
<file path=[Content_Types].xml><?xml version="1.0" encoding="utf-8"?>
<Types xmlns="http://schemas.openxmlformats.org/package/2006/content-types">
  <Default Extension="png" ContentType="image/png"/>
  <Default Extension="mp3" ContentType="audio/mpeg"/>
  <Default Extension="jpeg" ContentType="image/jpeg"/>
  <Default Extension="rels" ContentType="application/vnd.openxmlformats-package.relationships+xml"/>
  <Default Extension="xml" ContentType="application/xml"/>
  <Default Extension="wav" ContentType="audio/x-wav"/>
  <Default Extension="wdp" ContentType="image/vnd.ms-photo"/>
  <Default Extension="gif" ContentType="image/gif"/>
  <Default Extension="jpg" ContentType="image/jpeg"/>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3.xml" ContentType="application/vnd.openxmlformats-officedocument.theme+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4.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5.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6.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notesSlides/notesSlide2.xml" ContentType="application/vnd.openxmlformats-officedocument.presentationml.notesSlide+xml"/>
  <Override PartName="/ppt/tags/tag4.xml" ContentType="application/vnd.openxmlformats-officedocument.presentationml.tags+xml"/>
  <Override PartName="/ppt/notesSlides/notesSlide3.xml" ContentType="application/vnd.openxmlformats-officedocument.presentationml.notesSlide+xml"/>
  <Override PartName="/ppt/tags/tag5.xml" ContentType="application/vnd.openxmlformats-officedocument.presentationml.tags+xml"/>
  <Override PartName="/ppt/notesSlides/notesSlide4.xml" ContentType="application/vnd.openxmlformats-officedocument.presentationml.notesSlide+xml"/>
  <Override PartName="/ppt/tags/tag6.xml" ContentType="application/vnd.openxmlformats-officedocument.presentationml.tags+xml"/>
  <Override PartName="/ppt/notesSlides/notesSlide5.xml" ContentType="application/vnd.openxmlformats-officedocument.presentationml.notesSlide+xml"/>
  <Override PartName="/ppt/tags/tag7.xml" ContentType="application/vnd.openxmlformats-officedocument.presentationml.tags+xml"/>
  <Override PartName="/ppt/notesSlides/notesSlide6.xml" ContentType="application/vnd.openxmlformats-officedocument.presentationml.notesSlide+xml"/>
  <Override PartName="/ppt/tags/tag8.xml" ContentType="application/vnd.openxmlformats-officedocument.presentationml.tags+xml"/>
  <Override PartName="/ppt/notesSlides/notesSlide7.xml" ContentType="application/vnd.openxmlformats-officedocument.presentationml.notesSlide+xml"/>
  <Override PartName="/ppt/tags/tag9.xml" ContentType="application/vnd.openxmlformats-officedocument.presentationml.tags+xml"/>
  <Override PartName="/ppt/notesSlides/notesSlide8.xml" ContentType="application/vnd.openxmlformats-officedocument.presentationml.notesSlide+xml"/>
  <Override PartName="/ppt/tags/tag10.xml" ContentType="application/vnd.openxmlformats-officedocument.presentationml.tags+xml"/>
  <Override PartName="/ppt/notesSlides/notesSlide9.xml" ContentType="application/vnd.openxmlformats-officedocument.presentationml.notesSlide+xml"/>
  <Override PartName="/ppt/tags/tag11.xml" ContentType="application/vnd.openxmlformats-officedocument.presentationml.tags+xml"/>
  <Override PartName="/ppt/notesSlides/notesSlide10.xml" ContentType="application/vnd.openxmlformats-officedocument.presentationml.notesSlide+xml"/>
  <Override PartName="/ppt/tags/tag12.xml" ContentType="application/vnd.openxmlformats-officedocument.presentationml.tags+xml"/>
  <Override PartName="/ppt/notesSlides/notesSlide11.xml" ContentType="application/vnd.openxmlformats-officedocument.presentationml.notesSlide+xml"/>
  <Override PartName="/ppt/tags/tag13.xml" ContentType="application/vnd.openxmlformats-officedocument.presentationml.tags+xml"/>
  <Override PartName="/ppt/notesSlides/notesSlide12.xml" ContentType="application/vnd.openxmlformats-officedocument.presentationml.notesSlide+xml"/>
  <Override PartName="/ppt/tags/tag14.xml" ContentType="application/vnd.openxmlformats-officedocument.presentationml.tags+xml"/>
  <Override PartName="/ppt/notesSlides/notesSlide13.xml" ContentType="application/vnd.openxmlformats-officedocument.presentationml.notesSlide+xml"/>
  <Override PartName="/ppt/tags/tag15.xml" ContentType="application/vnd.openxmlformats-officedocument.presentationml.tags+xml"/>
  <Override PartName="/ppt/notesSlides/notesSlide14.xml" ContentType="application/vnd.openxmlformats-officedocument.presentationml.notesSlide+xml"/>
  <Override PartName="/ppt/tags/tag16.xml" ContentType="application/vnd.openxmlformats-officedocument.presentationml.tags+xml"/>
  <Override PartName="/ppt/notesSlides/notesSlide15.xml" ContentType="application/vnd.openxmlformats-officedocument.presentationml.notesSlide+xml"/>
  <Override PartName="/ppt/tags/tag17.xml" ContentType="application/vnd.openxmlformats-officedocument.presentationml.tags+xml"/>
  <Override PartName="/ppt/notesSlides/notesSlide16.xml" ContentType="application/vnd.openxmlformats-officedocument.presentationml.notesSlide+xml"/>
  <Override PartName="/ppt/tags/tag18.xml" ContentType="application/vnd.openxmlformats-officedocument.presentationml.tags+xml"/>
  <Override PartName="/ppt/notesSlides/notesSlide17.xml" ContentType="application/vnd.openxmlformats-officedocument.presentationml.notesSlide+xml"/>
  <Override PartName="/ppt/tags/tag19.xml" ContentType="application/vnd.openxmlformats-officedocument.presentationml.tags+xml"/>
  <Override PartName="/ppt/notesSlides/notesSlide18.xml" ContentType="application/vnd.openxmlformats-officedocument.presentationml.notesSlide+xml"/>
  <Override PartName="/ppt/tags/tag20.xml" ContentType="application/vnd.openxmlformats-officedocument.presentationml.tags+xml"/>
  <Override PartName="/ppt/notesSlides/notesSlide19.xml" ContentType="application/vnd.openxmlformats-officedocument.presentationml.notesSlide+xml"/>
  <Override PartName="/ppt/tags/tag21.xml" ContentType="application/vnd.openxmlformats-officedocument.presentationml.tags+xml"/>
  <Override PartName="/ppt/notesSlides/notesSlide20.xml" ContentType="application/vnd.openxmlformats-officedocument.presentationml.notesSlide+xml"/>
  <Override PartName="/ppt/tags/tag22.xml" ContentType="application/vnd.openxmlformats-officedocument.presentationml.tags+xml"/>
  <Override PartName="/ppt/notesSlides/notesSlide21.xml" ContentType="application/vnd.openxmlformats-officedocument.presentationml.notesSlide+xml"/>
  <Override PartName="/ppt/tags/tag23.xml" ContentType="application/vnd.openxmlformats-officedocument.presentationml.tags+xml"/>
  <Override PartName="/ppt/notesSlides/notesSlide22.xml" ContentType="application/vnd.openxmlformats-officedocument.presentationml.notesSlide+xml"/>
  <Override PartName="/ppt/tags/tag24.xml" ContentType="application/vnd.openxmlformats-officedocument.presentationml.tags+xml"/>
  <Override PartName="/ppt/notesSlides/notesSlide23.xml" ContentType="application/vnd.openxmlformats-officedocument.presentationml.notesSlide+xml"/>
  <Override PartName="/ppt/tags/tag25.xml" ContentType="application/vnd.openxmlformats-officedocument.presentationml.tags+xml"/>
  <Override PartName="/ppt/notesSlides/notesSlide24.xml" ContentType="application/vnd.openxmlformats-officedocument.presentationml.notesSlide+xml"/>
  <Override PartName="/ppt/tags/tag26.xml" ContentType="application/vnd.openxmlformats-officedocument.presentationml.tags+xml"/>
  <Override PartName="/ppt/notesSlides/notesSlide25.xml" ContentType="application/vnd.openxmlformats-officedocument.presentationml.notesSlide+xml"/>
  <Override PartName="/ppt/tags/tag27.xml" ContentType="application/vnd.openxmlformats-officedocument.presentationml.tags+xml"/>
  <Override PartName="/ppt/notesSlides/notesSlide26.xml" ContentType="application/vnd.openxmlformats-officedocument.presentationml.notesSlide+xml"/>
  <Override PartName="/ppt/tags/tag28.xml" ContentType="application/vnd.openxmlformats-officedocument.presentationml.tags+xml"/>
  <Override PartName="/ppt/notesSlides/notesSlide27.xml" ContentType="application/vnd.openxmlformats-officedocument.presentationml.notesSlide+xml"/>
  <Override PartName="/ppt/tags/tag29.xml" ContentType="application/vnd.openxmlformats-officedocument.presentationml.tags+xml"/>
  <Override PartName="/ppt/notesSlides/notesSlide28.xml" ContentType="application/vnd.openxmlformats-officedocument.presentationml.notesSlide+xml"/>
  <Override PartName="/ppt/tags/tag30.xml" ContentType="application/vnd.openxmlformats-officedocument.presentationml.tags+xml"/>
  <Override PartName="/ppt/notesSlides/notesSlide29.xml" ContentType="application/vnd.openxmlformats-officedocument.presentationml.notesSlide+xml"/>
  <Override PartName="/ppt/tags/tag31.xml" ContentType="application/vnd.openxmlformats-officedocument.presentationml.tags+xml"/>
  <Override PartName="/ppt/notesSlides/notesSlide30.xml" ContentType="application/vnd.openxmlformats-officedocument.presentationml.notesSlide+xml"/>
  <Override PartName="/ppt/tags/tag32.xml" ContentType="application/vnd.openxmlformats-officedocument.presentationml.tags+xml"/>
  <Override PartName="/ppt/notesSlides/notesSlide31.xml" ContentType="application/vnd.openxmlformats-officedocument.presentationml.notesSlide+xml"/>
  <Override PartName="/ppt/tags/tag33.xml" ContentType="application/vnd.openxmlformats-officedocument.presentationml.tags+xml"/>
  <Override PartName="/ppt/notesSlides/notesSlide32.xml" ContentType="application/vnd.openxmlformats-officedocument.presentationml.notesSlide+xml"/>
  <Override PartName="/ppt/tags/tag34.xml" ContentType="application/vnd.openxmlformats-officedocument.presentationml.tags+xml"/>
  <Override PartName="/ppt/notesSlides/notesSlide33.xml" ContentType="application/vnd.openxmlformats-officedocument.presentationml.notesSlide+xml"/>
  <Override PartName="/ppt/tags/tag35.xml" ContentType="application/vnd.openxmlformats-officedocument.presentationml.tags+xml"/>
  <Override PartName="/ppt/notesSlides/notesSlide34.xml" ContentType="application/vnd.openxmlformats-officedocument.presentationml.notesSlide+xml"/>
  <Override PartName="/ppt/tags/tag36.xml" ContentType="application/vnd.openxmlformats-officedocument.presentationml.tags+xml"/>
  <Override PartName="/ppt/notesSlides/notesSlide3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1" r:id="rId1"/>
    <p:sldMasterId id="2147483682" r:id="rId2"/>
    <p:sldMasterId id="2147483696" r:id="rId3"/>
    <p:sldMasterId id="2147483717" r:id="rId4"/>
    <p:sldMasterId id="2147483738" r:id="rId5"/>
    <p:sldMasterId id="2147483759" r:id="rId6"/>
    <p:sldMasterId id="2147483801" r:id="rId7"/>
  </p:sldMasterIdLst>
  <p:notesMasterIdLst>
    <p:notesMasterId r:id="rId43"/>
  </p:notesMasterIdLst>
  <p:sldIdLst>
    <p:sldId id="296" r:id="rId8"/>
    <p:sldId id="259" r:id="rId9"/>
    <p:sldId id="260" r:id="rId10"/>
    <p:sldId id="261" r:id="rId11"/>
    <p:sldId id="262" r:id="rId12"/>
    <p:sldId id="258" r:id="rId13"/>
    <p:sldId id="301" r:id="rId14"/>
    <p:sldId id="263" r:id="rId15"/>
    <p:sldId id="264" r:id="rId16"/>
    <p:sldId id="265" r:id="rId17"/>
    <p:sldId id="266" r:id="rId18"/>
    <p:sldId id="267" r:id="rId19"/>
    <p:sldId id="269" r:id="rId20"/>
    <p:sldId id="268" r:id="rId21"/>
    <p:sldId id="270" r:id="rId22"/>
    <p:sldId id="271" r:id="rId23"/>
    <p:sldId id="279" r:id="rId24"/>
    <p:sldId id="277" r:id="rId25"/>
    <p:sldId id="280" r:id="rId26"/>
    <p:sldId id="281" r:id="rId27"/>
    <p:sldId id="282" r:id="rId28"/>
    <p:sldId id="284" r:id="rId29"/>
    <p:sldId id="292" r:id="rId30"/>
    <p:sldId id="293" r:id="rId31"/>
    <p:sldId id="285" r:id="rId32"/>
    <p:sldId id="286" r:id="rId33"/>
    <p:sldId id="302" r:id="rId34"/>
    <p:sldId id="303" r:id="rId35"/>
    <p:sldId id="287" r:id="rId36"/>
    <p:sldId id="289" r:id="rId37"/>
    <p:sldId id="306" r:id="rId38"/>
    <p:sldId id="304" r:id="rId39"/>
    <p:sldId id="305" r:id="rId40"/>
    <p:sldId id="294" r:id="rId41"/>
    <p:sldId id="300" r:id="rId42"/>
  </p:sldIdLst>
  <p:sldSz cx="12192000" cy="6858000"/>
  <p:notesSz cx="6858000" cy="9144000"/>
  <p:custDataLst>
    <p:tags r:id="rId44"/>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993" autoAdjust="0"/>
    <p:restoredTop sz="94660"/>
  </p:normalViewPr>
  <p:slideViewPr>
    <p:cSldViewPr snapToGrid="0">
      <p:cViewPr varScale="1">
        <p:scale>
          <a:sx n="147" d="100"/>
          <a:sy n="147" d="100"/>
        </p:scale>
        <p:origin x="120" y="49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slide" Target="slides/slide32.xml"/><Relationship Id="rId21" Type="http://schemas.openxmlformats.org/officeDocument/2006/relationships/slide" Target="slides/slide14.xml"/><Relationship Id="rId34" Type="http://schemas.openxmlformats.org/officeDocument/2006/relationships/slide" Target="slides/slide27.xml"/><Relationship Id="rId42" Type="http://schemas.openxmlformats.org/officeDocument/2006/relationships/slide" Target="slides/slide35.xml"/><Relationship Id="rId47" Type="http://schemas.openxmlformats.org/officeDocument/2006/relationships/theme" Target="theme/theme1.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9.xml"/><Relationship Id="rId29" Type="http://schemas.openxmlformats.org/officeDocument/2006/relationships/slide" Target="slides/slide22.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slide" Target="slides/slide30.xml"/><Relationship Id="rId40" Type="http://schemas.openxmlformats.org/officeDocument/2006/relationships/slide" Target="slides/slide33.xml"/><Relationship Id="rId45" Type="http://schemas.openxmlformats.org/officeDocument/2006/relationships/presProps" Target="presProps.xml"/><Relationship Id="rId5" Type="http://schemas.openxmlformats.org/officeDocument/2006/relationships/slideMaster" Target="slideMasters/slideMaster5.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4" Type="http://schemas.openxmlformats.org/officeDocument/2006/relationships/tags" Target="tags/tag1.xml"/><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notesMaster" Target="notesMasters/notesMaster1.xml"/><Relationship Id="rId48" Type="http://schemas.openxmlformats.org/officeDocument/2006/relationships/tableStyles" Target="tableStyles.xml"/><Relationship Id="rId8" Type="http://schemas.openxmlformats.org/officeDocument/2006/relationships/slide" Target="slides/slide1.xml"/><Relationship Id="rId3"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openxmlformats.org/officeDocument/2006/relationships/viewProps" Target="viewProps.xml"/><Relationship Id="rId20" Type="http://schemas.openxmlformats.org/officeDocument/2006/relationships/slide" Target="slides/slide13.xml"/><Relationship Id="rId41" Type="http://schemas.openxmlformats.org/officeDocument/2006/relationships/slide" Target="slides/slide3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904FD57-87F1-49A7-94C4-75D95E1E938F}" type="datetimeFigureOut">
              <a:rPr lang="en-US" smtClean="0"/>
              <a:t>11/03/2025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817E242-9090-4AB4-8896-DCAC7ACBA81A}" type="slidenum">
              <a:rPr lang="en-US" smtClean="0"/>
              <a:t>‹#›</a:t>
            </a:fld>
            <a:endParaRPr lang="en-US"/>
          </a:p>
        </p:txBody>
      </p:sp>
    </p:spTree>
    <p:extLst>
      <p:ext uri="{BB962C8B-B14F-4D97-AF65-F5344CB8AC3E}">
        <p14:creationId xmlns:p14="http://schemas.microsoft.com/office/powerpoint/2010/main" val="343869340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4"/>
        <p:cNvGrpSpPr/>
        <p:nvPr/>
      </p:nvGrpSpPr>
      <p:grpSpPr>
        <a:xfrm>
          <a:off x="0" y="0"/>
          <a:ext cx="0" cy="0"/>
          <a:chOff x="0" y="0"/>
          <a:chExt cx="0" cy="0"/>
        </a:xfrm>
      </p:grpSpPr>
      <p:sp>
        <p:nvSpPr>
          <p:cNvPr id="3115" name="Google Shape;3115;gfd6f18662e_0_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6" name="Google Shape;3116;gfd6f18662e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4966984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0"/>
        <p:cNvGrpSpPr/>
        <p:nvPr/>
      </p:nvGrpSpPr>
      <p:grpSpPr>
        <a:xfrm>
          <a:off x="0" y="0"/>
          <a:ext cx="0" cy="0"/>
          <a:chOff x="0" y="0"/>
          <a:chExt cx="0" cy="0"/>
        </a:xfrm>
      </p:grpSpPr>
      <p:sp>
        <p:nvSpPr>
          <p:cNvPr id="3361" name="Google Shape;3361;gfd6f18662e_0_7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62" name="Google Shape;3362;gfd6f18662e_0_7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1406884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1"/>
        <p:cNvGrpSpPr/>
        <p:nvPr/>
      </p:nvGrpSpPr>
      <p:grpSpPr>
        <a:xfrm>
          <a:off x="0" y="0"/>
          <a:ext cx="0" cy="0"/>
          <a:chOff x="0" y="0"/>
          <a:chExt cx="0" cy="0"/>
        </a:xfrm>
      </p:grpSpPr>
      <p:sp>
        <p:nvSpPr>
          <p:cNvPr id="3372" name="Google Shape;3372;gf86b4f6fdb_1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3" name="Google Shape;3373;gf86b4f6fdb_1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1244759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4"/>
        <p:cNvGrpSpPr/>
        <p:nvPr/>
      </p:nvGrpSpPr>
      <p:grpSpPr>
        <a:xfrm>
          <a:off x="0" y="0"/>
          <a:ext cx="0" cy="0"/>
          <a:chOff x="0" y="0"/>
          <a:chExt cx="0" cy="0"/>
        </a:xfrm>
      </p:grpSpPr>
      <p:sp>
        <p:nvSpPr>
          <p:cNvPr id="3115" name="Google Shape;3115;gfd6f18662e_0_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6" name="Google Shape;3116;gfd6f18662e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4535983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4"/>
        <p:cNvGrpSpPr/>
        <p:nvPr/>
      </p:nvGrpSpPr>
      <p:grpSpPr>
        <a:xfrm>
          <a:off x="0" y="0"/>
          <a:ext cx="0" cy="0"/>
          <a:chOff x="0" y="0"/>
          <a:chExt cx="0" cy="0"/>
        </a:xfrm>
      </p:grpSpPr>
      <p:sp>
        <p:nvSpPr>
          <p:cNvPr id="3115" name="Google Shape;3115;gfd6f18662e_0_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6" name="Google Shape;3116;gfd6f18662e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8250783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1"/>
        <p:cNvGrpSpPr/>
        <p:nvPr/>
      </p:nvGrpSpPr>
      <p:grpSpPr>
        <a:xfrm>
          <a:off x="0" y="0"/>
          <a:ext cx="0" cy="0"/>
          <a:chOff x="0" y="0"/>
          <a:chExt cx="0" cy="0"/>
        </a:xfrm>
      </p:grpSpPr>
      <p:sp>
        <p:nvSpPr>
          <p:cNvPr id="3372" name="Google Shape;3372;gf86b4f6fdb_1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3" name="Google Shape;3373;gf86b4f6fdb_1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9266783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1"/>
        <p:cNvGrpSpPr/>
        <p:nvPr/>
      </p:nvGrpSpPr>
      <p:grpSpPr>
        <a:xfrm>
          <a:off x="0" y="0"/>
          <a:ext cx="0" cy="0"/>
          <a:chOff x="0" y="0"/>
          <a:chExt cx="0" cy="0"/>
        </a:xfrm>
      </p:grpSpPr>
      <p:sp>
        <p:nvSpPr>
          <p:cNvPr id="3372" name="Google Shape;3372;gf86b4f6fdb_1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3" name="Google Shape;3373;gf86b4f6fdb_1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148282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1"/>
        <p:cNvGrpSpPr/>
        <p:nvPr/>
      </p:nvGrpSpPr>
      <p:grpSpPr>
        <a:xfrm>
          <a:off x="0" y="0"/>
          <a:ext cx="0" cy="0"/>
          <a:chOff x="0" y="0"/>
          <a:chExt cx="0" cy="0"/>
        </a:xfrm>
      </p:grpSpPr>
      <p:sp>
        <p:nvSpPr>
          <p:cNvPr id="3372" name="Google Shape;3372;gf86b4f6fdb_1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3" name="Google Shape;3373;gf86b4f6fdb_1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2541136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1"/>
        <p:cNvGrpSpPr/>
        <p:nvPr/>
      </p:nvGrpSpPr>
      <p:grpSpPr>
        <a:xfrm>
          <a:off x="0" y="0"/>
          <a:ext cx="0" cy="0"/>
          <a:chOff x="0" y="0"/>
          <a:chExt cx="0" cy="0"/>
        </a:xfrm>
      </p:grpSpPr>
      <p:sp>
        <p:nvSpPr>
          <p:cNvPr id="3372" name="Google Shape;3372;gf86b4f6fdb_1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3" name="Google Shape;3373;gf86b4f6fdb_1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9565286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0"/>
        <p:cNvGrpSpPr/>
        <p:nvPr/>
      </p:nvGrpSpPr>
      <p:grpSpPr>
        <a:xfrm>
          <a:off x="0" y="0"/>
          <a:ext cx="0" cy="0"/>
          <a:chOff x="0" y="0"/>
          <a:chExt cx="0" cy="0"/>
        </a:xfrm>
      </p:grpSpPr>
      <p:sp>
        <p:nvSpPr>
          <p:cNvPr id="3361" name="Google Shape;3361;gfd6f18662e_0_7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62" name="Google Shape;3362;gfd6f18662e_0_7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754799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1"/>
        <p:cNvGrpSpPr/>
        <p:nvPr/>
      </p:nvGrpSpPr>
      <p:grpSpPr>
        <a:xfrm>
          <a:off x="0" y="0"/>
          <a:ext cx="0" cy="0"/>
          <a:chOff x="0" y="0"/>
          <a:chExt cx="0" cy="0"/>
        </a:xfrm>
      </p:grpSpPr>
      <p:sp>
        <p:nvSpPr>
          <p:cNvPr id="3372" name="Google Shape;3372;gf86b4f6fdb_1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3" name="Google Shape;3373;gf86b4f6fdb_1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537311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817E242-9090-4AB4-8896-DCAC7ACBA81A}" type="slidenum">
              <a:rPr lang="en-US" smtClean="0"/>
              <a:t>2</a:t>
            </a:fld>
            <a:endParaRPr lang="en-US"/>
          </a:p>
        </p:txBody>
      </p:sp>
    </p:spTree>
    <p:extLst>
      <p:ext uri="{BB962C8B-B14F-4D97-AF65-F5344CB8AC3E}">
        <p14:creationId xmlns:p14="http://schemas.microsoft.com/office/powerpoint/2010/main" val="391729032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4"/>
        <p:cNvGrpSpPr/>
        <p:nvPr/>
      </p:nvGrpSpPr>
      <p:grpSpPr>
        <a:xfrm>
          <a:off x="0" y="0"/>
          <a:ext cx="0" cy="0"/>
          <a:chOff x="0" y="0"/>
          <a:chExt cx="0" cy="0"/>
        </a:xfrm>
      </p:grpSpPr>
      <p:sp>
        <p:nvSpPr>
          <p:cNvPr id="3115" name="Google Shape;3115;gfd6f18662e_0_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6" name="Google Shape;3116;gfd6f18662e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9057634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1">
          <a:extLst>
            <a:ext uri="{FF2B5EF4-FFF2-40B4-BE49-F238E27FC236}">
              <a16:creationId xmlns:a16="http://schemas.microsoft.com/office/drawing/2014/main" id="{A75584DC-B766-81EE-75B6-A7FBF340282B}"/>
            </a:ext>
          </a:extLst>
        </p:cNvPr>
        <p:cNvGrpSpPr/>
        <p:nvPr/>
      </p:nvGrpSpPr>
      <p:grpSpPr>
        <a:xfrm>
          <a:off x="0" y="0"/>
          <a:ext cx="0" cy="0"/>
          <a:chOff x="0" y="0"/>
          <a:chExt cx="0" cy="0"/>
        </a:xfrm>
      </p:grpSpPr>
      <p:sp>
        <p:nvSpPr>
          <p:cNvPr id="3372" name="Google Shape;3372;gf86b4f6fdb_1_103:notes">
            <a:extLst>
              <a:ext uri="{FF2B5EF4-FFF2-40B4-BE49-F238E27FC236}">
                <a16:creationId xmlns:a16="http://schemas.microsoft.com/office/drawing/2014/main" id="{099DFF54-5574-DA9E-7615-FC21FEC871B1}"/>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3" name="Google Shape;3373;gf86b4f6fdb_1_103:notes">
            <a:extLst>
              <a:ext uri="{FF2B5EF4-FFF2-40B4-BE49-F238E27FC236}">
                <a16:creationId xmlns:a16="http://schemas.microsoft.com/office/drawing/2014/main" id="{07F75E51-484C-5C04-9742-9D9EECC9D40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0236513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1">
          <a:extLst>
            <a:ext uri="{FF2B5EF4-FFF2-40B4-BE49-F238E27FC236}">
              <a16:creationId xmlns:a16="http://schemas.microsoft.com/office/drawing/2014/main" id="{0D7A5E78-1F9E-EFFF-B355-BA0F8B9A7B13}"/>
            </a:ext>
          </a:extLst>
        </p:cNvPr>
        <p:cNvGrpSpPr/>
        <p:nvPr/>
      </p:nvGrpSpPr>
      <p:grpSpPr>
        <a:xfrm>
          <a:off x="0" y="0"/>
          <a:ext cx="0" cy="0"/>
          <a:chOff x="0" y="0"/>
          <a:chExt cx="0" cy="0"/>
        </a:xfrm>
      </p:grpSpPr>
      <p:sp>
        <p:nvSpPr>
          <p:cNvPr id="3372" name="Google Shape;3372;gf86b4f6fdb_1_103:notes">
            <a:extLst>
              <a:ext uri="{FF2B5EF4-FFF2-40B4-BE49-F238E27FC236}">
                <a16:creationId xmlns:a16="http://schemas.microsoft.com/office/drawing/2014/main" id="{607C4AA2-FF77-D9B6-7F7C-E3A46FEB77A9}"/>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3" name="Google Shape;3373;gf86b4f6fdb_1_103:notes">
            <a:extLst>
              <a:ext uri="{FF2B5EF4-FFF2-40B4-BE49-F238E27FC236}">
                <a16:creationId xmlns:a16="http://schemas.microsoft.com/office/drawing/2014/main" id="{6C2770A5-C303-CDFA-7147-B2FE8D915D6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2689666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1">
          <a:extLst>
            <a:ext uri="{FF2B5EF4-FFF2-40B4-BE49-F238E27FC236}">
              <a16:creationId xmlns:a16="http://schemas.microsoft.com/office/drawing/2014/main" id="{0D7A5E78-1F9E-EFFF-B355-BA0F8B9A7B13}"/>
            </a:ext>
          </a:extLst>
        </p:cNvPr>
        <p:cNvGrpSpPr/>
        <p:nvPr/>
      </p:nvGrpSpPr>
      <p:grpSpPr>
        <a:xfrm>
          <a:off x="0" y="0"/>
          <a:ext cx="0" cy="0"/>
          <a:chOff x="0" y="0"/>
          <a:chExt cx="0" cy="0"/>
        </a:xfrm>
      </p:grpSpPr>
      <p:sp>
        <p:nvSpPr>
          <p:cNvPr id="3372" name="Google Shape;3372;gf86b4f6fdb_1_103:notes">
            <a:extLst>
              <a:ext uri="{FF2B5EF4-FFF2-40B4-BE49-F238E27FC236}">
                <a16:creationId xmlns:a16="http://schemas.microsoft.com/office/drawing/2014/main" id="{607C4AA2-FF77-D9B6-7F7C-E3A46FEB77A9}"/>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3" name="Google Shape;3373;gf86b4f6fdb_1_103:notes">
            <a:extLst>
              <a:ext uri="{FF2B5EF4-FFF2-40B4-BE49-F238E27FC236}">
                <a16:creationId xmlns:a16="http://schemas.microsoft.com/office/drawing/2014/main" id="{6C2770A5-C303-CDFA-7147-B2FE8D915D6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0711667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1">
          <a:extLst>
            <a:ext uri="{FF2B5EF4-FFF2-40B4-BE49-F238E27FC236}">
              <a16:creationId xmlns:a16="http://schemas.microsoft.com/office/drawing/2014/main" id="{0D7A5E78-1F9E-EFFF-B355-BA0F8B9A7B13}"/>
            </a:ext>
          </a:extLst>
        </p:cNvPr>
        <p:cNvGrpSpPr/>
        <p:nvPr/>
      </p:nvGrpSpPr>
      <p:grpSpPr>
        <a:xfrm>
          <a:off x="0" y="0"/>
          <a:ext cx="0" cy="0"/>
          <a:chOff x="0" y="0"/>
          <a:chExt cx="0" cy="0"/>
        </a:xfrm>
      </p:grpSpPr>
      <p:sp>
        <p:nvSpPr>
          <p:cNvPr id="3372" name="Google Shape;3372;gf86b4f6fdb_1_103:notes">
            <a:extLst>
              <a:ext uri="{FF2B5EF4-FFF2-40B4-BE49-F238E27FC236}">
                <a16:creationId xmlns:a16="http://schemas.microsoft.com/office/drawing/2014/main" id="{607C4AA2-FF77-D9B6-7F7C-E3A46FEB77A9}"/>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3" name="Google Shape;3373;gf86b4f6fdb_1_103:notes">
            <a:extLst>
              <a:ext uri="{FF2B5EF4-FFF2-40B4-BE49-F238E27FC236}">
                <a16:creationId xmlns:a16="http://schemas.microsoft.com/office/drawing/2014/main" id="{6C2770A5-C303-CDFA-7147-B2FE8D915D6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2644606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1">
          <a:extLst>
            <a:ext uri="{FF2B5EF4-FFF2-40B4-BE49-F238E27FC236}">
              <a16:creationId xmlns:a16="http://schemas.microsoft.com/office/drawing/2014/main" id="{433FC7A5-BB61-17A9-8CE2-F5D3A9D733C2}"/>
            </a:ext>
          </a:extLst>
        </p:cNvPr>
        <p:cNvGrpSpPr/>
        <p:nvPr/>
      </p:nvGrpSpPr>
      <p:grpSpPr>
        <a:xfrm>
          <a:off x="0" y="0"/>
          <a:ext cx="0" cy="0"/>
          <a:chOff x="0" y="0"/>
          <a:chExt cx="0" cy="0"/>
        </a:xfrm>
      </p:grpSpPr>
      <p:sp>
        <p:nvSpPr>
          <p:cNvPr id="3372" name="Google Shape;3372;gf86b4f6fdb_1_103:notes">
            <a:extLst>
              <a:ext uri="{FF2B5EF4-FFF2-40B4-BE49-F238E27FC236}">
                <a16:creationId xmlns:a16="http://schemas.microsoft.com/office/drawing/2014/main" id="{85487A0F-36E6-6A5C-1B2E-1E628612E6D1}"/>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3" name="Google Shape;3373;gf86b4f6fdb_1_103:notes">
            <a:extLst>
              <a:ext uri="{FF2B5EF4-FFF2-40B4-BE49-F238E27FC236}">
                <a16:creationId xmlns:a16="http://schemas.microsoft.com/office/drawing/2014/main" id="{C7330DD3-DD49-5B5F-A708-A5790DCA10CB}"/>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741206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1">
          <a:extLst>
            <a:ext uri="{FF2B5EF4-FFF2-40B4-BE49-F238E27FC236}">
              <a16:creationId xmlns:a16="http://schemas.microsoft.com/office/drawing/2014/main" id="{A79CE60B-DE20-F1CB-DC6C-39226E967181}"/>
            </a:ext>
          </a:extLst>
        </p:cNvPr>
        <p:cNvGrpSpPr/>
        <p:nvPr/>
      </p:nvGrpSpPr>
      <p:grpSpPr>
        <a:xfrm>
          <a:off x="0" y="0"/>
          <a:ext cx="0" cy="0"/>
          <a:chOff x="0" y="0"/>
          <a:chExt cx="0" cy="0"/>
        </a:xfrm>
      </p:grpSpPr>
      <p:sp>
        <p:nvSpPr>
          <p:cNvPr id="3372" name="Google Shape;3372;gf86b4f6fdb_1_103:notes">
            <a:extLst>
              <a:ext uri="{FF2B5EF4-FFF2-40B4-BE49-F238E27FC236}">
                <a16:creationId xmlns:a16="http://schemas.microsoft.com/office/drawing/2014/main" id="{CE914F73-5581-8A68-89C8-9521BBA4A0D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3" name="Google Shape;3373;gf86b4f6fdb_1_103:notes">
            <a:extLst>
              <a:ext uri="{FF2B5EF4-FFF2-40B4-BE49-F238E27FC236}">
                <a16:creationId xmlns:a16="http://schemas.microsoft.com/office/drawing/2014/main" id="{9C1E4EA1-FCDC-B54F-C976-0059E0D4A3A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4860344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4"/>
        <p:cNvGrpSpPr/>
        <p:nvPr/>
      </p:nvGrpSpPr>
      <p:grpSpPr>
        <a:xfrm>
          <a:off x="0" y="0"/>
          <a:ext cx="0" cy="0"/>
          <a:chOff x="0" y="0"/>
          <a:chExt cx="0" cy="0"/>
        </a:xfrm>
      </p:grpSpPr>
      <p:sp>
        <p:nvSpPr>
          <p:cNvPr id="3115" name="Google Shape;3115;gfd6f18662e_0_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6" name="Google Shape;3116;gfd6f18662e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0984811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1">
          <a:extLst>
            <a:ext uri="{FF2B5EF4-FFF2-40B4-BE49-F238E27FC236}">
              <a16:creationId xmlns:a16="http://schemas.microsoft.com/office/drawing/2014/main" id="{A79CE60B-DE20-F1CB-DC6C-39226E967181}"/>
            </a:ext>
          </a:extLst>
        </p:cNvPr>
        <p:cNvGrpSpPr/>
        <p:nvPr/>
      </p:nvGrpSpPr>
      <p:grpSpPr>
        <a:xfrm>
          <a:off x="0" y="0"/>
          <a:ext cx="0" cy="0"/>
          <a:chOff x="0" y="0"/>
          <a:chExt cx="0" cy="0"/>
        </a:xfrm>
      </p:grpSpPr>
      <p:sp>
        <p:nvSpPr>
          <p:cNvPr id="3372" name="Google Shape;3372;gf86b4f6fdb_1_103:notes">
            <a:extLst>
              <a:ext uri="{FF2B5EF4-FFF2-40B4-BE49-F238E27FC236}">
                <a16:creationId xmlns:a16="http://schemas.microsoft.com/office/drawing/2014/main" id="{CE914F73-5581-8A68-89C8-9521BBA4A0D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3" name="Google Shape;3373;gf86b4f6fdb_1_103:notes">
            <a:extLst>
              <a:ext uri="{FF2B5EF4-FFF2-40B4-BE49-F238E27FC236}">
                <a16:creationId xmlns:a16="http://schemas.microsoft.com/office/drawing/2014/main" id="{9C1E4EA1-FCDC-B54F-C976-0059E0D4A3A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8547851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4">
          <a:extLst>
            <a:ext uri="{FF2B5EF4-FFF2-40B4-BE49-F238E27FC236}">
              <a16:creationId xmlns:a16="http://schemas.microsoft.com/office/drawing/2014/main" id="{968C52C8-0B8B-9984-02CE-CC2F66C12E33}"/>
            </a:ext>
          </a:extLst>
        </p:cNvPr>
        <p:cNvGrpSpPr/>
        <p:nvPr/>
      </p:nvGrpSpPr>
      <p:grpSpPr>
        <a:xfrm>
          <a:off x="0" y="0"/>
          <a:ext cx="0" cy="0"/>
          <a:chOff x="0" y="0"/>
          <a:chExt cx="0" cy="0"/>
        </a:xfrm>
      </p:grpSpPr>
      <p:sp>
        <p:nvSpPr>
          <p:cNvPr id="3115" name="Google Shape;3115;gfd6f18662e_0_151:notes">
            <a:extLst>
              <a:ext uri="{FF2B5EF4-FFF2-40B4-BE49-F238E27FC236}">
                <a16:creationId xmlns:a16="http://schemas.microsoft.com/office/drawing/2014/main" id="{480A850A-81A6-DEEC-2BC2-D0D27F0502B9}"/>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6" name="Google Shape;3116;gfd6f18662e_0_151:notes">
            <a:extLst>
              <a:ext uri="{FF2B5EF4-FFF2-40B4-BE49-F238E27FC236}">
                <a16:creationId xmlns:a16="http://schemas.microsoft.com/office/drawing/2014/main" id="{0CC256DA-F4D6-0A29-F8E4-08BA8C64475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446364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817E242-9090-4AB4-8896-DCAC7ACBA81A}" type="slidenum">
              <a:rPr lang="en-US" smtClean="0"/>
              <a:t>3</a:t>
            </a:fld>
            <a:endParaRPr lang="en-US"/>
          </a:p>
        </p:txBody>
      </p:sp>
    </p:spTree>
    <p:extLst>
      <p:ext uri="{BB962C8B-B14F-4D97-AF65-F5344CB8AC3E}">
        <p14:creationId xmlns:p14="http://schemas.microsoft.com/office/powerpoint/2010/main" val="423020552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1">
          <a:extLst>
            <a:ext uri="{FF2B5EF4-FFF2-40B4-BE49-F238E27FC236}">
              <a16:creationId xmlns:a16="http://schemas.microsoft.com/office/drawing/2014/main" id="{BBD33915-046E-B259-1A35-F17F0922D18B}"/>
            </a:ext>
          </a:extLst>
        </p:cNvPr>
        <p:cNvGrpSpPr/>
        <p:nvPr/>
      </p:nvGrpSpPr>
      <p:grpSpPr>
        <a:xfrm>
          <a:off x="0" y="0"/>
          <a:ext cx="0" cy="0"/>
          <a:chOff x="0" y="0"/>
          <a:chExt cx="0" cy="0"/>
        </a:xfrm>
      </p:grpSpPr>
      <p:sp>
        <p:nvSpPr>
          <p:cNvPr id="3372" name="Google Shape;3372;gf86b4f6fdb_1_103:notes">
            <a:extLst>
              <a:ext uri="{FF2B5EF4-FFF2-40B4-BE49-F238E27FC236}">
                <a16:creationId xmlns:a16="http://schemas.microsoft.com/office/drawing/2014/main" id="{893A1C7B-2AF9-75D5-57D9-92C9697AD3C6}"/>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3" name="Google Shape;3373;gf86b4f6fdb_1_103:notes">
            <a:extLst>
              <a:ext uri="{FF2B5EF4-FFF2-40B4-BE49-F238E27FC236}">
                <a16:creationId xmlns:a16="http://schemas.microsoft.com/office/drawing/2014/main" id="{03AAADAF-3BF1-E588-1FB7-27456ADF7DA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9941889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0"/>
        <p:cNvGrpSpPr/>
        <p:nvPr/>
      </p:nvGrpSpPr>
      <p:grpSpPr>
        <a:xfrm>
          <a:off x="0" y="0"/>
          <a:ext cx="0" cy="0"/>
          <a:chOff x="0" y="0"/>
          <a:chExt cx="0" cy="0"/>
        </a:xfrm>
      </p:grpSpPr>
      <p:sp>
        <p:nvSpPr>
          <p:cNvPr id="3361" name="Google Shape;3361;gfd6f18662e_0_7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62" name="Google Shape;3362;gfd6f18662e_0_7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2811469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817E242-9090-4AB4-8896-DCAC7ACBA81A}" type="slidenum">
              <a:rPr lang="en-US" smtClean="0"/>
              <a:t>32</a:t>
            </a:fld>
            <a:endParaRPr lang="en-US"/>
          </a:p>
        </p:txBody>
      </p:sp>
    </p:spTree>
    <p:extLst>
      <p:ext uri="{BB962C8B-B14F-4D97-AF65-F5344CB8AC3E}">
        <p14:creationId xmlns:p14="http://schemas.microsoft.com/office/powerpoint/2010/main" val="249408920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817E242-9090-4AB4-8896-DCAC7ACBA81A}" type="slidenum">
              <a:rPr lang="en-US" smtClean="0"/>
              <a:t>33</a:t>
            </a:fld>
            <a:endParaRPr lang="en-US"/>
          </a:p>
        </p:txBody>
      </p:sp>
    </p:spTree>
    <p:extLst>
      <p:ext uri="{BB962C8B-B14F-4D97-AF65-F5344CB8AC3E}">
        <p14:creationId xmlns:p14="http://schemas.microsoft.com/office/powerpoint/2010/main" val="240696274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6"/>
        <p:cNvGrpSpPr/>
        <p:nvPr/>
      </p:nvGrpSpPr>
      <p:grpSpPr>
        <a:xfrm>
          <a:off x="0" y="0"/>
          <a:ext cx="0" cy="0"/>
          <a:chOff x="0" y="0"/>
          <a:chExt cx="0" cy="0"/>
        </a:xfrm>
      </p:grpSpPr>
      <p:sp>
        <p:nvSpPr>
          <p:cNvPr id="3247" name="Google Shape;3247;gfd6f18662e_0_8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48" name="Google Shape;3248;gfd6f18662e_0_8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2471911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4"/>
        <p:cNvGrpSpPr/>
        <p:nvPr/>
      </p:nvGrpSpPr>
      <p:grpSpPr>
        <a:xfrm>
          <a:off x="0" y="0"/>
          <a:ext cx="0" cy="0"/>
          <a:chOff x="0" y="0"/>
          <a:chExt cx="0" cy="0"/>
        </a:xfrm>
      </p:grpSpPr>
      <p:sp>
        <p:nvSpPr>
          <p:cNvPr id="3115" name="Google Shape;3115;gfd6f18662e_0_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6" name="Google Shape;3116;gfd6f18662e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7010463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817E242-9090-4AB4-8896-DCAC7ACBA81A}" type="slidenum">
              <a:rPr lang="en-US" smtClean="0"/>
              <a:t>4</a:t>
            </a:fld>
            <a:endParaRPr lang="en-US"/>
          </a:p>
        </p:txBody>
      </p:sp>
    </p:spTree>
    <p:extLst>
      <p:ext uri="{BB962C8B-B14F-4D97-AF65-F5344CB8AC3E}">
        <p14:creationId xmlns:p14="http://schemas.microsoft.com/office/powerpoint/2010/main" val="355899566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817E242-9090-4AB4-8896-DCAC7ACBA81A}" type="slidenum">
              <a:rPr lang="en-US" smtClean="0"/>
              <a:t>5</a:t>
            </a:fld>
            <a:endParaRPr lang="en-US"/>
          </a:p>
        </p:txBody>
      </p:sp>
    </p:spTree>
    <p:extLst>
      <p:ext uri="{BB962C8B-B14F-4D97-AF65-F5344CB8AC3E}">
        <p14:creationId xmlns:p14="http://schemas.microsoft.com/office/powerpoint/2010/main" val="2520451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4"/>
        <p:cNvGrpSpPr/>
        <p:nvPr/>
      </p:nvGrpSpPr>
      <p:grpSpPr>
        <a:xfrm>
          <a:off x="0" y="0"/>
          <a:ext cx="0" cy="0"/>
          <a:chOff x="0" y="0"/>
          <a:chExt cx="0" cy="0"/>
        </a:xfrm>
      </p:grpSpPr>
      <p:sp>
        <p:nvSpPr>
          <p:cNvPr id="3115" name="Google Shape;3115;gfd6f18662e_0_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6" name="Google Shape;3116;gfd6f18662e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758987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4"/>
        <p:cNvGrpSpPr/>
        <p:nvPr/>
      </p:nvGrpSpPr>
      <p:grpSpPr>
        <a:xfrm>
          <a:off x="0" y="0"/>
          <a:ext cx="0" cy="0"/>
          <a:chOff x="0" y="0"/>
          <a:chExt cx="0" cy="0"/>
        </a:xfrm>
      </p:grpSpPr>
      <p:sp>
        <p:nvSpPr>
          <p:cNvPr id="3115" name="Google Shape;3115;gfd6f18662e_0_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6" name="Google Shape;3116;gfd6f18662e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5585470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0"/>
        <p:cNvGrpSpPr/>
        <p:nvPr/>
      </p:nvGrpSpPr>
      <p:grpSpPr>
        <a:xfrm>
          <a:off x="0" y="0"/>
          <a:ext cx="0" cy="0"/>
          <a:chOff x="0" y="0"/>
          <a:chExt cx="0" cy="0"/>
        </a:xfrm>
      </p:grpSpPr>
      <p:sp>
        <p:nvSpPr>
          <p:cNvPr id="3361" name="Google Shape;3361;gfd6f18662e_0_7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62" name="Google Shape;3362;gfd6f18662e_0_7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183389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0"/>
        <p:cNvGrpSpPr/>
        <p:nvPr/>
      </p:nvGrpSpPr>
      <p:grpSpPr>
        <a:xfrm>
          <a:off x="0" y="0"/>
          <a:ext cx="0" cy="0"/>
          <a:chOff x="0" y="0"/>
          <a:chExt cx="0" cy="0"/>
        </a:xfrm>
      </p:grpSpPr>
      <p:sp>
        <p:nvSpPr>
          <p:cNvPr id="3361" name="Google Shape;3361;gfd6f18662e_0_7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62" name="Google Shape;3362;gfd6f18662e_0_7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576790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hyperlink" Target="https://www.facebook.com/SlidesManiaSM/" TargetMode="External"/><Relationship Id="rId7" Type="http://schemas.openxmlformats.org/officeDocument/2006/relationships/hyperlink" Target="https://www.pinterest.com/slidesmania/" TargetMode="External"/><Relationship Id="rId2" Type="http://schemas.openxmlformats.org/officeDocument/2006/relationships/hyperlink" Target="https://slidesmania.com/questions-powerpoint-google-slides/can-i-use-these-templates/" TargetMode="External"/><Relationship Id="rId1" Type="http://schemas.openxmlformats.org/officeDocument/2006/relationships/slideMaster" Target="../slideMasters/slideMaster6.xml"/><Relationship Id="rId6" Type="http://schemas.openxmlformats.org/officeDocument/2006/relationships/image" Target="../media/image2.png"/><Relationship Id="rId11" Type="http://schemas.openxmlformats.org/officeDocument/2006/relationships/image" Target="../media/image5.png"/><Relationship Id="rId5" Type="http://schemas.openxmlformats.org/officeDocument/2006/relationships/hyperlink" Target="https://twitter.com/SlidesManiaSM/" TargetMode="External"/><Relationship Id="rId10" Type="http://schemas.openxmlformats.org/officeDocument/2006/relationships/image" Target="../media/image4.png"/><Relationship Id="rId4" Type="http://schemas.openxmlformats.org/officeDocument/2006/relationships/image" Target="../media/image1.png"/><Relationship Id="rId9" Type="http://schemas.openxmlformats.org/officeDocument/2006/relationships/hyperlink" Target="https://www.instagram.com/slidesmania/" TargetMode="Externa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hyperlink" Target="https://www.facebook.com/SlidesManiaSM/" TargetMode="External"/><Relationship Id="rId7" Type="http://schemas.openxmlformats.org/officeDocument/2006/relationships/hyperlink" Target="https://www.pinterest.com/slidesmania/" TargetMode="External"/><Relationship Id="rId2" Type="http://schemas.openxmlformats.org/officeDocument/2006/relationships/hyperlink" Target="https://slidesmania.com/questions-powerpoint-google-slides/can-i-use-these-templates/" TargetMode="External"/><Relationship Id="rId1" Type="http://schemas.openxmlformats.org/officeDocument/2006/relationships/slideMaster" Target="../slideMasters/slideMaster7.xml"/><Relationship Id="rId6" Type="http://schemas.openxmlformats.org/officeDocument/2006/relationships/image" Target="../media/image2.png"/><Relationship Id="rId11" Type="http://schemas.openxmlformats.org/officeDocument/2006/relationships/image" Target="../media/image5.png"/><Relationship Id="rId5" Type="http://schemas.openxmlformats.org/officeDocument/2006/relationships/hyperlink" Target="https://twitter.com/SlidesManiaSM/" TargetMode="External"/><Relationship Id="rId10" Type="http://schemas.openxmlformats.org/officeDocument/2006/relationships/image" Target="../media/image4.png"/><Relationship Id="rId4" Type="http://schemas.openxmlformats.org/officeDocument/2006/relationships/image" Target="../media/image1.png"/><Relationship Id="rId9" Type="http://schemas.openxmlformats.org/officeDocument/2006/relationships/hyperlink" Target="https://www.instagram.com/slidesmania/" TargetMode="Externa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hyperlink" Target="https://www.facebook.com/SlidesManiaSM/" TargetMode="External"/><Relationship Id="rId7" Type="http://schemas.openxmlformats.org/officeDocument/2006/relationships/hyperlink" Target="https://www.pinterest.com/slidesmania/" TargetMode="External"/><Relationship Id="rId2" Type="http://schemas.openxmlformats.org/officeDocument/2006/relationships/hyperlink" Target="https://slidesmania.com/questions-powerpoint-google-slides/can-i-use-these-templates/" TargetMode="External"/><Relationship Id="rId1" Type="http://schemas.openxmlformats.org/officeDocument/2006/relationships/slideMaster" Target="../slideMasters/slideMaster1.xml"/><Relationship Id="rId6" Type="http://schemas.openxmlformats.org/officeDocument/2006/relationships/image" Target="../media/image2.png"/><Relationship Id="rId11" Type="http://schemas.openxmlformats.org/officeDocument/2006/relationships/image" Target="../media/image5.png"/><Relationship Id="rId5" Type="http://schemas.openxmlformats.org/officeDocument/2006/relationships/hyperlink" Target="https://twitter.com/SlidesManiaSM/" TargetMode="External"/><Relationship Id="rId10" Type="http://schemas.openxmlformats.org/officeDocument/2006/relationships/image" Target="../media/image4.png"/><Relationship Id="rId4" Type="http://schemas.openxmlformats.org/officeDocument/2006/relationships/image" Target="../media/image1.png"/><Relationship Id="rId9" Type="http://schemas.openxmlformats.org/officeDocument/2006/relationships/hyperlink" Target="https://www.instagram.com/slidesmania/" TargetMode="Externa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hyperlink" Target="https://www.facebook.com/SlidesManiaSM/" TargetMode="External"/><Relationship Id="rId7" Type="http://schemas.openxmlformats.org/officeDocument/2006/relationships/hyperlink" Target="https://www.pinterest.com/slidesmania/" TargetMode="External"/><Relationship Id="rId2" Type="http://schemas.openxmlformats.org/officeDocument/2006/relationships/hyperlink" Target="https://slidesmania.com/questions-powerpoint-google-slides/can-i-use-these-templates/" TargetMode="External"/><Relationship Id="rId1" Type="http://schemas.openxmlformats.org/officeDocument/2006/relationships/slideMaster" Target="../slideMasters/slideMaster3.xml"/><Relationship Id="rId6" Type="http://schemas.openxmlformats.org/officeDocument/2006/relationships/image" Target="../media/image2.png"/><Relationship Id="rId11" Type="http://schemas.openxmlformats.org/officeDocument/2006/relationships/image" Target="../media/image5.png"/><Relationship Id="rId5" Type="http://schemas.openxmlformats.org/officeDocument/2006/relationships/hyperlink" Target="https://twitter.com/SlidesManiaSM/" TargetMode="External"/><Relationship Id="rId10" Type="http://schemas.openxmlformats.org/officeDocument/2006/relationships/image" Target="../media/image4.png"/><Relationship Id="rId4" Type="http://schemas.openxmlformats.org/officeDocument/2006/relationships/image" Target="../media/image1.png"/><Relationship Id="rId9" Type="http://schemas.openxmlformats.org/officeDocument/2006/relationships/hyperlink" Target="https://www.instagram.com/slidesmania/" TargetMode="Externa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hyperlink" Target="https://www.facebook.com/SlidesManiaSM/" TargetMode="External"/><Relationship Id="rId7" Type="http://schemas.openxmlformats.org/officeDocument/2006/relationships/hyperlink" Target="https://www.pinterest.com/slidesmania/" TargetMode="External"/><Relationship Id="rId2" Type="http://schemas.openxmlformats.org/officeDocument/2006/relationships/hyperlink" Target="https://slidesmania.com/questions-powerpoint-google-slides/can-i-use-these-templates/" TargetMode="External"/><Relationship Id="rId1" Type="http://schemas.openxmlformats.org/officeDocument/2006/relationships/slideMaster" Target="../slideMasters/slideMaster4.xml"/><Relationship Id="rId6" Type="http://schemas.openxmlformats.org/officeDocument/2006/relationships/image" Target="../media/image2.png"/><Relationship Id="rId11" Type="http://schemas.openxmlformats.org/officeDocument/2006/relationships/image" Target="../media/image5.png"/><Relationship Id="rId5" Type="http://schemas.openxmlformats.org/officeDocument/2006/relationships/hyperlink" Target="https://twitter.com/SlidesManiaSM/" TargetMode="External"/><Relationship Id="rId10" Type="http://schemas.openxmlformats.org/officeDocument/2006/relationships/image" Target="../media/image4.png"/><Relationship Id="rId4" Type="http://schemas.openxmlformats.org/officeDocument/2006/relationships/image" Target="../media/image1.png"/><Relationship Id="rId9" Type="http://schemas.openxmlformats.org/officeDocument/2006/relationships/hyperlink" Target="https://www.instagram.com/slidesmania/" TargetMode="Externa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hyperlink" Target="https://www.facebook.com/SlidesManiaSM/" TargetMode="External"/><Relationship Id="rId7" Type="http://schemas.openxmlformats.org/officeDocument/2006/relationships/hyperlink" Target="https://www.pinterest.com/slidesmania/" TargetMode="External"/><Relationship Id="rId2" Type="http://schemas.openxmlformats.org/officeDocument/2006/relationships/hyperlink" Target="https://slidesmania.com/questions-powerpoint-google-slides/can-i-use-these-templates/" TargetMode="External"/><Relationship Id="rId1" Type="http://schemas.openxmlformats.org/officeDocument/2006/relationships/slideMaster" Target="../slideMasters/slideMaster5.xml"/><Relationship Id="rId6" Type="http://schemas.openxmlformats.org/officeDocument/2006/relationships/image" Target="../media/image2.png"/><Relationship Id="rId11" Type="http://schemas.openxmlformats.org/officeDocument/2006/relationships/image" Target="../media/image5.png"/><Relationship Id="rId5" Type="http://schemas.openxmlformats.org/officeDocument/2006/relationships/hyperlink" Target="https://twitter.com/SlidesManiaSM/" TargetMode="External"/><Relationship Id="rId10" Type="http://schemas.openxmlformats.org/officeDocument/2006/relationships/image" Target="../media/image4.png"/><Relationship Id="rId4" Type="http://schemas.openxmlformats.org/officeDocument/2006/relationships/image" Target="../media/image1.png"/><Relationship Id="rId9" Type="http://schemas.openxmlformats.org/officeDocument/2006/relationships/hyperlink" Target="https://www.instagram.com/slidesmania/" TargetMode="Externa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001 Title">
  <p:cSld name="001 Title">
    <p:spTree>
      <p:nvGrpSpPr>
        <p:cNvPr id="1" name="Shape 10"/>
        <p:cNvGrpSpPr/>
        <p:nvPr/>
      </p:nvGrpSpPr>
      <p:grpSpPr>
        <a:xfrm>
          <a:off x="0" y="0"/>
          <a:ext cx="0" cy="0"/>
          <a:chOff x="0" y="0"/>
          <a:chExt cx="0" cy="0"/>
        </a:xfrm>
      </p:grpSpPr>
      <p:grpSp>
        <p:nvGrpSpPr>
          <p:cNvPr id="11" name="Google Shape;11;p2"/>
          <p:cNvGrpSpPr/>
          <p:nvPr/>
        </p:nvGrpSpPr>
        <p:grpSpPr>
          <a:xfrm rot="1552322">
            <a:off x="11027093" y="707684"/>
            <a:ext cx="518513" cy="869215"/>
            <a:chOff x="5875210" y="3579589"/>
            <a:chExt cx="504443" cy="845629"/>
          </a:xfrm>
        </p:grpSpPr>
        <p:grpSp>
          <p:nvGrpSpPr>
            <p:cNvPr id="12" name="Google Shape;12;p2"/>
            <p:cNvGrpSpPr/>
            <p:nvPr/>
          </p:nvGrpSpPr>
          <p:grpSpPr>
            <a:xfrm>
              <a:off x="5875210" y="3579589"/>
              <a:ext cx="504443" cy="845629"/>
              <a:chOff x="5875210" y="3579589"/>
              <a:chExt cx="504443" cy="845629"/>
            </a:xfrm>
          </p:grpSpPr>
          <p:grpSp>
            <p:nvGrpSpPr>
              <p:cNvPr id="13" name="Google Shape;13;p2"/>
              <p:cNvGrpSpPr/>
              <p:nvPr/>
            </p:nvGrpSpPr>
            <p:grpSpPr>
              <a:xfrm>
                <a:off x="5875210" y="3579589"/>
                <a:ext cx="504443" cy="845629"/>
                <a:chOff x="5875210" y="3579589"/>
                <a:chExt cx="504443" cy="845629"/>
              </a:xfrm>
            </p:grpSpPr>
            <p:sp>
              <p:nvSpPr>
                <p:cNvPr id="14" name="Google Shape;14;p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 name="Google Shape;15;p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 name="Google Shape;16;p2"/>
              <p:cNvGrpSpPr/>
              <p:nvPr/>
            </p:nvGrpSpPr>
            <p:grpSpPr>
              <a:xfrm>
                <a:off x="5875210" y="3776090"/>
                <a:ext cx="504348" cy="442245"/>
                <a:chOff x="5875210" y="3776090"/>
                <a:chExt cx="504348" cy="442245"/>
              </a:xfrm>
            </p:grpSpPr>
            <p:sp>
              <p:nvSpPr>
                <p:cNvPr id="17" name="Google Shape;17;p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 name="Google Shape;18;p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9" name="Google Shape;19;p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 name="Google Shape;20;p2"/>
          <p:cNvGrpSpPr/>
          <p:nvPr/>
        </p:nvGrpSpPr>
        <p:grpSpPr>
          <a:xfrm rot="-1773853">
            <a:off x="951957" y="2753106"/>
            <a:ext cx="495739" cy="887006"/>
            <a:chOff x="7289577" y="3651979"/>
            <a:chExt cx="482250" cy="862870"/>
          </a:xfrm>
        </p:grpSpPr>
        <p:grpSp>
          <p:nvGrpSpPr>
            <p:cNvPr id="21" name="Google Shape;21;p2"/>
            <p:cNvGrpSpPr/>
            <p:nvPr/>
          </p:nvGrpSpPr>
          <p:grpSpPr>
            <a:xfrm>
              <a:off x="7289577" y="3651979"/>
              <a:ext cx="482250" cy="862870"/>
              <a:chOff x="7289577" y="3651979"/>
              <a:chExt cx="482250" cy="862870"/>
            </a:xfrm>
          </p:grpSpPr>
          <p:grpSp>
            <p:nvGrpSpPr>
              <p:cNvPr id="22" name="Google Shape;22;p2"/>
              <p:cNvGrpSpPr/>
              <p:nvPr/>
            </p:nvGrpSpPr>
            <p:grpSpPr>
              <a:xfrm>
                <a:off x="7289577" y="4061840"/>
                <a:ext cx="482250" cy="130968"/>
                <a:chOff x="7289577" y="4061840"/>
                <a:chExt cx="482250" cy="130968"/>
              </a:xfrm>
            </p:grpSpPr>
            <p:sp>
              <p:nvSpPr>
                <p:cNvPr id="23" name="Google Shape;23;p2"/>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 name="Google Shape;24;p2"/>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 name="Google Shape;25;p2"/>
              <p:cNvGrpSpPr/>
              <p:nvPr/>
            </p:nvGrpSpPr>
            <p:grpSpPr>
              <a:xfrm>
                <a:off x="7318724" y="3651979"/>
                <a:ext cx="423767" cy="130968"/>
                <a:chOff x="7318724" y="3651979"/>
                <a:chExt cx="423767" cy="130968"/>
              </a:xfrm>
            </p:grpSpPr>
            <p:sp>
              <p:nvSpPr>
                <p:cNvPr id="26" name="Google Shape;26;p2"/>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 name="Google Shape;27;p2"/>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 name="Google Shape;28;p2"/>
              <p:cNvGrpSpPr/>
              <p:nvPr/>
            </p:nvGrpSpPr>
            <p:grpSpPr>
              <a:xfrm>
                <a:off x="7304014" y="3754278"/>
                <a:ext cx="453092" cy="336041"/>
                <a:chOff x="7304014" y="3754278"/>
                <a:chExt cx="453092" cy="336041"/>
              </a:xfrm>
            </p:grpSpPr>
            <p:sp>
              <p:nvSpPr>
                <p:cNvPr id="29" name="Google Shape;29;p2"/>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 name="Google Shape;30;p2"/>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1" name="Google Shape;31;p2"/>
              <p:cNvGrpSpPr/>
              <p:nvPr/>
            </p:nvGrpSpPr>
            <p:grpSpPr>
              <a:xfrm>
                <a:off x="7451165" y="4164234"/>
                <a:ext cx="159069" cy="350615"/>
                <a:chOff x="7451165" y="4164234"/>
                <a:chExt cx="159069" cy="350615"/>
              </a:xfrm>
            </p:grpSpPr>
            <p:sp>
              <p:nvSpPr>
                <p:cNvPr id="32" name="Google Shape;32;p2"/>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 name="Google Shape;33;p2"/>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4" name="Google Shape;34;p2"/>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 name="Google Shape;35;p2"/>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6" name="Google Shape;36;p2"/>
          <p:cNvSpPr/>
          <p:nvPr/>
        </p:nvSpPr>
        <p:spPr>
          <a:xfrm rot="10800000" flipH="1">
            <a:off x="1750647" y="1205675"/>
            <a:ext cx="8690699" cy="4446648"/>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7" name="Google Shape;37;p2"/>
          <p:cNvGrpSpPr/>
          <p:nvPr/>
        </p:nvGrpSpPr>
        <p:grpSpPr>
          <a:xfrm rot="8502245">
            <a:off x="1029096" y="3930127"/>
            <a:ext cx="1105235" cy="1102010"/>
            <a:chOff x="8171157" y="5416867"/>
            <a:chExt cx="1032469" cy="1029366"/>
          </a:xfrm>
        </p:grpSpPr>
        <p:grpSp>
          <p:nvGrpSpPr>
            <p:cNvPr id="38" name="Google Shape;38;p2"/>
            <p:cNvGrpSpPr/>
            <p:nvPr/>
          </p:nvGrpSpPr>
          <p:grpSpPr>
            <a:xfrm>
              <a:off x="8171157" y="5416867"/>
              <a:ext cx="705666" cy="1029366"/>
              <a:chOff x="8171157" y="5416867"/>
              <a:chExt cx="705666" cy="1029366"/>
            </a:xfrm>
          </p:grpSpPr>
          <p:grpSp>
            <p:nvGrpSpPr>
              <p:cNvPr id="39" name="Google Shape;39;p2"/>
              <p:cNvGrpSpPr/>
              <p:nvPr/>
            </p:nvGrpSpPr>
            <p:grpSpPr>
              <a:xfrm>
                <a:off x="8171157" y="5416867"/>
                <a:ext cx="705666" cy="1029366"/>
                <a:chOff x="8171157" y="5416867"/>
                <a:chExt cx="705666" cy="1029366"/>
              </a:xfrm>
            </p:grpSpPr>
            <p:sp>
              <p:nvSpPr>
                <p:cNvPr id="40" name="Google Shape;40;p2"/>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 name="Google Shape;41;p2"/>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2" name="Google Shape;42;p2"/>
              <p:cNvGrpSpPr/>
              <p:nvPr/>
            </p:nvGrpSpPr>
            <p:grpSpPr>
              <a:xfrm>
                <a:off x="8751951" y="6169342"/>
                <a:ext cx="120300" cy="28575"/>
                <a:chOff x="8751951" y="6169342"/>
                <a:chExt cx="120300" cy="28575"/>
              </a:xfrm>
            </p:grpSpPr>
            <p:sp>
              <p:nvSpPr>
                <p:cNvPr id="43" name="Google Shape;43;p2"/>
                <p:cNvSpPr/>
                <p:nvPr/>
              </p:nvSpPr>
              <p:spPr>
                <a:xfrm>
                  <a:off x="8766238" y="618362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4" name="Google Shape;44;p2"/>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5" name="Google Shape;45;p2"/>
              <p:cNvGrpSpPr/>
              <p:nvPr/>
            </p:nvGrpSpPr>
            <p:grpSpPr>
              <a:xfrm>
                <a:off x="8751951" y="6060756"/>
                <a:ext cx="120300" cy="28575"/>
                <a:chOff x="8751951" y="6060756"/>
                <a:chExt cx="120300" cy="28575"/>
              </a:xfrm>
            </p:grpSpPr>
            <p:sp>
              <p:nvSpPr>
                <p:cNvPr id="46" name="Google Shape;46;p2"/>
                <p:cNvSpPr/>
                <p:nvPr/>
              </p:nvSpPr>
              <p:spPr>
                <a:xfrm>
                  <a:off x="8766238" y="607504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 name="Google Shape;47;p2"/>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 name="Google Shape;48;p2"/>
              <p:cNvGrpSpPr/>
              <p:nvPr/>
            </p:nvGrpSpPr>
            <p:grpSpPr>
              <a:xfrm>
                <a:off x="8751951" y="5952076"/>
                <a:ext cx="120300" cy="28575"/>
                <a:chOff x="8751951" y="5952076"/>
                <a:chExt cx="120300" cy="28575"/>
              </a:xfrm>
            </p:grpSpPr>
            <p:sp>
              <p:nvSpPr>
                <p:cNvPr id="49" name="Google Shape;49;p2"/>
                <p:cNvSpPr/>
                <p:nvPr/>
              </p:nvSpPr>
              <p:spPr>
                <a:xfrm>
                  <a:off x="8766238" y="596636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 name="Google Shape;50;p2"/>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 name="Google Shape;51;p2"/>
              <p:cNvGrpSpPr/>
              <p:nvPr/>
            </p:nvGrpSpPr>
            <p:grpSpPr>
              <a:xfrm>
                <a:off x="8751951" y="5843396"/>
                <a:ext cx="120300" cy="28575"/>
                <a:chOff x="8751951" y="5843396"/>
                <a:chExt cx="120300" cy="28575"/>
              </a:xfrm>
            </p:grpSpPr>
            <p:sp>
              <p:nvSpPr>
                <p:cNvPr id="52" name="Google Shape;52;p2"/>
                <p:cNvSpPr/>
                <p:nvPr/>
              </p:nvSpPr>
              <p:spPr>
                <a:xfrm>
                  <a:off x="8766238" y="585768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 name="Google Shape;53;p2"/>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 name="Google Shape;54;p2"/>
              <p:cNvGrpSpPr/>
              <p:nvPr/>
            </p:nvGrpSpPr>
            <p:grpSpPr>
              <a:xfrm>
                <a:off x="8751951" y="5734716"/>
                <a:ext cx="120300" cy="28575"/>
                <a:chOff x="8751951" y="5734716"/>
                <a:chExt cx="120300" cy="28575"/>
              </a:xfrm>
            </p:grpSpPr>
            <p:sp>
              <p:nvSpPr>
                <p:cNvPr id="55" name="Google Shape;55;p2"/>
                <p:cNvSpPr/>
                <p:nvPr/>
              </p:nvSpPr>
              <p:spPr>
                <a:xfrm>
                  <a:off x="8766238" y="574909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 name="Google Shape;56;p2"/>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7" name="Google Shape;57;p2"/>
              <p:cNvGrpSpPr/>
              <p:nvPr/>
            </p:nvGrpSpPr>
            <p:grpSpPr>
              <a:xfrm>
                <a:off x="8751951" y="5626131"/>
                <a:ext cx="120300" cy="28575"/>
                <a:chOff x="8751951" y="5626131"/>
                <a:chExt cx="120300" cy="28575"/>
              </a:xfrm>
            </p:grpSpPr>
            <p:sp>
              <p:nvSpPr>
                <p:cNvPr id="58" name="Google Shape;58;p2"/>
                <p:cNvSpPr/>
                <p:nvPr/>
              </p:nvSpPr>
              <p:spPr>
                <a:xfrm>
                  <a:off x="8766238" y="564041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 name="Google Shape;59;p2"/>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0" name="Google Shape;60;p2"/>
              <p:cNvGrpSpPr/>
              <p:nvPr/>
            </p:nvGrpSpPr>
            <p:grpSpPr>
              <a:xfrm>
                <a:off x="8751951" y="5517451"/>
                <a:ext cx="120300" cy="28575"/>
                <a:chOff x="8751951" y="5517451"/>
                <a:chExt cx="120300" cy="28575"/>
              </a:xfrm>
            </p:grpSpPr>
            <p:sp>
              <p:nvSpPr>
                <p:cNvPr id="61" name="Google Shape;61;p2"/>
                <p:cNvSpPr/>
                <p:nvPr/>
              </p:nvSpPr>
              <p:spPr>
                <a:xfrm>
                  <a:off x="8766238" y="553173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 name="Google Shape;62;p2"/>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63" name="Google Shape;63;p2"/>
            <p:cNvGrpSpPr/>
            <p:nvPr/>
          </p:nvGrpSpPr>
          <p:grpSpPr>
            <a:xfrm>
              <a:off x="8924353" y="5425249"/>
              <a:ext cx="279273" cy="1014793"/>
              <a:chOff x="8924353" y="5425249"/>
              <a:chExt cx="279273" cy="1014793"/>
            </a:xfrm>
          </p:grpSpPr>
          <p:sp>
            <p:nvSpPr>
              <p:cNvPr id="64" name="Google Shape;64;p2"/>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 name="Google Shape;65;p2"/>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6" name="Google Shape;66;p2"/>
            <p:cNvGrpSpPr/>
            <p:nvPr/>
          </p:nvGrpSpPr>
          <p:grpSpPr>
            <a:xfrm>
              <a:off x="9085421" y="6300691"/>
              <a:ext cx="118205" cy="28575"/>
              <a:chOff x="9085421" y="6300691"/>
              <a:chExt cx="118205" cy="28575"/>
            </a:xfrm>
          </p:grpSpPr>
          <p:sp>
            <p:nvSpPr>
              <p:cNvPr id="67" name="Google Shape;67;p2"/>
              <p:cNvSpPr/>
              <p:nvPr/>
            </p:nvSpPr>
            <p:spPr>
              <a:xfrm>
                <a:off x="9099708" y="6314979"/>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 name="Google Shape;68;p2"/>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9" name="Google Shape;69;p2"/>
            <p:cNvGrpSpPr/>
            <p:nvPr/>
          </p:nvGrpSpPr>
          <p:grpSpPr>
            <a:xfrm>
              <a:off x="9027794" y="6192107"/>
              <a:ext cx="175831" cy="28575"/>
              <a:chOff x="9027794" y="6192107"/>
              <a:chExt cx="175831" cy="28575"/>
            </a:xfrm>
          </p:grpSpPr>
          <p:sp>
            <p:nvSpPr>
              <p:cNvPr id="70" name="Google Shape;70;p2"/>
              <p:cNvSpPr/>
              <p:nvPr/>
            </p:nvSpPr>
            <p:spPr>
              <a:xfrm>
                <a:off x="9042082" y="6206394"/>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1" name="Google Shape;71;p2"/>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2" name="Google Shape;72;p2"/>
            <p:cNvGrpSpPr/>
            <p:nvPr/>
          </p:nvGrpSpPr>
          <p:grpSpPr>
            <a:xfrm>
              <a:off x="9085421" y="6083426"/>
              <a:ext cx="118205" cy="28575"/>
              <a:chOff x="9085421" y="6083426"/>
              <a:chExt cx="118205" cy="28575"/>
            </a:xfrm>
          </p:grpSpPr>
          <p:sp>
            <p:nvSpPr>
              <p:cNvPr id="73" name="Google Shape;73;p2"/>
              <p:cNvSpPr/>
              <p:nvPr/>
            </p:nvSpPr>
            <p:spPr>
              <a:xfrm>
                <a:off x="9099708" y="609771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 name="Google Shape;74;p2"/>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 name="Google Shape;75;p2"/>
            <p:cNvGrpSpPr/>
            <p:nvPr/>
          </p:nvGrpSpPr>
          <p:grpSpPr>
            <a:xfrm>
              <a:off x="9027794" y="5974746"/>
              <a:ext cx="175831" cy="28575"/>
              <a:chOff x="9027794" y="5974746"/>
              <a:chExt cx="175831" cy="28575"/>
            </a:xfrm>
          </p:grpSpPr>
          <p:sp>
            <p:nvSpPr>
              <p:cNvPr id="76" name="Google Shape;76;p2"/>
              <p:cNvSpPr/>
              <p:nvPr/>
            </p:nvSpPr>
            <p:spPr>
              <a:xfrm>
                <a:off x="9042082" y="5989033"/>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 name="Google Shape;77;p2"/>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8" name="Google Shape;78;p2"/>
            <p:cNvGrpSpPr/>
            <p:nvPr/>
          </p:nvGrpSpPr>
          <p:grpSpPr>
            <a:xfrm>
              <a:off x="9085421" y="5866065"/>
              <a:ext cx="118205" cy="28575"/>
              <a:chOff x="9085421" y="5866065"/>
              <a:chExt cx="118205" cy="28575"/>
            </a:xfrm>
          </p:grpSpPr>
          <p:sp>
            <p:nvSpPr>
              <p:cNvPr id="79" name="Google Shape;79;p2"/>
              <p:cNvSpPr/>
              <p:nvPr/>
            </p:nvSpPr>
            <p:spPr>
              <a:xfrm>
                <a:off x="9099708" y="588035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 name="Google Shape;80;p2"/>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1" name="Google Shape;81;p2"/>
            <p:cNvGrpSpPr/>
            <p:nvPr/>
          </p:nvGrpSpPr>
          <p:grpSpPr>
            <a:xfrm>
              <a:off x="9027794" y="5757481"/>
              <a:ext cx="175831" cy="28575"/>
              <a:chOff x="9027794" y="5757481"/>
              <a:chExt cx="175831" cy="28575"/>
            </a:xfrm>
          </p:grpSpPr>
          <p:sp>
            <p:nvSpPr>
              <p:cNvPr id="82" name="Google Shape;82;p2"/>
              <p:cNvSpPr/>
              <p:nvPr/>
            </p:nvSpPr>
            <p:spPr>
              <a:xfrm>
                <a:off x="9042082" y="577176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 name="Google Shape;83;p2"/>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4" name="Google Shape;84;p2"/>
            <p:cNvGrpSpPr/>
            <p:nvPr/>
          </p:nvGrpSpPr>
          <p:grpSpPr>
            <a:xfrm>
              <a:off x="9085421" y="5648800"/>
              <a:ext cx="118205" cy="28575"/>
              <a:chOff x="9085421" y="5648800"/>
              <a:chExt cx="118205" cy="28575"/>
            </a:xfrm>
          </p:grpSpPr>
          <p:sp>
            <p:nvSpPr>
              <p:cNvPr id="85" name="Google Shape;85;p2"/>
              <p:cNvSpPr/>
              <p:nvPr/>
            </p:nvSpPr>
            <p:spPr>
              <a:xfrm>
                <a:off x="9099708" y="5663088"/>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 name="Google Shape;86;p2"/>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7" name="Google Shape;87;p2"/>
            <p:cNvGrpSpPr/>
            <p:nvPr/>
          </p:nvGrpSpPr>
          <p:grpSpPr>
            <a:xfrm>
              <a:off x="9027794" y="5540120"/>
              <a:ext cx="175831" cy="28575"/>
              <a:chOff x="9027794" y="5540120"/>
              <a:chExt cx="175831" cy="28575"/>
            </a:xfrm>
          </p:grpSpPr>
          <p:sp>
            <p:nvSpPr>
              <p:cNvPr id="88" name="Google Shape;88;p2"/>
              <p:cNvSpPr/>
              <p:nvPr/>
            </p:nvSpPr>
            <p:spPr>
              <a:xfrm>
                <a:off x="9042082" y="555440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 name="Google Shape;89;p2"/>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0" name="Google Shape;90;p2"/>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1" name="Google Shape;91;p2"/>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2" name="Google Shape;92;p2"/>
          <p:cNvSpPr/>
          <p:nvPr/>
        </p:nvSpPr>
        <p:spPr>
          <a:xfrm>
            <a:off x="3427317" y="5197667"/>
            <a:ext cx="575715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3" name="Google Shape;93;p2"/>
          <p:cNvGrpSpPr/>
          <p:nvPr/>
        </p:nvGrpSpPr>
        <p:grpSpPr>
          <a:xfrm rot="-408978">
            <a:off x="11011126" y="3911546"/>
            <a:ext cx="550333" cy="747060"/>
            <a:chOff x="4584954" y="2452115"/>
            <a:chExt cx="607790" cy="825055"/>
          </a:xfrm>
        </p:grpSpPr>
        <p:grpSp>
          <p:nvGrpSpPr>
            <p:cNvPr id="94" name="Google Shape;94;p2"/>
            <p:cNvGrpSpPr/>
            <p:nvPr/>
          </p:nvGrpSpPr>
          <p:grpSpPr>
            <a:xfrm>
              <a:off x="4584954" y="2452115"/>
              <a:ext cx="607790" cy="825055"/>
              <a:chOff x="4584954" y="2452115"/>
              <a:chExt cx="607790" cy="825055"/>
            </a:xfrm>
          </p:grpSpPr>
          <p:sp>
            <p:nvSpPr>
              <p:cNvPr id="95" name="Google Shape;95;p2"/>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 name="Google Shape;96;p2"/>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7" name="Google Shape;97;p2"/>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8" name="Google Shape;98;p2"/>
            <p:cNvGrpSpPr/>
            <p:nvPr/>
          </p:nvGrpSpPr>
          <p:grpSpPr>
            <a:xfrm>
              <a:off x="4745259" y="2514218"/>
              <a:ext cx="287178" cy="752570"/>
              <a:chOff x="4745259" y="2514218"/>
              <a:chExt cx="287178" cy="752570"/>
            </a:xfrm>
          </p:grpSpPr>
          <p:sp>
            <p:nvSpPr>
              <p:cNvPr id="99" name="Google Shape;99;p2"/>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 name="Google Shape;100;p2"/>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 name="Google Shape;101;p2"/>
            <p:cNvGrpSpPr/>
            <p:nvPr/>
          </p:nvGrpSpPr>
          <p:grpSpPr>
            <a:xfrm>
              <a:off x="4923662" y="2514218"/>
              <a:ext cx="111347" cy="752570"/>
              <a:chOff x="4923662" y="2514218"/>
              <a:chExt cx="111347" cy="752570"/>
            </a:xfrm>
          </p:grpSpPr>
          <p:sp>
            <p:nvSpPr>
              <p:cNvPr id="102" name="Google Shape;102;p2"/>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 name="Google Shape;103;p2"/>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4" name="Google Shape;104;p2"/>
            <p:cNvGrpSpPr/>
            <p:nvPr/>
          </p:nvGrpSpPr>
          <p:grpSpPr>
            <a:xfrm>
              <a:off x="4799552" y="2803778"/>
              <a:ext cx="100965" cy="100964"/>
              <a:chOff x="4799552" y="2803778"/>
              <a:chExt cx="100965" cy="100964"/>
            </a:xfrm>
          </p:grpSpPr>
          <p:sp>
            <p:nvSpPr>
              <p:cNvPr id="105" name="Google Shape;105;p2"/>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6" name="Google Shape;106;p2"/>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07" name="Google Shape;107;p2"/>
          <p:cNvGrpSpPr/>
          <p:nvPr/>
        </p:nvGrpSpPr>
        <p:grpSpPr>
          <a:xfrm rot="392636">
            <a:off x="7766202" y="445302"/>
            <a:ext cx="685879" cy="904575"/>
            <a:chOff x="4572000" y="3600062"/>
            <a:chExt cx="618078" cy="815155"/>
          </a:xfrm>
        </p:grpSpPr>
        <p:grpSp>
          <p:nvGrpSpPr>
            <p:cNvPr id="108" name="Google Shape;108;p2"/>
            <p:cNvGrpSpPr/>
            <p:nvPr/>
          </p:nvGrpSpPr>
          <p:grpSpPr>
            <a:xfrm>
              <a:off x="4572000" y="4024312"/>
              <a:ext cx="618078" cy="390525"/>
              <a:chOff x="4572000" y="4024312"/>
              <a:chExt cx="618078" cy="390525"/>
            </a:xfrm>
          </p:grpSpPr>
          <p:sp>
            <p:nvSpPr>
              <p:cNvPr id="109" name="Google Shape;109;p2"/>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 name="Google Shape;110;p2"/>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1" name="Google Shape;111;p2"/>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2" name="Google Shape;112;p2"/>
            <p:cNvGrpSpPr/>
            <p:nvPr/>
          </p:nvGrpSpPr>
          <p:grpSpPr>
            <a:xfrm>
              <a:off x="4572000" y="4305775"/>
              <a:ext cx="612933" cy="109442"/>
              <a:chOff x="4572000" y="4305775"/>
              <a:chExt cx="612933" cy="109442"/>
            </a:xfrm>
          </p:grpSpPr>
          <p:grpSp>
            <p:nvGrpSpPr>
              <p:cNvPr id="113" name="Google Shape;113;p2"/>
              <p:cNvGrpSpPr/>
              <p:nvPr/>
            </p:nvGrpSpPr>
            <p:grpSpPr>
              <a:xfrm>
                <a:off x="4572000" y="4305775"/>
                <a:ext cx="156114" cy="109442"/>
                <a:chOff x="4572000" y="4305775"/>
                <a:chExt cx="156114" cy="109442"/>
              </a:xfrm>
            </p:grpSpPr>
            <p:sp>
              <p:nvSpPr>
                <p:cNvPr id="114" name="Google Shape;114;p2"/>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 name="Google Shape;115;p2"/>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 name="Google Shape;116;p2"/>
              <p:cNvGrpSpPr/>
              <p:nvPr/>
            </p:nvGrpSpPr>
            <p:grpSpPr>
              <a:xfrm>
                <a:off x="4800409" y="4305775"/>
                <a:ext cx="156114" cy="109442"/>
                <a:chOff x="4800409" y="4305775"/>
                <a:chExt cx="156114" cy="109442"/>
              </a:xfrm>
            </p:grpSpPr>
            <p:sp>
              <p:nvSpPr>
                <p:cNvPr id="117" name="Google Shape;117;p2"/>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 name="Google Shape;118;p2"/>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9" name="Google Shape;119;p2"/>
              <p:cNvGrpSpPr/>
              <p:nvPr/>
            </p:nvGrpSpPr>
            <p:grpSpPr>
              <a:xfrm>
                <a:off x="5028819" y="4305775"/>
                <a:ext cx="156114" cy="109442"/>
                <a:chOff x="5028819" y="4305775"/>
                <a:chExt cx="156114" cy="109442"/>
              </a:xfrm>
            </p:grpSpPr>
            <p:sp>
              <p:nvSpPr>
                <p:cNvPr id="120" name="Google Shape;120;p2"/>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1" name="Google Shape;121;p2"/>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22" name="Google Shape;122;p2"/>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 name="Google Shape;123;p2"/>
          <p:cNvGrpSpPr/>
          <p:nvPr/>
        </p:nvGrpSpPr>
        <p:grpSpPr>
          <a:xfrm rot="-1773853">
            <a:off x="951957" y="2754664"/>
            <a:ext cx="495739" cy="887006"/>
            <a:chOff x="7289577" y="3651979"/>
            <a:chExt cx="482250" cy="862870"/>
          </a:xfrm>
        </p:grpSpPr>
        <p:grpSp>
          <p:nvGrpSpPr>
            <p:cNvPr id="124" name="Google Shape;124;p2"/>
            <p:cNvGrpSpPr/>
            <p:nvPr/>
          </p:nvGrpSpPr>
          <p:grpSpPr>
            <a:xfrm>
              <a:off x="7289577" y="3651979"/>
              <a:ext cx="482250" cy="862870"/>
              <a:chOff x="7289577" y="3651979"/>
              <a:chExt cx="482250" cy="862870"/>
            </a:xfrm>
          </p:grpSpPr>
          <p:grpSp>
            <p:nvGrpSpPr>
              <p:cNvPr id="125" name="Google Shape;125;p2"/>
              <p:cNvGrpSpPr/>
              <p:nvPr/>
            </p:nvGrpSpPr>
            <p:grpSpPr>
              <a:xfrm>
                <a:off x="7289577" y="4061840"/>
                <a:ext cx="482250" cy="130968"/>
                <a:chOff x="7289577" y="4061840"/>
                <a:chExt cx="482250" cy="130968"/>
              </a:xfrm>
            </p:grpSpPr>
            <p:sp>
              <p:nvSpPr>
                <p:cNvPr id="126" name="Google Shape;126;p2"/>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7" name="Google Shape;127;p2"/>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8" name="Google Shape;128;p2"/>
              <p:cNvGrpSpPr/>
              <p:nvPr/>
            </p:nvGrpSpPr>
            <p:grpSpPr>
              <a:xfrm>
                <a:off x="7318724" y="3651979"/>
                <a:ext cx="423767" cy="130968"/>
                <a:chOff x="7318724" y="3651979"/>
                <a:chExt cx="423767" cy="130968"/>
              </a:xfrm>
            </p:grpSpPr>
            <p:sp>
              <p:nvSpPr>
                <p:cNvPr id="129" name="Google Shape;129;p2"/>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0" name="Google Shape;130;p2"/>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1" name="Google Shape;131;p2"/>
              <p:cNvGrpSpPr/>
              <p:nvPr/>
            </p:nvGrpSpPr>
            <p:grpSpPr>
              <a:xfrm>
                <a:off x="7304014" y="3754278"/>
                <a:ext cx="453092" cy="336041"/>
                <a:chOff x="7304014" y="3754278"/>
                <a:chExt cx="453092" cy="336041"/>
              </a:xfrm>
            </p:grpSpPr>
            <p:sp>
              <p:nvSpPr>
                <p:cNvPr id="132" name="Google Shape;132;p2"/>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3" name="Google Shape;133;p2"/>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4" name="Google Shape;134;p2"/>
              <p:cNvGrpSpPr/>
              <p:nvPr/>
            </p:nvGrpSpPr>
            <p:grpSpPr>
              <a:xfrm>
                <a:off x="7451165" y="4164234"/>
                <a:ext cx="159069" cy="350615"/>
                <a:chOff x="7451165" y="4164234"/>
                <a:chExt cx="159069" cy="350615"/>
              </a:xfrm>
            </p:grpSpPr>
            <p:sp>
              <p:nvSpPr>
                <p:cNvPr id="135" name="Google Shape;135;p2"/>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 name="Google Shape;136;p2"/>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37" name="Google Shape;137;p2"/>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 name="Google Shape;138;p2"/>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9" name="Google Shape;139;p2"/>
          <p:cNvGrpSpPr/>
          <p:nvPr/>
        </p:nvGrpSpPr>
        <p:grpSpPr>
          <a:xfrm>
            <a:off x="10049026" y="2858756"/>
            <a:ext cx="985054" cy="1140491"/>
            <a:chOff x="8390004" y="456115"/>
            <a:chExt cx="904162" cy="1046834"/>
          </a:xfrm>
        </p:grpSpPr>
        <p:grpSp>
          <p:nvGrpSpPr>
            <p:cNvPr id="140" name="Google Shape;140;p2"/>
            <p:cNvGrpSpPr/>
            <p:nvPr/>
          </p:nvGrpSpPr>
          <p:grpSpPr>
            <a:xfrm>
              <a:off x="8390004" y="1344626"/>
              <a:ext cx="193429" cy="158323"/>
              <a:chOff x="8390004" y="1344626"/>
              <a:chExt cx="193429" cy="158323"/>
            </a:xfrm>
          </p:grpSpPr>
          <p:sp>
            <p:nvSpPr>
              <p:cNvPr id="141" name="Google Shape;141;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 name="Google Shape;142;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3" name="Google Shape;143;p2"/>
            <p:cNvGrpSpPr/>
            <p:nvPr/>
          </p:nvGrpSpPr>
          <p:grpSpPr>
            <a:xfrm>
              <a:off x="8437418" y="1249718"/>
              <a:ext cx="235873" cy="221893"/>
              <a:chOff x="8437418" y="1249718"/>
              <a:chExt cx="235873" cy="221893"/>
            </a:xfrm>
          </p:grpSpPr>
          <p:sp>
            <p:nvSpPr>
              <p:cNvPr id="144" name="Google Shape;144;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5" name="Google Shape;145;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6" name="Google Shape;146;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7" name="Google Shape;147;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8" name="Google Shape;148;p2"/>
            <p:cNvGrpSpPr/>
            <p:nvPr/>
          </p:nvGrpSpPr>
          <p:grpSpPr>
            <a:xfrm>
              <a:off x="8433011" y="1095392"/>
              <a:ext cx="388579" cy="353169"/>
              <a:chOff x="8433011" y="1095392"/>
              <a:chExt cx="388579" cy="353169"/>
            </a:xfrm>
          </p:grpSpPr>
          <p:sp>
            <p:nvSpPr>
              <p:cNvPr id="149" name="Google Shape;149;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0" name="Google Shape;150;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1" name="Google Shape;151;p2"/>
            <p:cNvGrpSpPr/>
            <p:nvPr/>
          </p:nvGrpSpPr>
          <p:grpSpPr>
            <a:xfrm>
              <a:off x="8457991" y="456115"/>
              <a:ext cx="836175" cy="922341"/>
              <a:chOff x="8457991" y="456115"/>
              <a:chExt cx="836175" cy="922341"/>
            </a:xfrm>
          </p:grpSpPr>
          <p:sp>
            <p:nvSpPr>
              <p:cNvPr id="152" name="Google Shape;152;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 name="Google Shape;153;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4" name="Google Shape;154;p2"/>
            <p:cNvGrpSpPr/>
            <p:nvPr/>
          </p:nvGrpSpPr>
          <p:grpSpPr>
            <a:xfrm>
              <a:off x="9017765" y="1062485"/>
              <a:ext cx="43394" cy="51843"/>
              <a:chOff x="9017765" y="1062485"/>
              <a:chExt cx="43394" cy="51843"/>
            </a:xfrm>
          </p:grpSpPr>
          <p:sp>
            <p:nvSpPr>
              <p:cNvPr id="155" name="Google Shape;155;p2"/>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6" name="Google Shape;156;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 name="Google Shape;157;p2"/>
            <p:cNvGrpSpPr/>
            <p:nvPr/>
          </p:nvGrpSpPr>
          <p:grpSpPr>
            <a:xfrm>
              <a:off x="8715085" y="603328"/>
              <a:ext cx="436817" cy="522335"/>
              <a:chOff x="8715085" y="603328"/>
              <a:chExt cx="436817" cy="522335"/>
            </a:xfrm>
          </p:grpSpPr>
          <p:sp>
            <p:nvSpPr>
              <p:cNvPr id="158" name="Google Shape;158;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9" name="Google Shape;159;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60" name="Google Shape;160;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1" name="Google Shape;161;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2" name="Google Shape;162;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3" name="Google Shape;163;p2"/>
          <p:cNvGrpSpPr/>
          <p:nvPr/>
        </p:nvGrpSpPr>
        <p:grpSpPr>
          <a:xfrm>
            <a:off x="10441347" y="5053382"/>
            <a:ext cx="923591" cy="1089161"/>
            <a:chOff x="4444301" y="5303307"/>
            <a:chExt cx="837446" cy="987573"/>
          </a:xfrm>
        </p:grpSpPr>
        <p:grpSp>
          <p:nvGrpSpPr>
            <p:cNvPr id="164" name="Google Shape;164;p2"/>
            <p:cNvGrpSpPr/>
            <p:nvPr/>
          </p:nvGrpSpPr>
          <p:grpSpPr>
            <a:xfrm>
              <a:off x="4447958" y="5864581"/>
              <a:ext cx="411276" cy="403725"/>
              <a:chOff x="4447958" y="5864581"/>
              <a:chExt cx="411276" cy="403725"/>
            </a:xfrm>
          </p:grpSpPr>
          <p:sp>
            <p:nvSpPr>
              <p:cNvPr id="165" name="Google Shape;165;p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 name="Google Shape;166;p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7" name="Google Shape;167;p2"/>
            <p:cNvGrpSpPr/>
            <p:nvPr/>
          </p:nvGrpSpPr>
          <p:grpSpPr>
            <a:xfrm>
              <a:off x="4444301" y="6116630"/>
              <a:ext cx="191552" cy="174250"/>
              <a:chOff x="4444301" y="6116630"/>
              <a:chExt cx="191552" cy="174250"/>
            </a:xfrm>
          </p:grpSpPr>
          <p:sp>
            <p:nvSpPr>
              <p:cNvPr id="168" name="Google Shape;168;p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 name="Google Shape;169;p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0" name="Google Shape;170;p2"/>
            <p:cNvGrpSpPr/>
            <p:nvPr/>
          </p:nvGrpSpPr>
          <p:grpSpPr>
            <a:xfrm>
              <a:off x="4462311" y="5636933"/>
              <a:ext cx="572525" cy="575651"/>
              <a:chOff x="4462311" y="5636933"/>
              <a:chExt cx="572525" cy="575651"/>
            </a:xfrm>
          </p:grpSpPr>
          <p:sp>
            <p:nvSpPr>
              <p:cNvPr id="171" name="Google Shape;171;p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 name="Google Shape;172;p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3" name="Google Shape;173;p2"/>
            <p:cNvGrpSpPr/>
            <p:nvPr/>
          </p:nvGrpSpPr>
          <p:grpSpPr>
            <a:xfrm>
              <a:off x="4751814" y="5483009"/>
              <a:ext cx="402028" cy="354862"/>
              <a:chOff x="4751814" y="5483009"/>
              <a:chExt cx="402028" cy="354862"/>
            </a:xfrm>
          </p:grpSpPr>
          <p:sp>
            <p:nvSpPr>
              <p:cNvPr id="174" name="Google Shape;174;p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 name="Google Shape;175;p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 name="Google Shape;176;p2"/>
            <p:cNvGrpSpPr/>
            <p:nvPr/>
          </p:nvGrpSpPr>
          <p:grpSpPr>
            <a:xfrm>
              <a:off x="4865542" y="5303307"/>
              <a:ext cx="416205" cy="387402"/>
              <a:chOff x="4865542" y="5303307"/>
              <a:chExt cx="416205" cy="387402"/>
            </a:xfrm>
          </p:grpSpPr>
          <p:sp>
            <p:nvSpPr>
              <p:cNvPr id="177" name="Google Shape;177;p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 name="Google Shape;178;p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 name="Google Shape;179;p2"/>
            <p:cNvGrpSpPr/>
            <p:nvPr/>
          </p:nvGrpSpPr>
          <p:grpSpPr>
            <a:xfrm>
              <a:off x="4804248" y="5401592"/>
              <a:ext cx="421233" cy="357222"/>
              <a:chOff x="4804248" y="5401592"/>
              <a:chExt cx="421233" cy="357222"/>
            </a:xfrm>
          </p:grpSpPr>
          <p:sp>
            <p:nvSpPr>
              <p:cNvPr id="180" name="Google Shape;180;p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 name="Google Shape;181;p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 name="Google Shape;182;p2"/>
            <p:cNvGrpSpPr/>
            <p:nvPr/>
          </p:nvGrpSpPr>
          <p:grpSpPr>
            <a:xfrm>
              <a:off x="4680264" y="5562151"/>
              <a:ext cx="421201" cy="357254"/>
              <a:chOff x="4680264" y="5562151"/>
              <a:chExt cx="421201" cy="357254"/>
            </a:xfrm>
          </p:grpSpPr>
          <p:sp>
            <p:nvSpPr>
              <p:cNvPr id="183" name="Google Shape;183;p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4" name="Google Shape;184;p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5" name="Google Shape;185;p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86" name="Google Shape;186;p2"/>
            <p:cNvGrpSpPr/>
            <p:nvPr/>
          </p:nvGrpSpPr>
          <p:grpSpPr>
            <a:xfrm>
              <a:off x="4661227" y="5807423"/>
              <a:ext cx="195857" cy="208030"/>
              <a:chOff x="4661227" y="5807423"/>
              <a:chExt cx="195857" cy="208030"/>
            </a:xfrm>
          </p:grpSpPr>
          <p:sp>
            <p:nvSpPr>
              <p:cNvPr id="187" name="Google Shape;187;p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 name="Google Shape;188;p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9" name="Google Shape;189;p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 name="Google Shape;190;p2"/>
          <p:cNvGrpSpPr/>
          <p:nvPr/>
        </p:nvGrpSpPr>
        <p:grpSpPr>
          <a:xfrm rot="-408978">
            <a:off x="11011126" y="3911546"/>
            <a:ext cx="550333" cy="747060"/>
            <a:chOff x="4584954" y="2452115"/>
            <a:chExt cx="607790" cy="825055"/>
          </a:xfrm>
        </p:grpSpPr>
        <p:grpSp>
          <p:nvGrpSpPr>
            <p:cNvPr id="191" name="Google Shape;191;p2"/>
            <p:cNvGrpSpPr/>
            <p:nvPr/>
          </p:nvGrpSpPr>
          <p:grpSpPr>
            <a:xfrm>
              <a:off x="4584954" y="2452115"/>
              <a:ext cx="607790" cy="825055"/>
              <a:chOff x="4584954" y="2452115"/>
              <a:chExt cx="607790" cy="825055"/>
            </a:xfrm>
          </p:grpSpPr>
          <p:sp>
            <p:nvSpPr>
              <p:cNvPr id="192" name="Google Shape;192;p2"/>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 name="Google Shape;193;p2"/>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94" name="Google Shape;194;p2"/>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95" name="Google Shape;195;p2"/>
            <p:cNvGrpSpPr/>
            <p:nvPr/>
          </p:nvGrpSpPr>
          <p:grpSpPr>
            <a:xfrm>
              <a:off x="4745259" y="2514218"/>
              <a:ext cx="287178" cy="752570"/>
              <a:chOff x="4745259" y="2514218"/>
              <a:chExt cx="287178" cy="752570"/>
            </a:xfrm>
          </p:grpSpPr>
          <p:sp>
            <p:nvSpPr>
              <p:cNvPr id="196" name="Google Shape;196;p2"/>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A1A1A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 name="Google Shape;197;p2"/>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8" name="Google Shape;198;p2"/>
            <p:cNvGrpSpPr/>
            <p:nvPr/>
          </p:nvGrpSpPr>
          <p:grpSpPr>
            <a:xfrm>
              <a:off x="4923662" y="2514218"/>
              <a:ext cx="111347" cy="752570"/>
              <a:chOff x="4923662" y="2514218"/>
              <a:chExt cx="111347" cy="752570"/>
            </a:xfrm>
          </p:grpSpPr>
          <p:sp>
            <p:nvSpPr>
              <p:cNvPr id="199" name="Google Shape;199;p2"/>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 name="Google Shape;200;p2"/>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 name="Google Shape;201;p2"/>
            <p:cNvGrpSpPr/>
            <p:nvPr/>
          </p:nvGrpSpPr>
          <p:grpSpPr>
            <a:xfrm>
              <a:off x="4799552" y="2803778"/>
              <a:ext cx="100965" cy="100964"/>
              <a:chOff x="4799552" y="2803778"/>
              <a:chExt cx="100965" cy="100964"/>
            </a:xfrm>
          </p:grpSpPr>
          <p:sp>
            <p:nvSpPr>
              <p:cNvPr id="202" name="Google Shape;202;p2"/>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 name="Google Shape;203;p2"/>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04" name="Google Shape;204;p2"/>
          <p:cNvGrpSpPr/>
          <p:nvPr/>
        </p:nvGrpSpPr>
        <p:grpSpPr>
          <a:xfrm>
            <a:off x="10441347" y="5049098"/>
            <a:ext cx="923591" cy="1089161"/>
            <a:chOff x="4444301" y="5303307"/>
            <a:chExt cx="837446" cy="987573"/>
          </a:xfrm>
        </p:grpSpPr>
        <p:grpSp>
          <p:nvGrpSpPr>
            <p:cNvPr id="205" name="Google Shape;205;p2"/>
            <p:cNvGrpSpPr/>
            <p:nvPr/>
          </p:nvGrpSpPr>
          <p:grpSpPr>
            <a:xfrm>
              <a:off x="4447958" y="5864581"/>
              <a:ext cx="411276" cy="403725"/>
              <a:chOff x="4447958" y="5864581"/>
              <a:chExt cx="411276" cy="403725"/>
            </a:xfrm>
          </p:grpSpPr>
          <p:sp>
            <p:nvSpPr>
              <p:cNvPr id="206" name="Google Shape;206;p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 name="Google Shape;207;p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8" name="Google Shape;208;p2"/>
            <p:cNvGrpSpPr/>
            <p:nvPr/>
          </p:nvGrpSpPr>
          <p:grpSpPr>
            <a:xfrm>
              <a:off x="4444301" y="6116630"/>
              <a:ext cx="191552" cy="174250"/>
              <a:chOff x="4444301" y="6116630"/>
              <a:chExt cx="191552" cy="174250"/>
            </a:xfrm>
          </p:grpSpPr>
          <p:sp>
            <p:nvSpPr>
              <p:cNvPr id="209" name="Google Shape;209;p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 name="Google Shape;210;p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 name="Google Shape;211;p2"/>
            <p:cNvGrpSpPr/>
            <p:nvPr/>
          </p:nvGrpSpPr>
          <p:grpSpPr>
            <a:xfrm>
              <a:off x="4462311" y="5636933"/>
              <a:ext cx="572525" cy="575651"/>
              <a:chOff x="4462311" y="5636933"/>
              <a:chExt cx="572525" cy="575651"/>
            </a:xfrm>
          </p:grpSpPr>
          <p:sp>
            <p:nvSpPr>
              <p:cNvPr id="212" name="Google Shape;212;p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 name="Google Shape;213;p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 name="Google Shape;214;p2"/>
            <p:cNvGrpSpPr/>
            <p:nvPr/>
          </p:nvGrpSpPr>
          <p:grpSpPr>
            <a:xfrm>
              <a:off x="4751814" y="5483009"/>
              <a:ext cx="402028" cy="354862"/>
              <a:chOff x="4751814" y="5483009"/>
              <a:chExt cx="402028" cy="354862"/>
            </a:xfrm>
          </p:grpSpPr>
          <p:sp>
            <p:nvSpPr>
              <p:cNvPr id="215" name="Google Shape;215;p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 name="Google Shape;216;p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 name="Google Shape;217;p2"/>
            <p:cNvGrpSpPr/>
            <p:nvPr/>
          </p:nvGrpSpPr>
          <p:grpSpPr>
            <a:xfrm>
              <a:off x="4865542" y="5303307"/>
              <a:ext cx="416205" cy="387402"/>
              <a:chOff x="4865542" y="5303307"/>
              <a:chExt cx="416205" cy="387402"/>
            </a:xfrm>
          </p:grpSpPr>
          <p:sp>
            <p:nvSpPr>
              <p:cNvPr id="218" name="Google Shape;218;p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9" name="Google Shape;219;p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0" name="Google Shape;220;p2"/>
            <p:cNvGrpSpPr/>
            <p:nvPr/>
          </p:nvGrpSpPr>
          <p:grpSpPr>
            <a:xfrm>
              <a:off x="4804248" y="5401592"/>
              <a:ext cx="421233" cy="357222"/>
              <a:chOff x="4804248" y="5401592"/>
              <a:chExt cx="421233" cy="357222"/>
            </a:xfrm>
          </p:grpSpPr>
          <p:sp>
            <p:nvSpPr>
              <p:cNvPr id="221" name="Google Shape;221;p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 name="Google Shape;222;p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3" name="Google Shape;223;p2"/>
            <p:cNvGrpSpPr/>
            <p:nvPr/>
          </p:nvGrpSpPr>
          <p:grpSpPr>
            <a:xfrm>
              <a:off x="4680264" y="5562151"/>
              <a:ext cx="421201" cy="357254"/>
              <a:chOff x="4680264" y="5562151"/>
              <a:chExt cx="421201" cy="357254"/>
            </a:xfrm>
          </p:grpSpPr>
          <p:sp>
            <p:nvSpPr>
              <p:cNvPr id="224" name="Google Shape;224;p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 name="Google Shape;225;p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6" name="Google Shape;226;p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7" name="Google Shape;227;p2"/>
            <p:cNvGrpSpPr/>
            <p:nvPr/>
          </p:nvGrpSpPr>
          <p:grpSpPr>
            <a:xfrm>
              <a:off x="4661227" y="5807423"/>
              <a:ext cx="195857" cy="208030"/>
              <a:chOff x="4661227" y="5807423"/>
              <a:chExt cx="195857" cy="208030"/>
            </a:xfrm>
          </p:grpSpPr>
          <p:sp>
            <p:nvSpPr>
              <p:cNvPr id="228" name="Google Shape;228;p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 name="Google Shape;229;p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0" name="Google Shape;230;p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 name="Google Shape;231;p2"/>
          <p:cNvGrpSpPr/>
          <p:nvPr/>
        </p:nvGrpSpPr>
        <p:grpSpPr>
          <a:xfrm rot="392636">
            <a:off x="7766202" y="445302"/>
            <a:ext cx="685879" cy="904575"/>
            <a:chOff x="4572000" y="3600062"/>
            <a:chExt cx="618078" cy="815155"/>
          </a:xfrm>
        </p:grpSpPr>
        <p:grpSp>
          <p:nvGrpSpPr>
            <p:cNvPr id="232" name="Google Shape;232;p2"/>
            <p:cNvGrpSpPr/>
            <p:nvPr/>
          </p:nvGrpSpPr>
          <p:grpSpPr>
            <a:xfrm>
              <a:off x="4572000" y="4024312"/>
              <a:ext cx="618078" cy="390525"/>
              <a:chOff x="4572000" y="4024312"/>
              <a:chExt cx="618078" cy="390525"/>
            </a:xfrm>
          </p:grpSpPr>
          <p:sp>
            <p:nvSpPr>
              <p:cNvPr id="233" name="Google Shape;233;p2"/>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 name="Google Shape;234;p2"/>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5" name="Google Shape;235;p2"/>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36" name="Google Shape;236;p2"/>
            <p:cNvGrpSpPr/>
            <p:nvPr/>
          </p:nvGrpSpPr>
          <p:grpSpPr>
            <a:xfrm>
              <a:off x="4572000" y="4305775"/>
              <a:ext cx="612933" cy="109442"/>
              <a:chOff x="4572000" y="4305775"/>
              <a:chExt cx="612933" cy="109442"/>
            </a:xfrm>
          </p:grpSpPr>
          <p:grpSp>
            <p:nvGrpSpPr>
              <p:cNvPr id="237" name="Google Shape;237;p2"/>
              <p:cNvGrpSpPr/>
              <p:nvPr/>
            </p:nvGrpSpPr>
            <p:grpSpPr>
              <a:xfrm>
                <a:off x="4572000" y="4305775"/>
                <a:ext cx="156114" cy="109442"/>
                <a:chOff x="4572000" y="4305775"/>
                <a:chExt cx="156114" cy="109442"/>
              </a:xfrm>
            </p:grpSpPr>
            <p:sp>
              <p:nvSpPr>
                <p:cNvPr id="238" name="Google Shape;238;p2"/>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 name="Google Shape;239;p2"/>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0" name="Google Shape;240;p2"/>
              <p:cNvGrpSpPr/>
              <p:nvPr/>
            </p:nvGrpSpPr>
            <p:grpSpPr>
              <a:xfrm>
                <a:off x="4800409" y="4305775"/>
                <a:ext cx="156114" cy="109442"/>
                <a:chOff x="4800409" y="4305775"/>
                <a:chExt cx="156114" cy="109442"/>
              </a:xfrm>
            </p:grpSpPr>
            <p:sp>
              <p:nvSpPr>
                <p:cNvPr id="241" name="Google Shape;241;p2"/>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 name="Google Shape;242;p2"/>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3" name="Google Shape;243;p2"/>
              <p:cNvGrpSpPr/>
              <p:nvPr/>
            </p:nvGrpSpPr>
            <p:grpSpPr>
              <a:xfrm>
                <a:off x="5028819" y="4305775"/>
                <a:ext cx="156114" cy="109442"/>
                <a:chOff x="5028819" y="4305775"/>
                <a:chExt cx="156114" cy="109442"/>
              </a:xfrm>
            </p:grpSpPr>
            <p:sp>
              <p:nvSpPr>
                <p:cNvPr id="244" name="Google Shape;244;p2"/>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 name="Google Shape;245;p2"/>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46" name="Google Shape;246;p2"/>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 name="Google Shape;247;p2"/>
          <p:cNvGrpSpPr/>
          <p:nvPr/>
        </p:nvGrpSpPr>
        <p:grpSpPr>
          <a:xfrm rot="1662196">
            <a:off x="753617" y="648644"/>
            <a:ext cx="732560" cy="988186"/>
            <a:chOff x="8283797" y="2441867"/>
            <a:chExt cx="597407" cy="805871"/>
          </a:xfrm>
        </p:grpSpPr>
        <p:grpSp>
          <p:nvGrpSpPr>
            <p:cNvPr id="248" name="Google Shape;248;p2"/>
            <p:cNvGrpSpPr/>
            <p:nvPr/>
          </p:nvGrpSpPr>
          <p:grpSpPr>
            <a:xfrm>
              <a:off x="8284787" y="2441867"/>
              <a:ext cx="419765" cy="628420"/>
              <a:chOff x="8284787" y="2441867"/>
              <a:chExt cx="419765" cy="628420"/>
            </a:xfrm>
          </p:grpSpPr>
          <p:sp>
            <p:nvSpPr>
              <p:cNvPr id="249" name="Google Shape;249;p2"/>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 name="Google Shape;250;p2"/>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1" name="Google Shape;251;p2"/>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2" name="Google Shape;252;p2"/>
            <p:cNvGrpSpPr/>
            <p:nvPr/>
          </p:nvGrpSpPr>
          <p:grpSpPr>
            <a:xfrm>
              <a:off x="8460611" y="2441867"/>
              <a:ext cx="419676" cy="628420"/>
              <a:chOff x="8460611" y="2441867"/>
              <a:chExt cx="419676" cy="628420"/>
            </a:xfrm>
          </p:grpSpPr>
          <p:sp>
            <p:nvSpPr>
              <p:cNvPr id="253" name="Google Shape;253;p2"/>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 name="Google Shape;254;p2"/>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 name="Google Shape;255;p2"/>
            <p:cNvGrpSpPr/>
            <p:nvPr/>
          </p:nvGrpSpPr>
          <p:grpSpPr>
            <a:xfrm>
              <a:off x="8283797" y="2970942"/>
              <a:ext cx="597407" cy="276796"/>
              <a:chOff x="8283797" y="2970942"/>
              <a:chExt cx="597407" cy="276796"/>
            </a:xfrm>
          </p:grpSpPr>
          <p:grpSp>
            <p:nvGrpSpPr>
              <p:cNvPr id="256" name="Google Shape;256;p2"/>
              <p:cNvGrpSpPr/>
              <p:nvPr/>
            </p:nvGrpSpPr>
            <p:grpSpPr>
              <a:xfrm>
                <a:off x="8283797" y="2970942"/>
                <a:ext cx="276796" cy="276796"/>
                <a:chOff x="8283797" y="2970942"/>
                <a:chExt cx="276796" cy="276796"/>
              </a:xfrm>
            </p:grpSpPr>
            <p:sp>
              <p:nvSpPr>
                <p:cNvPr id="257" name="Google Shape;257;p2"/>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 name="Google Shape;258;p2"/>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9" name="Google Shape;259;p2"/>
              <p:cNvGrpSpPr/>
              <p:nvPr/>
            </p:nvGrpSpPr>
            <p:grpSpPr>
              <a:xfrm>
                <a:off x="8604408" y="2970942"/>
                <a:ext cx="276796" cy="276796"/>
                <a:chOff x="8604408" y="2970942"/>
                <a:chExt cx="276796" cy="276796"/>
              </a:xfrm>
            </p:grpSpPr>
            <p:sp>
              <p:nvSpPr>
                <p:cNvPr id="260" name="Google Shape;260;p2"/>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1" name="Google Shape;261;p2"/>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2" name="Google Shape;262;p2"/>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3" name="Google Shape;263;p2"/>
          <p:cNvGrpSpPr/>
          <p:nvPr/>
        </p:nvGrpSpPr>
        <p:grpSpPr>
          <a:xfrm rot="1662196">
            <a:off x="753617" y="648644"/>
            <a:ext cx="732560" cy="988186"/>
            <a:chOff x="8283797" y="2441867"/>
            <a:chExt cx="597407" cy="805871"/>
          </a:xfrm>
        </p:grpSpPr>
        <p:grpSp>
          <p:nvGrpSpPr>
            <p:cNvPr id="264" name="Google Shape;264;p2"/>
            <p:cNvGrpSpPr/>
            <p:nvPr/>
          </p:nvGrpSpPr>
          <p:grpSpPr>
            <a:xfrm>
              <a:off x="8284787" y="2441867"/>
              <a:ext cx="419765" cy="628420"/>
              <a:chOff x="8284787" y="2441867"/>
              <a:chExt cx="419765" cy="628420"/>
            </a:xfrm>
          </p:grpSpPr>
          <p:sp>
            <p:nvSpPr>
              <p:cNvPr id="265" name="Google Shape;265;p2"/>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6" name="Google Shape;266;p2"/>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67" name="Google Shape;267;p2"/>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68" name="Google Shape;268;p2"/>
            <p:cNvGrpSpPr/>
            <p:nvPr/>
          </p:nvGrpSpPr>
          <p:grpSpPr>
            <a:xfrm>
              <a:off x="8460611" y="2441867"/>
              <a:ext cx="419676" cy="628420"/>
              <a:chOff x="8460611" y="2441867"/>
              <a:chExt cx="419676" cy="628420"/>
            </a:xfrm>
          </p:grpSpPr>
          <p:sp>
            <p:nvSpPr>
              <p:cNvPr id="269" name="Google Shape;269;p2"/>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 name="Google Shape;270;p2"/>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1" name="Google Shape;271;p2"/>
            <p:cNvGrpSpPr/>
            <p:nvPr/>
          </p:nvGrpSpPr>
          <p:grpSpPr>
            <a:xfrm>
              <a:off x="8283797" y="2970942"/>
              <a:ext cx="597407" cy="276796"/>
              <a:chOff x="8283797" y="2970942"/>
              <a:chExt cx="597407" cy="276796"/>
            </a:xfrm>
          </p:grpSpPr>
          <p:grpSp>
            <p:nvGrpSpPr>
              <p:cNvPr id="272" name="Google Shape;272;p2"/>
              <p:cNvGrpSpPr/>
              <p:nvPr/>
            </p:nvGrpSpPr>
            <p:grpSpPr>
              <a:xfrm>
                <a:off x="8283797" y="2970942"/>
                <a:ext cx="276796" cy="276796"/>
                <a:chOff x="8283797" y="2970942"/>
                <a:chExt cx="276796" cy="276796"/>
              </a:xfrm>
            </p:grpSpPr>
            <p:sp>
              <p:nvSpPr>
                <p:cNvPr id="273" name="Google Shape;273;p2"/>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 name="Google Shape;274;p2"/>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 name="Google Shape;275;p2"/>
              <p:cNvGrpSpPr/>
              <p:nvPr/>
            </p:nvGrpSpPr>
            <p:grpSpPr>
              <a:xfrm>
                <a:off x="8604408" y="2970942"/>
                <a:ext cx="276796" cy="276796"/>
                <a:chOff x="8604408" y="2970942"/>
                <a:chExt cx="276796" cy="276796"/>
              </a:xfrm>
            </p:grpSpPr>
            <p:sp>
              <p:nvSpPr>
                <p:cNvPr id="276" name="Google Shape;276;p2"/>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 name="Google Shape;277;p2"/>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8" name="Google Shape;278;p2"/>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 name="Google Shape;279;p2"/>
          <p:cNvGrpSpPr/>
          <p:nvPr/>
        </p:nvGrpSpPr>
        <p:grpSpPr>
          <a:xfrm flipH="1">
            <a:off x="5418209" y="486931"/>
            <a:ext cx="985054" cy="1140491"/>
            <a:chOff x="8390004" y="456115"/>
            <a:chExt cx="904162" cy="1046834"/>
          </a:xfrm>
        </p:grpSpPr>
        <p:grpSp>
          <p:nvGrpSpPr>
            <p:cNvPr id="280" name="Google Shape;280;p2"/>
            <p:cNvGrpSpPr/>
            <p:nvPr/>
          </p:nvGrpSpPr>
          <p:grpSpPr>
            <a:xfrm>
              <a:off x="8390004" y="1344626"/>
              <a:ext cx="193429" cy="158323"/>
              <a:chOff x="8390004" y="1344626"/>
              <a:chExt cx="193429" cy="158323"/>
            </a:xfrm>
          </p:grpSpPr>
          <p:sp>
            <p:nvSpPr>
              <p:cNvPr id="281" name="Google Shape;281;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 name="Google Shape;282;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 name="Google Shape;283;p2"/>
            <p:cNvGrpSpPr/>
            <p:nvPr/>
          </p:nvGrpSpPr>
          <p:grpSpPr>
            <a:xfrm>
              <a:off x="8437418" y="1249718"/>
              <a:ext cx="235873" cy="221893"/>
              <a:chOff x="8437418" y="1249718"/>
              <a:chExt cx="235873" cy="221893"/>
            </a:xfrm>
          </p:grpSpPr>
          <p:sp>
            <p:nvSpPr>
              <p:cNvPr id="284" name="Google Shape;284;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 name="Google Shape;285;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6" name="Google Shape;286;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 name="Google Shape;287;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88" name="Google Shape;288;p2"/>
            <p:cNvGrpSpPr/>
            <p:nvPr/>
          </p:nvGrpSpPr>
          <p:grpSpPr>
            <a:xfrm>
              <a:off x="8433011" y="1095392"/>
              <a:ext cx="388579" cy="353169"/>
              <a:chOff x="8433011" y="1095392"/>
              <a:chExt cx="388579" cy="353169"/>
            </a:xfrm>
          </p:grpSpPr>
          <p:sp>
            <p:nvSpPr>
              <p:cNvPr id="289" name="Google Shape;289;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 name="Google Shape;290;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 name="Google Shape;291;p2"/>
            <p:cNvGrpSpPr/>
            <p:nvPr/>
          </p:nvGrpSpPr>
          <p:grpSpPr>
            <a:xfrm>
              <a:off x="8457991" y="456115"/>
              <a:ext cx="836175" cy="922341"/>
              <a:chOff x="8457991" y="456115"/>
              <a:chExt cx="836175" cy="922341"/>
            </a:xfrm>
          </p:grpSpPr>
          <p:sp>
            <p:nvSpPr>
              <p:cNvPr id="292" name="Google Shape;292;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 name="Google Shape;293;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 name="Google Shape;294;p2"/>
            <p:cNvGrpSpPr/>
            <p:nvPr/>
          </p:nvGrpSpPr>
          <p:grpSpPr>
            <a:xfrm>
              <a:off x="9017765" y="1062485"/>
              <a:ext cx="43394" cy="51843"/>
              <a:chOff x="9017765" y="1062485"/>
              <a:chExt cx="43394" cy="51843"/>
            </a:xfrm>
          </p:grpSpPr>
          <p:sp>
            <p:nvSpPr>
              <p:cNvPr id="295" name="Google Shape;295;p2"/>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6" name="Google Shape;296;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 name="Google Shape;297;p2"/>
            <p:cNvGrpSpPr/>
            <p:nvPr/>
          </p:nvGrpSpPr>
          <p:grpSpPr>
            <a:xfrm>
              <a:off x="8715085" y="603328"/>
              <a:ext cx="436817" cy="522335"/>
              <a:chOff x="8715085" y="603328"/>
              <a:chExt cx="436817" cy="522335"/>
            </a:xfrm>
          </p:grpSpPr>
          <p:sp>
            <p:nvSpPr>
              <p:cNvPr id="298" name="Google Shape;298;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 name="Google Shape;299;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0" name="Google Shape;300;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 name="Google Shape;301;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2" name="Google Shape;302;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3" name="Google Shape;303;p2"/>
          <p:cNvGrpSpPr/>
          <p:nvPr/>
        </p:nvGrpSpPr>
        <p:grpSpPr>
          <a:xfrm flipH="1">
            <a:off x="5418209" y="477581"/>
            <a:ext cx="985054" cy="1140491"/>
            <a:chOff x="8390004" y="456115"/>
            <a:chExt cx="904162" cy="1046834"/>
          </a:xfrm>
        </p:grpSpPr>
        <p:grpSp>
          <p:nvGrpSpPr>
            <p:cNvPr id="304" name="Google Shape;304;p2"/>
            <p:cNvGrpSpPr/>
            <p:nvPr/>
          </p:nvGrpSpPr>
          <p:grpSpPr>
            <a:xfrm>
              <a:off x="8390004" y="1344626"/>
              <a:ext cx="193429" cy="158323"/>
              <a:chOff x="8390004" y="1344626"/>
              <a:chExt cx="193429" cy="158323"/>
            </a:xfrm>
          </p:grpSpPr>
          <p:sp>
            <p:nvSpPr>
              <p:cNvPr id="305" name="Google Shape;305;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 name="Google Shape;306;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7" name="Google Shape;307;p2"/>
            <p:cNvGrpSpPr/>
            <p:nvPr/>
          </p:nvGrpSpPr>
          <p:grpSpPr>
            <a:xfrm>
              <a:off x="8437418" y="1249718"/>
              <a:ext cx="235873" cy="221893"/>
              <a:chOff x="8437418" y="1249718"/>
              <a:chExt cx="235873" cy="221893"/>
            </a:xfrm>
          </p:grpSpPr>
          <p:sp>
            <p:nvSpPr>
              <p:cNvPr id="308" name="Google Shape;308;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 name="Google Shape;309;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10" name="Google Shape;310;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1" name="Google Shape;311;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12" name="Google Shape;312;p2"/>
            <p:cNvGrpSpPr/>
            <p:nvPr/>
          </p:nvGrpSpPr>
          <p:grpSpPr>
            <a:xfrm>
              <a:off x="8433011" y="1095392"/>
              <a:ext cx="388579" cy="353169"/>
              <a:chOff x="8433011" y="1095392"/>
              <a:chExt cx="388579" cy="353169"/>
            </a:xfrm>
          </p:grpSpPr>
          <p:sp>
            <p:nvSpPr>
              <p:cNvPr id="313" name="Google Shape;313;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4" name="Google Shape;314;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15" name="Google Shape;315;p2"/>
            <p:cNvGrpSpPr/>
            <p:nvPr/>
          </p:nvGrpSpPr>
          <p:grpSpPr>
            <a:xfrm>
              <a:off x="8457991" y="456115"/>
              <a:ext cx="836175" cy="922341"/>
              <a:chOff x="8457991" y="456115"/>
              <a:chExt cx="836175" cy="922341"/>
            </a:xfrm>
          </p:grpSpPr>
          <p:sp>
            <p:nvSpPr>
              <p:cNvPr id="316" name="Google Shape;316;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7" name="Google Shape;317;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18" name="Google Shape;318;p2"/>
            <p:cNvGrpSpPr/>
            <p:nvPr/>
          </p:nvGrpSpPr>
          <p:grpSpPr>
            <a:xfrm>
              <a:off x="9017765" y="1062485"/>
              <a:ext cx="43394" cy="51843"/>
              <a:chOff x="9017765" y="1062485"/>
              <a:chExt cx="43394" cy="51843"/>
            </a:xfrm>
          </p:grpSpPr>
          <p:sp>
            <p:nvSpPr>
              <p:cNvPr id="319" name="Google Shape;319;p2"/>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0" name="Google Shape;320;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21" name="Google Shape;321;p2"/>
            <p:cNvGrpSpPr/>
            <p:nvPr/>
          </p:nvGrpSpPr>
          <p:grpSpPr>
            <a:xfrm>
              <a:off x="8715085" y="603328"/>
              <a:ext cx="436817" cy="522335"/>
              <a:chOff x="8715085" y="603328"/>
              <a:chExt cx="436817" cy="522335"/>
            </a:xfrm>
          </p:grpSpPr>
          <p:sp>
            <p:nvSpPr>
              <p:cNvPr id="322" name="Google Shape;322;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3" name="Google Shape;323;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24" name="Google Shape;324;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5" name="Google Shape;325;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6" name="Google Shape;326;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27" name="Google Shape;327;p2"/>
          <p:cNvGrpSpPr/>
          <p:nvPr/>
        </p:nvGrpSpPr>
        <p:grpSpPr>
          <a:xfrm rot="1552322">
            <a:off x="11027086" y="707681"/>
            <a:ext cx="518513" cy="869215"/>
            <a:chOff x="5875210" y="3579589"/>
            <a:chExt cx="504443" cy="845629"/>
          </a:xfrm>
        </p:grpSpPr>
        <p:grpSp>
          <p:nvGrpSpPr>
            <p:cNvPr id="328" name="Google Shape;328;p2"/>
            <p:cNvGrpSpPr/>
            <p:nvPr/>
          </p:nvGrpSpPr>
          <p:grpSpPr>
            <a:xfrm>
              <a:off x="5875210" y="3579589"/>
              <a:ext cx="504443" cy="845629"/>
              <a:chOff x="5875210" y="3579589"/>
              <a:chExt cx="504443" cy="845629"/>
            </a:xfrm>
          </p:grpSpPr>
          <p:grpSp>
            <p:nvGrpSpPr>
              <p:cNvPr id="329" name="Google Shape;329;p2"/>
              <p:cNvGrpSpPr/>
              <p:nvPr/>
            </p:nvGrpSpPr>
            <p:grpSpPr>
              <a:xfrm>
                <a:off x="5875210" y="3579589"/>
                <a:ext cx="504443" cy="845629"/>
                <a:chOff x="5875210" y="3579589"/>
                <a:chExt cx="504443" cy="845629"/>
              </a:xfrm>
            </p:grpSpPr>
            <p:sp>
              <p:nvSpPr>
                <p:cNvPr id="330" name="Google Shape;330;p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1" name="Google Shape;331;p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32" name="Google Shape;332;p2"/>
              <p:cNvGrpSpPr/>
              <p:nvPr/>
            </p:nvGrpSpPr>
            <p:grpSpPr>
              <a:xfrm>
                <a:off x="5875210" y="3776090"/>
                <a:ext cx="504348" cy="442245"/>
                <a:chOff x="5875210" y="3776090"/>
                <a:chExt cx="504348" cy="442245"/>
              </a:xfrm>
            </p:grpSpPr>
            <p:sp>
              <p:nvSpPr>
                <p:cNvPr id="333" name="Google Shape;333;p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4" name="Google Shape;334;p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35" name="Google Shape;335;p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36" name="Google Shape;336;p2"/>
          <p:cNvSpPr/>
          <p:nvPr/>
        </p:nvSpPr>
        <p:spPr>
          <a:xfrm>
            <a:off x="3427317" y="5197667"/>
            <a:ext cx="575715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37" name="Google Shape;337;p2"/>
          <p:cNvGrpSpPr/>
          <p:nvPr/>
        </p:nvGrpSpPr>
        <p:grpSpPr>
          <a:xfrm rot="8502245">
            <a:off x="1029096" y="3930127"/>
            <a:ext cx="1105235" cy="1102010"/>
            <a:chOff x="8171157" y="5416867"/>
            <a:chExt cx="1032469" cy="1029366"/>
          </a:xfrm>
        </p:grpSpPr>
        <p:grpSp>
          <p:nvGrpSpPr>
            <p:cNvPr id="338" name="Google Shape;338;p2"/>
            <p:cNvGrpSpPr/>
            <p:nvPr/>
          </p:nvGrpSpPr>
          <p:grpSpPr>
            <a:xfrm>
              <a:off x="8171157" y="5416867"/>
              <a:ext cx="705666" cy="1029366"/>
              <a:chOff x="8171157" y="5416867"/>
              <a:chExt cx="705666" cy="1029366"/>
            </a:xfrm>
          </p:grpSpPr>
          <p:grpSp>
            <p:nvGrpSpPr>
              <p:cNvPr id="339" name="Google Shape;339;p2"/>
              <p:cNvGrpSpPr/>
              <p:nvPr/>
            </p:nvGrpSpPr>
            <p:grpSpPr>
              <a:xfrm>
                <a:off x="8171157" y="5416867"/>
                <a:ext cx="705666" cy="1029366"/>
                <a:chOff x="8171157" y="5416867"/>
                <a:chExt cx="705666" cy="1029366"/>
              </a:xfrm>
            </p:grpSpPr>
            <p:sp>
              <p:nvSpPr>
                <p:cNvPr id="340" name="Google Shape;340;p2"/>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41" name="Google Shape;341;p2"/>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42" name="Google Shape;342;p2"/>
              <p:cNvGrpSpPr/>
              <p:nvPr/>
            </p:nvGrpSpPr>
            <p:grpSpPr>
              <a:xfrm>
                <a:off x="8751951" y="6169342"/>
                <a:ext cx="120300" cy="28575"/>
                <a:chOff x="8751951" y="6169342"/>
                <a:chExt cx="120300" cy="28575"/>
              </a:xfrm>
            </p:grpSpPr>
            <p:sp>
              <p:nvSpPr>
                <p:cNvPr id="343" name="Google Shape;343;p2"/>
                <p:cNvSpPr/>
                <p:nvPr/>
              </p:nvSpPr>
              <p:spPr>
                <a:xfrm>
                  <a:off x="8766238" y="618362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44" name="Google Shape;344;p2"/>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45" name="Google Shape;345;p2"/>
              <p:cNvGrpSpPr/>
              <p:nvPr/>
            </p:nvGrpSpPr>
            <p:grpSpPr>
              <a:xfrm>
                <a:off x="8751951" y="6060756"/>
                <a:ext cx="120300" cy="28575"/>
                <a:chOff x="8751951" y="6060756"/>
                <a:chExt cx="120300" cy="28575"/>
              </a:xfrm>
            </p:grpSpPr>
            <p:sp>
              <p:nvSpPr>
                <p:cNvPr id="346" name="Google Shape;346;p2"/>
                <p:cNvSpPr/>
                <p:nvPr/>
              </p:nvSpPr>
              <p:spPr>
                <a:xfrm>
                  <a:off x="8766238" y="607504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47" name="Google Shape;347;p2"/>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48" name="Google Shape;348;p2"/>
              <p:cNvGrpSpPr/>
              <p:nvPr/>
            </p:nvGrpSpPr>
            <p:grpSpPr>
              <a:xfrm>
                <a:off x="8751951" y="5952076"/>
                <a:ext cx="120300" cy="28575"/>
                <a:chOff x="8751951" y="5952076"/>
                <a:chExt cx="120300" cy="28575"/>
              </a:xfrm>
            </p:grpSpPr>
            <p:sp>
              <p:nvSpPr>
                <p:cNvPr id="349" name="Google Shape;349;p2"/>
                <p:cNvSpPr/>
                <p:nvPr/>
              </p:nvSpPr>
              <p:spPr>
                <a:xfrm>
                  <a:off x="8766238" y="596636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0" name="Google Shape;350;p2"/>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51" name="Google Shape;351;p2"/>
              <p:cNvGrpSpPr/>
              <p:nvPr/>
            </p:nvGrpSpPr>
            <p:grpSpPr>
              <a:xfrm>
                <a:off x="8751951" y="5843396"/>
                <a:ext cx="120300" cy="28575"/>
                <a:chOff x="8751951" y="5843396"/>
                <a:chExt cx="120300" cy="28575"/>
              </a:xfrm>
            </p:grpSpPr>
            <p:sp>
              <p:nvSpPr>
                <p:cNvPr id="352" name="Google Shape;352;p2"/>
                <p:cNvSpPr/>
                <p:nvPr/>
              </p:nvSpPr>
              <p:spPr>
                <a:xfrm>
                  <a:off x="8766238" y="585768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3" name="Google Shape;353;p2"/>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54" name="Google Shape;354;p2"/>
              <p:cNvGrpSpPr/>
              <p:nvPr/>
            </p:nvGrpSpPr>
            <p:grpSpPr>
              <a:xfrm>
                <a:off x="8751951" y="5734716"/>
                <a:ext cx="120300" cy="28575"/>
                <a:chOff x="8751951" y="5734716"/>
                <a:chExt cx="120300" cy="28575"/>
              </a:xfrm>
            </p:grpSpPr>
            <p:sp>
              <p:nvSpPr>
                <p:cNvPr id="355" name="Google Shape;355;p2"/>
                <p:cNvSpPr/>
                <p:nvPr/>
              </p:nvSpPr>
              <p:spPr>
                <a:xfrm>
                  <a:off x="8766238" y="574909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6" name="Google Shape;356;p2"/>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57" name="Google Shape;357;p2"/>
              <p:cNvGrpSpPr/>
              <p:nvPr/>
            </p:nvGrpSpPr>
            <p:grpSpPr>
              <a:xfrm>
                <a:off x="8751951" y="5626131"/>
                <a:ext cx="120300" cy="28575"/>
                <a:chOff x="8751951" y="5626131"/>
                <a:chExt cx="120300" cy="28575"/>
              </a:xfrm>
            </p:grpSpPr>
            <p:sp>
              <p:nvSpPr>
                <p:cNvPr id="358" name="Google Shape;358;p2"/>
                <p:cNvSpPr/>
                <p:nvPr/>
              </p:nvSpPr>
              <p:spPr>
                <a:xfrm>
                  <a:off x="8766238" y="564041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9" name="Google Shape;359;p2"/>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60" name="Google Shape;360;p2"/>
              <p:cNvGrpSpPr/>
              <p:nvPr/>
            </p:nvGrpSpPr>
            <p:grpSpPr>
              <a:xfrm>
                <a:off x="8751951" y="5517451"/>
                <a:ext cx="120300" cy="28575"/>
                <a:chOff x="8751951" y="5517451"/>
                <a:chExt cx="120300" cy="28575"/>
              </a:xfrm>
            </p:grpSpPr>
            <p:sp>
              <p:nvSpPr>
                <p:cNvPr id="361" name="Google Shape;361;p2"/>
                <p:cNvSpPr/>
                <p:nvPr/>
              </p:nvSpPr>
              <p:spPr>
                <a:xfrm>
                  <a:off x="8766238" y="553173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62" name="Google Shape;362;p2"/>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63" name="Google Shape;363;p2"/>
            <p:cNvGrpSpPr/>
            <p:nvPr/>
          </p:nvGrpSpPr>
          <p:grpSpPr>
            <a:xfrm>
              <a:off x="8924353" y="5425249"/>
              <a:ext cx="279273" cy="1014793"/>
              <a:chOff x="8924353" y="5425249"/>
              <a:chExt cx="279273" cy="1014793"/>
            </a:xfrm>
          </p:grpSpPr>
          <p:sp>
            <p:nvSpPr>
              <p:cNvPr id="364" name="Google Shape;364;p2"/>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65" name="Google Shape;365;p2"/>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66" name="Google Shape;366;p2"/>
            <p:cNvGrpSpPr/>
            <p:nvPr/>
          </p:nvGrpSpPr>
          <p:grpSpPr>
            <a:xfrm>
              <a:off x="9085421" y="6300691"/>
              <a:ext cx="118205" cy="28575"/>
              <a:chOff x="9085421" y="6300691"/>
              <a:chExt cx="118205" cy="28575"/>
            </a:xfrm>
          </p:grpSpPr>
          <p:sp>
            <p:nvSpPr>
              <p:cNvPr id="367" name="Google Shape;367;p2"/>
              <p:cNvSpPr/>
              <p:nvPr/>
            </p:nvSpPr>
            <p:spPr>
              <a:xfrm>
                <a:off x="9099708" y="6314979"/>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68" name="Google Shape;368;p2"/>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69" name="Google Shape;369;p2"/>
            <p:cNvGrpSpPr/>
            <p:nvPr/>
          </p:nvGrpSpPr>
          <p:grpSpPr>
            <a:xfrm>
              <a:off x="9027794" y="6192107"/>
              <a:ext cx="175831" cy="28575"/>
              <a:chOff x="9027794" y="6192107"/>
              <a:chExt cx="175831" cy="28575"/>
            </a:xfrm>
          </p:grpSpPr>
          <p:sp>
            <p:nvSpPr>
              <p:cNvPr id="370" name="Google Shape;370;p2"/>
              <p:cNvSpPr/>
              <p:nvPr/>
            </p:nvSpPr>
            <p:spPr>
              <a:xfrm>
                <a:off x="9042082" y="6206394"/>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71" name="Google Shape;371;p2"/>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72" name="Google Shape;372;p2"/>
            <p:cNvGrpSpPr/>
            <p:nvPr/>
          </p:nvGrpSpPr>
          <p:grpSpPr>
            <a:xfrm>
              <a:off x="9085421" y="6083426"/>
              <a:ext cx="118205" cy="28575"/>
              <a:chOff x="9085421" y="6083426"/>
              <a:chExt cx="118205" cy="28575"/>
            </a:xfrm>
          </p:grpSpPr>
          <p:sp>
            <p:nvSpPr>
              <p:cNvPr id="373" name="Google Shape;373;p2"/>
              <p:cNvSpPr/>
              <p:nvPr/>
            </p:nvSpPr>
            <p:spPr>
              <a:xfrm>
                <a:off x="9099708" y="609771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74" name="Google Shape;374;p2"/>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75" name="Google Shape;375;p2"/>
            <p:cNvGrpSpPr/>
            <p:nvPr/>
          </p:nvGrpSpPr>
          <p:grpSpPr>
            <a:xfrm>
              <a:off x="9027794" y="5974746"/>
              <a:ext cx="175831" cy="28575"/>
              <a:chOff x="9027794" y="5974746"/>
              <a:chExt cx="175831" cy="28575"/>
            </a:xfrm>
          </p:grpSpPr>
          <p:sp>
            <p:nvSpPr>
              <p:cNvPr id="376" name="Google Shape;376;p2"/>
              <p:cNvSpPr/>
              <p:nvPr/>
            </p:nvSpPr>
            <p:spPr>
              <a:xfrm>
                <a:off x="9042082" y="5989033"/>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77" name="Google Shape;377;p2"/>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78" name="Google Shape;378;p2"/>
            <p:cNvGrpSpPr/>
            <p:nvPr/>
          </p:nvGrpSpPr>
          <p:grpSpPr>
            <a:xfrm>
              <a:off x="9085421" y="5866065"/>
              <a:ext cx="118205" cy="28575"/>
              <a:chOff x="9085421" y="5866065"/>
              <a:chExt cx="118205" cy="28575"/>
            </a:xfrm>
          </p:grpSpPr>
          <p:sp>
            <p:nvSpPr>
              <p:cNvPr id="379" name="Google Shape;379;p2"/>
              <p:cNvSpPr/>
              <p:nvPr/>
            </p:nvSpPr>
            <p:spPr>
              <a:xfrm>
                <a:off x="9099708" y="588035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0" name="Google Shape;380;p2"/>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81" name="Google Shape;381;p2"/>
            <p:cNvGrpSpPr/>
            <p:nvPr/>
          </p:nvGrpSpPr>
          <p:grpSpPr>
            <a:xfrm>
              <a:off x="9027794" y="5757481"/>
              <a:ext cx="175831" cy="28575"/>
              <a:chOff x="9027794" y="5757481"/>
              <a:chExt cx="175831" cy="28575"/>
            </a:xfrm>
          </p:grpSpPr>
          <p:sp>
            <p:nvSpPr>
              <p:cNvPr id="382" name="Google Shape;382;p2"/>
              <p:cNvSpPr/>
              <p:nvPr/>
            </p:nvSpPr>
            <p:spPr>
              <a:xfrm>
                <a:off x="9042082" y="577176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3" name="Google Shape;383;p2"/>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84" name="Google Shape;384;p2"/>
            <p:cNvGrpSpPr/>
            <p:nvPr/>
          </p:nvGrpSpPr>
          <p:grpSpPr>
            <a:xfrm>
              <a:off x="9085421" y="5648800"/>
              <a:ext cx="118205" cy="28575"/>
              <a:chOff x="9085421" y="5648800"/>
              <a:chExt cx="118205" cy="28575"/>
            </a:xfrm>
          </p:grpSpPr>
          <p:sp>
            <p:nvSpPr>
              <p:cNvPr id="385" name="Google Shape;385;p2"/>
              <p:cNvSpPr/>
              <p:nvPr/>
            </p:nvSpPr>
            <p:spPr>
              <a:xfrm>
                <a:off x="9099708" y="5663088"/>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6" name="Google Shape;386;p2"/>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87" name="Google Shape;387;p2"/>
            <p:cNvGrpSpPr/>
            <p:nvPr/>
          </p:nvGrpSpPr>
          <p:grpSpPr>
            <a:xfrm>
              <a:off x="9027794" y="5540120"/>
              <a:ext cx="175831" cy="28575"/>
              <a:chOff x="9027794" y="5540120"/>
              <a:chExt cx="175831" cy="28575"/>
            </a:xfrm>
          </p:grpSpPr>
          <p:sp>
            <p:nvSpPr>
              <p:cNvPr id="388" name="Google Shape;388;p2"/>
              <p:cNvSpPr/>
              <p:nvPr/>
            </p:nvSpPr>
            <p:spPr>
              <a:xfrm>
                <a:off x="9042082" y="555440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9" name="Google Shape;389;p2"/>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90" name="Google Shape;390;p2"/>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91" name="Google Shape;391;p2"/>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92" name="Google Shape;392;p2"/>
          <p:cNvGrpSpPr/>
          <p:nvPr/>
        </p:nvGrpSpPr>
        <p:grpSpPr>
          <a:xfrm>
            <a:off x="1634249" y="5284421"/>
            <a:ext cx="1093803" cy="1140530"/>
            <a:chOff x="2451372" y="7926631"/>
            <a:chExt cx="1640705" cy="1710795"/>
          </a:xfrm>
        </p:grpSpPr>
        <p:grpSp>
          <p:nvGrpSpPr>
            <p:cNvPr id="393" name="Google Shape;393;p2"/>
            <p:cNvGrpSpPr/>
            <p:nvPr/>
          </p:nvGrpSpPr>
          <p:grpSpPr>
            <a:xfrm>
              <a:off x="2451372" y="7926631"/>
              <a:ext cx="1640705" cy="1710795"/>
              <a:chOff x="10913347" y="1720888"/>
              <a:chExt cx="918545" cy="957731"/>
            </a:xfrm>
          </p:grpSpPr>
          <p:grpSp>
            <p:nvGrpSpPr>
              <p:cNvPr id="394" name="Google Shape;394;p2"/>
              <p:cNvGrpSpPr/>
              <p:nvPr/>
            </p:nvGrpSpPr>
            <p:grpSpPr>
              <a:xfrm>
                <a:off x="10913347" y="1960327"/>
                <a:ext cx="918545" cy="718292"/>
                <a:chOff x="10913347" y="1960327"/>
                <a:chExt cx="918545" cy="718292"/>
              </a:xfrm>
            </p:grpSpPr>
            <p:sp>
              <p:nvSpPr>
                <p:cNvPr id="395" name="Google Shape;395;p2"/>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96" name="Google Shape;396;p2"/>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97" name="Google Shape;397;p2"/>
              <p:cNvGrpSpPr/>
              <p:nvPr/>
            </p:nvGrpSpPr>
            <p:grpSpPr>
              <a:xfrm>
                <a:off x="10974609" y="2212942"/>
                <a:ext cx="209169" cy="209168"/>
                <a:chOff x="10974609" y="2212942"/>
                <a:chExt cx="209169" cy="209168"/>
              </a:xfrm>
            </p:grpSpPr>
            <p:sp>
              <p:nvSpPr>
                <p:cNvPr id="398" name="Google Shape;398;p2"/>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99" name="Google Shape;399;p2"/>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0" name="Google Shape;400;p2"/>
              <p:cNvGrpSpPr/>
              <p:nvPr/>
            </p:nvGrpSpPr>
            <p:grpSpPr>
              <a:xfrm>
                <a:off x="11175206" y="2363437"/>
                <a:ext cx="209168" cy="209168"/>
                <a:chOff x="11175206" y="2363437"/>
                <a:chExt cx="209168" cy="209168"/>
              </a:xfrm>
            </p:grpSpPr>
            <p:sp>
              <p:nvSpPr>
                <p:cNvPr id="401" name="Google Shape;401;p2"/>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02" name="Google Shape;402;p2"/>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3" name="Google Shape;403;p2"/>
              <p:cNvGrpSpPr/>
              <p:nvPr/>
            </p:nvGrpSpPr>
            <p:grpSpPr>
              <a:xfrm>
                <a:off x="11516391" y="2092546"/>
                <a:ext cx="209169" cy="209168"/>
                <a:chOff x="11516391" y="2092546"/>
                <a:chExt cx="209169" cy="209168"/>
              </a:xfrm>
            </p:grpSpPr>
            <p:sp>
              <p:nvSpPr>
                <p:cNvPr id="404" name="Google Shape;404;p2"/>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05" name="Google Shape;405;p2"/>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6" name="Google Shape;406;p2"/>
              <p:cNvGrpSpPr/>
              <p:nvPr/>
            </p:nvGrpSpPr>
            <p:grpSpPr>
              <a:xfrm>
                <a:off x="11426094" y="2333338"/>
                <a:ext cx="209169" cy="209168"/>
                <a:chOff x="11426094" y="2333338"/>
                <a:chExt cx="209169" cy="209168"/>
              </a:xfrm>
            </p:grpSpPr>
            <p:sp>
              <p:nvSpPr>
                <p:cNvPr id="407" name="Google Shape;407;p2"/>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08" name="Google Shape;408;p2"/>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9" name="Google Shape;409;p2"/>
              <p:cNvGrpSpPr/>
              <p:nvPr/>
            </p:nvGrpSpPr>
            <p:grpSpPr>
              <a:xfrm>
                <a:off x="10932301" y="1720888"/>
                <a:ext cx="646499" cy="499292"/>
                <a:chOff x="10932301" y="1720888"/>
                <a:chExt cx="646499" cy="499292"/>
              </a:xfrm>
            </p:grpSpPr>
            <p:grpSp>
              <p:nvGrpSpPr>
                <p:cNvPr id="410" name="Google Shape;410;p2"/>
                <p:cNvGrpSpPr/>
                <p:nvPr/>
              </p:nvGrpSpPr>
              <p:grpSpPr>
                <a:xfrm>
                  <a:off x="11292848" y="1720888"/>
                  <a:ext cx="285952" cy="231831"/>
                  <a:chOff x="11292848" y="1720888"/>
                  <a:chExt cx="285952" cy="231831"/>
                </a:xfrm>
              </p:grpSpPr>
              <p:sp>
                <p:nvSpPr>
                  <p:cNvPr id="411" name="Google Shape;411;p2"/>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2" name="Google Shape;412;p2"/>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13" name="Google Shape;413;p2"/>
                <p:cNvGrpSpPr/>
                <p:nvPr/>
              </p:nvGrpSpPr>
              <p:grpSpPr>
                <a:xfrm>
                  <a:off x="11190563" y="1827754"/>
                  <a:ext cx="209006" cy="212690"/>
                  <a:chOff x="11190563" y="1827754"/>
                  <a:chExt cx="209006" cy="212690"/>
                </a:xfrm>
              </p:grpSpPr>
              <p:sp>
                <p:nvSpPr>
                  <p:cNvPr id="414" name="Google Shape;414;p2"/>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5" name="Google Shape;415;p2"/>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16" name="Google Shape;416;p2"/>
                <p:cNvGrpSpPr/>
                <p:nvPr/>
              </p:nvGrpSpPr>
              <p:grpSpPr>
                <a:xfrm>
                  <a:off x="10932301" y="1885932"/>
                  <a:ext cx="382548" cy="334248"/>
                  <a:chOff x="10932301" y="1885932"/>
                  <a:chExt cx="382548" cy="334248"/>
                </a:xfrm>
              </p:grpSpPr>
              <p:sp>
                <p:nvSpPr>
                  <p:cNvPr id="417" name="Google Shape;417;p2"/>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8" name="Google Shape;418;p2"/>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19" name="Google Shape;419;p2"/>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420" name="Google Shape;420;p2"/>
            <p:cNvGrpSpPr/>
            <p:nvPr/>
          </p:nvGrpSpPr>
          <p:grpSpPr>
            <a:xfrm>
              <a:off x="2451372" y="7926631"/>
              <a:ext cx="1640705" cy="1710795"/>
              <a:chOff x="10913347" y="1720888"/>
              <a:chExt cx="918545" cy="957731"/>
            </a:xfrm>
          </p:grpSpPr>
          <p:grpSp>
            <p:nvGrpSpPr>
              <p:cNvPr id="421" name="Google Shape;421;p2"/>
              <p:cNvGrpSpPr/>
              <p:nvPr/>
            </p:nvGrpSpPr>
            <p:grpSpPr>
              <a:xfrm>
                <a:off x="10913347" y="1960327"/>
                <a:ext cx="918545" cy="718292"/>
                <a:chOff x="10913347" y="1960327"/>
                <a:chExt cx="918545" cy="718292"/>
              </a:xfrm>
            </p:grpSpPr>
            <p:sp>
              <p:nvSpPr>
                <p:cNvPr id="422" name="Google Shape;422;p2"/>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23" name="Google Shape;423;p2"/>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24" name="Google Shape;424;p2"/>
              <p:cNvGrpSpPr/>
              <p:nvPr/>
            </p:nvGrpSpPr>
            <p:grpSpPr>
              <a:xfrm>
                <a:off x="10974609" y="2212942"/>
                <a:ext cx="209169" cy="209168"/>
                <a:chOff x="10974609" y="2212942"/>
                <a:chExt cx="209169" cy="209168"/>
              </a:xfrm>
            </p:grpSpPr>
            <p:sp>
              <p:nvSpPr>
                <p:cNvPr id="425" name="Google Shape;425;p2"/>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26" name="Google Shape;426;p2"/>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27" name="Google Shape;427;p2"/>
              <p:cNvGrpSpPr/>
              <p:nvPr/>
            </p:nvGrpSpPr>
            <p:grpSpPr>
              <a:xfrm>
                <a:off x="11175206" y="2363437"/>
                <a:ext cx="209168" cy="209168"/>
                <a:chOff x="11175206" y="2363437"/>
                <a:chExt cx="209168" cy="209168"/>
              </a:xfrm>
            </p:grpSpPr>
            <p:sp>
              <p:nvSpPr>
                <p:cNvPr id="428" name="Google Shape;428;p2"/>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29" name="Google Shape;429;p2"/>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30" name="Google Shape;430;p2"/>
              <p:cNvGrpSpPr/>
              <p:nvPr/>
            </p:nvGrpSpPr>
            <p:grpSpPr>
              <a:xfrm>
                <a:off x="11516391" y="2092546"/>
                <a:ext cx="209169" cy="209168"/>
                <a:chOff x="11516391" y="2092546"/>
                <a:chExt cx="209169" cy="209168"/>
              </a:xfrm>
            </p:grpSpPr>
            <p:sp>
              <p:nvSpPr>
                <p:cNvPr id="431" name="Google Shape;431;p2"/>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32" name="Google Shape;432;p2"/>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33" name="Google Shape;433;p2"/>
              <p:cNvGrpSpPr/>
              <p:nvPr/>
            </p:nvGrpSpPr>
            <p:grpSpPr>
              <a:xfrm>
                <a:off x="11426094" y="2333338"/>
                <a:ext cx="209169" cy="209168"/>
                <a:chOff x="11426094" y="2333338"/>
                <a:chExt cx="209169" cy="209168"/>
              </a:xfrm>
            </p:grpSpPr>
            <p:sp>
              <p:nvSpPr>
                <p:cNvPr id="434" name="Google Shape;434;p2"/>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35" name="Google Shape;435;p2"/>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36" name="Google Shape;436;p2"/>
              <p:cNvGrpSpPr/>
              <p:nvPr/>
            </p:nvGrpSpPr>
            <p:grpSpPr>
              <a:xfrm>
                <a:off x="10932301" y="1720888"/>
                <a:ext cx="646499" cy="499292"/>
                <a:chOff x="10932301" y="1720888"/>
                <a:chExt cx="646499" cy="499292"/>
              </a:xfrm>
            </p:grpSpPr>
            <p:grpSp>
              <p:nvGrpSpPr>
                <p:cNvPr id="437" name="Google Shape;437;p2"/>
                <p:cNvGrpSpPr/>
                <p:nvPr/>
              </p:nvGrpSpPr>
              <p:grpSpPr>
                <a:xfrm>
                  <a:off x="11292848" y="1720888"/>
                  <a:ext cx="285952" cy="231831"/>
                  <a:chOff x="11292848" y="1720888"/>
                  <a:chExt cx="285952" cy="231831"/>
                </a:xfrm>
              </p:grpSpPr>
              <p:sp>
                <p:nvSpPr>
                  <p:cNvPr id="438" name="Google Shape;438;p2"/>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39" name="Google Shape;439;p2"/>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40" name="Google Shape;440;p2"/>
                <p:cNvGrpSpPr/>
                <p:nvPr/>
              </p:nvGrpSpPr>
              <p:grpSpPr>
                <a:xfrm>
                  <a:off x="11190563" y="1827754"/>
                  <a:ext cx="209006" cy="212690"/>
                  <a:chOff x="11190563" y="1827754"/>
                  <a:chExt cx="209006" cy="212690"/>
                </a:xfrm>
              </p:grpSpPr>
              <p:sp>
                <p:nvSpPr>
                  <p:cNvPr id="441" name="Google Shape;441;p2"/>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42" name="Google Shape;442;p2"/>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43" name="Google Shape;443;p2"/>
                <p:cNvGrpSpPr/>
                <p:nvPr/>
              </p:nvGrpSpPr>
              <p:grpSpPr>
                <a:xfrm>
                  <a:off x="10932301" y="1885932"/>
                  <a:ext cx="382548" cy="334248"/>
                  <a:chOff x="10932301" y="1885932"/>
                  <a:chExt cx="382548" cy="334248"/>
                </a:xfrm>
              </p:grpSpPr>
              <p:sp>
                <p:nvSpPr>
                  <p:cNvPr id="444" name="Google Shape;444;p2"/>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45" name="Google Shape;445;p2"/>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46" name="Google Shape;446;p2"/>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447" name="Google Shape;447;p2"/>
          <p:cNvGrpSpPr/>
          <p:nvPr/>
        </p:nvGrpSpPr>
        <p:grpSpPr>
          <a:xfrm>
            <a:off x="10049026" y="2849406"/>
            <a:ext cx="985054" cy="1140491"/>
            <a:chOff x="8390004" y="456115"/>
            <a:chExt cx="904162" cy="1046834"/>
          </a:xfrm>
        </p:grpSpPr>
        <p:grpSp>
          <p:nvGrpSpPr>
            <p:cNvPr id="448" name="Google Shape;448;p2"/>
            <p:cNvGrpSpPr/>
            <p:nvPr/>
          </p:nvGrpSpPr>
          <p:grpSpPr>
            <a:xfrm>
              <a:off x="8390004" y="1344626"/>
              <a:ext cx="193429" cy="158323"/>
              <a:chOff x="8390004" y="1344626"/>
              <a:chExt cx="193429" cy="158323"/>
            </a:xfrm>
          </p:grpSpPr>
          <p:sp>
            <p:nvSpPr>
              <p:cNvPr id="449" name="Google Shape;449;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0" name="Google Shape;450;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51" name="Google Shape;451;p2"/>
            <p:cNvGrpSpPr/>
            <p:nvPr/>
          </p:nvGrpSpPr>
          <p:grpSpPr>
            <a:xfrm>
              <a:off x="8437418" y="1249718"/>
              <a:ext cx="235873" cy="221893"/>
              <a:chOff x="8437418" y="1249718"/>
              <a:chExt cx="235873" cy="221893"/>
            </a:xfrm>
          </p:grpSpPr>
          <p:sp>
            <p:nvSpPr>
              <p:cNvPr id="452" name="Google Shape;452;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3" name="Google Shape;453;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54" name="Google Shape;454;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5" name="Google Shape;455;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456" name="Google Shape;456;p2"/>
            <p:cNvGrpSpPr/>
            <p:nvPr/>
          </p:nvGrpSpPr>
          <p:grpSpPr>
            <a:xfrm>
              <a:off x="8433011" y="1095392"/>
              <a:ext cx="388579" cy="353169"/>
              <a:chOff x="8433011" y="1095392"/>
              <a:chExt cx="388579" cy="353169"/>
            </a:xfrm>
          </p:grpSpPr>
          <p:sp>
            <p:nvSpPr>
              <p:cNvPr id="457" name="Google Shape;457;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8" name="Google Shape;458;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59" name="Google Shape;459;p2"/>
            <p:cNvGrpSpPr/>
            <p:nvPr/>
          </p:nvGrpSpPr>
          <p:grpSpPr>
            <a:xfrm>
              <a:off x="8457991" y="456115"/>
              <a:ext cx="836175" cy="922341"/>
              <a:chOff x="8457991" y="456115"/>
              <a:chExt cx="836175" cy="922341"/>
            </a:xfrm>
          </p:grpSpPr>
          <p:sp>
            <p:nvSpPr>
              <p:cNvPr id="460" name="Google Shape;460;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1" name="Google Shape;461;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62" name="Google Shape;462;p2"/>
            <p:cNvGrpSpPr/>
            <p:nvPr/>
          </p:nvGrpSpPr>
          <p:grpSpPr>
            <a:xfrm>
              <a:off x="9017765" y="1062485"/>
              <a:ext cx="43394" cy="51843"/>
              <a:chOff x="9017765" y="1062485"/>
              <a:chExt cx="43394" cy="51843"/>
            </a:xfrm>
          </p:grpSpPr>
          <p:sp>
            <p:nvSpPr>
              <p:cNvPr id="463" name="Google Shape;463;p2"/>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4" name="Google Shape;464;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65" name="Google Shape;465;p2"/>
            <p:cNvGrpSpPr/>
            <p:nvPr/>
          </p:nvGrpSpPr>
          <p:grpSpPr>
            <a:xfrm>
              <a:off x="8715085" y="603328"/>
              <a:ext cx="436817" cy="522335"/>
              <a:chOff x="8715085" y="603328"/>
              <a:chExt cx="436817" cy="522335"/>
            </a:xfrm>
          </p:grpSpPr>
          <p:sp>
            <p:nvSpPr>
              <p:cNvPr id="466" name="Google Shape;466;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7" name="Google Shape;467;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68" name="Google Shape;468;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9" name="Google Shape;469;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0" name="Google Shape;470;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71" name="Google Shape;471;p2"/>
          <p:cNvGrpSpPr/>
          <p:nvPr/>
        </p:nvGrpSpPr>
        <p:grpSpPr>
          <a:xfrm>
            <a:off x="3427318" y="535007"/>
            <a:ext cx="1024218" cy="947393"/>
            <a:chOff x="1560766" y="5405182"/>
            <a:chExt cx="928687" cy="859028"/>
          </a:xfrm>
        </p:grpSpPr>
        <p:grpSp>
          <p:nvGrpSpPr>
            <p:cNvPr id="472" name="Google Shape;472;p2"/>
            <p:cNvGrpSpPr/>
            <p:nvPr/>
          </p:nvGrpSpPr>
          <p:grpSpPr>
            <a:xfrm>
              <a:off x="1580864" y="5520975"/>
              <a:ext cx="202501" cy="481393"/>
              <a:chOff x="1580864" y="5520975"/>
              <a:chExt cx="202501" cy="481393"/>
            </a:xfrm>
          </p:grpSpPr>
          <p:sp>
            <p:nvSpPr>
              <p:cNvPr id="473" name="Google Shape;473;p2"/>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4" name="Google Shape;474;p2"/>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75" name="Google Shape;475;p2"/>
            <p:cNvGrpSpPr/>
            <p:nvPr/>
          </p:nvGrpSpPr>
          <p:grpSpPr>
            <a:xfrm>
              <a:off x="1615001" y="5405182"/>
              <a:ext cx="134227" cy="78931"/>
              <a:chOff x="1615001" y="5405182"/>
              <a:chExt cx="134227" cy="78931"/>
            </a:xfrm>
          </p:grpSpPr>
          <p:sp>
            <p:nvSpPr>
              <p:cNvPr id="476" name="Google Shape;476;p2"/>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7" name="Google Shape;477;p2"/>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78" name="Google Shape;478;p2"/>
            <p:cNvGrpSpPr/>
            <p:nvPr/>
          </p:nvGrpSpPr>
          <p:grpSpPr>
            <a:xfrm>
              <a:off x="1580941" y="5455538"/>
              <a:ext cx="202347" cy="99441"/>
              <a:chOff x="1580941" y="5455538"/>
              <a:chExt cx="202347" cy="99441"/>
            </a:xfrm>
          </p:grpSpPr>
          <p:sp>
            <p:nvSpPr>
              <p:cNvPr id="479" name="Google Shape;479;p2"/>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0" name="Google Shape;480;p2"/>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1" name="Google Shape;481;p2"/>
            <p:cNvGrpSpPr/>
            <p:nvPr/>
          </p:nvGrpSpPr>
          <p:grpSpPr>
            <a:xfrm>
              <a:off x="1757076" y="5521165"/>
              <a:ext cx="202596" cy="481393"/>
              <a:chOff x="1757076" y="5521165"/>
              <a:chExt cx="202596" cy="481393"/>
            </a:xfrm>
          </p:grpSpPr>
          <p:sp>
            <p:nvSpPr>
              <p:cNvPr id="482" name="Google Shape;482;p2"/>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3" name="Google Shape;483;p2"/>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4" name="Google Shape;484;p2"/>
            <p:cNvGrpSpPr/>
            <p:nvPr/>
          </p:nvGrpSpPr>
          <p:grpSpPr>
            <a:xfrm>
              <a:off x="1791213" y="5405437"/>
              <a:ext cx="134227" cy="78867"/>
              <a:chOff x="1791213" y="5405437"/>
              <a:chExt cx="134227" cy="78867"/>
            </a:xfrm>
          </p:grpSpPr>
          <p:sp>
            <p:nvSpPr>
              <p:cNvPr id="485" name="Google Shape;485;p2"/>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6" name="Google Shape;486;p2"/>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7" name="Google Shape;487;p2"/>
            <p:cNvGrpSpPr/>
            <p:nvPr/>
          </p:nvGrpSpPr>
          <p:grpSpPr>
            <a:xfrm>
              <a:off x="1757267" y="5455729"/>
              <a:ext cx="202343" cy="99535"/>
              <a:chOff x="1757267" y="5455729"/>
              <a:chExt cx="202343" cy="99535"/>
            </a:xfrm>
          </p:grpSpPr>
          <p:sp>
            <p:nvSpPr>
              <p:cNvPr id="488" name="Google Shape;488;p2"/>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9" name="Google Shape;489;p2"/>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0" name="Google Shape;490;p2"/>
            <p:cNvGrpSpPr/>
            <p:nvPr/>
          </p:nvGrpSpPr>
          <p:grpSpPr>
            <a:xfrm>
              <a:off x="1931003" y="5526594"/>
              <a:ext cx="202596" cy="481393"/>
              <a:chOff x="1931003" y="5526594"/>
              <a:chExt cx="202596" cy="481393"/>
            </a:xfrm>
          </p:grpSpPr>
          <p:sp>
            <p:nvSpPr>
              <p:cNvPr id="491" name="Google Shape;491;p2"/>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92" name="Google Shape;492;p2"/>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3" name="Google Shape;493;p2"/>
            <p:cNvGrpSpPr/>
            <p:nvPr/>
          </p:nvGrpSpPr>
          <p:grpSpPr>
            <a:xfrm>
              <a:off x="1965235" y="5405437"/>
              <a:ext cx="134227" cy="78867"/>
              <a:chOff x="1965235" y="5405437"/>
              <a:chExt cx="134227" cy="78867"/>
            </a:xfrm>
          </p:grpSpPr>
          <p:sp>
            <p:nvSpPr>
              <p:cNvPr id="494" name="Google Shape;494;p2"/>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95" name="Google Shape;495;p2"/>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6" name="Google Shape;496;p2"/>
            <p:cNvGrpSpPr/>
            <p:nvPr/>
          </p:nvGrpSpPr>
          <p:grpSpPr>
            <a:xfrm>
              <a:off x="1931256" y="5455729"/>
              <a:ext cx="202281" cy="99535"/>
              <a:chOff x="1931256" y="5455729"/>
              <a:chExt cx="202281" cy="99535"/>
            </a:xfrm>
          </p:grpSpPr>
          <p:sp>
            <p:nvSpPr>
              <p:cNvPr id="497" name="Google Shape;497;p2"/>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98" name="Google Shape;498;p2"/>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9" name="Google Shape;499;p2"/>
            <p:cNvGrpSpPr/>
            <p:nvPr/>
          </p:nvGrpSpPr>
          <p:grpSpPr>
            <a:xfrm>
              <a:off x="2099210" y="5526690"/>
              <a:ext cx="202601" cy="481298"/>
              <a:chOff x="2099210" y="5526690"/>
              <a:chExt cx="202601" cy="481298"/>
            </a:xfrm>
          </p:grpSpPr>
          <p:sp>
            <p:nvSpPr>
              <p:cNvPr id="500" name="Google Shape;500;p2"/>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1" name="Google Shape;501;p2"/>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02" name="Google Shape;502;p2"/>
            <p:cNvGrpSpPr/>
            <p:nvPr/>
          </p:nvGrpSpPr>
          <p:grpSpPr>
            <a:xfrm>
              <a:off x="2133447" y="5405437"/>
              <a:ext cx="134227" cy="78867"/>
              <a:chOff x="2133447" y="5405437"/>
              <a:chExt cx="134227" cy="78867"/>
            </a:xfrm>
          </p:grpSpPr>
          <p:sp>
            <p:nvSpPr>
              <p:cNvPr id="503" name="Google Shape;503;p2"/>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4" name="Google Shape;504;p2"/>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05" name="Google Shape;505;p2"/>
            <p:cNvGrpSpPr/>
            <p:nvPr/>
          </p:nvGrpSpPr>
          <p:grpSpPr>
            <a:xfrm>
              <a:off x="2099467" y="5455729"/>
              <a:ext cx="202281" cy="99535"/>
              <a:chOff x="2099467" y="5455729"/>
              <a:chExt cx="202281" cy="99535"/>
            </a:xfrm>
          </p:grpSpPr>
          <p:sp>
            <p:nvSpPr>
              <p:cNvPr id="506" name="Google Shape;506;p2"/>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7" name="Google Shape;507;p2"/>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08" name="Google Shape;508;p2"/>
            <p:cNvGrpSpPr/>
            <p:nvPr/>
          </p:nvGrpSpPr>
          <p:grpSpPr>
            <a:xfrm>
              <a:off x="2273236" y="5521165"/>
              <a:ext cx="202596" cy="481393"/>
              <a:chOff x="2273236" y="5521165"/>
              <a:chExt cx="202596" cy="481393"/>
            </a:xfrm>
          </p:grpSpPr>
          <p:sp>
            <p:nvSpPr>
              <p:cNvPr id="509" name="Google Shape;509;p2"/>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0" name="Google Shape;510;p2"/>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1" name="Google Shape;511;p2"/>
            <p:cNvGrpSpPr/>
            <p:nvPr/>
          </p:nvGrpSpPr>
          <p:grpSpPr>
            <a:xfrm>
              <a:off x="2307373" y="5405437"/>
              <a:ext cx="134227" cy="78867"/>
              <a:chOff x="2307373" y="5405437"/>
              <a:chExt cx="134227" cy="78867"/>
            </a:xfrm>
          </p:grpSpPr>
          <p:sp>
            <p:nvSpPr>
              <p:cNvPr id="512" name="Google Shape;512;p2"/>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3" name="Google Shape;513;p2"/>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4" name="Google Shape;514;p2"/>
            <p:cNvGrpSpPr/>
            <p:nvPr/>
          </p:nvGrpSpPr>
          <p:grpSpPr>
            <a:xfrm>
              <a:off x="2273427" y="5455729"/>
              <a:ext cx="202310" cy="99535"/>
              <a:chOff x="2273427" y="5455729"/>
              <a:chExt cx="202310" cy="99535"/>
            </a:xfrm>
          </p:grpSpPr>
          <p:sp>
            <p:nvSpPr>
              <p:cNvPr id="515" name="Google Shape;515;p2"/>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6" name="Google Shape;516;p2"/>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7" name="Google Shape;517;p2"/>
            <p:cNvGrpSpPr/>
            <p:nvPr/>
          </p:nvGrpSpPr>
          <p:grpSpPr>
            <a:xfrm>
              <a:off x="1560766" y="5782817"/>
              <a:ext cx="928687" cy="481393"/>
              <a:chOff x="1560766" y="5782817"/>
              <a:chExt cx="928687" cy="481393"/>
            </a:xfrm>
          </p:grpSpPr>
          <p:sp>
            <p:nvSpPr>
              <p:cNvPr id="518" name="Google Shape;518;p2"/>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9" name="Google Shape;519;p2"/>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20" name="Google Shape;520;p2"/>
            <p:cNvGrpSpPr/>
            <p:nvPr/>
          </p:nvGrpSpPr>
          <p:grpSpPr>
            <a:xfrm>
              <a:off x="1724405" y="5870161"/>
              <a:ext cx="612267" cy="284988"/>
              <a:chOff x="1724405" y="5870161"/>
              <a:chExt cx="612267" cy="284988"/>
            </a:xfrm>
          </p:grpSpPr>
          <p:sp>
            <p:nvSpPr>
              <p:cNvPr id="521" name="Google Shape;521;p2"/>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22" name="Google Shape;522;p2"/>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523" name="Google Shape;523;p2"/>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24" name="Google Shape;524;p2"/>
          <p:cNvGrpSpPr/>
          <p:nvPr/>
        </p:nvGrpSpPr>
        <p:grpSpPr>
          <a:xfrm>
            <a:off x="3427318" y="535007"/>
            <a:ext cx="1024218" cy="947393"/>
            <a:chOff x="1560766" y="5405182"/>
            <a:chExt cx="928687" cy="859028"/>
          </a:xfrm>
        </p:grpSpPr>
        <p:grpSp>
          <p:nvGrpSpPr>
            <p:cNvPr id="525" name="Google Shape;525;p2"/>
            <p:cNvGrpSpPr/>
            <p:nvPr/>
          </p:nvGrpSpPr>
          <p:grpSpPr>
            <a:xfrm>
              <a:off x="1580864" y="5520975"/>
              <a:ext cx="202501" cy="481393"/>
              <a:chOff x="1580864" y="5520975"/>
              <a:chExt cx="202501" cy="481393"/>
            </a:xfrm>
          </p:grpSpPr>
          <p:sp>
            <p:nvSpPr>
              <p:cNvPr id="526" name="Google Shape;526;p2"/>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27" name="Google Shape;527;p2"/>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28" name="Google Shape;528;p2"/>
            <p:cNvGrpSpPr/>
            <p:nvPr/>
          </p:nvGrpSpPr>
          <p:grpSpPr>
            <a:xfrm>
              <a:off x="1615001" y="5405182"/>
              <a:ext cx="134227" cy="78931"/>
              <a:chOff x="1615001" y="5405182"/>
              <a:chExt cx="134227" cy="78931"/>
            </a:xfrm>
          </p:grpSpPr>
          <p:sp>
            <p:nvSpPr>
              <p:cNvPr id="529" name="Google Shape;529;p2"/>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0" name="Google Shape;530;p2"/>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31" name="Google Shape;531;p2"/>
            <p:cNvGrpSpPr/>
            <p:nvPr/>
          </p:nvGrpSpPr>
          <p:grpSpPr>
            <a:xfrm>
              <a:off x="1580941" y="5455538"/>
              <a:ext cx="202347" cy="99441"/>
              <a:chOff x="1580941" y="5455538"/>
              <a:chExt cx="202347" cy="99441"/>
            </a:xfrm>
          </p:grpSpPr>
          <p:sp>
            <p:nvSpPr>
              <p:cNvPr id="532" name="Google Shape;532;p2"/>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3" name="Google Shape;533;p2"/>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34" name="Google Shape;534;p2"/>
            <p:cNvGrpSpPr/>
            <p:nvPr/>
          </p:nvGrpSpPr>
          <p:grpSpPr>
            <a:xfrm>
              <a:off x="1757076" y="5521165"/>
              <a:ext cx="202596" cy="481393"/>
              <a:chOff x="1757076" y="5521165"/>
              <a:chExt cx="202596" cy="481393"/>
            </a:xfrm>
          </p:grpSpPr>
          <p:sp>
            <p:nvSpPr>
              <p:cNvPr id="535" name="Google Shape;535;p2"/>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6" name="Google Shape;536;p2"/>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37" name="Google Shape;537;p2"/>
            <p:cNvGrpSpPr/>
            <p:nvPr/>
          </p:nvGrpSpPr>
          <p:grpSpPr>
            <a:xfrm>
              <a:off x="1791213" y="5405437"/>
              <a:ext cx="134227" cy="78867"/>
              <a:chOff x="1791213" y="5405437"/>
              <a:chExt cx="134227" cy="78867"/>
            </a:xfrm>
          </p:grpSpPr>
          <p:sp>
            <p:nvSpPr>
              <p:cNvPr id="538" name="Google Shape;538;p2"/>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9" name="Google Shape;539;p2"/>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0" name="Google Shape;540;p2"/>
            <p:cNvGrpSpPr/>
            <p:nvPr/>
          </p:nvGrpSpPr>
          <p:grpSpPr>
            <a:xfrm>
              <a:off x="1757267" y="5455729"/>
              <a:ext cx="202343" cy="99535"/>
              <a:chOff x="1757267" y="5455729"/>
              <a:chExt cx="202343" cy="99535"/>
            </a:xfrm>
          </p:grpSpPr>
          <p:sp>
            <p:nvSpPr>
              <p:cNvPr id="541" name="Google Shape;541;p2"/>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42" name="Google Shape;542;p2"/>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3" name="Google Shape;543;p2"/>
            <p:cNvGrpSpPr/>
            <p:nvPr/>
          </p:nvGrpSpPr>
          <p:grpSpPr>
            <a:xfrm>
              <a:off x="1931003" y="5526594"/>
              <a:ext cx="202596" cy="481393"/>
              <a:chOff x="1931003" y="5526594"/>
              <a:chExt cx="202596" cy="481393"/>
            </a:xfrm>
          </p:grpSpPr>
          <p:sp>
            <p:nvSpPr>
              <p:cNvPr id="544" name="Google Shape;544;p2"/>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45" name="Google Shape;545;p2"/>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6" name="Google Shape;546;p2"/>
            <p:cNvGrpSpPr/>
            <p:nvPr/>
          </p:nvGrpSpPr>
          <p:grpSpPr>
            <a:xfrm>
              <a:off x="1965235" y="5405437"/>
              <a:ext cx="134227" cy="78867"/>
              <a:chOff x="1965235" y="5405437"/>
              <a:chExt cx="134227" cy="78867"/>
            </a:xfrm>
          </p:grpSpPr>
          <p:sp>
            <p:nvSpPr>
              <p:cNvPr id="547" name="Google Shape;547;p2"/>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48" name="Google Shape;548;p2"/>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9" name="Google Shape;549;p2"/>
            <p:cNvGrpSpPr/>
            <p:nvPr/>
          </p:nvGrpSpPr>
          <p:grpSpPr>
            <a:xfrm>
              <a:off x="1931256" y="5455729"/>
              <a:ext cx="202281" cy="99535"/>
              <a:chOff x="1931256" y="5455729"/>
              <a:chExt cx="202281" cy="99535"/>
            </a:xfrm>
          </p:grpSpPr>
          <p:sp>
            <p:nvSpPr>
              <p:cNvPr id="550" name="Google Shape;550;p2"/>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51" name="Google Shape;551;p2"/>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52" name="Google Shape;552;p2"/>
            <p:cNvGrpSpPr/>
            <p:nvPr/>
          </p:nvGrpSpPr>
          <p:grpSpPr>
            <a:xfrm>
              <a:off x="2099210" y="5526690"/>
              <a:ext cx="202601" cy="481298"/>
              <a:chOff x="2099210" y="5526690"/>
              <a:chExt cx="202601" cy="481298"/>
            </a:xfrm>
          </p:grpSpPr>
          <p:sp>
            <p:nvSpPr>
              <p:cNvPr id="553" name="Google Shape;553;p2"/>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54" name="Google Shape;554;p2"/>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55" name="Google Shape;555;p2"/>
            <p:cNvGrpSpPr/>
            <p:nvPr/>
          </p:nvGrpSpPr>
          <p:grpSpPr>
            <a:xfrm>
              <a:off x="2133447" y="5405437"/>
              <a:ext cx="134227" cy="78867"/>
              <a:chOff x="2133447" y="5405437"/>
              <a:chExt cx="134227" cy="78867"/>
            </a:xfrm>
          </p:grpSpPr>
          <p:sp>
            <p:nvSpPr>
              <p:cNvPr id="556" name="Google Shape;556;p2"/>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57" name="Google Shape;557;p2"/>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58" name="Google Shape;558;p2"/>
            <p:cNvGrpSpPr/>
            <p:nvPr/>
          </p:nvGrpSpPr>
          <p:grpSpPr>
            <a:xfrm>
              <a:off x="2099467" y="5455729"/>
              <a:ext cx="202281" cy="99535"/>
              <a:chOff x="2099467" y="5455729"/>
              <a:chExt cx="202281" cy="99535"/>
            </a:xfrm>
          </p:grpSpPr>
          <p:sp>
            <p:nvSpPr>
              <p:cNvPr id="559" name="Google Shape;559;p2"/>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0" name="Google Shape;560;p2"/>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61" name="Google Shape;561;p2"/>
            <p:cNvGrpSpPr/>
            <p:nvPr/>
          </p:nvGrpSpPr>
          <p:grpSpPr>
            <a:xfrm>
              <a:off x="2273236" y="5521165"/>
              <a:ext cx="202596" cy="481393"/>
              <a:chOff x="2273236" y="5521165"/>
              <a:chExt cx="202596" cy="481393"/>
            </a:xfrm>
          </p:grpSpPr>
          <p:sp>
            <p:nvSpPr>
              <p:cNvPr id="562" name="Google Shape;562;p2"/>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3" name="Google Shape;563;p2"/>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64" name="Google Shape;564;p2"/>
            <p:cNvGrpSpPr/>
            <p:nvPr/>
          </p:nvGrpSpPr>
          <p:grpSpPr>
            <a:xfrm>
              <a:off x="2307373" y="5405437"/>
              <a:ext cx="134227" cy="78867"/>
              <a:chOff x="2307373" y="5405437"/>
              <a:chExt cx="134227" cy="78867"/>
            </a:xfrm>
          </p:grpSpPr>
          <p:sp>
            <p:nvSpPr>
              <p:cNvPr id="565" name="Google Shape;565;p2"/>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6" name="Google Shape;566;p2"/>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67" name="Google Shape;567;p2"/>
            <p:cNvGrpSpPr/>
            <p:nvPr/>
          </p:nvGrpSpPr>
          <p:grpSpPr>
            <a:xfrm>
              <a:off x="2273427" y="5455729"/>
              <a:ext cx="202310" cy="99535"/>
              <a:chOff x="2273427" y="5455729"/>
              <a:chExt cx="202310" cy="99535"/>
            </a:xfrm>
          </p:grpSpPr>
          <p:sp>
            <p:nvSpPr>
              <p:cNvPr id="568" name="Google Shape;568;p2"/>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9" name="Google Shape;569;p2"/>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70" name="Google Shape;570;p2"/>
            <p:cNvGrpSpPr/>
            <p:nvPr/>
          </p:nvGrpSpPr>
          <p:grpSpPr>
            <a:xfrm>
              <a:off x="1560766" y="5782817"/>
              <a:ext cx="928687" cy="481393"/>
              <a:chOff x="1560766" y="5782817"/>
              <a:chExt cx="928687" cy="481393"/>
            </a:xfrm>
          </p:grpSpPr>
          <p:sp>
            <p:nvSpPr>
              <p:cNvPr id="571" name="Google Shape;571;p2"/>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72" name="Google Shape;572;p2"/>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73" name="Google Shape;573;p2"/>
            <p:cNvGrpSpPr/>
            <p:nvPr/>
          </p:nvGrpSpPr>
          <p:grpSpPr>
            <a:xfrm>
              <a:off x="1724405" y="5870161"/>
              <a:ext cx="612267" cy="284988"/>
              <a:chOff x="1724405" y="5870161"/>
              <a:chExt cx="612267" cy="284988"/>
            </a:xfrm>
          </p:grpSpPr>
          <p:sp>
            <p:nvSpPr>
              <p:cNvPr id="574" name="Google Shape;574;p2"/>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75" name="Google Shape;575;p2"/>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576" name="Google Shape;576;p2"/>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Tree>
    <p:extLst>
      <p:ext uri="{BB962C8B-B14F-4D97-AF65-F5344CB8AC3E}">
        <p14:creationId xmlns:p14="http://schemas.microsoft.com/office/powerpoint/2010/main" val="2515061842"/>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010 Class debate">
  <p:cSld name="010 Class debate">
    <p:spTree>
      <p:nvGrpSpPr>
        <p:cNvPr id="1" name="Shape 1360"/>
        <p:cNvGrpSpPr/>
        <p:nvPr/>
      </p:nvGrpSpPr>
      <p:grpSpPr>
        <a:xfrm>
          <a:off x="0" y="0"/>
          <a:ext cx="0" cy="0"/>
          <a:chOff x="0" y="0"/>
          <a:chExt cx="0" cy="0"/>
        </a:xfrm>
      </p:grpSpPr>
      <p:sp>
        <p:nvSpPr>
          <p:cNvPr id="1361" name="Google Shape;1361;p11"/>
          <p:cNvSpPr/>
          <p:nvPr/>
        </p:nvSpPr>
        <p:spPr>
          <a:xfrm>
            <a:off x="551450" y="1684500"/>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2" name="Google Shape;1362;p11"/>
          <p:cNvSpPr/>
          <p:nvPr/>
        </p:nvSpPr>
        <p:spPr>
          <a:xfrm>
            <a:off x="6158171" y="1678104"/>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3" name="Google Shape;1363;p11"/>
          <p:cNvSpPr/>
          <p:nvPr/>
        </p:nvSpPr>
        <p:spPr>
          <a:xfrm>
            <a:off x="555459" y="4072289"/>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4" name="Google Shape;1364;p11"/>
          <p:cNvSpPr/>
          <p:nvPr/>
        </p:nvSpPr>
        <p:spPr>
          <a:xfrm>
            <a:off x="6162179" y="4065894"/>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5" name="Google Shape;1365;p11"/>
          <p:cNvSpPr/>
          <p:nvPr/>
        </p:nvSpPr>
        <p:spPr>
          <a:xfrm>
            <a:off x="4837362" y="2916942"/>
            <a:ext cx="251728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6" name="Google Shape;1366;p11"/>
          <p:cNvSpPr txBox="1"/>
          <p:nvPr/>
        </p:nvSpPr>
        <p:spPr>
          <a:xfrm>
            <a:off x="772694" y="1776411"/>
            <a:ext cx="3125200" cy="57443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strongly 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67" name="Google Shape;1367;p11"/>
          <p:cNvSpPr txBox="1"/>
          <p:nvPr/>
        </p:nvSpPr>
        <p:spPr>
          <a:xfrm>
            <a:off x="8344645" y="1792023"/>
            <a:ext cx="3125200" cy="574438"/>
          </a:xfrm>
          <a:prstGeom prst="rect">
            <a:avLst/>
          </a:prstGeom>
          <a:noFill/>
          <a:ln>
            <a:noFill/>
          </a:ln>
        </p:spPr>
        <p:txBody>
          <a:bodyPr spcFirstLastPara="1" wrap="square" lIns="91433" tIns="91433" rIns="91433" bIns="91433" anchor="t"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strongly disagree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68" name="Google Shape;1368;p11"/>
          <p:cNvSpPr txBox="1"/>
          <p:nvPr/>
        </p:nvSpPr>
        <p:spPr>
          <a:xfrm>
            <a:off x="8202529" y="5646618"/>
            <a:ext cx="3125200" cy="964224"/>
          </a:xfrm>
          <a:prstGeom prst="rect">
            <a:avLst/>
          </a:prstGeom>
          <a:noFill/>
          <a:ln>
            <a:noFill/>
          </a:ln>
        </p:spPr>
        <p:txBody>
          <a:bodyPr spcFirstLastPara="1" wrap="square" lIns="91433" tIns="91433" rIns="91433" bIns="91433" anchor="t"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somewhat disagree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69" name="Google Shape;1369;p11"/>
          <p:cNvSpPr txBox="1"/>
          <p:nvPr/>
        </p:nvSpPr>
        <p:spPr>
          <a:xfrm>
            <a:off x="975894" y="5646618"/>
            <a:ext cx="3125200" cy="57443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somewhat 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70" name="Google Shape;1370;p11"/>
          <p:cNvSpPr/>
          <p:nvPr/>
        </p:nvSpPr>
        <p:spPr>
          <a:xfrm>
            <a:off x="255750" y="1409589"/>
            <a:ext cx="882907" cy="85195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1" name="Google Shape;1371;p11"/>
          <p:cNvSpPr/>
          <p:nvPr/>
        </p:nvSpPr>
        <p:spPr>
          <a:xfrm>
            <a:off x="11019267" y="1333500"/>
            <a:ext cx="841967" cy="90058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2" name="Google Shape;1372;p11"/>
          <p:cNvSpPr/>
          <p:nvPr/>
        </p:nvSpPr>
        <p:spPr>
          <a:xfrm rot="10800000" flipH="1">
            <a:off x="285067" y="5621911"/>
            <a:ext cx="882907" cy="85195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3" name="Google Shape;1373;p11"/>
          <p:cNvSpPr/>
          <p:nvPr/>
        </p:nvSpPr>
        <p:spPr>
          <a:xfrm rot="10800000" flipH="1">
            <a:off x="11048583" y="5649365"/>
            <a:ext cx="841967" cy="90058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4" name="Google Shape;1374;p11"/>
          <p:cNvSpPr/>
          <p:nvPr/>
        </p:nvSpPr>
        <p:spPr>
          <a:xfrm>
            <a:off x="5046701" y="2715998"/>
            <a:ext cx="2098621" cy="403558"/>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375" name="Google Shape;1375;p11"/>
          <p:cNvGrpSpPr/>
          <p:nvPr/>
        </p:nvGrpSpPr>
        <p:grpSpPr>
          <a:xfrm>
            <a:off x="1069772" y="540008"/>
            <a:ext cx="868843" cy="1017677"/>
            <a:chOff x="1148107" y="4032825"/>
            <a:chExt cx="1303265" cy="1526515"/>
          </a:xfrm>
        </p:grpSpPr>
        <p:grpSp>
          <p:nvGrpSpPr>
            <p:cNvPr id="1376" name="Google Shape;1376;p11"/>
            <p:cNvGrpSpPr/>
            <p:nvPr/>
          </p:nvGrpSpPr>
          <p:grpSpPr>
            <a:xfrm rot="-1773853">
              <a:off x="1427935" y="4129659"/>
              <a:ext cx="743609" cy="1330509"/>
              <a:chOff x="7289577" y="3651979"/>
              <a:chExt cx="482250" cy="862870"/>
            </a:xfrm>
          </p:grpSpPr>
          <p:grpSp>
            <p:nvGrpSpPr>
              <p:cNvPr id="1377" name="Google Shape;1377;p11"/>
              <p:cNvGrpSpPr/>
              <p:nvPr/>
            </p:nvGrpSpPr>
            <p:grpSpPr>
              <a:xfrm>
                <a:off x="7289577" y="3651979"/>
                <a:ext cx="482250" cy="862870"/>
                <a:chOff x="7289577" y="3651979"/>
                <a:chExt cx="482250" cy="862870"/>
              </a:xfrm>
            </p:grpSpPr>
            <p:grpSp>
              <p:nvGrpSpPr>
                <p:cNvPr id="1378" name="Google Shape;1378;p11"/>
                <p:cNvGrpSpPr/>
                <p:nvPr/>
              </p:nvGrpSpPr>
              <p:grpSpPr>
                <a:xfrm>
                  <a:off x="7289577" y="4061840"/>
                  <a:ext cx="482250" cy="130968"/>
                  <a:chOff x="7289577" y="4061840"/>
                  <a:chExt cx="482250" cy="130968"/>
                </a:xfrm>
              </p:grpSpPr>
              <p:sp>
                <p:nvSpPr>
                  <p:cNvPr id="1379" name="Google Shape;1379;p11"/>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0" name="Google Shape;1380;p11"/>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81" name="Google Shape;1381;p11"/>
                <p:cNvGrpSpPr/>
                <p:nvPr/>
              </p:nvGrpSpPr>
              <p:grpSpPr>
                <a:xfrm>
                  <a:off x="7318724" y="3651979"/>
                  <a:ext cx="423767" cy="130968"/>
                  <a:chOff x="7318724" y="3651979"/>
                  <a:chExt cx="423767" cy="130968"/>
                </a:xfrm>
              </p:grpSpPr>
              <p:sp>
                <p:nvSpPr>
                  <p:cNvPr id="1382" name="Google Shape;1382;p11"/>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3" name="Google Shape;1383;p11"/>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84" name="Google Shape;1384;p11"/>
                <p:cNvGrpSpPr/>
                <p:nvPr/>
              </p:nvGrpSpPr>
              <p:grpSpPr>
                <a:xfrm>
                  <a:off x="7304014" y="3754278"/>
                  <a:ext cx="453092" cy="336041"/>
                  <a:chOff x="7304014" y="3754278"/>
                  <a:chExt cx="453092" cy="336041"/>
                </a:xfrm>
              </p:grpSpPr>
              <p:sp>
                <p:nvSpPr>
                  <p:cNvPr id="1385" name="Google Shape;1385;p11"/>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6" name="Google Shape;1386;p11"/>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87" name="Google Shape;1387;p11"/>
                <p:cNvGrpSpPr/>
                <p:nvPr/>
              </p:nvGrpSpPr>
              <p:grpSpPr>
                <a:xfrm>
                  <a:off x="7451165" y="4164234"/>
                  <a:ext cx="159069" cy="350615"/>
                  <a:chOff x="7451165" y="4164234"/>
                  <a:chExt cx="159069" cy="350615"/>
                </a:xfrm>
              </p:grpSpPr>
              <p:sp>
                <p:nvSpPr>
                  <p:cNvPr id="1388" name="Google Shape;1388;p11"/>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9" name="Google Shape;1389;p11"/>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390" name="Google Shape;1390;p11"/>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91" name="Google Shape;1391;p11"/>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92" name="Google Shape;1392;p11"/>
            <p:cNvGrpSpPr/>
            <p:nvPr/>
          </p:nvGrpSpPr>
          <p:grpSpPr>
            <a:xfrm rot="-1773853">
              <a:off x="1427935" y="4131996"/>
              <a:ext cx="743609" cy="1330509"/>
              <a:chOff x="7289577" y="3651979"/>
              <a:chExt cx="482250" cy="862870"/>
            </a:xfrm>
          </p:grpSpPr>
          <p:grpSp>
            <p:nvGrpSpPr>
              <p:cNvPr id="1393" name="Google Shape;1393;p11"/>
              <p:cNvGrpSpPr/>
              <p:nvPr/>
            </p:nvGrpSpPr>
            <p:grpSpPr>
              <a:xfrm>
                <a:off x="7289577" y="3651979"/>
                <a:ext cx="482250" cy="862870"/>
                <a:chOff x="7289577" y="3651979"/>
                <a:chExt cx="482250" cy="862870"/>
              </a:xfrm>
            </p:grpSpPr>
            <p:grpSp>
              <p:nvGrpSpPr>
                <p:cNvPr id="1394" name="Google Shape;1394;p11"/>
                <p:cNvGrpSpPr/>
                <p:nvPr/>
              </p:nvGrpSpPr>
              <p:grpSpPr>
                <a:xfrm>
                  <a:off x="7289577" y="4061840"/>
                  <a:ext cx="482250" cy="130968"/>
                  <a:chOff x="7289577" y="4061840"/>
                  <a:chExt cx="482250" cy="130968"/>
                </a:xfrm>
              </p:grpSpPr>
              <p:sp>
                <p:nvSpPr>
                  <p:cNvPr id="1395" name="Google Shape;1395;p11"/>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96" name="Google Shape;1396;p11"/>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97" name="Google Shape;1397;p11"/>
                <p:cNvGrpSpPr/>
                <p:nvPr/>
              </p:nvGrpSpPr>
              <p:grpSpPr>
                <a:xfrm>
                  <a:off x="7318724" y="3651979"/>
                  <a:ext cx="423767" cy="130968"/>
                  <a:chOff x="7318724" y="3651979"/>
                  <a:chExt cx="423767" cy="130968"/>
                </a:xfrm>
              </p:grpSpPr>
              <p:sp>
                <p:nvSpPr>
                  <p:cNvPr id="1398" name="Google Shape;1398;p11"/>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99" name="Google Shape;1399;p11"/>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00" name="Google Shape;1400;p11"/>
                <p:cNvGrpSpPr/>
                <p:nvPr/>
              </p:nvGrpSpPr>
              <p:grpSpPr>
                <a:xfrm>
                  <a:off x="7304014" y="3754278"/>
                  <a:ext cx="453092" cy="336041"/>
                  <a:chOff x="7304014" y="3754278"/>
                  <a:chExt cx="453092" cy="336041"/>
                </a:xfrm>
              </p:grpSpPr>
              <p:sp>
                <p:nvSpPr>
                  <p:cNvPr id="1401" name="Google Shape;1401;p11"/>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02" name="Google Shape;1402;p11"/>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03" name="Google Shape;1403;p11"/>
                <p:cNvGrpSpPr/>
                <p:nvPr/>
              </p:nvGrpSpPr>
              <p:grpSpPr>
                <a:xfrm>
                  <a:off x="7451165" y="4164234"/>
                  <a:ext cx="159069" cy="350615"/>
                  <a:chOff x="7451165" y="4164234"/>
                  <a:chExt cx="159069" cy="350615"/>
                </a:xfrm>
              </p:grpSpPr>
              <p:sp>
                <p:nvSpPr>
                  <p:cNvPr id="1404" name="Google Shape;1404;p11"/>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05" name="Google Shape;1405;p11"/>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406" name="Google Shape;1406;p11"/>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07" name="Google Shape;1407;p11"/>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408" name="Google Shape;1408;p11"/>
          <p:cNvGrpSpPr/>
          <p:nvPr/>
        </p:nvGrpSpPr>
        <p:grpSpPr>
          <a:xfrm>
            <a:off x="10100941" y="442000"/>
            <a:ext cx="784500" cy="976847"/>
            <a:chOff x="11575336" y="613749"/>
            <a:chExt cx="1176750" cy="1465271"/>
          </a:xfrm>
        </p:grpSpPr>
        <p:grpSp>
          <p:nvGrpSpPr>
            <p:cNvPr id="1409" name="Google Shape;1409;p11"/>
            <p:cNvGrpSpPr/>
            <p:nvPr/>
          </p:nvGrpSpPr>
          <p:grpSpPr>
            <a:xfrm rot="392636">
              <a:off x="11649302" y="667954"/>
              <a:ext cx="1028819" cy="1356862"/>
              <a:chOff x="4572000" y="3600062"/>
              <a:chExt cx="618078" cy="815155"/>
            </a:xfrm>
          </p:grpSpPr>
          <p:grpSp>
            <p:nvGrpSpPr>
              <p:cNvPr id="1410" name="Google Shape;1410;p11"/>
              <p:cNvGrpSpPr/>
              <p:nvPr/>
            </p:nvGrpSpPr>
            <p:grpSpPr>
              <a:xfrm>
                <a:off x="4572000" y="4024312"/>
                <a:ext cx="618078" cy="390525"/>
                <a:chOff x="4572000" y="4024312"/>
                <a:chExt cx="618078" cy="390525"/>
              </a:xfrm>
            </p:grpSpPr>
            <p:sp>
              <p:nvSpPr>
                <p:cNvPr id="1411" name="Google Shape;1411;p11"/>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12" name="Google Shape;1412;p11"/>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13" name="Google Shape;1413;p11"/>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14" name="Google Shape;1414;p11"/>
              <p:cNvGrpSpPr/>
              <p:nvPr/>
            </p:nvGrpSpPr>
            <p:grpSpPr>
              <a:xfrm>
                <a:off x="4572000" y="4305775"/>
                <a:ext cx="612933" cy="109442"/>
                <a:chOff x="4572000" y="4305775"/>
                <a:chExt cx="612933" cy="109442"/>
              </a:xfrm>
            </p:grpSpPr>
            <p:grpSp>
              <p:nvGrpSpPr>
                <p:cNvPr id="1415" name="Google Shape;1415;p11"/>
                <p:cNvGrpSpPr/>
                <p:nvPr/>
              </p:nvGrpSpPr>
              <p:grpSpPr>
                <a:xfrm>
                  <a:off x="4572000" y="4305775"/>
                  <a:ext cx="156114" cy="109442"/>
                  <a:chOff x="4572000" y="4305775"/>
                  <a:chExt cx="156114" cy="109442"/>
                </a:xfrm>
              </p:grpSpPr>
              <p:sp>
                <p:nvSpPr>
                  <p:cNvPr id="1416" name="Google Shape;1416;p11"/>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17" name="Google Shape;1417;p11"/>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18" name="Google Shape;1418;p11"/>
                <p:cNvGrpSpPr/>
                <p:nvPr/>
              </p:nvGrpSpPr>
              <p:grpSpPr>
                <a:xfrm>
                  <a:off x="4800409" y="4305775"/>
                  <a:ext cx="156114" cy="109442"/>
                  <a:chOff x="4800409" y="4305775"/>
                  <a:chExt cx="156114" cy="109442"/>
                </a:xfrm>
              </p:grpSpPr>
              <p:sp>
                <p:nvSpPr>
                  <p:cNvPr id="1419" name="Google Shape;1419;p11"/>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0" name="Google Shape;1420;p11"/>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21" name="Google Shape;1421;p11"/>
                <p:cNvGrpSpPr/>
                <p:nvPr/>
              </p:nvGrpSpPr>
              <p:grpSpPr>
                <a:xfrm>
                  <a:off x="5028819" y="4305775"/>
                  <a:ext cx="156114" cy="109442"/>
                  <a:chOff x="5028819" y="4305775"/>
                  <a:chExt cx="156114" cy="109442"/>
                </a:xfrm>
              </p:grpSpPr>
              <p:sp>
                <p:nvSpPr>
                  <p:cNvPr id="1422" name="Google Shape;1422;p11"/>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3" name="Google Shape;1423;p11"/>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424" name="Google Shape;1424;p11"/>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25" name="Google Shape;1425;p11"/>
            <p:cNvGrpSpPr/>
            <p:nvPr/>
          </p:nvGrpSpPr>
          <p:grpSpPr>
            <a:xfrm rot="392636">
              <a:off x="11649302" y="667954"/>
              <a:ext cx="1028819" cy="1356862"/>
              <a:chOff x="4572000" y="3600062"/>
              <a:chExt cx="618078" cy="815155"/>
            </a:xfrm>
          </p:grpSpPr>
          <p:grpSp>
            <p:nvGrpSpPr>
              <p:cNvPr id="1426" name="Google Shape;1426;p11"/>
              <p:cNvGrpSpPr/>
              <p:nvPr/>
            </p:nvGrpSpPr>
            <p:grpSpPr>
              <a:xfrm>
                <a:off x="4572000" y="4024312"/>
                <a:ext cx="618078" cy="390525"/>
                <a:chOff x="4572000" y="4024312"/>
                <a:chExt cx="618078" cy="390525"/>
              </a:xfrm>
            </p:grpSpPr>
            <p:sp>
              <p:nvSpPr>
                <p:cNvPr id="1427" name="Google Shape;1427;p11"/>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8" name="Google Shape;1428;p11"/>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29" name="Google Shape;1429;p11"/>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30" name="Google Shape;1430;p11"/>
              <p:cNvGrpSpPr/>
              <p:nvPr/>
            </p:nvGrpSpPr>
            <p:grpSpPr>
              <a:xfrm>
                <a:off x="4572000" y="4305775"/>
                <a:ext cx="612933" cy="109442"/>
                <a:chOff x="4572000" y="4305775"/>
                <a:chExt cx="612933" cy="109442"/>
              </a:xfrm>
            </p:grpSpPr>
            <p:grpSp>
              <p:nvGrpSpPr>
                <p:cNvPr id="1431" name="Google Shape;1431;p11"/>
                <p:cNvGrpSpPr/>
                <p:nvPr/>
              </p:nvGrpSpPr>
              <p:grpSpPr>
                <a:xfrm>
                  <a:off x="4572000" y="4305775"/>
                  <a:ext cx="156114" cy="109442"/>
                  <a:chOff x="4572000" y="4305775"/>
                  <a:chExt cx="156114" cy="109442"/>
                </a:xfrm>
              </p:grpSpPr>
              <p:sp>
                <p:nvSpPr>
                  <p:cNvPr id="1432" name="Google Shape;1432;p11"/>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33" name="Google Shape;1433;p11"/>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34" name="Google Shape;1434;p11"/>
                <p:cNvGrpSpPr/>
                <p:nvPr/>
              </p:nvGrpSpPr>
              <p:grpSpPr>
                <a:xfrm>
                  <a:off x="4800409" y="4305775"/>
                  <a:ext cx="156114" cy="109442"/>
                  <a:chOff x="4800409" y="4305775"/>
                  <a:chExt cx="156114" cy="109442"/>
                </a:xfrm>
              </p:grpSpPr>
              <p:sp>
                <p:nvSpPr>
                  <p:cNvPr id="1435" name="Google Shape;1435;p11"/>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36" name="Google Shape;1436;p11"/>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37" name="Google Shape;1437;p11"/>
                <p:cNvGrpSpPr/>
                <p:nvPr/>
              </p:nvGrpSpPr>
              <p:grpSpPr>
                <a:xfrm>
                  <a:off x="5028819" y="4305775"/>
                  <a:ext cx="156114" cy="109442"/>
                  <a:chOff x="5028819" y="4305775"/>
                  <a:chExt cx="156114" cy="109442"/>
                </a:xfrm>
              </p:grpSpPr>
              <p:sp>
                <p:nvSpPr>
                  <p:cNvPr id="1438" name="Google Shape;1438;p11"/>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39" name="Google Shape;1439;p11"/>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440" name="Google Shape;1440;p11"/>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413332789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007 Collecting Evidence">
  <p:cSld name="007 Collecting Evidence">
    <p:spTree>
      <p:nvGrpSpPr>
        <p:cNvPr id="1" name="Shape 1046"/>
        <p:cNvGrpSpPr/>
        <p:nvPr/>
      </p:nvGrpSpPr>
      <p:grpSpPr>
        <a:xfrm>
          <a:off x="0" y="0"/>
          <a:ext cx="0" cy="0"/>
          <a:chOff x="0" y="0"/>
          <a:chExt cx="0" cy="0"/>
        </a:xfrm>
      </p:grpSpPr>
      <p:sp>
        <p:nvSpPr>
          <p:cNvPr id="1047" name="Google Shape;1047;p8"/>
          <p:cNvSpPr/>
          <p:nvPr/>
        </p:nvSpPr>
        <p:spPr>
          <a:xfrm flipH="1">
            <a:off x="545017" y="1962471"/>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8" name="Google Shape;1048;p8"/>
          <p:cNvSpPr/>
          <p:nvPr/>
        </p:nvSpPr>
        <p:spPr>
          <a:xfrm flipH="1">
            <a:off x="545017" y="4966105"/>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9" name="Google Shape;1049;p8"/>
          <p:cNvSpPr/>
          <p:nvPr/>
        </p:nvSpPr>
        <p:spPr>
          <a:xfrm flipH="1">
            <a:off x="545017" y="3458497"/>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0" name="Google Shape;1050;p8"/>
          <p:cNvSpPr/>
          <p:nvPr/>
        </p:nvSpPr>
        <p:spPr>
          <a:xfrm flipH="1">
            <a:off x="7695803" y="1962471"/>
            <a:ext cx="3947555" cy="427442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1" name="Google Shape;1051;p8"/>
          <p:cNvSpPr/>
          <p:nvPr/>
        </p:nvSpPr>
        <p:spPr>
          <a:xfrm flipH="1">
            <a:off x="11006625" y="1751102"/>
            <a:ext cx="846359" cy="829052"/>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2" name="Google Shape;1052;p8"/>
          <p:cNvSpPr/>
          <p:nvPr/>
        </p:nvSpPr>
        <p:spPr>
          <a:xfrm flipH="1">
            <a:off x="7426241" y="170446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53" name="Google Shape;1053;p8"/>
          <p:cNvGrpSpPr/>
          <p:nvPr/>
        </p:nvGrpSpPr>
        <p:grpSpPr>
          <a:xfrm rot="-7619478">
            <a:off x="7382646" y="2620906"/>
            <a:ext cx="263690" cy="808918"/>
            <a:chOff x="5847863" y="4281335"/>
            <a:chExt cx="358150" cy="1075915"/>
          </a:xfrm>
        </p:grpSpPr>
        <p:sp>
          <p:nvSpPr>
            <p:cNvPr id="1054" name="Google Shape;1054;p8"/>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5" name="Google Shape;1055;p8"/>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56" name="Google Shape;1056;p8"/>
          <p:cNvGrpSpPr/>
          <p:nvPr/>
        </p:nvGrpSpPr>
        <p:grpSpPr>
          <a:xfrm rot="-4158542">
            <a:off x="7365959" y="4867734"/>
            <a:ext cx="259900" cy="819828"/>
            <a:chOff x="5847863" y="4281335"/>
            <a:chExt cx="358150" cy="1075915"/>
          </a:xfrm>
        </p:grpSpPr>
        <p:sp>
          <p:nvSpPr>
            <p:cNvPr id="1057" name="Google Shape;1057;p8"/>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8" name="Google Shape;1058;p8"/>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59" name="Google Shape;1059;p8"/>
          <p:cNvGrpSpPr/>
          <p:nvPr/>
        </p:nvGrpSpPr>
        <p:grpSpPr>
          <a:xfrm rot="-5558147">
            <a:off x="7366887" y="3777541"/>
            <a:ext cx="258045" cy="825261"/>
            <a:chOff x="5847863" y="4281335"/>
            <a:chExt cx="358150" cy="1075915"/>
          </a:xfrm>
        </p:grpSpPr>
        <p:sp>
          <p:nvSpPr>
            <p:cNvPr id="1060" name="Google Shape;1060;p8"/>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61" name="Google Shape;1061;p8"/>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62" name="Google Shape;1062;p8"/>
          <p:cNvSpPr/>
          <p:nvPr/>
        </p:nvSpPr>
        <p:spPr>
          <a:xfrm rot="10800000">
            <a:off x="748569" y="465443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8"/>
          <p:cNvSpPr/>
          <p:nvPr/>
        </p:nvSpPr>
        <p:spPr>
          <a:xfrm rot="10800000">
            <a:off x="748569" y="3191095"/>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8"/>
          <p:cNvSpPr/>
          <p:nvPr/>
        </p:nvSpPr>
        <p:spPr>
          <a:xfrm rot="10800000">
            <a:off x="734419" y="170029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065" name="Google Shape;1065;p8"/>
          <p:cNvGrpSpPr/>
          <p:nvPr/>
        </p:nvGrpSpPr>
        <p:grpSpPr>
          <a:xfrm rot="142713">
            <a:off x="11029569" y="5453381"/>
            <a:ext cx="923556" cy="1093403"/>
            <a:chOff x="15662019" y="7573647"/>
            <a:chExt cx="1385387" cy="1640167"/>
          </a:xfrm>
        </p:grpSpPr>
        <p:grpSp>
          <p:nvGrpSpPr>
            <p:cNvPr id="1066" name="Google Shape;1066;p8"/>
            <p:cNvGrpSpPr/>
            <p:nvPr/>
          </p:nvGrpSpPr>
          <p:grpSpPr>
            <a:xfrm>
              <a:off x="15662019" y="7580072"/>
              <a:ext cx="1385387" cy="1633742"/>
              <a:chOff x="4444301" y="5303307"/>
              <a:chExt cx="837446" cy="987573"/>
            </a:xfrm>
          </p:grpSpPr>
          <p:grpSp>
            <p:nvGrpSpPr>
              <p:cNvPr id="1067" name="Google Shape;1067;p8"/>
              <p:cNvGrpSpPr/>
              <p:nvPr/>
            </p:nvGrpSpPr>
            <p:grpSpPr>
              <a:xfrm>
                <a:off x="4447958" y="5864581"/>
                <a:ext cx="411276" cy="403725"/>
                <a:chOff x="4447958" y="5864581"/>
                <a:chExt cx="411276" cy="403725"/>
              </a:xfrm>
            </p:grpSpPr>
            <p:sp>
              <p:nvSpPr>
                <p:cNvPr id="1068" name="Google Shape;1068;p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69" name="Google Shape;1069;p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0" name="Google Shape;1070;p8"/>
              <p:cNvGrpSpPr/>
              <p:nvPr/>
            </p:nvGrpSpPr>
            <p:grpSpPr>
              <a:xfrm>
                <a:off x="4444301" y="6116630"/>
                <a:ext cx="191552" cy="174250"/>
                <a:chOff x="4444301" y="6116630"/>
                <a:chExt cx="191552" cy="174250"/>
              </a:xfrm>
            </p:grpSpPr>
            <p:sp>
              <p:nvSpPr>
                <p:cNvPr id="1071" name="Google Shape;1071;p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72" name="Google Shape;1072;p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3" name="Google Shape;1073;p8"/>
              <p:cNvGrpSpPr/>
              <p:nvPr/>
            </p:nvGrpSpPr>
            <p:grpSpPr>
              <a:xfrm>
                <a:off x="4462311" y="5636933"/>
                <a:ext cx="572525" cy="575651"/>
                <a:chOff x="4462311" y="5636933"/>
                <a:chExt cx="572525" cy="575651"/>
              </a:xfrm>
            </p:grpSpPr>
            <p:sp>
              <p:nvSpPr>
                <p:cNvPr id="1074" name="Google Shape;1074;p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75" name="Google Shape;1075;p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6" name="Google Shape;1076;p8"/>
              <p:cNvGrpSpPr/>
              <p:nvPr/>
            </p:nvGrpSpPr>
            <p:grpSpPr>
              <a:xfrm>
                <a:off x="4751814" y="5483009"/>
                <a:ext cx="402028" cy="354862"/>
                <a:chOff x="4751814" y="5483009"/>
                <a:chExt cx="402028" cy="354862"/>
              </a:xfrm>
            </p:grpSpPr>
            <p:sp>
              <p:nvSpPr>
                <p:cNvPr id="1077" name="Google Shape;1077;p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78" name="Google Shape;1078;p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9" name="Google Shape;1079;p8"/>
              <p:cNvGrpSpPr/>
              <p:nvPr/>
            </p:nvGrpSpPr>
            <p:grpSpPr>
              <a:xfrm>
                <a:off x="4865542" y="5303307"/>
                <a:ext cx="416205" cy="387402"/>
                <a:chOff x="4865542" y="5303307"/>
                <a:chExt cx="416205" cy="387402"/>
              </a:xfrm>
            </p:grpSpPr>
            <p:sp>
              <p:nvSpPr>
                <p:cNvPr id="1080" name="Google Shape;1080;p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81" name="Google Shape;1081;p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82" name="Google Shape;1082;p8"/>
              <p:cNvGrpSpPr/>
              <p:nvPr/>
            </p:nvGrpSpPr>
            <p:grpSpPr>
              <a:xfrm>
                <a:off x="4804248" y="5401592"/>
                <a:ext cx="421233" cy="357222"/>
                <a:chOff x="4804248" y="5401592"/>
                <a:chExt cx="421233" cy="357222"/>
              </a:xfrm>
            </p:grpSpPr>
            <p:sp>
              <p:nvSpPr>
                <p:cNvPr id="1083" name="Google Shape;1083;p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84" name="Google Shape;1084;p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85" name="Google Shape;1085;p8"/>
              <p:cNvGrpSpPr/>
              <p:nvPr/>
            </p:nvGrpSpPr>
            <p:grpSpPr>
              <a:xfrm>
                <a:off x="4680264" y="5562151"/>
                <a:ext cx="421201" cy="357254"/>
                <a:chOff x="4680264" y="5562151"/>
                <a:chExt cx="421201" cy="357254"/>
              </a:xfrm>
            </p:grpSpPr>
            <p:sp>
              <p:nvSpPr>
                <p:cNvPr id="1086" name="Google Shape;1086;p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87" name="Google Shape;1087;p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88" name="Google Shape;1088;p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89" name="Google Shape;1089;p8"/>
              <p:cNvGrpSpPr/>
              <p:nvPr/>
            </p:nvGrpSpPr>
            <p:grpSpPr>
              <a:xfrm>
                <a:off x="4661227" y="5807423"/>
                <a:ext cx="195857" cy="208030"/>
                <a:chOff x="4661227" y="5807423"/>
                <a:chExt cx="195857" cy="208030"/>
              </a:xfrm>
            </p:grpSpPr>
            <p:sp>
              <p:nvSpPr>
                <p:cNvPr id="1090" name="Google Shape;1090;p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91" name="Google Shape;1091;p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92" name="Google Shape;1092;p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93" name="Google Shape;1093;p8"/>
            <p:cNvGrpSpPr/>
            <p:nvPr/>
          </p:nvGrpSpPr>
          <p:grpSpPr>
            <a:xfrm>
              <a:off x="15662019" y="7573647"/>
              <a:ext cx="1385387" cy="1633742"/>
              <a:chOff x="4444301" y="5303307"/>
              <a:chExt cx="837446" cy="987573"/>
            </a:xfrm>
          </p:grpSpPr>
          <p:grpSp>
            <p:nvGrpSpPr>
              <p:cNvPr id="1094" name="Google Shape;1094;p8"/>
              <p:cNvGrpSpPr/>
              <p:nvPr/>
            </p:nvGrpSpPr>
            <p:grpSpPr>
              <a:xfrm>
                <a:off x="4447958" y="5864581"/>
                <a:ext cx="411276" cy="403725"/>
                <a:chOff x="4447958" y="5864581"/>
                <a:chExt cx="411276" cy="403725"/>
              </a:xfrm>
            </p:grpSpPr>
            <p:sp>
              <p:nvSpPr>
                <p:cNvPr id="1095" name="Google Shape;1095;p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96" name="Google Shape;1096;p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97" name="Google Shape;1097;p8"/>
              <p:cNvGrpSpPr/>
              <p:nvPr/>
            </p:nvGrpSpPr>
            <p:grpSpPr>
              <a:xfrm>
                <a:off x="4444301" y="6116630"/>
                <a:ext cx="191552" cy="174250"/>
                <a:chOff x="4444301" y="6116630"/>
                <a:chExt cx="191552" cy="174250"/>
              </a:xfrm>
            </p:grpSpPr>
            <p:sp>
              <p:nvSpPr>
                <p:cNvPr id="1098" name="Google Shape;1098;p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99" name="Google Shape;1099;p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0" name="Google Shape;1100;p8"/>
              <p:cNvGrpSpPr/>
              <p:nvPr/>
            </p:nvGrpSpPr>
            <p:grpSpPr>
              <a:xfrm>
                <a:off x="4462311" y="5636933"/>
                <a:ext cx="572525" cy="575651"/>
                <a:chOff x="4462311" y="5636933"/>
                <a:chExt cx="572525" cy="575651"/>
              </a:xfrm>
            </p:grpSpPr>
            <p:sp>
              <p:nvSpPr>
                <p:cNvPr id="1101" name="Google Shape;1101;p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2" name="Google Shape;1102;p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3" name="Google Shape;1103;p8"/>
              <p:cNvGrpSpPr/>
              <p:nvPr/>
            </p:nvGrpSpPr>
            <p:grpSpPr>
              <a:xfrm>
                <a:off x="4751814" y="5483009"/>
                <a:ext cx="402028" cy="354862"/>
                <a:chOff x="4751814" y="5483009"/>
                <a:chExt cx="402028" cy="354862"/>
              </a:xfrm>
            </p:grpSpPr>
            <p:sp>
              <p:nvSpPr>
                <p:cNvPr id="1104" name="Google Shape;1104;p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5" name="Google Shape;1105;p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6" name="Google Shape;1106;p8"/>
              <p:cNvGrpSpPr/>
              <p:nvPr/>
            </p:nvGrpSpPr>
            <p:grpSpPr>
              <a:xfrm>
                <a:off x="4865542" y="5303307"/>
                <a:ext cx="416205" cy="387402"/>
                <a:chOff x="4865542" y="5303307"/>
                <a:chExt cx="416205" cy="387402"/>
              </a:xfrm>
            </p:grpSpPr>
            <p:sp>
              <p:nvSpPr>
                <p:cNvPr id="1107" name="Google Shape;1107;p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8" name="Google Shape;1108;p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9" name="Google Shape;1109;p8"/>
              <p:cNvGrpSpPr/>
              <p:nvPr/>
            </p:nvGrpSpPr>
            <p:grpSpPr>
              <a:xfrm>
                <a:off x="4804248" y="5401592"/>
                <a:ext cx="421233" cy="357222"/>
                <a:chOff x="4804248" y="5401592"/>
                <a:chExt cx="421233" cy="357222"/>
              </a:xfrm>
            </p:grpSpPr>
            <p:sp>
              <p:nvSpPr>
                <p:cNvPr id="1110" name="Google Shape;1110;p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1" name="Google Shape;1111;p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12" name="Google Shape;1112;p8"/>
              <p:cNvGrpSpPr/>
              <p:nvPr/>
            </p:nvGrpSpPr>
            <p:grpSpPr>
              <a:xfrm>
                <a:off x="4680264" y="5562151"/>
                <a:ext cx="421201" cy="357254"/>
                <a:chOff x="4680264" y="5562151"/>
                <a:chExt cx="421201" cy="357254"/>
              </a:xfrm>
            </p:grpSpPr>
            <p:sp>
              <p:nvSpPr>
                <p:cNvPr id="1113" name="Google Shape;1113;p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4" name="Google Shape;1114;p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15" name="Google Shape;1115;p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16" name="Google Shape;1116;p8"/>
              <p:cNvGrpSpPr/>
              <p:nvPr/>
            </p:nvGrpSpPr>
            <p:grpSpPr>
              <a:xfrm>
                <a:off x="4661227" y="5807423"/>
                <a:ext cx="195857" cy="208030"/>
                <a:chOff x="4661227" y="5807423"/>
                <a:chExt cx="195857" cy="208030"/>
              </a:xfrm>
            </p:grpSpPr>
            <p:sp>
              <p:nvSpPr>
                <p:cNvPr id="1117" name="Google Shape;1117;p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8" name="Google Shape;1118;p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19" name="Google Shape;1119;p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28149122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008 Parts of a story">
  <p:cSld name="008 Parts of a story">
    <p:spTree>
      <p:nvGrpSpPr>
        <p:cNvPr id="1" name="Shape 1120"/>
        <p:cNvGrpSpPr/>
        <p:nvPr/>
      </p:nvGrpSpPr>
      <p:grpSpPr>
        <a:xfrm>
          <a:off x="0" y="0"/>
          <a:ext cx="0" cy="0"/>
          <a:chOff x="0" y="0"/>
          <a:chExt cx="0" cy="0"/>
        </a:xfrm>
      </p:grpSpPr>
      <p:sp>
        <p:nvSpPr>
          <p:cNvPr id="1121" name="Google Shape;1121;p9"/>
          <p:cNvSpPr/>
          <p:nvPr/>
        </p:nvSpPr>
        <p:spPr>
          <a:xfrm>
            <a:off x="732476" y="1844267"/>
            <a:ext cx="10727050" cy="140343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2" name="Google Shape;1122;p9"/>
          <p:cNvSpPr/>
          <p:nvPr/>
        </p:nvSpPr>
        <p:spPr>
          <a:xfrm>
            <a:off x="732476" y="3404686"/>
            <a:ext cx="10727050" cy="140343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3" name="Google Shape;1123;p9"/>
          <p:cNvSpPr/>
          <p:nvPr/>
        </p:nvSpPr>
        <p:spPr>
          <a:xfrm>
            <a:off x="732476" y="4965104"/>
            <a:ext cx="10727050" cy="140343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4" name="Google Shape;1124;p9"/>
          <p:cNvSpPr/>
          <p:nvPr/>
        </p:nvSpPr>
        <p:spPr>
          <a:xfrm rot="2125079">
            <a:off x="735354" y="4264754"/>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5" name="Google Shape;1125;p9"/>
          <p:cNvSpPr/>
          <p:nvPr/>
        </p:nvSpPr>
        <p:spPr>
          <a:xfrm rot="2341434">
            <a:off x="724935" y="1141826"/>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6" name="Google Shape;1126;p9"/>
          <p:cNvSpPr/>
          <p:nvPr/>
        </p:nvSpPr>
        <p:spPr>
          <a:xfrm rot="-2454863">
            <a:off x="749845" y="2638693"/>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7" name="Google Shape;1127;p9"/>
          <p:cNvSpPr/>
          <p:nvPr/>
        </p:nvSpPr>
        <p:spPr>
          <a:xfrm rot="1737937">
            <a:off x="10599027" y="1702402"/>
            <a:ext cx="1351016" cy="403600"/>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128" name="Google Shape;1128;p9"/>
          <p:cNvGrpSpPr/>
          <p:nvPr/>
        </p:nvGrpSpPr>
        <p:grpSpPr>
          <a:xfrm rot="387929">
            <a:off x="10187427" y="489000"/>
            <a:ext cx="923554" cy="1093401"/>
            <a:chOff x="15662019" y="7573647"/>
            <a:chExt cx="1385387" cy="1640167"/>
          </a:xfrm>
        </p:grpSpPr>
        <p:grpSp>
          <p:nvGrpSpPr>
            <p:cNvPr id="1129" name="Google Shape;1129;p9"/>
            <p:cNvGrpSpPr/>
            <p:nvPr/>
          </p:nvGrpSpPr>
          <p:grpSpPr>
            <a:xfrm>
              <a:off x="15662019" y="7580072"/>
              <a:ext cx="1385387" cy="1633742"/>
              <a:chOff x="4444301" y="5303307"/>
              <a:chExt cx="837446" cy="987573"/>
            </a:xfrm>
          </p:grpSpPr>
          <p:grpSp>
            <p:nvGrpSpPr>
              <p:cNvPr id="1130" name="Google Shape;1130;p9"/>
              <p:cNvGrpSpPr/>
              <p:nvPr/>
            </p:nvGrpSpPr>
            <p:grpSpPr>
              <a:xfrm>
                <a:off x="4447958" y="5864581"/>
                <a:ext cx="411276" cy="403725"/>
                <a:chOff x="4447958" y="5864581"/>
                <a:chExt cx="411276" cy="403725"/>
              </a:xfrm>
            </p:grpSpPr>
            <p:sp>
              <p:nvSpPr>
                <p:cNvPr id="1131" name="Google Shape;1131;p9"/>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2" name="Google Shape;1132;p9"/>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33" name="Google Shape;1133;p9"/>
              <p:cNvGrpSpPr/>
              <p:nvPr/>
            </p:nvGrpSpPr>
            <p:grpSpPr>
              <a:xfrm>
                <a:off x="4444301" y="6116630"/>
                <a:ext cx="191552" cy="174250"/>
                <a:chOff x="4444301" y="6116630"/>
                <a:chExt cx="191552" cy="174250"/>
              </a:xfrm>
            </p:grpSpPr>
            <p:sp>
              <p:nvSpPr>
                <p:cNvPr id="1134" name="Google Shape;1134;p9"/>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5" name="Google Shape;1135;p9"/>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36" name="Google Shape;1136;p9"/>
              <p:cNvGrpSpPr/>
              <p:nvPr/>
            </p:nvGrpSpPr>
            <p:grpSpPr>
              <a:xfrm>
                <a:off x="4462311" y="5636933"/>
                <a:ext cx="572525" cy="575651"/>
                <a:chOff x="4462311" y="5636933"/>
                <a:chExt cx="572525" cy="575651"/>
              </a:xfrm>
            </p:grpSpPr>
            <p:sp>
              <p:nvSpPr>
                <p:cNvPr id="1137" name="Google Shape;1137;p9"/>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8" name="Google Shape;1138;p9"/>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39" name="Google Shape;1139;p9"/>
              <p:cNvGrpSpPr/>
              <p:nvPr/>
            </p:nvGrpSpPr>
            <p:grpSpPr>
              <a:xfrm>
                <a:off x="4751814" y="5483009"/>
                <a:ext cx="402028" cy="354862"/>
                <a:chOff x="4751814" y="5483009"/>
                <a:chExt cx="402028" cy="354862"/>
              </a:xfrm>
            </p:grpSpPr>
            <p:sp>
              <p:nvSpPr>
                <p:cNvPr id="1140" name="Google Shape;1140;p9"/>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41" name="Google Shape;1141;p9"/>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42" name="Google Shape;1142;p9"/>
              <p:cNvGrpSpPr/>
              <p:nvPr/>
            </p:nvGrpSpPr>
            <p:grpSpPr>
              <a:xfrm>
                <a:off x="4865542" y="5303307"/>
                <a:ext cx="416205" cy="387402"/>
                <a:chOff x="4865542" y="5303307"/>
                <a:chExt cx="416205" cy="387402"/>
              </a:xfrm>
            </p:grpSpPr>
            <p:sp>
              <p:nvSpPr>
                <p:cNvPr id="1143" name="Google Shape;1143;p9"/>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44" name="Google Shape;1144;p9"/>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45" name="Google Shape;1145;p9"/>
              <p:cNvGrpSpPr/>
              <p:nvPr/>
            </p:nvGrpSpPr>
            <p:grpSpPr>
              <a:xfrm>
                <a:off x="4804248" y="5401592"/>
                <a:ext cx="421233" cy="357222"/>
                <a:chOff x="4804248" y="5401592"/>
                <a:chExt cx="421233" cy="357222"/>
              </a:xfrm>
            </p:grpSpPr>
            <p:sp>
              <p:nvSpPr>
                <p:cNvPr id="1146" name="Google Shape;1146;p9"/>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47" name="Google Shape;1147;p9"/>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48" name="Google Shape;1148;p9"/>
              <p:cNvGrpSpPr/>
              <p:nvPr/>
            </p:nvGrpSpPr>
            <p:grpSpPr>
              <a:xfrm>
                <a:off x="4680264" y="5562151"/>
                <a:ext cx="421201" cy="357254"/>
                <a:chOff x="4680264" y="5562151"/>
                <a:chExt cx="421201" cy="357254"/>
              </a:xfrm>
            </p:grpSpPr>
            <p:sp>
              <p:nvSpPr>
                <p:cNvPr id="1149" name="Google Shape;1149;p9"/>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0" name="Google Shape;1150;p9"/>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51" name="Google Shape;1151;p9"/>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52" name="Google Shape;1152;p9"/>
              <p:cNvGrpSpPr/>
              <p:nvPr/>
            </p:nvGrpSpPr>
            <p:grpSpPr>
              <a:xfrm>
                <a:off x="4661227" y="5807423"/>
                <a:ext cx="195857" cy="208030"/>
                <a:chOff x="4661227" y="5807423"/>
                <a:chExt cx="195857" cy="208030"/>
              </a:xfrm>
            </p:grpSpPr>
            <p:sp>
              <p:nvSpPr>
                <p:cNvPr id="1153" name="Google Shape;1153;p9"/>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4" name="Google Shape;1154;p9"/>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55" name="Google Shape;1155;p9"/>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56" name="Google Shape;1156;p9"/>
            <p:cNvGrpSpPr/>
            <p:nvPr/>
          </p:nvGrpSpPr>
          <p:grpSpPr>
            <a:xfrm>
              <a:off x="15662019" y="7573647"/>
              <a:ext cx="1385387" cy="1633742"/>
              <a:chOff x="4444301" y="5303307"/>
              <a:chExt cx="837446" cy="987573"/>
            </a:xfrm>
          </p:grpSpPr>
          <p:grpSp>
            <p:nvGrpSpPr>
              <p:cNvPr id="1157" name="Google Shape;1157;p9"/>
              <p:cNvGrpSpPr/>
              <p:nvPr/>
            </p:nvGrpSpPr>
            <p:grpSpPr>
              <a:xfrm>
                <a:off x="4447958" y="5864581"/>
                <a:ext cx="411276" cy="403725"/>
                <a:chOff x="4447958" y="5864581"/>
                <a:chExt cx="411276" cy="403725"/>
              </a:xfrm>
            </p:grpSpPr>
            <p:sp>
              <p:nvSpPr>
                <p:cNvPr id="1158" name="Google Shape;1158;p9"/>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9" name="Google Shape;1159;p9"/>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0" name="Google Shape;1160;p9"/>
              <p:cNvGrpSpPr/>
              <p:nvPr/>
            </p:nvGrpSpPr>
            <p:grpSpPr>
              <a:xfrm>
                <a:off x="4444301" y="6116630"/>
                <a:ext cx="191552" cy="174250"/>
                <a:chOff x="4444301" y="6116630"/>
                <a:chExt cx="191552" cy="174250"/>
              </a:xfrm>
            </p:grpSpPr>
            <p:sp>
              <p:nvSpPr>
                <p:cNvPr id="1161" name="Google Shape;1161;p9"/>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62" name="Google Shape;1162;p9"/>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3" name="Google Shape;1163;p9"/>
              <p:cNvGrpSpPr/>
              <p:nvPr/>
            </p:nvGrpSpPr>
            <p:grpSpPr>
              <a:xfrm>
                <a:off x="4462311" y="5636933"/>
                <a:ext cx="572525" cy="575651"/>
                <a:chOff x="4462311" y="5636933"/>
                <a:chExt cx="572525" cy="575651"/>
              </a:xfrm>
            </p:grpSpPr>
            <p:sp>
              <p:nvSpPr>
                <p:cNvPr id="1164" name="Google Shape;1164;p9"/>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65" name="Google Shape;1165;p9"/>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6" name="Google Shape;1166;p9"/>
              <p:cNvGrpSpPr/>
              <p:nvPr/>
            </p:nvGrpSpPr>
            <p:grpSpPr>
              <a:xfrm>
                <a:off x="4751814" y="5483009"/>
                <a:ext cx="402028" cy="354862"/>
                <a:chOff x="4751814" y="5483009"/>
                <a:chExt cx="402028" cy="354862"/>
              </a:xfrm>
            </p:grpSpPr>
            <p:sp>
              <p:nvSpPr>
                <p:cNvPr id="1167" name="Google Shape;1167;p9"/>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68" name="Google Shape;1168;p9"/>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9" name="Google Shape;1169;p9"/>
              <p:cNvGrpSpPr/>
              <p:nvPr/>
            </p:nvGrpSpPr>
            <p:grpSpPr>
              <a:xfrm>
                <a:off x="4865542" y="5303307"/>
                <a:ext cx="416205" cy="387402"/>
                <a:chOff x="4865542" y="5303307"/>
                <a:chExt cx="416205" cy="387402"/>
              </a:xfrm>
            </p:grpSpPr>
            <p:sp>
              <p:nvSpPr>
                <p:cNvPr id="1170" name="Google Shape;1170;p9"/>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71" name="Google Shape;1171;p9"/>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72" name="Google Shape;1172;p9"/>
              <p:cNvGrpSpPr/>
              <p:nvPr/>
            </p:nvGrpSpPr>
            <p:grpSpPr>
              <a:xfrm>
                <a:off x="4804248" y="5401592"/>
                <a:ext cx="421233" cy="357222"/>
                <a:chOff x="4804248" y="5401592"/>
                <a:chExt cx="421233" cy="357222"/>
              </a:xfrm>
            </p:grpSpPr>
            <p:sp>
              <p:nvSpPr>
                <p:cNvPr id="1173" name="Google Shape;1173;p9"/>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74" name="Google Shape;1174;p9"/>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75" name="Google Shape;1175;p9"/>
              <p:cNvGrpSpPr/>
              <p:nvPr/>
            </p:nvGrpSpPr>
            <p:grpSpPr>
              <a:xfrm>
                <a:off x="4680264" y="5562151"/>
                <a:ext cx="421201" cy="357254"/>
                <a:chOff x="4680264" y="5562151"/>
                <a:chExt cx="421201" cy="357254"/>
              </a:xfrm>
            </p:grpSpPr>
            <p:sp>
              <p:nvSpPr>
                <p:cNvPr id="1176" name="Google Shape;1176;p9"/>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77" name="Google Shape;1177;p9"/>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78" name="Google Shape;1178;p9"/>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79" name="Google Shape;1179;p9"/>
              <p:cNvGrpSpPr/>
              <p:nvPr/>
            </p:nvGrpSpPr>
            <p:grpSpPr>
              <a:xfrm>
                <a:off x="4661227" y="5807423"/>
                <a:ext cx="195857" cy="208030"/>
                <a:chOff x="4661227" y="5807423"/>
                <a:chExt cx="195857" cy="208030"/>
              </a:xfrm>
            </p:grpSpPr>
            <p:sp>
              <p:nvSpPr>
                <p:cNvPr id="1180" name="Google Shape;1180;p9"/>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1" name="Google Shape;1181;p9"/>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82" name="Google Shape;1182;p9"/>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40868654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009 Frayer Model">
  <p:cSld name="009 Frayer Model">
    <p:spTree>
      <p:nvGrpSpPr>
        <p:cNvPr id="1" name="Shape 1183"/>
        <p:cNvGrpSpPr/>
        <p:nvPr/>
      </p:nvGrpSpPr>
      <p:grpSpPr>
        <a:xfrm>
          <a:off x="0" y="0"/>
          <a:ext cx="0" cy="0"/>
          <a:chOff x="0" y="0"/>
          <a:chExt cx="0" cy="0"/>
        </a:xfrm>
      </p:grpSpPr>
      <p:sp>
        <p:nvSpPr>
          <p:cNvPr id="1184" name="Google Shape;1184;p10"/>
          <p:cNvSpPr/>
          <p:nvPr/>
        </p:nvSpPr>
        <p:spPr>
          <a:xfrm>
            <a:off x="551450" y="1684500"/>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5" name="Google Shape;1185;p10"/>
          <p:cNvSpPr/>
          <p:nvPr/>
        </p:nvSpPr>
        <p:spPr>
          <a:xfrm>
            <a:off x="6158171" y="1678104"/>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6" name="Google Shape;1186;p10"/>
          <p:cNvSpPr/>
          <p:nvPr/>
        </p:nvSpPr>
        <p:spPr>
          <a:xfrm>
            <a:off x="555459" y="4072289"/>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7" name="Google Shape;1187;p10"/>
          <p:cNvSpPr/>
          <p:nvPr/>
        </p:nvSpPr>
        <p:spPr>
          <a:xfrm>
            <a:off x="6162179" y="4065894"/>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8" name="Google Shape;1188;p10"/>
          <p:cNvSpPr txBox="1"/>
          <p:nvPr/>
        </p:nvSpPr>
        <p:spPr>
          <a:xfrm>
            <a:off x="2822427" y="1693100"/>
            <a:ext cx="3125200" cy="574438"/>
          </a:xfrm>
          <a:prstGeom prst="rect">
            <a:avLst/>
          </a:prstGeom>
          <a:noFill/>
          <a:ln>
            <a:noFill/>
          </a:ln>
        </p:spPr>
        <p:txBody>
          <a:bodyPr spcFirstLastPara="1" wrap="square" lIns="91433" tIns="91433" rIns="91433" bIns="91433" anchor="t"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Definition</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189" name="Google Shape;1189;p10"/>
          <p:cNvSpPr txBox="1"/>
          <p:nvPr/>
        </p:nvSpPr>
        <p:spPr>
          <a:xfrm>
            <a:off x="2822427" y="5737300"/>
            <a:ext cx="3125200" cy="574438"/>
          </a:xfrm>
          <a:prstGeom prst="rect">
            <a:avLst/>
          </a:prstGeom>
          <a:noFill/>
          <a:ln>
            <a:noFill/>
          </a:ln>
        </p:spPr>
        <p:txBody>
          <a:bodyPr spcFirstLastPara="1" wrap="square" lIns="91433" tIns="91433" rIns="91433" bIns="91433" anchor="t"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Examples</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190" name="Google Shape;1190;p10"/>
          <p:cNvSpPr txBox="1"/>
          <p:nvPr/>
        </p:nvSpPr>
        <p:spPr>
          <a:xfrm>
            <a:off x="6254127" y="1693100"/>
            <a:ext cx="3125200" cy="57443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Characteristics</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191" name="Google Shape;1191;p10"/>
          <p:cNvSpPr txBox="1"/>
          <p:nvPr/>
        </p:nvSpPr>
        <p:spPr>
          <a:xfrm>
            <a:off x="6254127" y="5737300"/>
            <a:ext cx="3125200" cy="57443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Non-Examples</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192" name="Google Shape;1192;p10"/>
          <p:cNvSpPr/>
          <p:nvPr/>
        </p:nvSpPr>
        <p:spPr>
          <a:xfrm>
            <a:off x="4837362" y="2916942"/>
            <a:ext cx="251728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93" name="Google Shape;1193;p10"/>
          <p:cNvSpPr/>
          <p:nvPr/>
        </p:nvSpPr>
        <p:spPr>
          <a:xfrm>
            <a:off x="5046701" y="2715998"/>
            <a:ext cx="2098621" cy="403558"/>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1194;p10"/>
          <p:cNvSpPr/>
          <p:nvPr/>
        </p:nvSpPr>
        <p:spPr>
          <a:xfrm>
            <a:off x="255750" y="1409589"/>
            <a:ext cx="882907" cy="85195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95" name="Google Shape;1195;p10"/>
          <p:cNvSpPr/>
          <p:nvPr/>
        </p:nvSpPr>
        <p:spPr>
          <a:xfrm>
            <a:off x="11019267" y="1333500"/>
            <a:ext cx="841967" cy="90058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96" name="Google Shape;1196;p10"/>
          <p:cNvSpPr/>
          <p:nvPr/>
        </p:nvSpPr>
        <p:spPr>
          <a:xfrm rot="10800000" flipH="1">
            <a:off x="285067" y="5621911"/>
            <a:ext cx="882907" cy="85195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97" name="Google Shape;1197;p10"/>
          <p:cNvSpPr/>
          <p:nvPr/>
        </p:nvSpPr>
        <p:spPr>
          <a:xfrm rot="10800000" flipH="1">
            <a:off x="11048583" y="5649365"/>
            <a:ext cx="841967" cy="90058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98" name="Google Shape;1198;p10"/>
          <p:cNvGrpSpPr/>
          <p:nvPr/>
        </p:nvGrpSpPr>
        <p:grpSpPr>
          <a:xfrm>
            <a:off x="1126999" y="414621"/>
            <a:ext cx="1093803" cy="1140530"/>
            <a:chOff x="2451372" y="7926631"/>
            <a:chExt cx="1640705" cy="1710795"/>
          </a:xfrm>
        </p:grpSpPr>
        <p:grpSp>
          <p:nvGrpSpPr>
            <p:cNvPr id="1199" name="Google Shape;1199;p10"/>
            <p:cNvGrpSpPr/>
            <p:nvPr/>
          </p:nvGrpSpPr>
          <p:grpSpPr>
            <a:xfrm>
              <a:off x="2451372" y="7926631"/>
              <a:ext cx="1640705" cy="1710795"/>
              <a:chOff x="10913347" y="1720888"/>
              <a:chExt cx="918545" cy="957731"/>
            </a:xfrm>
          </p:grpSpPr>
          <p:grpSp>
            <p:nvGrpSpPr>
              <p:cNvPr id="1200" name="Google Shape;1200;p10"/>
              <p:cNvGrpSpPr/>
              <p:nvPr/>
            </p:nvGrpSpPr>
            <p:grpSpPr>
              <a:xfrm>
                <a:off x="10913347" y="1960327"/>
                <a:ext cx="918545" cy="718292"/>
                <a:chOff x="10913347" y="1960327"/>
                <a:chExt cx="918545" cy="718292"/>
              </a:xfrm>
            </p:grpSpPr>
            <p:sp>
              <p:nvSpPr>
                <p:cNvPr id="1201" name="Google Shape;1201;p10"/>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02" name="Google Shape;1202;p10"/>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03" name="Google Shape;1203;p10"/>
              <p:cNvGrpSpPr/>
              <p:nvPr/>
            </p:nvGrpSpPr>
            <p:grpSpPr>
              <a:xfrm>
                <a:off x="10974609" y="2212942"/>
                <a:ext cx="209169" cy="209168"/>
                <a:chOff x="10974609" y="2212942"/>
                <a:chExt cx="209169" cy="209168"/>
              </a:xfrm>
            </p:grpSpPr>
            <p:sp>
              <p:nvSpPr>
                <p:cNvPr id="1204" name="Google Shape;1204;p10"/>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05" name="Google Shape;1205;p10"/>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06" name="Google Shape;1206;p10"/>
              <p:cNvGrpSpPr/>
              <p:nvPr/>
            </p:nvGrpSpPr>
            <p:grpSpPr>
              <a:xfrm>
                <a:off x="11175206" y="2363437"/>
                <a:ext cx="209168" cy="209168"/>
                <a:chOff x="11175206" y="2363437"/>
                <a:chExt cx="209168" cy="209168"/>
              </a:xfrm>
            </p:grpSpPr>
            <p:sp>
              <p:nvSpPr>
                <p:cNvPr id="1207" name="Google Shape;1207;p10"/>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08" name="Google Shape;1208;p10"/>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09" name="Google Shape;1209;p10"/>
              <p:cNvGrpSpPr/>
              <p:nvPr/>
            </p:nvGrpSpPr>
            <p:grpSpPr>
              <a:xfrm>
                <a:off x="11516391" y="2092546"/>
                <a:ext cx="209169" cy="209168"/>
                <a:chOff x="11516391" y="2092546"/>
                <a:chExt cx="209169" cy="209168"/>
              </a:xfrm>
            </p:grpSpPr>
            <p:sp>
              <p:nvSpPr>
                <p:cNvPr id="1210" name="Google Shape;1210;p10"/>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11" name="Google Shape;1211;p10"/>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12" name="Google Shape;1212;p10"/>
              <p:cNvGrpSpPr/>
              <p:nvPr/>
            </p:nvGrpSpPr>
            <p:grpSpPr>
              <a:xfrm>
                <a:off x="11426094" y="2333338"/>
                <a:ext cx="209169" cy="209168"/>
                <a:chOff x="11426094" y="2333338"/>
                <a:chExt cx="209169" cy="209168"/>
              </a:xfrm>
            </p:grpSpPr>
            <p:sp>
              <p:nvSpPr>
                <p:cNvPr id="1213" name="Google Shape;1213;p10"/>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14" name="Google Shape;1214;p10"/>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15" name="Google Shape;1215;p10"/>
              <p:cNvGrpSpPr/>
              <p:nvPr/>
            </p:nvGrpSpPr>
            <p:grpSpPr>
              <a:xfrm>
                <a:off x="10932301" y="1720888"/>
                <a:ext cx="646499" cy="499292"/>
                <a:chOff x="10932301" y="1720888"/>
                <a:chExt cx="646499" cy="499292"/>
              </a:xfrm>
            </p:grpSpPr>
            <p:grpSp>
              <p:nvGrpSpPr>
                <p:cNvPr id="1216" name="Google Shape;1216;p10"/>
                <p:cNvGrpSpPr/>
                <p:nvPr/>
              </p:nvGrpSpPr>
              <p:grpSpPr>
                <a:xfrm>
                  <a:off x="11292848" y="1720888"/>
                  <a:ext cx="285952" cy="231831"/>
                  <a:chOff x="11292848" y="1720888"/>
                  <a:chExt cx="285952" cy="231831"/>
                </a:xfrm>
              </p:grpSpPr>
              <p:sp>
                <p:nvSpPr>
                  <p:cNvPr id="1217" name="Google Shape;1217;p10"/>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18" name="Google Shape;1218;p10"/>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19" name="Google Shape;1219;p10"/>
                <p:cNvGrpSpPr/>
                <p:nvPr/>
              </p:nvGrpSpPr>
              <p:grpSpPr>
                <a:xfrm>
                  <a:off x="11190563" y="1827754"/>
                  <a:ext cx="209006" cy="212690"/>
                  <a:chOff x="11190563" y="1827754"/>
                  <a:chExt cx="209006" cy="212690"/>
                </a:xfrm>
              </p:grpSpPr>
              <p:sp>
                <p:nvSpPr>
                  <p:cNvPr id="1220" name="Google Shape;1220;p10"/>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21" name="Google Shape;1221;p10"/>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22" name="Google Shape;1222;p10"/>
                <p:cNvGrpSpPr/>
                <p:nvPr/>
              </p:nvGrpSpPr>
              <p:grpSpPr>
                <a:xfrm>
                  <a:off x="10932301" y="1885932"/>
                  <a:ext cx="382548" cy="334248"/>
                  <a:chOff x="10932301" y="1885932"/>
                  <a:chExt cx="382548" cy="334248"/>
                </a:xfrm>
              </p:grpSpPr>
              <p:sp>
                <p:nvSpPr>
                  <p:cNvPr id="1223" name="Google Shape;1223;p10"/>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24" name="Google Shape;1224;p10"/>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225" name="Google Shape;1225;p10"/>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226" name="Google Shape;1226;p10"/>
            <p:cNvGrpSpPr/>
            <p:nvPr/>
          </p:nvGrpSpPr>
          <p:grpSpPr>
            <a:xfrm>
              <a:off x="2451372" y="7926631"/>
              <a:ext cx="1640705" cy="1710795"/>
              <a:chOff x="10913347" y="1720888"/>
              <a:chExt cx="918545" cy="957731"/>
            </a:xfrm>
          </p:grpSpPr>
          <p:grpSp>
            <p:nvGrpSpPr>
              <p:cNvPr id="1227" name="Google Shape;1227;p10"/>
              <p:cNvGrpSpPr/>
              <p:nvPr/>
            </p:nvGrpSpPr>
            <p:grpSpPr>
              <a:xfrm>
                <a:off x="10913347" y="1960327"/>
                <a:ext cx="918545" cy="718292"/>
                <a:chOff x="10913347" y="1960327"/>
                <a:chExt cx="918545" cy="718292"/>
              </a:xfrm>
            </p:grpSpPr>
            <p:sp>
              <p:nvSpPr>
                <p:cNvPr id="1228" name="Google Shape;1228;p10"/>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29" name="Google Shape;1229;p10"/>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0" name="Google Shape;1230;p10"/>
              <p:cNvGrpSpPr/>
              <p:nvPr/>
            </p:nvGrpSpPr>
            <p:grpSpPr>
              <a:xfrm>
                <a:off x="10974609" y="2212942"/>
                <a:ext cx="209169" cy="209168"/>
                <a:chOff x="10974609" y="2212942"/>
                <a:chExt cx="209169" cy="209168"/>
              </a:xfrm>
            </p:grpSpPr>
            <p:sp>
              <p:nvSpPr>
                <p:cNvPr id="1231" name="Google Shape;1231;p10"/>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32" name="Google Shape;1232;p10"/>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3" name="Google Shape;1233;p10"/>
              <p:cNvGrpSpPr/>
              <p:nvPr/>
            </p:nvGrpSpPr>
            <p:grpSpPr>
              <a:xfrm>
                <a:off x="11175206" y="2363437"/>
                <a:ext cx="209168" cy="209168"/>
                <a:chOff x="11175206" y="2363437"/>
                <a:chExt cx="209168" cy="209168"/>
              </a:xfrm>
            </p:grpSpPr>
            <p:sp>
              <p:nvSpPr>
                <p:cNvPr id="1234" name="Google Shape;1234;p10"/>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35" name="Google Shape;1235;p10"/>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6" name="Google Shape;1236;p10"/>
              <p:cNvGrpSpPr/>
              <p:nvPr/>
            </p:nvGrpSpPr>
            <p:grpSpPr>
              <a:xfrm>
                <a:off x="11516391" y="2092546"/>
                <a:ext cx="209169" cy="209168"/>
                <a:chOff x="11516391" y="2092546"/>
                <a:chExt cx="209169" cy="209168"/>
              </a:xfrm>
            </p:grpSpPr>
            <p:sp>
              <p:nvSpPr>
                <p:cNvPr id="1237" name="Google Shape;1237;p10"/>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38" name="Google Shape;1238;p10"/>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9" name="Google Shape;1239;p10"/>
              <p:cNvGrpSpPr/>
              <p:nvPr/>
            </p:nvGrpSpPr>
            <p:grpSpPr>
              <a:xfrm>
                <a:off x="11426094" y="2333338"/>
                <a:ext cx="209169" cy="209168"/>
                <a:chOff x="11426094" y="2333338"/>
                <a:chExt cx="209169" cy="209168"/>
              </a:xfrm>
            </p:grpSpPr>
            <p:sp>
              <p:nvSpPr>
                <p:cNvPr id="1240" name="Google Shape;1240;p10"/>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41" name="Google Shape;1241;p10"/>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42" name="Google Shape;1242;p10"/>
              <p:cNvGrpSpPr/>
              <p:nvPr/>
            </p:nvGrpSpPr>
            <p:grpSpPr>
              <a:xfrm>
                <a:off x="10932301" y="1720888"/>
                <a:ext cx="646499" cy="499292"/>
                <a:chOff x="10932301" y="1720888"/>
                <a:chExt cx="646499" cy="499292"/>
              </a:xfrm>
            </p:grpSpPr>
            <p:grpSp>
              <p:nvGrpSpPr>
                <p:cNvPr id="1243" name="Google Shape;1243;p10"/>
                <p:cNvGrpSpPr/>
                <p:nvPr/>
              </p:nvGrpSpPr>
              <p:grpSpPr>
                <a:xfrm>
                  <a:off x="11292848" y="1720888"/>
                  <a:ext cx="285952" cy="231831"/>
                  <a:chOff x="11292848" y="1720888"/>
                  <a:chExt cx="285952" cy="231831"/>
                </a:xfrm>
              </p:grpSpPr>
              <p:sp>
                <p:nvSpPr>
                  <p:cNvPr id="1244" name="Google Shape;1244;p10"/>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45" name="Google Shape;1245;p10"/>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46" name="Google Shape;1246;p10"/>
                <p:cNvGrpSpPr/>
                <p:nvPr/>
              </p:nvGrpSpPr>
              <p:grpSpPr>
                <a:xfrm>
                  <a:off x="11190563" y="1827754"/>
                  <a:ext cx="209006" cy="212690"/>
                  <a:chOff x="11190563" y="1827754"/>
                  <a:chExt cx="209006" cy="212690"/>
                </a:xfrm>
              </p:grpSpPr>
              <p:sp>
                <p:nvSpPr>
                  <p:cNvPr id="1247" name="Google Shape;1247;p10"/>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48" name="Google Shape;1248;p10"/>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49" name="Google Shape;1249;p10"/>
                <p:cNvGrpSpPr/>
                <p:nvPr/>
              </p:nvGrpSpPr>
              <p:grpSpPr>
                <a:xfrm>
                  <a:off x="10932301" y="1885932"/>
                  <a:ext cx="382548" cy="334248"/>
                  <a:chOff x="10932301" y="1885932"/>
                  <a:chExt cx="382548" cy="334248"/>
                </a:xfrm>
              </p:grpSpPr>
              <p:sp>
                <p:nvSpPr>
                  <p:cNvPr id="1250" name="Google Shape;1250;p10"/>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51" name="Google Shape;1251;p10"/>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252" name="Google Shape;1252;p10"/>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1253" name="Google Shape;1253;p10"/>
          <p:cNvGrpSpPr/>
          <p:nvPr/>
        </p:nvGrpSpPr>
        <p:grpSpPr>
          <a:xfrm rot="981374">
            <a:off x="10021433" y="511201"/>
            <a:ext cx="1024187" cy="947365"/>
            <a:chOff x="5140976" y="802510"/>
            <a:chExt cx="1536327" cy="1421090"/>
          </a:xfrm>
        </p:grpSpPr>
        <p:grpSp>
          <p:nvGrpSpPr>
            <p:cNvPr id="1254" name="Google Shape;1254;p10"/>
            <p:cNvGrpSpPr/>
            <p:nvPr/>
          </p:nvGrpSpPr>
          <p:grpSpPr>
            <a:xfrm>
              <a:off x="5140976" y="802510"/>
              <a:ext cx="1536327" cy="1421090"/>
              <a:chOff x="1560766" y="5405182"/>
              <a:chExt cx="928687" cy="859028"/>
            </a:xfrm>
          </p:grpSpPr>
          <p:grpSp>
            <p:nvGrpSpPr>
              <p:cNvPr id="1255" name="Google Shape;1255;p10"/>
              <p:cNvGrpSpPr/>
              <p:nvPr/>
            </p:nvGrpSpPr>
            <p:grpSpPr>
              <a:xfrm>
                <a:off x="1580864" y="5520975"/>
                <a:ext cx="202501" cy="481393"/>
                <a:chOff x="1580864" y="5520975"/>
                <a:chExt cx="202501" cy="481393"/>
              </a:xfrm>
            </p:grpSpPr>
            <p:sp>
              <p:nvSpPr>
                <p:cNvPr id="1256" name="Google Shape;1256;p10"/>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57" name="Google Shape;1257;p10"/>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58" name="Google Shape;1258;p10"/>
              <p:cNvGrpSpPr/>
              <p:nvPr/>
            </p:nvGrpSpPr>
            <p:grpSpPr>
              <a:xfrm>
                <a:off x="1615001" y="5405182"/>
                <a:ext cx="134227" cy="78931"/>
                <a:chOff x="1615001" y="5405182"/>
                <a:chExt cx="134227" cy="78931"/>
              </a:xfrm>
            </p:grpSpPr>
            <p:sp>
              <p:nvSpPr>
                <p:cNvPr id="1259" name="Google Shape;1259;p10"/>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60" name="Google Shape;1260;p10"/>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61" name="Google Shape;1261;p10"/>
              <p:cNvGrpSpPr/>
              <p:nvPr/>
            </p:nvGrpSpPr>
            <p:grpSpPr>
              <a:xfrm>
                <a:off x="1580941" y="5455538"/>
                <a:ext cx="202347" cy="99441"/>
                <a:chOff x="1580941" y="5455538"/>
                <a:chExt cx="202347" cy="99441"/>
              </a:xfrm>
            </p:grpSpPr>
            <p:sp>
              <p:nvSpPr>
                <p:cNvPr id="1262" name="Google Shape;1262;p10"/>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63" name="Google Shape;1263;p10"/>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64" name="Google Shape;1264;p10"/>
              <p:cNvGrpSpPr/>
              <p:nvPr/>
            </p:nvGrpSpPr>
            <p:grpSpPr>
              <a:xfrm>
                <a:off x="1757076" y="5521165"/>
                <a:ext cx="202596" cy="481393"/>
                <a:chOff x="1757076" y="5521165"/>
                <a:chExt cx="202596" cy="481393"/>
              </a:xfrm>
            </p:grpSpPr>
            <p:sp>
              <p:nvSpPr>
                <p:cNvPr id="1265" name="Google Shape;1265;p10"/>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66" name="Google Shape;1266;p10"/>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67" name="Google Shape;1267;p10"/>
              <p:cNvGrpSpPr/>
              <p:nvPr/>
            </p:nvGrpSpPr>
            <p:grpSpPr>
              <a:xfrm>
                <a:off x="1791213" y="5405437"/>
                <a:ext cx="134227" cy="78867"/>
                <a:chOff x="1791213" y="5405437"/>
                <a:chExt cx="134227" cy="78867"/>
              </a:xfrm>
            </p:grpSpPr>
            <p:sp>
              <p:nvSpPr>
                <p:cNvPr id="1268" name="Google Shape;1268;p10"/>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69" name="Google Shape;1269;p10"/>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70" name="Google Shape;1270;p10"/>
              <p:cNvGrpSpPr/>
              <p:nvPr/>
            </p:nvGrpSpPr>
            <p:grpSpPr>
              <a:xfrm>
                <a:off x="1757267" y="5455729"/>
                <a:ext cx="202343" cy="99535"/>
                <a:chOff x="1757267" y="5455729"/>
                <a:chExt cx="202343" cy="99535"/>
              </a:xfrm>
            </p:grpSpPr>
            <p:sp>
              <p:nvSpPr>
                <p:cNvPr id="1271" name="Google Shape;1271;p10"/>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72" name="Google Shape;1272;p10"/>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73" name="Google Shape;1273;p10"/>
              <p:cNvGrpSpPr/>
              <p:nvPr/>
            </p:nvGrpSpPr>
            <p:grpSpPr>
              <a:xfrm>
                <a:off x="1931003" y="5526594"/>
                <a:ext cx="202596" cy="481393"/>
                <a:chOff x="1931003" y="5526594"/>
                <a:chExt cx="202596" cy="481393"/>
              </a:xfrm>
            </p:grpSpPr>
            <p:sp>
              <p:nvSpPr>
                <p:cNvPr id="1274" name="Google Shape;1274;p10"/>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75" name="Google Shape;1275;p10"/>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76" name="Google Shape;1276;p10"/>
              <p:cNvGrpSpPr/>
              <p:nvPr/>
            </p:nvGrpSpPr>
            <p:grpSpPr>
              <a:xfrm>
                <a:off x="1965235" y="5405437"/>
                <a:ext cx="134227" cy="78867"/>
                <a:chOff x="1965235" y="5405437"/>
                <a:chExt cx="134227" cy="78867"/>
              </a:xfrm>
            </p:grpSpPr>
            <p:sp>
              <p:nvSpPr>
                <p:cNvPr id="1277" name="Google Shape;1277;p10"/>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78" name="Google Shape;1278;p10"/>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79" name="Google Shape;1279;p10"/>
              <p:cNvGrpSpPr/>
              <p:nvPr/>
            </p:nvGrpSpPr>
            <p:grpSpPr>
              <a:xfrm>
                <a:off x="1931256" y="5455729"/>
                <a:ext cx="202281" cy="99535"/>
                <a:chOff x="1931256" y="5455729"/>
                <a:chExt cx="202281" cy="99535"/>
              </a:xfrm>
            </p:grpSpPr>
            <p:sp>
              <p:nvSpPr>
                <p:cNvPr id="1280" name="Google Shape;1280;p10"/>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81" name="Google Shape;1281;p10"/>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82" name="Google Shape;1282;p10"/>
              <p:cNvGrpSpPr/>
              <p:nvPr/>
            </p:nvGrpSpPr>
            <p:grpSpPr>
              <a:xfrm>
                <a:off x="2099210" y="5526690"/>
                <a:ext cx="202601" cy="481298"/>
                <a:chOff x="2099210" y="5526690"/>
                <a:chExt cx="202601" cy="481298"/>
              </a:xfrm>
            </p:grpSpPr>
            <p:sp>
              <p:nvSpPr>
                <p:cNvPr id="1283" name="Google Shape;1283;p10"/>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84" name="Google Shape;1284;p10"/>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85" name="Google Shape;1285;p10"/>
              <p:cNvGrpSpPr/>
              <p:nvPr/>
            </p:nvGrpSpPr>
            <p:grpSpPr>
              <a:xfrm>
                <a:off x="2133447" y="5405437"/>
                <a:ext cx="134227" cy="78867"/>
                <a:chOff x="2133447" y="5405437"/>
                <a:chExt cx="134227" cy="78867"/>
              </a:xfrm>
            </p:grpSpPr>
            <p:sp>
              <p:nvSpPr>
                <p:cNvPr id="1286" name="Google Shape;1286;p10"/>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87" name="Google Shape;1287;p10"/>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88" name="Google Shape;1288;p10"/>
              <p:cNvGrpSpPr/>
              <p:nvPr/>
            </p:nvGrpSpPr>
            <p:grpSpPr>
              <a:xfrm>
                <a:off x="2099467" y="5455729"/>
                <a:ext cx="202281" cy="99535"/>
                <a:chOff x="2099467" y="5455729"/>
                <a:chExt cx="202281" cy="99535"/>
              </a:xfrm>
            </p:grpSpPr>
            <p:sp>
              <p:nvSpPr>
                <p:cNvPr id="1289" name="Google Shape;1289;p10"/>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90" name="Google Shape;1290;p10"/>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91" name="Google Shape;1291;p10"/>
              <p:cNvGrpSpPr/>
              <p:nvPr/>
            </p:nvGrpSpPr>
            <p:grpSpPr>
              <a:xfrm>
                <a:off x="2273236" y="5521165"/>
                <a:ext cx="202596" cy="481393"/>
                <a:chOff x="2273236" y="5521165"/>
                <a:chExt cx="202596" cy="481393"/>
              </a:xfrm>
            </p:grpSpPr>
            <p:sp>
              <p:nvSpPr>
                <p:cNvPr id="1292" name="Google Shape;1292;p10"/>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93" name="Google Shape;1293;p10"/>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94" name="Google Shape;1294;p10"/>
              <p:cNvGrpSpPr/>
              <p:nvPr/>
            </p:nvGrpSpPr>
            <p:grpSpPr>
              <a:xfrm>
                <a:off x="2307373" y="5405437"/>
                <a:ext cx="134227" cy="78867"/>
                <a:chOff x="2307373" y="5405437"/>
                <a:chExt cx="134227" cy="78867"/>
              </a:xfrm>
            </p:grpSpPr>
            <p:sp>
              <p:nvSpPr>
                <p:cNvPr id="1295" name="Google Shape;1295;p10"/>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96" name="Google Shape;1296;p10"/>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97" name="Google Shape;1297;p10"/>
              <p:cNvGrpSpPr/>
              <p:nvPr/>
            </p:nvGrpSpPr>
            <p:grpSpPr>
              <a:xfrm>
                <a:off x="2273427" y="5455729"/>
                <a:ext cx="202310" cy="99535"/>
                <a:chOff x="2273427" y="5455729"/>
                <a:chExt cx="202310" cy="99535"/>
              </a:xfrm>
            </p:grpSpPr>
            <p:sp>
              <p:nvSpPr>
                <p:cNvPr id="1298" name="Google Shape;1298;p10"/>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99" name="Google Shape;1299;p10"/>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00" name="Google Shape;1300;p10"/>
              <p:cNvGrpSpPr/>
              <p:nvPr/>
            </p:nvGrpSpPr>
            <p:grpSpPr>
              <a:xfrm>
                <a:off x="1560766" y="5782817"/>
                <a:ext cx="928687" cy="481393"/>
                <a:chOff x="1560766" y="5782817"/>
                <a:chExt cx="928687" cy="481393"/>
              </a:xfrm>
            </p:grpSpPr>
            <p:sp>
              <p:nvSpPr>
                <p:cNvPr id="1301" name="Google Shape;1301;p10"/>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02" name="Google Shape;1302;p10"/>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03" name="Google Shape;1303;p10"/>
              <p:cNvGrpSpPr/>
              <p:nvPr/>
            </p:nvGrpSpPr>
            <p:grpSpPr>
              <a:xfrm>
                <a:off x="1724405" y="5870161"/>
                <a:ext cx="612267" cy="284988"/>
                <a:chOff x="1724405" y="5870161"/>
                <a:chExt cx="612267" cy="284988"/>
              </a:xfrm>
            </p:grpSpPr>
            <p:sp>
              <p:nvSpPr>
                <p:cNvPr id="1304" name="Google Shape;1304;p10"/>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05" name="Google Shape;1305;p10"/>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306" name="Google Shape;1306;p10"/>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07" name="Google Shape;1307;p10"/>
            <p:cNvGrpSpPr/>
            <p:nvPr/>
          </p:nvGrpSpPr>
          <p:grpSpPr>
            <a:xfrm>
              <a:off x="5140976" y="802510"/>
              <a:ext cx="1536327" cy="1421090"/>
              <a:chOff x="1560766" y="5405182"/>
              <a:chExt cx="928687" cy="859028"/>
            </a:xfrm>
          </p:grpSpPr>
          <p:grpSp>
            <p:nvGrpSpPr>
              <p:cNvPr id="1308" name="Google Shape;1308;p10"/>
              <p:cNvGrpSpPr/>
              <p:nvPr/>
            </p:nvGrpSpPr>
            <p:grpSpPr>
              <a:xfrm>
                <a:off x="1580864" y="5520975"/>
                <a:ext cx="202501" cy="481393"/>
                <a:chOff x="1580864" y="5520975"/>
                <a:chExt cx="202501" cy="481393"/>
              </a:xfrm>
            </p:grpSpPr>
            <p:sp>
              <p:nvSpPr>
                <p:cNvPr id="1309" name="Google Shape;1309;p10"/>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10" name="Google Shape;1310;p10"/>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11" name="Google Shape;1311;p10"/>
              <p:cNvGrpSpPr/>
              <p:nvPr/>
            </p:nvGrpSpPr>
            <p:grpSpPr>
              <a:xfrm>
                <a:off x="1615001" y="5405182"/>
                <a:ext cx="134227" cy="78931"/>
                <a:chOff x="1615001" y="5405182"/>
                <a:chExt cx="134227" cy="78931"/>
              </a:xfrm>
            </p:grpSpPr>
            <p:sp>
              <p:nvSpPr>
                <p:cNvPr id="1312" name="Google Shape;1312;p10"/>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13" name="Google Shape;1313;p10"/>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14" name="Google Shape;1314;p10"/>
              <p:cNvGrpSpPr/>
              <p:nvPr/>
            </p:nvGrpSpPr>
            <p:grpSpPr>
              <a:xfrm>
                <a:off x="1580941" y="5455538"/>
                <a:ext cx="202347" cy="99441"/>
                <a:chOff x="1580941" y="5455538"/>
                <a:chExt cx="202347" cy="99441"/>
              </a:xfrm>
            </p:grpSpPr>
            <p:sp>
              <p:nvSpPr>
                <p:cNvPr id="1315" name="Google Shape;1315;p10"/>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16" name="Google Shape;1316;p10"/>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17" name="Google Shape;1317;p10"/>
              <p:cNvGrpSpPr/>
              <p:nvPr/>
            </p:nvGrpSpPr>
            <p:grpSpPr>
              <a:xfrm>
                <a:off x="1757076" y="5521165"/>
                <a:ext cx="202596" cy="481393"/>
                <a:chOff x="1757076" y="5521165"/>
                <a:chExt cx="202596" cy="481393"/>
              </a:xfrm>
            </p:grpSpPr>
            <p:sp>
              <p:nvSpPr>
                <p:cNvPr id="1318" name="Google Shape;1318;p10"/>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19" name="Google Shape;1319;p10"/>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20" name="Google Shape;1320;p10"/>
              <p:cNvGrpSpPr/>
              <p:nvPr/>
            </p:nvGrpSpPr>
            <p:grpSpPr>
              <a:xfrm>
                <a:off x="1791213" y="5405437"/>
                <a:ext cx="134227" cy="78867"/>
                <a:chOff x="1791213" y="5405437"/>
                <a:chExt cx="134227" cy="78867"/>
              </a:xfrm>
            </p:grpSpPr>
            <p:sp>
              <p:nvSpPr>
                <p:cNvPr id="1321" name="Google Shape;1321;p10"/>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22" name="Google Shape;1322;p10"/>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23" name="Google Shape;1323;p10"/>
              <p:cNvGrpSpPr/>
              <p:nvPr/>
            </p:nvGrpSpPr>
            <p:grpSpPr>
              <a:xfrm>
                <a:off x="1757267" y="5455729"/>
                <a:ext cx="202343" cy="99535"/>
                <a:chOff x="1757267" y="5455729"/>
                <a:chExt cx="202343" cy="99535"/>
              </a:xfrm>
            </p:grpSpPr>
            <p:sp>
              <p:nvSpPr>
                <p:cNvPr id="1324" name="Google Shape;1324;p10"/>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25" name="Google Shape;1325;p10"/>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26" name="Google Shape;1326;p10"/>
              <p:cNvGrpSpPr/>
              <p:nvPr/>
            </p:nvGrpSpPr>
            <p:grpSpPr>
              <a:xfrm>
                <a:off x="1931003" y="5526594"/>
                <a:ext cx="202596" cy="481393"/>
                <a:chOff x="1931003" y="5526594"/>
                <a:chExt cx="202596" cy="481393"/>
              </a:xfrm>
            </p:grpSpPr>
            <p:sp>
              <p:nvSpPr>
                <p:cNvPr id="1327" name="Google Shape;1327;p10"/>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28" name="Google Shape;1328;p10"/>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29" name="Google Shape;1329;p10"/>
              <p:cNvGrpSpPr/>
              <p:nvPr/>
            </p:nvGrpSpPr>
            <p:grpSpPr>
              <a:xfrm>
                <a:off x="1965235" y="5405437"/>
                <a:ext cx="134227" cy="78867"/>
                <a:chOff x="1965235" y="5405437"/>
                <a:chExt cx="134227" cy="78867"/>
              </a:xfrm>
            </p:grpSpPr>
            <p:sp>
              <p:nvSpPr>
                <p:cNvPr id="1330" name="Google Shape;1330;p10"/>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31" name="Google Shape;1331;p10"/>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32" name="Google Shape;1332;p10"/>
              <p:cNvGrpSpPr/>
              <p:nvPr/>
            </p:nvGrpSpPr>
            <p:grpSpPr>
              <a:xfrm>
                <a:off x="1931256" y="5455729"/>
                <a:ext cx="202281" cy="99535"/>
                <a:chOff x="1931256" y="5455729"/>
                <a:chExt cx="202281" cy="99535"/>
              </a:xfrm>
            </p:grpSpPr>
            <p:sp>
              <p:nvSpPr>
                <p:cNvPr id="1333" name="Google Shape;1333;p10"/>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34" name="Google Shape;1334;p10"/>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35" name="Google Shape;1335;p10"/>
              <p:cNvGrpSpPr/>
              <p:nvPr/>
            </p:nvGrpSpPr>
            <p:grpSpPr>
              <a:xfrm>
                <a:off x="2099210" y="5526690"/>
                <a:ext cx="202601" cy="481298"/>
                <a:chOff x="2099210" y="5526690"/>
                <a:chExt cx="202601" cy="481298"/>
              </a:xfrm>
            </p:grpSpPr>
            <p:sp>
              <p:nvSpPr>
                <p:cNvPr id="1336" name="Google Shape;1336;p10"/>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37" name="Google Shape;1337;p10"/>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38" name="Google Shape;1338;p10"/>
              <p:cNvGrpSpPr/>
              <p:nvPr/>
            </p:nvGrpSpPr>
            <p:grpSpPr>
              <a:xfrm>
                <a:off x="2133447" y="5405437"/>
                <a:ext cx="134227" cy="78867"/>
                <a:chOff x="2133447" y="5405437"/>
                <a:chExt cx="134227" cy="78867"/>
              </a:xfrm>
            </p:grpSpPr>
            <p:sp>
              <p:nvSpPr>
                <p:cNvPr id="1339" name="Google Shape;1339;p10"/>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40" name="Google Shape;1340;p10"/>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41" name="Google Shape;1341;p10"/>
              <p:cNvGrpSpPr/>
              <p:nvPr/>
            </p:nvGrpSpPr>
            <p:grpSpPr>
              <a:xfrm>
                <a:off x="2099467" y="5455729"/>
                <a:ext cx="202281" cy="99535"/>
                <a:chOff x="2099467" y="5455729"/>
                <a:chExt cx="202281" cy="99535"/>
              </a:xfrm>
            </p:grpSpPr>
            <p:sp>
              <p:nvSpPr>
                <p:cNvPr id="1342" name="Google Shape;1342;p10"/>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43" name="Google Shape;1343;p10"/>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44" name="Google Shape;1344;p10"/>
              <p:cNvGrpSpPr/>
              <p:nvPr/>
            </p:nvGrpSpPr>
            <p:grpSpPr>
              <a:xfrm>
                <a:off x="2273236" y="5521165"/>
                <a:ext cx="202596" cy="481393"/>
                <a:chOff x="2273236" y="5521165"/>
                <a:chExt cx="202596" cy="481393"/>
              </a:xfrm>
            </p:grpSpPr>
            <p:sp>
              <p:nvSpPr>
                <p:cNvPr id="1345" name="Google Shape;1345;p10"/>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46" name="Google Shape;1346;p10"/>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47" name="Google Shape;1347;p10"/>
              <p:cNvGrpSpPr/>
              <p:nvPr/>
            </p:nvGrpSpPr>
            <p:grpSpPr>
              <a:xfrm>
                <a:off x="2307373" y="5405437"/>
                <a:ext cx="134227" cy="78867"/>
                <a:chOff x="2307373" y="5405437"/>
                <a:chExt cx="134227" cy="78867"/>
              </a:xfrm>
            </p:grpSpPr>
            <p:sp>
              <p:nvSpPr>
                <p:cNvPr id="1348" name="Google Shape;1348;p10"/>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49" name="Google Shape;1349;p10"/>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50" name="Google Shape;1350;p10"/>
              <p:cNvGrpSpPr/>
              <p:nvPr/>
            </p:nvGrpSpPr>
            <p:grpSpPr>
              <a:xfrm>
                <a:off x="2273427" y="5455729"/>
                <a:ext cx="202310" cy="99535"/>
                <a:chOff x="2273427" y="5455729"/>
                <a:chExt cx="202310" cy="99535"/>
              </a:xfrm>
            </p:grpSpPr>
            <p:sp>
              <p:nvSpPr>
                <p:cNvPr id="1351" name="Google Shape;1351;p10"/>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52" name="Google Shape;1352;p10"/>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53" name="Google Shape;1353;p10"/>
              <p:cNvGrpSpPr/>
              <p:nvPr/>
            </p:nvGrpSpPr>
            <p:grpSpPr>
              <a:xfrm>
                <a:off x="1560766" y="5782817"/>
                <a:ext cx="928687" cy="481393"/>
                <a:chOff x="1560766" y="5782817"/>
                <a:chExt cx="928687" cy="481393"/>
              </a:xfrm>
            </p:grpSpPr>
            <p:sp>
              <p:nvSpPr>
                <p:cNvPr id="1354" name="Google Shape;1354;p10"/>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55" name="Google Shape;1355;p10"/>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56" name="Google Shape;1356;p10"/>
              <p:cNvGrpSpPr/>
              <p:nvPr/>
            </p:nvGrpSpPr>
            <p:grpSpPr>
              <a:xfrm>
                <a:off x="1724405" y="5870161"/>
                <a:ext cx="612267" cy="284988"/>
                <a:chOff x="1724405" y="5870161"/>
                <a:chExt cx="612267" cy="284988"/>
              </a:xfrm>
            </p:grpSpPr>
            <p:sp>
              <p:nvSpPr>
                <p:cNvPr id="1357" name="Google Shape;1357;p10"/>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58" name="Google Shape;1358;p10"/>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359" name="Google Shape;1359;p10"/>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406439051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010 Class debate">
  <p:cSld name="010 Class debate">
    <p:spTree>
      <p:nvGrpSpPr>
        <p:cNvPr id="1" name="Shape 1360"/>
        <p:cNvGrpSpPr/>
        <p:nvPr/>
      </p:nvGrpSpPr>
      <p:grpSpPr>
        <a:xfrm>
          <a:off x="0" y="0"/>
          <a:ext cx="0" cy="0"/>
          <a:chOff x="0" y="0"/>
          <a:chExt cx="0" cy="0"/>
        </a:xfrm>
      </p:grpSpPr>
      <p:sp>
        <p:nvSpPr>
          <p:cNvPr id="1361" name="Google Shape;1361;p11"/>
          <p:cNvSpPr/>
          <p:nvPr/>
        </p:nvSpPr>
        <p:spPr>
          <a:xfrm>
            <a:off x="551450" y="1684500"/>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2" name="Google Shape;1362;p11"/>
          <p:cNvSpPr/>
          <p:nvPr/>
        </p:nvSpPr>
        <p:spPr>
          <a:xfrm>
            <a:off x="6158171" y="1678104"/>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3" name="Google Shape;1363;p11"/>
          <p:cNvSpPr/>
          <p:nvPr/>
        </p:nvSpPr>
        <p:spPr>
          <a:xfrm>
            <a:off x="555459" y="4072289"/>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4" name="Google Shape;1364;p11"/>
          <p:cNvSpPr/>
          <p:nvPr/>
        </p:nvSpPr>
        <p:spPr>
          <a:xfrm>
            <a:off x="6162179" y="4065894"/>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5" name="Google Shape;1365;p11"/>
          <p:cNvSpPr/>
          <p:nvPr/>
        </p:nvSpPr>
        <p:spPr>
          <a:xfrm>
            <a:off x="4837362" y="2916942"/>
            <a:ext cx="251728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6" name="Google Shape;1366;p11"/>
          <p:cNvSpPr txBox="1"/>
          <p:nvPr/>
        </p:nvSpPr>
        <p:spPr>
          <a:xfrm>
            <a:off x="772694" y="1776411"/>
            <a:ext cx="3125200" cy="57443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strongly 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67" name="Google Shape;1367;p11"/>
          <p:cNvSpPr txBox="1"/>
          <p:nvPr/>
        </p:nvSpPr>
        <p:spPr>
          <a:xfrm>
            <a:off x="8344645" y="1792023"/>
            <a:ext cx="3125200" cy="574438"/>
          </a:xfrm>
          <a:prstGeom prst="rect">
            <a:avLst/>
          </a:prstGeom>
          <a:noFill/>
          <a:ln>
            <a:noFill/>
          </a:ln>
        </p:spPr>
        <p:txBody>
          <a:bodyPr spcFirstLastPara="1" wrap="square" lIns="91433" tIns="91433" rIns="91433" bIns="91433" anchor="t"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strongly disagree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68" name="Google Shape;1368;p11"/>
          <p:cNvSpPr txBox="1"/>
          <p:nvPr/>
        </p:nvSpPr>
        <p:spPr>
          <a:xfrm>
            <a:off x="8202529" y="5646618"/>
            <a:ext cx="3125200" cy="964224"/>
          </a:xfrm>
          <a:prstGeom prst="rect">
            <a:avLst/>
          </a:prstGeom>
          <a:noFill/>
          <a:ln>
            <a:noFill/>
          </a:ln>
        </p:spPr>
        <p:txBody>
          <a:bodyPr spcFirstLastPara="1" wrap="square" lIns="91433" tIns="91433" rIns="91433" bIns="91433" anchor="t"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somewhat disagree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69" name="Google Shape;1369;p11"/>
          <p:cNvSpPr txBox="1"/>
          <p:nvPr/>
        </p:nvSpPr>
        <p:spPr>
          <a:xfrm>
            <a:off x="975894" y="5646618"/>
            <a:ext cx="3125200" cy="57443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somewhat 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70" name="Google Shape;1370;p11"/>
          <p:cNvSpPr/>
          <p:nvPr/>
        </p:nvSpPr>
        <p:spPr>
          <a:xfrm>
            <a:off x="255750" y="1409589"/>
            <a:ext cx="882907" cy="85195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1" name="Google Shape;1371;p11"/>
          <p:cNvSpPr/>
          <p:nvPr/>
        </p:nvSpPr>
        <p:spPr>
          <a:xfrm>
            <a:off x="11019267" y="1333500"/>
            <a:ext cx="841967" cy="90058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2" name="Google Shape;1372;p11"/>
          <p:cNvSpPr/>
          <p:nvPr/>
        </p:nvSpPr>
        <p:spPr>
          <a:xfrm rot="10800000" flipH="1">
            <a:off x="285067" y="5621911"/>
            <a:ext cx="882907" cy="85195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3" name="Google Shape;1373;p11"/>
          <p:cNvSpPr/>
          <p:nvPr/>
        </p:nvSpPr>
        <p:spPr>
          <a:xfrm rot="10800000" flipH="1">
            <a:off x="11048583" y="5649365"/>
            <a:ext cx="841967" cy="90058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4" name="Google Shape;1374;p11"/>
          <p:cNvSpPr/>
          <p:nvPr/>
        </p:nvSpPr>
        <p:spPr>
          <a:xfrm>
            <a:off x="5046701" y="2715998"/>
            <a:ext cx="2098621" cy="403558"/>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375" name="Google Shape;1375;p11"/>
          <p:cNvGrpSpPr/>
          <p:nvPr/>
        </p:nvGrpSpPr>
        <p:grpSpPr>
          <a:xfrm>
            <a:off x="1069772" y="540008"/>
            <a:ext cx="868843" cy="1017677"/>
            <a:chOff x="1148107" y="4032825"/>
            <a:chExt cx="1303265" cy="1526515"/>
          </a:xfrm>
        </p:grpSpPr>
        <p:grpSp>
          <p:nvGrpSpPr>
            <p:cNvPr id="1376" name="Google Shape;1376;p11"/>
            <p:cNvGrpSpPr/>
            <p:nvPr/>
          </p:nvGrpSpPr>
          <p:grpSpPr>
            <a:xfrm rot="-1773853">
              <a:off x="1427935" y="4129659"/>
              <a:ext cx="743609" cy="1330509"/>
              <a:chOff x="7289577" y="3651979"/>
              <a:chExt cx="482250" cy="862870"/>
            </a:xfrm>
          </p:grpSpPr>
          <p:grpSp>
            <p:nvGrpSpPr>
              <p:cNvPr id="1377" name="Google Shape;1377;p11"/>
              <p:cNvGrpSpPr/>
              <p:nvPr/>
            </p:nvGrpSpPr>
            <p:grpSpPr>
              <a:xfrm>
                <a:off x="7289577" y="3651979"/>
                <a:ext cx="482250" cy="862870"/>
                <a:chOff x="7289577" y="3651979"/>
                <a:chExt cx="482250" cy="862870"/>
              </a:xfrm>
            </p:grpSpPr>
            <p:grpSp>
              <p:nvGrpSpPr>
                <p:cNvPr id="1378" name="Google Shape;1378;p11"/>
                <p:cNvGrpSpPr/>
                <p:nvPr/>
              </p:nvGrpSpPr>
              <p:grpSpPr>
                <a:xfrm>
                  <a:off x="7289577" y="4061840"/>
                  <a:ext cx="482250" cy="130968"/>
                  <a:chOff x="7289577" y="4061840"/>
                  <a:chExt cx="482250" cy="130968"/>
                </a:xfrm>
              </p:grpSpPr>
              <p:sp>
                <p:nvSpPr>
                  <p:cNvPr id="1379" name="Google Shape;1379;p11"/>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0" name="Google Shape;1380;p11"/>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81" name="Google Shape;1381;p11"/>
                <p:cNvGrpSpPr/>
                <p:nvPr/>
              </p:nvGrpSpPr>
              <p:grpSpPr>
                <a:xfrm>
                  <a:off x="7318724" y="3651979"/>
                  <a:ext cx="423767" cy="130968"/>
                  <a:chOff x="7318724" y="3651979"/>
                  <a:chExt cx="423767" cy="130968"/>
                </a:xfrm>
              </p:grpSpPr>
              <p:sp>
                <p:nvSpPr>
                  <p:cNvPr id="1382" name="Google Shape;1382;p11"/>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3" name="Google Shape;1383;p11"/>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84" name="Google Shape;1384;p11"/>
                <p:cNvGrpSpPr/>
                <p:nvPr/>
              </p:nvGrpSpPr>
              <p:grpSpPr>
                <a:xfrm>
                  <a:off x="7304014" y="3754278"/>
                  <a:ext cx="453092" cy="336041"/>
                  <a:chOff x="7304014" y="3754278"/>
                  <a:chExt cx="453092" cy="336041"/>
                </a:xfrm>
              </p:grpSpPr>
              <p:sp>
                <p:nvSpPr>
                  <p:cNvPr id="1385" name="Google Shape;1385;p11"/>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6" name="Google Shape;1386;p11"/>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87" name="Google Shape;1387;p11"/>
                <p:cNvGrpSpPr/>
                <p:nvPr/>
              </p:nvGrpSpPr>
              <p:grpSpPr>
                <a:xfrm>
                  <a:off x="7451165" y="4164234"/>
                  <a:ext cx="159069" cy="350615"/>
                  <a:chOff x="7451165" y="4164234"/>
                  <a:chExt cx="159069" cy="350615"/>
                </a:xfrm>
              </p:grpSpPr>
              <p:sp>
                <p:nvSpPr>
                  <p:cNvPr id="1388" name="Google Shape;1388;p11"/>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9" name="Google Shape;1389;p11"/>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390" name="Google Shape;1390;p11"/>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91" name="Google Shape;1391;p11"/>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92" name="Google Shape;1392;p11"/>
            <p:cNvGrpSpPr/>
            <p:nvPr/>
          </p:nvGrpSpPr>
          <p:grpSpPr>
            <a:xfrm rot="-1773853">
              <a:off x="1427935" y="4131996"/>
              <a:ext cx="743609" cy="1330509"/>
              <a:chOff x="7289577" y="3651979"/>
              <a:chExt cx="482250" cy="862870"/>
            </a:xfrm>
          </p:grpSpPr>
          <p:grpSp>
            <p:nvGrpSpPr>
              <p:cNvPr id="1393" name="Google Shape;1393;p11"/>
              <p:cNvGrpSpPr/>
              <p:nvPr/>
            </p:nvGrpSpPr>
            <p:grpSpPr>
              <a:xfrm>
                <a:off x="7289577" y="3651979"/>
                <a:ext cx="482250" cy="862870"/>
                <a:chOff x="7289577" y="3651979"/>
                <a:chExt cx="482250" cy="862870"/>
              </a:xfrm>
            </p:grpSpPr>
            <p:grpSp>
              <p:nvGrpSpPr>
                <p:cNvPr id="1394" name="Google Shape;1394;p11"/>
                <p:cNvGrpSpPr/>
                <p:nvPr/>
              </p:nvGrpSpPr>
              <p:grpSpPr>
                <a:xfrm>
                  <a:off x="7289577" y="4061840"/>
                  <a:ext cx="482250" cy="130968"/>
                  <a:chOff x="7289577" y="4061840"/>
                  <a:chExt cx="482250" cy="130968"/>
                </a:xfrm>
              </p:grpSpPr>
              <p:sp>
                <p:nvSpPr>
                  <p:cNvPr id="1395" name="Google Shape;1395;p11"/>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96" name="Google Shape;1396;p11"/>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97" name="Google Shape;1397;p11"/>
                <p:cNvGrpSpPr/>
                <p:nvPr/>
              </p:nvGrpSpPr>
              <p:grpSpPr>
                <a:xfrm>
                  <a:off x="7318724" y="3651979"/>
                  <a:ext cx="423767" cy="130968"/>
                  <a:chOff x="7318724" y="3651979"/>
                  <a:chExt cx="423767" cy="130968"/>
                </a:xfrm>
              </p:grpSpPr>
              <p:sp>
                <p:nvSpPr>
                  <p:cNvPr id="1398" name="Google Shape;1398;p11"/>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99" name="Google Shape;1399;p11"/>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00" name="Google Shape;1400;p11"/>
                <p:cNvGrpSpPr/>
                <p:nvPr/>
              </p:nvGrpSpPr>
              <p:grpSpPr>
                <a:xfrm>
                  <a:off x="7304014" y="3754278"/>
                  <a:ext cx="453092" cy="336041"/>
                  <a:chOff x="7304014" y="3754278"/>
                  <a:chExt cx="453092" cy="336041"/>
                </a:xfrm>
              </p:grpSpPr>
              <p:sp>
                <p:nvSpPr>
                  <p:cNvPr id="1401" name="Google Shape;1401;p11"/>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02" name="Google Shape;1402;p11"/>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03" name="Google Shape;1403;p11"/>
                <p:cNvGrpSpPr/>
                <p:nvPr/>
              </p:nvGrpSpPr>
              <p:grpSpPr>
                <a:xfrm>
                  <a:off x="7451165" y="4164234"/>
                  <a:ext cx="159069" cy="350615"/>
                  <a:chOff x="7451165" y="4164234"/>
                  <a:chExt cx="159069" cy="350615"/>
                </a:xfrm>
              </p:grpSpPr>
              <p:sp>
                <p:nvSpPr>
                  <p:cNvPr id="1404" name="Google Shape;1404;p11"/>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05" name="Google Shape;1405;p11"/>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406" name="Google Shape;1406;p11"/>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07" name="Google Shape;1407;p11"/>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408" name="Google Shape;1408;p11"/>
          <p:cNvGrpSpPr/>
          <p:nvPr/>
        </p:nvGrpSpPr>
        <p:grpSpPr>
          <a:xfrm>
            <a:off x="10100941" y="442000"/>
            <a:ext cx="784500" cy="976847"/>
            <a:chOff x="11575336" y="613749"/>
            <a:chExt cx="1176750" cy="1465271"/>
          </a:xfrm>
        </p:grpSpPr>
        <p:grpSp>
          <p:nvGrpSpPr>
            <p:cNvPr id="1409" name="Google Shape;1409;p11"/>
            <p:cNvGrpSpPr/>
            <p:nvPr/>
          </p:nvGrpSpPr>
          <p:grpSpPr>
            <a:xfrm rot="392636">
              <a:off x="11649302" y="667954"/>
              <a:ext cx="1028819" cy="1356862"/>
              <a:chOff x="4572000" y="3600062"/>
              <a:chExt cx="618078" cy="815155"/>
            </a:xfrm>
          </p:grpSpPr>
          <p:grpSp>
            <p:nvGrpSpPr>
              <p:cNvPr id="1410" name="Google Shape;1410;p11"/>
              <p:cNvGrpSpPr/>
              <p:nvPr/>
            </p:nvGrpSpPr>
            <p:grpSpPr>
              <a:xfrm>
                <a:off x="4572000" y="4024312"/>
                <a:ext cx="618078" cy="390525"/>
                <a:chOff x="4572000" y="4024312"/>
                <a:chExt cx="618078" cy="390525"/>
              </a:xfrm>
            </p:grpSpPr>
            <p:sp>
              <p:nvSpPr>
                <p:cNvPr id="1411" name="Google Shape;1411;p11"/>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12" name="Google Shape;1412;p11"/>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13" name="Google Shape;1413;p11"/>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14" name="Google Shape;1414;p11"/>
              <p:cNvGrpSpPr/>
              <p:nvPr/>
            </p:nvGrpSpPr>
            <p:grpSpPr>
              <a:xfrm>
                <a:off x="4572000" y="4305775"/>
                <a:ext cx="612933" cy="109442"/>
                <a:chOff x="4572000" y="4305775"/>
                <a:chExt cx="612933" cy="109442"/>
              </a:xfrm>
            </p:grpSpPr>
            <p:grpSp>
              <p:nvGrpSpPr>
                <p:cNvPr id="1415" name="Google Shape;1415;p11"/>
                <p:cNvGrpSpPr/>
                <p:nvPr/>
              </p:nvGrpSpPr>
              <p:grpSpPr>
                <a:xfrm>
                  <a:off x="4572000" y="4305775"/>
                  <a:ext cx="156114" cy="109442"/>
                  <a:chOff x="4572000" y="4305775"/>
                  <a:chExt cx="156114" cy="109442"/>
                </a:xfrm>
              </p:grpSpPr>
              <p:sp>
                <p:nvSpPr>
                  <p:cNvPr id="1416" name="Google Shape;1416;p11"/>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17" name="Google Shape;1417;p11"/>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18" name="Google Shape;1418;p11"/>
                <p:cNvGrpSpPr/>
                <p:nvPr/>
              </p:nvGrpSpPr>
              <p:grpSpPr>
                <a:xfrm>
                  <a:off x="4800409" y="4305775"/>
                  <a:ext cx="156114" cy="109442"/>
                  <a:chOff x="4800409" y="4305775"/>
                  <a:chExt cx="156114" cy="109442"/>
                </a:xfrm>
              </p:grpSpPr>
              <p:sp>
                <p:nvSpPr>
                  <p:cNvPr id="1419" name="Google Shape;1419;p11"/>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0" name="Google Shape;1420;p11"/>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21" name="Google Shape;1421;p11"/>
                <p:cNvGrpSpPr/>
                <p:nvPr/>
              </p:nvGrpSpPr>
              <p:grpSpPr>
                <a:xfrm>
                  <a:off x="5028819" y="4305775"/>
                  <a:ext cx="156114" cy="109442"/>
                  <a:chOff x="5028819" y="4305775"/>
                  <a:chExt cx="156114" cy="109442"/>
                </a:xfrm>
              </p:grpSpPr>
              <p:sp>
                <p:nvSpPr>
                  <p:cNvPr id="1422" name="Google Shape;1422;p11"/>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3" name="Google Shape;1423;p11"/>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424" name="Google Shape;1424;p11"/>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25" name="Google Shape;1425;p11"/>
            <p:cNvGrpSpPr/>
            <p:nvPr/>
          </p:nvGrpSpPr>
          <p:grpSpPr>
            <a:xfrm rot="392636">
              <a:off x="11649302" y="667954"/>
              <a:ext cx="1028819" cy="1356862"/>
              <a:chOff x="4572000" y="3600062"/>
              <a:chExt cx="618078" cy="815155"/>
            </a:xfrm>
          </p:grpSpPr>
          <p:grpSp>
            <p:nvGrpSpPr>
              <p:cNvPr id="1426" name="Google Shape;1426;p11"/>
              <p:cNvGrpSpPr/>
              <p:nvPr/>
            </p:nvGrpSpPr>
            <p:grpSpPr>
              <a:xfrm>
                <a:off x="4572000" y="4024312"/>
                <a:ext cx="618078" cy="390525"/>
                <a:chOff x="4572000" y="4024312"/>
                <a:chExt cx="618078" cy="390525"/>
              </a:xfrm>
            </p:grpSpPr>
            <p:sp>
              <p:nvSpPr>
                <p:cNvPr id="1427" name="Google Shape;1427;p11"/>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8" name="Google Shape;1428;p11"/>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29" name="Google Shape;1429;p11"/>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30" name="Google Shape;1430;p11"/>
              <p:cNvGrpSpPr/>
              <p:nvPr/>
            </p:nvGrpSpPr>
            <p:grpSpPr>
              <a:xfrm>
                <a:off x="4572000" y="4305775"/>
                <a:ext cx="612933" cy="109442"/>
                <a:chOff x="4572000" y="4305775"/>
                <a:chExt cx="612933" cy="109442"/>
              </a:xfrm>
            </p:grpSpPr>
            <p:grpSp>
              <p:nvGrpSpPr>
                <p:cNvPr id="1431" name="Google Shape;1431;p11"/>
                <p:cNvGrpSpPr/>
                <p:nvPr/>
              </p:nvGrpSpPr>
              <p:grpSpPr>
                <a:xfrm>
                  <a:off x="4572000" y="4305775"/>
                  <a:ext cx="156114" cy="109442"/>
                  <a:chOff x="4572000" y="4305775"/>
                  <a:chExt cx="156114" cy="109442"/>
                </a:xfrm>
              </p:grpSpPr>
              <p:sp>
                <p:nvSpPr>
                  <p:cNvPr id="1432" name="Google Shape;1432;p11"/>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33" name="Google Shape;1433;p11"/>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34" name="Google Shape;1434;p11"/>
                <p:cNvGrpSpPr/>
                <p:nvPr/>
              </p:nvGrpSpPr>
              <p:grpSpPr>
                <a:xfrm>
                  <a:off x="4800409" y="4305775"/>
                  <a:ext cx="156114" cy="109442"/>
                  <a:chOff x="4800409" y="4305775"/>
                  <a:chExt cx="156114" cy="109442"/>
                </a:xfrm>
              </p:grpSpPr>
              <p:sp>
                <p:nvSpPr>
                  <p:cNvPr id="1435" name="Google Shape;1435;p11"/>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36" name="Google Shape;1436;p11"/>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37" name="Google Shape;1437;p11"/>
                <p:cNvGrpSpPr/>
                <p:nvPr/>
              </p:nvGrpSpPr>
              <p:grpSpPr>
                <a:xfrm>
                  <a:off x="5028819" y="4305775"/>
                  <a:ext cx="156114" cy="109442"/>
                  <a:chOff x="5028819" y="4305775"/>
                  <a:chExt cx="156114" cy="109442"/>
                </a:xfrm>
              </p:grpSpPr>
              <p:sp>
                <p:nvSpPr>
                  <p:cNvPr id="1438" name="Google Shape;1438;p11"/>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39" name="Google Shape;1439;p11"/>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440" name="Google Shape;1440;p11"/>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162578423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011 Four blocks">
  <p:cSld name="011 Four blocks">
    <p:spTree>
      <p:nvGrpSpPr>
        <p:cNvPr id="1" name="Shape 1441"/>
        <p:cNvGrpSpPr/>
        <p:nvPr/>
      </p:nvGrpSpPr>
      <p:grpSpPr>
        <a:xfrm>
          <a:off x="0" y="0"/>
          <a:ext cx="0" cy="0"/>
          <a:chOff x="0" y="0"/>
          <a:chExt cx="0" cy="0"/>
        </a:xfrm>
      </p:grpSpPr>
      <p:sp>
        <p:nvSpPr>
          <p:cNvPr id="1442" name="Google Shape;1442;p12"/>
          <p:cNvSpPr/>
          <p:nvPr/>
        </p:nvSpPr>
        <p:spPr>
          <a:xfrm>
            <a:off x="551450" y="1953139"/>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3" name="Google Shape;1443;p12"/>
          <p:cNvSpPr/>
          <p:nvPr/>
        </p:nvSpPr>
        <p:spPr>
          <a:xfrm>
            <a:off x="6158170" y="1947097"/>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4" name="Google Shape;1444;p12"/>
          <p:cNvSpPr/>
          <p:nvPr/>
        </p:nvSpPr>
        <p:spPr>
          <a:xfrm>
            <a:off x="555459" y="4209088"/>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5" name="Google Shape;1445;p12"/>
          <p:cNvSpPr/>
          <p:nvPr/>
        </p:nvSpPr>
        <p:spPr>
          <a:xfrm>
            <a:off x="6162179" y="4203047"/>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6" name="Google Shape;1446;p12"/>
          <p:cNvSpPr/>
          <p:nvPr/>
        </p:nvSpPr>
        <p:spPr>
          <a:xfrm>
            <a:off x="1369975" y="1704467"/>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1447;p12"/>
          <p:cNvSpPr/>
          <p:nvPr/>
        </p:nvSpPr>
        <p:spPr>
          <a:xfrm>
            <a:off x="7103093" y="1704467"/>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1448;p12"/>
          <p:cNvSpPr/>
          <p:nvPr/>
        </p:nvSpPr>
        <p:spPr>
          <a:xfrm>
            <a:off x="1537209" y="3933941"/>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12"/>
          <p:cNvSpPr/>
          <p:nvPr/>
        </p:nvSpPr>
        <p:spPr>
          <a:xfrm>
            <a:off x="7053026" y="3933941"/>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450" name="Google Shape;1450;p12"/>
          <p:cNvGrpSpPr/>
          <p:nvPr/>
        </p:nvGrpSpPr>
        <p:grpSpPr>
          <a:xfrm rot="-2700000">
            <a:off x="651424" y="502869"/>
            <a:ext cx="923583" cy="1093434"/>
            <a:chOff x="15662019" y="7573647"/>
            <a:chExt cx="1385387" cy="1640167"/>
          </a:xfrm>
        </p:grpSpPr>
        <p:grpSp>
          <p:nvGrpSpPr>
            <p:cNvPr id="1451" name="Google Shape;1451;p12"/>
            <p:cNvGrpSpPr/>
            <p:nvPr/>
          </p:nvGrpSpPr>
          <p:grpSpPr>
            <a:xfrm>
              <a:off x="15662019" y="7580072"/>
              <a:ext cx="1385387" cy="1633742"/>
              <a:chOff x="4444301" y="5303307"/>
              <a:chExt cx="837446" cy="987573"/>
            </a:xfrm>
          </p:grpSpPr>
          <p:grpSp>
            <p:nvGrpSpPr>
              <p:cNvPr id="1452" name="Google Shape;1452;p12"/>
              <p:cNvGrpSpPr/>
              <p:nvPr/>
            </p:nvGrpSpPr>
            <p:grpSpPr>
              <a:xfrm>
                <a:off x="4447958" y="5864581"/>
                <a:ext cx="411276" cy="403725"/>
                <a:chOff x="4447958" y="5864581"/>
                <a:chExt cx="411276" cy="403725"/>
              </a:xfrm>
            </p:grpSpPr>
            <p:sp>
              <p:nvSpPr>
                <p:cNvPr id="1453" name="Google Shape;1453;p1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54" name="Google Shape;1454;p1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55" name="Google Shape;1455;p12"/>
              <p:cNvGrpSpPr/>
              <p:nvPr/>
            </p:nvGrpSpPr>
            <p:grpSpPr>
              <a:xfrm>
                <a:off x="4444301" y="6116630"/>
                <a:ext cx="191552" cy="174250"/>
                <a:chOff x="4444301" y="6116630"/>
                <a:chExt cx="191552" cy="174250"/>
              </a:xfrm>
            </p:grpSpPr>
            <p:sp>
              <p:nvSpPr>
                <p:cNvPr id="1456" name="Google Shape;1456;p1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57" name="Google Shape;1457;p1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58" name="Google Shape;1458;p12"/>
              <p:cNvGrpSpPr/>
              <p:nvPr/>
            </p:nvGrpSpPr>
            <p:grpSpPr>
              <a:xfrm>
                <a:off x="4462311" y="5636933"/>
                <a:ext cx="572525" cy="575651"/>
                <a:chOff x="4462311" y="5636933"/>
                <a:chExt cx="572525" cy="575651"/>
              </a:xfrm>
            </p:grpSpPr>
            <p:sp>
              <p:nvSpPr>
                <p:cNvPr id="1459" name="Google Shape;1459;p1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0" name="Google Shape;1460;p1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61" name="Google Shape;1461;p12"/>
              <p:cNvGrpSpPr/>
              <p:nvPr/>
            </p:nvGrpSpPr>
            <p:grpSpPr>
              <a:xfrm>
                <a:off x="4751814" y="5483009"/>
                <a:ext cx="402028" cy="354862"/>
                <a:chOff x="4751814" y="5483009"/>
                <a:chExt cx="402028" cy="354862"/>
              </a:xfrm>
            </p:grpSpPr>
            <p:sp>
              <p:nvSpPr>
                <p:cNvPr id="1462" name="Google Shape;1462;p1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3" name="Google Shape;1463;p1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64" name="Google Shape;1464;p12"/>
              <p:cNvGrpSpPr/>
              <p:nvPr/>
            </p:nvGrpSpPr>
            <p:grpSpPr>
              <a:xfrm>
                <a:off x="4865542" y="5303307"/>
                <a:ext cx="416205" cy="387402"/>
                <a:chOff x="4865542" y="5303307"/>
                <a:chExt cx="416205" cy="387402"/>
              </a:xfrm>
            </p:grpSpPr>
            <p:sp>
              <p:nvSpPr>
                <p:cNvPr id="1465" name="Google Shape;1465;p1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6" name="Google Shape;1466;p1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67" name="Google Shape;1467;p12"/>
              <p:cNvGrpSpPr/>
              <p:nvPr/>
            </p:nvGrpSpPr>
            <p:grpSpPr>
              <a:xfrm>
                <a:off x="4804248" y="5401592"/>
                <a:ext cx="421233" cy="357222"/>
                <a:chOff x="4804248" y="5401592"/>
                <a:chExt cx="421233" cy="357222"/>
              </a:xfrm>
            </p:grpSpPr>
            <p:sp>
              <p:nvSpPr>
                <p:cNvPr id="1468" name="Google Shape;1468;p1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9" name="Google Shape;1469;p1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70" name="Google Shape;1470;p12"/>
              <p:cNvGrpSpPr/>
              <p:nvPr/>
            </p:nvGrpSpPr>
            <p:grpSpPr>
              <a:xfrm>
                <a:off x="4680264" y="5562151"/>
                <a:ext cx="421201" cy="357254"/>
                <a:chOff x="4680264" y="5562151"/>
                <a:chExt cx="421201" cy="357254"/>
              </a:xfrm>
            </p:grpSpPr>
            <p:sp>
              <p:nvSpPr>
                <p:cNvPr id="1471" name="Google Shape;1471;p1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72" name="Google Shape;1472;p1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73" name="Google Shape;1473;p1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74" name="Google Shape;1474;p12"/>
              <p:cNvGrpSpPr/>
              <p:nvPr/>
            </p:nvGrpSpPr>
            <p:grpSpPr>
              <a:xfrm>
                <a:off x="4661227" y="5807423"/>
                <a:ext cx="195857" cy="208030"/>
                <a:chOff x="4661227" y="5807423"/>
                <a:chExt cx="195857" cy="208030"/>
              </a:xfrm>
            </p:grpSpPr>
            <p:sp>
              <p:nvSpPr>
                <p:cNvPr id="1475" name="Google Shape;1475;p1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76" name="Google Shape;1476;p1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77" name="Google Shape;1477;p1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78" name="Google Shape;1478;p12"/>
            <p:cNvGrpSpPr/>
            <p:nvPr/>
          </p:nvGrpSpPr>
          <p:grpSpPr>
            <a:xfrm>
              <a:off x="15662019" y="7573647"/>
              <a:ext cx="1385387" cy="1633742"/>
              <a:chOff x="4444301" y="5303307"/>
              <a:chExt cx="837446" cy="987573"/>
            </a:xfrm>
          </p:grpSpPr>
          <p:grpSp>
            <p:nvGrpSpPr>
              <p:cNvPr id="1479" name="Google Shape;1479;p12"/>
              <p:cNvGrpSpPr/>
              <p:nvPr/>
            </p:nvGrpSpPr>
            <p:grpSpPr>
              <a:xfrm>
                <a:off x="4447958" y="5864581"/>
                <a:ext cx="411276" cy="403725"/>
                <a:chOff x="4447958" y="5864581"/>
                <a:chExt cx="411276" cy="403725"/>
              </a:xfrm>
            </p:grpSpPr>
            <p:sp>
              <p:nvSpPr>
                <p:cNvPr id="1480" name="Google Shape;1480;p1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81" name="Google Shape;1481;p1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82" name="Google Shape;1482;p12"/>
              <p:cNvGrpSpPr/>
              <p:nvPr/>
            </p:nvGrpSpPr>
            <p:grpSpPr>
              <a:xfrm>
                <a:off x="4444301" y="6116630"/>
                <a:ext cx="191552" cy="174250"/>
                <a:chOff x="4444301" y="6116630"/>
                <a:chExt cx="191552" cy="174250"/>
              </a:xfrm>
            </p:grpSpPr>
            <p:sp>
              <p:nvSpPr>
                <p:cNvPr id="1483" name="Google Shape;1483;p1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84" name="Google Shape;1484;p1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85" name="Google Shape;1485;p12"/>
              <p:cNvGrpSpPr/>
              <p:nvPr/>
            </p:nvGrpSpPr>
            <p:grpSpPr>
              <a:xfrm>
                <a:off x="4462311" y="5636933"/>
                <a:ext cx="572525" cy="575651"/>
                <a:chOff x="4462311" y="5636933"/>
                <a:chExt cx="572525" cy="575651"/>
              </a:xfrm>
            </p:grpSpPr>
            <p:sp>
              <p:nvSpPr>
                <p:cNvPr id="1486" name="Google Shape;1486;p1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87" name="Google Shape;1487;p1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88" name="Google Shape;1488;p12"/>
              <p:cNvGrpSpPr/>
              <p:nvPr/>
            </p:nvGrpSpPr>
            <p:grpSpPr>
              <a:xfrm>
                <a:off x="4751814" y="5483009"/>
                <a:ext cx="402028" cy="354862"/>
                <a:chOff x="4751814" y="5483009"/>
                <a:chExt cx="402028" cy="354862"/>
              </a:xfrm>
            </p:grpSpPr>
            <p:sp>
              <p:nvSpPr>
                <p:cNvPr id="1489" name="Google Shape;1489;p1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0" name="Google Shape;1490;p1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91" name="Google Shape;1491;p12"/>
              <p:cNvGrpSpPr/>
              <p:nvPr/>
            </p:nvGrpSpPr>
            <p:grpSpPr>
              <a:xfrm>
                <a:off x="4865542" y="5303307"/>
                <a:ext cx="416205" cy="387402"/>
                <a:chOff x="4865542" y="5303307"/>
                <a:chExt cx="416205" cy="387402"/>
              </a:xfrm>
            </p:grpSpPr>
            <p:sp>
              <p:nvSpPr>
                <p:cNvPr id="1492" name="Google Shape;1492;p1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3" name="Google Shape;1493;p1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94" name="Google Shape;1494;p12"/>
              <p:cNvGrpSpPr/>
              <p:nvPr/>
            </p:nvGrpSpPr>
            <p:grpSpPr>
              <a:xfrm>
                <a:off x="4804248" y="5401592"/>
                <a:ext cx="421233" cy="357222"/>
                <a:chOff x="4804248" y="5401592"/>
                <a:chExt cx="421233" cy="357222"/>
              </a:xfrm>
            </p:grpSpPr>
            <p:sp>
              <p:nvSpPr>
                <p:cNvPr id="1495" name="Google Shape;1495;p1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6" name="Google Shape;1496;p1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97" name="Google Shape;1497;p12"/>
              <p:cNvGrpSpPr/>
              <p:nvPr/>
            </p:nvGrpSpPr>
            <p:grpSpPr>
              <a:xfrm>
                <a:off x="4680264" y="5562151"/>
                <a:ext cx="421201" cy="357254"/>
                <a:chOff x="4680264" y="5562151"/>
                <a:chExt cx="421201" cy="357254"/>
              </a:xfrm>
            </p:grpSpPr>
            <p:sp>
              <p:nvSpPr>
                <p:cNvPr id="1498" name="Google Shape;1498;p1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9" name="Google Shape;1499;p1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00" name="Google Shape;1500;p1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01" name="Google Shape;1501;p12"/>
              <p:cNvGrpSpPr/>
              <p:nvPr/>
            </p:nvGrpSpPr>
            <p:grpSpPr>
              <a:xfrm>
                <a:off x="4661227" y="5807423"/>
                <a:ext cx="195857" cy="208030"/>
                <a:chOff x="4661227" y="5807423"/>
                <a:chExt cx="195857" cy="208030"/>
              </a:xfrm>
            </p:grpSpPr>
            <p:sp>
              <p:nvSpPr>
                <p:cNvPr id="1502" name="Google Shape;1502;p1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03" name="Google Shape;1503;p1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04" name="Google Shape;1504;p1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505" name="Google Shape;1505;p12"/>
          <p:cNvGrpSpPr/>
          <p:nvPr/>
        </p:nvGrpSpPr>
        <p:grpSpPr>
          <a:xfrm>
            <a:off x="1337324" y="1290728"/>
            <a:ext cx="845843" cy="1008357"/>
            <a:chOff x="16295136" y="957167"/>
            <a:chExt cx="1268764" cy="1512536"/>
          </a:xfrm>
        </p:grpSpPr>
        <p:grpSp>
          <p:nvGrpSpPr>
            <p:cNvPr id="1506" name="Google Shape;1506;p12"/>
            <p:cNvGrpSpPr/>
            <p:nvPr/>
          </p:nvGrpSpPr>
          <p:grpSpPr>
            <a:xfrm rot="1552322">
              <a:off x="16540639" y="1061526"/>
              <a:ext cx="777769" cy="1303822"/>
              <a:chOff x="5875210" y="3579589"/>
              <a:chExt cx="504443" cy="845629"/>
            </a:xfrm>
          </p:grpSpPr>
          <p:grpSp>
            <p:nvGrpSpPr>
              <p:cNvPr id="1507" name="Google Shape;1507;p12"/>
              <p:cNvGrpSpPr/>
              <p:nvPr/>
            </p:nvGrpSpPr>
            <p:grpSpPr>
              <a:xfrm>
                <a:off x="5875210" y="3579589"/>
                <a:ext cx="504443" cy="845629"/>
                <a:chOff x="5875210" y="3579589"/>
                <a:chExt cx="504443" cy="845629"/>
              </a:xfrm>
            </p:grpSpPr>
            <p:grpSp>
              <p:nvGrpSpPr>
                <p:cNvPr id="1508" name="Google Shape;1508;p12"/>
                <p:cNvGrpSpPr/>
                <p:nvPr/>
              </p:nvGrpSpPr>
              <p:grpSpPr>
                <a:xfrm>
                  <a:off x="5875210" y="3579589"/>
                  <a:ext cx="504443" cy="845629"/>
                  <a:chOff x="5875210" y="3579589"/>
                  <a:chExt cx="504443" cy="845629"/>
                </a:xfrm>
              </p:grpSpPr>
              <p:sp>
                <p:nvSpPr>
                  <p:cNvPr id="1509" name="Google Shape;1509;p1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10" name="Google Shape;1510;p1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11" name="Google Shape;1511;p12"/>
                <p:cNvGrpSpPr/>
                <p:nvPr/>
              </p:nvGrpSpPr>
              <p:grpSpPr>
                <a:xfrm>
                  <a:off x="5875210" y="3776090"/>
                  <a:ext cx="504348" cy="442245"/>
                  <a:chOff x="5875210" y="3776090"/>
                  <a:chExt cx="504348" cy="442245"/>
                </a:xfrm>
              </p:grpSpPr>
              <p:sp>
                <p:nvSpPr>
                  <p:cNvPr id="1512" name="Google Shape;1512;p1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13" name="Google Shape;1513;p1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514" name="Google Shape;1514;p1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15" name="Google Shape;1515;p12"/>
            <p:cNvGrpSpPr/>
            <p:nvPr/>
          </p:nvGrpSpPr>
          <p:grpSpPr>
            <a:xfrm rot="1552322">
              <a:off x="16540628" y="1061521"/>
              <a:ext cx="777769" cy="1303822"/>
              <a:chOff x="5875210" y="3579589"/>
              <a:chExt cx="504443" cy="845629"/>
            </a:xfrm>
          </p:grpSpPr>
          <p:grpSp>
            <p:nvGrpSpPr>
              <p:cNvPr id="1516" name="Google Shape;1516;p12"/>
              <p:cNvGrpSpPr/>
              <p:nvPr/>
            </p:nvGrpSpPr>
            <p:grpSpPr>
              <a:xfrm>
                <a:off x="5875210" y="3579589"/>
                <a:ext cx="504443" cy="845629"/>
                <a:chOff x="5875210" y="3579589"/>
                <a:chExt cx="504443" cy="845629"/>
              </a:xfrm>
            </p:grpSpPr>
            <p:grpSp>
              <p:nvGrpSpPr>
                <p:cNvPr id="1517" name="Google Shape;1517;p12"/>
                <p:cNvGrpSpPr/>
                <p:nvPr/>
              </p:nvGrpSpPr>
              <p:grpSpPr>
                <a:xfrm>
                  <a:off x="5875210" y="3579589"/>
                  <a:ext cx="504443" cy="845629"/>
                  <a:chOff x="5875210" y="3579589"/>
                  <a:chExt cx="504443" cy="845629"/>
                </a:xfrm>
              </p:grpSpPr>
              <p:sp>
                <p:nvSpPr>
                  <p:cNvPr id="1518" name="Google Shape;1518;p1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19" name="Google Shape;1519;p1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20" name="Google Shape;1520;p12"/>
                <p:cNvGrpSpPr/>
                <p:nvPr/>
              </p:nvGrpSpPr>
              <p:grpSpPr>
                <a:xfrm>
                  <a:off x="5875210" y="3776090"/>
                  <a:ext cx="504348" cy="442245"/>
                  <a:chOff x="5875210" y="3776090"/>
                  <a:chExt cx="504348" cy="442245"/>
                </a:xfrm>
              </p:grpSpPr>
              <p:sp>
                <p:nvSpPr>
                  <p:cNvPr id="1521" name="Google Shape;1521;p1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2" name="Google Shape;1522;p1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523" name="Google Shape;1523;p1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32322084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012 Three blocks">
  <p:cSld name="012 Three blocks">
    <p:spTree>
      <p:nvGrpSpPr>
        <p:cNvPr id="1" name="Shape 1524"/>
        <p:cNvGrpSpPr/>
        <p:nvPr/>
      </p:nvGrpSpPr>
      <p:grpSpPr>
        <a:xfrm>
          <a:off x="0" y="0"/>
          <a:ext cx="0" cy="0"/>
          <a:chOff x="0" y="0"/>
          <a:chExt cx="0" cy="0"/>
        </a:xfrm>
      </p:grpSpPr>
      <p:sp>
        <p:nvSpPr>
          <p:cNvPr id="1525" name="Google Shape;1525;p13"/>
          <p:cNvSpPr/>
          <p:nvPr/>
        </p:nvSpPr>
        <p:spPr>
          <a:xfrm>
            <a:off x="700784" y="2363360"/>
            <a:ext cx="3123359" cy="371378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6" name="Google Shape;1526;p13"/>
          <p:cNvSpPr/>
          <p:nvPr/>
        </p:nvSpPr>
        <p:spPr>
          <a:xfrm>
            <a:off x="8316534" y="2342200"/>
            <a:ext cx="3123083" cy="375612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7" name="Google Shape;1527;p13"/>
          <p:cNvSpPr/>
          <p:nvPr/>
        </p:nvSpPr>
        <p:spPr>
          <a:xfrm>
            <a:off x="4560852" y="2321734"/>
            <a:ext cx="3123083" cy="3797078"/>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8" name="Google Shape;1528;p13"/>
          <p:cNvSpPr/>
          <p:nvPr/>
        </p:nvSpPr>
        <p:spPr>
          <a:xfrm>
            <a:off x="8162358" y="2105338"/>
            <a:ext cx="846359" cy="883105"/>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9" name="Google Shape;1529;p13"/>
          <p:cNvSpPr/>
          <p:nvPr/>
        </p:nvSpPr>
        <p:spPr>
          <a:xfrm>
            <a:off x="10771417" y="2100838"/>
            <a:ext cx="934231" cy="892092"/>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0" name="Google Shape;1530;p13"/>
          <p:cNvSpPr/>
          <p:nvPr/>
        </p:nvSpPr>
        <p:spPr>
          <a:xfrm>
            <a:off x="7145049" y="2121628"/>
            <a:ext cx="841967" cy="850553"/>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1" name="Google Shape;1531;p13"/>
          <p:cNvSpPr/>
          <p:nvPr/>
        </p:nvSpPr>
        <p:spPr>
          <a:xfrm>
            <a:off x="4268600" y="2095650"/>
            <a:ext cx="924445" cy="79064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2" name="Google Shape;1532;p13"/>
          <p:cNvSpPr/>
          <p:nvPr/>
        </p:nvSpPr>
        <p:spPr>
          <a:xfrm>
            <a:off x="486350" y="2144590"/>
            <a:ext cx="882907" cy="80462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3" name="Google Shape;1533;p13"/>
          <p:cNvSpPr/>
          <p:nvPr/>
        </p:nvSpPr>
        <p:spPr>
          <a:xfrm>
            <a:off x="3225501" y="2095652"/>
            <a:ext cx="926842" cy="902477"/>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34" name="Google Shape;1534;p13"/>
          <p:cNvGrpSpPr/>
          <p:nvPr/>
        </p:nvGrpSpPr>
        <p:grpSpPr>
          <a:xfrm rot="-3085136">
            <a:off x="582522" y="5584057"/>
            <a:ext cx="635088" cy="807069"/>
            <a:chOff x="16453107" y="5822292"/>
            <a:chExt cx="952664" cy="1210645"/>
          </a:xfrm>
        </p:grpSpPr>
        <p:grpSp>
          <p:nvGrpSpPr>
            <p:cNvPr id="1535" name="Google Shape;1535;p13"/>
            <p:cNvGrpSpPr/>
            <p:nvPr/>
          </p:nvGrpSpPr>
          <p:grpSpPr>
            <a:xfrm rot="-408978">
              <a:off x="16516689" y="5867319"/>
              <a:ext cx="825500" cy="1120590"/>
              <a:chOff x="4584954" y="2452115"/>
              <a:chExt cx="607790" cy="825055"/>
            </a:xfrm>
          </p:grpSpPr>
          <p:grpSp>
            <p:nvGrpSpPr>
              <p:cNvPr id="1536" name="Google Shape;1536;p13"/>
              <p:cNvGrpSpPr/>
              <p:nvPr/>
            </p:nvGrpSpPr>
            <p:grpSpPr>
              <a:xfrm>
                <a:off x="4584954" y="2452115"/>
                <a:ext cx="607790" cy="825055"/>
                <a:chOff x="4584954" y="2452115"/>
                <a:chExt cx="607790" cy="825055"/>
              </a:xfrm>
            </p:grpSpPr>
            <p:sp>
              <p:nvSpPr>
                <p:cNvPr id="1537" name="Google Shape;1537;p13"/>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8" name="Google Shape;1538;p13"/>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39" name="Google Shape;1539;p13"/>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40" name="Google Shape;1540;p13"/>
              <p:cNvGrpSpPr/>
              <p:nvPr/>
            </p:nvGrpSpPr>
            <p:grpSpPr>
              <a:xfrm>
                <a:off x="4745259" y="2514218"/>
                <a:ext cx="287178" cy="752570"/>
                <a:chOff x="4745259" y="2514218"/>
                <a:chExt cx="287178" cy="752570"/>
              </a:xfrm>
            </p:grpSpPr>
            <p:sp>
              <p:nvSpPr>
                <p:cNvPr id="1541" name="Google Shape;1541;p13"/>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42" name="Google Shape;1542;p13"/>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43" name="Google Shape;1543;p13"/>
              <p:cNvGrpSpPr/>
              <p:nvPr/>
            </p:nvGrpSpPr>
            <p:grpSpPr>
              <a:xfrm>
                <a:off x="4923662" y="2514218"/>
                <a:ext cx="111347" cy="752570"/>
                <a:chOff x="4923662" y="2514218"/>
                <a:chExt cx="111347" cy="752570"/>
              </a:xfrm>
            </p:grpSpPr>
            <p:sp>
              <p:nvSpPr>
                <p:cNvPr id="1544" name="Google Shape;1544;p13"/>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45" name="Google Shape;1545;p13"/>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46" name="Google Shape;1546;p13"/>
              <p:cNvGrpSpPr/>
              <p:nvPr/>
            </p:nvGrpSpPr>
            <p:grpSpPr>
              <a:xfrm>
                <a:off x="4799552" y="2803778"/>
                <a:ext cx="100965" cy="100964"/>
                <a:chOff x="4799552" y="2803778"/>
                <a:chExt cx="100965" cy="100964"/>
              </a:xfrm>
            </p:grpSpPr>
            <p:sp>
              <p:nvSpPr>
                <p:cNvPr id="1547" name="Google Shape;1547;p13"/>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48" name="Google Shape;1548;p13"/>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549" name="Google Shape;1549;p13"/>
            <p:cNvGrpSpPr/>
            <p:nvPr/>
          </p:nvGrpSpPr>
          <p:grpSpPr>
            <a:xfrm rot="-408978">
              <a:off x="16516689" y="5867319"/>
              <a:ext cx="825500" cy="1120590"/>
              <a:chOff x="4584954" y="2452115"/>
              <a:chExt cx="607790" cy="825055"/>
            </a:xfrm>
          </p:grpSpPr>
          <p:grpSp>
            <p:nvGrpSpPr>
              <p:cNvPr id="1550" name="Google Shape;1550;p13"/>
              <p:cNvGrpSpPr/>
              <p:nvPr/>
            </p:nvGrpSpPr>
            <p:grpSpPr>
              <a:xfrm>
                <a:off x="4584954" y="2452115"/>
                <a:ext cx="607790" cy="825055"/>
                <a:chOff x="4584954" y="2452115"/>
                <a:chExt cx="607790" cy="825055"/>
              </a:xfrm>
            </p:grpSpPr>
            <p:sp>
              <p:nvSpPr>
                <p:cNvPr id="1551" name="Google Shape;1551;p13"/>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52" name="Google Shape;1552;p13"/>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53" name="Google Shape;1553;p13"/>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54" name="Google Shape;1554;p13"/>
              <p:cNvGrpSpPr/>
              <p:nvPr/>
            </p:nvGrpSpPr>
            <p:grpSpPr>
              <a:xfrm>
                <a:off x="4745259" y="2514218"/>
                <a:ext cx="287178" cy="752570"/>
                <a:chOff x="4745259" y="2514218"/>
                <a:chExt cx="287178" cy="752570"/>
              </a:xfrm>
            </p:grpSpPr>
            <p:sp>
              <p:nvSpPr>
                <p:cNvPr id="1555" name="Google Shape;1555;p13"/>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A1A1A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56" name="Google Shape;1556;p13"/>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57" name="Google Shape;1557;p13"/>
              <p:cNvGrpSpPr/>
              <p:nvPr/>
            </p:nvGrpSpPr>
            <p:grpSpPr>
              <a:xfrm>
                <a:off x="4923662" y="2514218"/>
                <a:ext cx="111347" cy="752570"/>
                <a:chOff x="4923662" y="2514218"/>
                <a:chExt cx="111347" cy="752570"/>
              </a:xfrm>
            </p:grpSpPr>
            <p:sp>
              <p:nvSpPr>
                <p:cNvPr id="1558" name="Google Shape;1558;p13"/>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59" name="Google Shape;1559;p13"/>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60" name="Google Shape;1560;p13"/>
              <p:cNvGrpSpPr/>
              <p:nvPr/>
            </p:nvGrpSpPr>
            <p:grpSpPr>
              <a:xfrm>
                <a:off x="4799552" y="2803778"/>
                <a:ext cx="100965" cy="100964"/>
                <a:chOff x="4799552" y="2803778"/>
                <a:chExt cx="100965" cy="100964"/>
              </a:xfrm>
            </p:grpSpPr>
            <p:sp>
              <p:nvSpPr>
                <p:cNvPr id="1561" name="Google Shape;1561;p13"/>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62" name="Google Shape;1562;p13"/>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1563" name="Google Shape;1563;p13"/>
          <p:cNvGrpSpPr/>
          <p:nvPr/>
        </p:nvGrpSpPr>
        <p:grpSpPr>
          <a:xfrm>
            <a:off x="10880047" y="5221565"/>
            <a:ext cx="923591" cy="1093445"/>
            <a:chOff x="15662019" y="7573647"/>
            <a:chExt cx="1385387" cy="1640167"/>
          </a:xfrm>
        </p:grpSpPr>
        <p:grpSp>
          <p:nvGrpSpPr>
            <p:cNvPr id="1564" name="Google Shape;1564;p13"/>
            <p:cNvGrpSpPr/>
            <p:nvPr/>
          </p:nvGrpSpPr>
          <p:grpSpPr>
            <a:xfrm>
              <a:off x="15662019" y="7580072"/>
              <a:ext cx="1385387" cy="1633742"/>
              <a:chOff x="4444301" y="5303307"/>
              <a:chExt cx="837446" cy="987573"/>
            </a:xfrm>
          </p:grpSpPr>
          <p:grpSp>
            <p:nvGrpSpPr>
              <p:cNvPr id="1565" name="Google Shape;1565;p13"/>
              <p:cNvGrpSpPr/>
              <p:nvPr/>
            </p:nvGrpSpPr>
            <p:grpSpPr>
              <a:xfrm>
                <a:off x="4447958" y="5864581"/>
                <a:ext cx="411276" cy="403725"/>
                <a:chOff x="4447958" y="5864581"/>
                <a:chExt cx="411276" cy="403725"/>
              </a:xfrm>
            </p:grpSpPr>
            <p:sp>
              <p:nvSpPr>
                <p:cNvPr id="1566" name="Google Shape;1566;p13"/>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67" name="Google Shape;1567;p13"/>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68" name="Google Shape;1568;p13"/>
              <p:cNvGrpSpPr/>
              <p:nvPr/>
            </p:nvGrpSpPr>
            <p:grpSpPr>
              <a:xfrm>
                <a:off x="4444301" y="6116630"/>
                <a:ext cx="191552" cy="174250"/>
                <a:chOff x="4444301" y="6116630"/>
                <a:chExt cx="191552" cy="174250"/>
              </a:xfrm>
            </p:grpSpPr>
            <p:sp>
              <p:nvSpPr>
                <p:cNvPr id="1569" name="Google Shape;1569;p13"/>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0" name="Google Shape;1570;p13"/>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1" name="Google Shape;1571;p13"/>
              <p:cNvGrpSpPr/>
              <p:nvPr/>
            </p:nvGrpSpPr>
            <p:grpSpPr>
              <a:xfrm>
                <a:off x="4462311" y="5636933"/>
                <a:ext cx="572525" cy="575651"/>
                <a:chOff x="4462311" y="5636933"/>
                <a:chExt cx="572525" cy="575651"/>
              </a:xfrm>
            </p:grpSpPr>
            <p:sp>
              <p:nvSpPr>
                <p:cNvPr id="1572" name="Google Shape;1572;p13"/>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3" name="Google Shape;1573;p13"/>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4" name="Google Shape;1574;p13"/>
              <p:cNvGrpSpPr/>
              <p:nvPr/>
            </p:nvGrpSpPr>
            <p:grpSpPr>
              <a:xfrm>
                <a:off x="4751814" y="5483009"/>
                <a:ext cx="402028" cy="354862"/>
                <a:chOff x="4751814" y="5483009"/>
                <a:chExt cx="402028" cy="354862"/>
              </a:xfrm>
            </p:grpSpPr>
            <p:sp>
              <p:nvSpPr>
                <p:cNvPr id="1575" name="Google Shape;1575;p13"/>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6" name="Google Shape;1576;p13"/>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7" name="Google Shape;1577;p13"/>
              <p:cNvGrpSpPr/>
              <p:nvPr/>
            </p:nvGrpSpPr>
            <p:grpSpPr>
              <a:xfrm>
                <a:off x="4865542" y="5303307"/>
                <a:ext cx="416205" cy="387402"/>
                <a:chOff x="4865542" y="5303307"/>
                <a:chExt cx="416205" cy="387402"/>
              </a:xfrm>
            </p:grpSpPr>
            <p:sp>
              <p:nvSpPr>
                <p:cNvPr id="1578" name="Google Shape;1578;p13"/>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9" name="Google Shape;1579;p13"/>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80" name="Google Shape;1580;p13"/>
              <p:cNvGrpSpPr/>
              <p:nvPr/>
            </p:nvGrpSpPr>
            <p:grpSpPr>
              <a:xfrm>
                <a:off x="4804248" y="5401592"/>
                <a:ext cx="421233" cy="357222"/>
                <a:chOff x="4804248" y="5401592"/>
                <a:chExt cx="421233" cy="357222"/>
              </a:xfrm>
            </p:grpSpPr>
            <p:sp>
              <p:nvSpPr>
                <p:cNvPr id="1581" name="Google Shape;1581;p13"/>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82" name="Google Shape;1582;p13"/>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83" name="Google Shape;1583;p13"/>
              <p:cNvGrpSpPr/>
              <p:nvPr/>
            </p:nvGrpSpPr>
            <p:grpSpPr>
              <a:xfrm>
                <a:off x="4680264" y="5562151"/>
                <a:ext cx="421201" cy="357254"/>
                <a:chOff x="4680264" y="5562151"/>
                <a:chExt cx="421201" cy="357254"/>
              </a:xfrm>
            </p:grpSpPr>
            <p:sp>
              <p:nvSpPr>
                <p:cNvPr id="1584" name="Google Shape;1584;p13"/>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85" name="Google Shape;1585;p13"/>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86" name="Google Shape;1586;p13"/>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87" name="Google Shape;1587;p13"/>
              <p:cNvGrpSpPr/>
              <p:nvPr/>
            </p:nvGrpSpPr>
            <p:grpSpPr>
              <a:xfrm>
                <a:off x="4661227" y="5807423"/>
                <a:ext cx="195857" cy="208030"/>
                <a:chOff x="4661227" y="5807423"/>
                <a:chExt cx="195857" cy="208030"/>
              </a:xfrm>
            </p:grpSpPr>
            <p:sp>
              <p:nvSpPr>
                <p:cNvPr id="1588" name="Google Shape;1588;p13"/>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89" name="Google Shape;1589;p13"/>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90" name="Google Shape;1590;p13"/>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91" name="Google Shape;1591;p13"/>
            <p:cNvGrpSpPr/>
            <p:nvPr/>
          </p:nvGrpSpPr>
          <p:grpSpPr>
            <a:xfrm>
              <a:off x="15662019" y="7573647"/>
              <a:ext cx="1385387" cy="1633742"/>
              <a:chOff x="4444301" y="5303307"/>
              <a:chExt cx="837446" cy="987573"/>
            </a:xfrm>
          </p:grpSpPr>
          <p:grpSp>
            <p:nvGrpSpPr>
              <p:cNvPr id="1592" name="Google Shape;1592;p13"/>
              <p:cNvGrpSpPr/>
              <p:nvPr/>
            </p:nvGrpSpPr>
            <p:grpSpPr>
              <a:xfrm>
                <a:off x="4447958" y="5864581"/>
                <a:ext cx="411276" cy="403725"/>
                <a:chOff x="4447958" y="5864581"/>
                <a:chExt cx="411276" cy="403725"/>
              </a:xfrm>
            </p:grpSpPr>
            <p:sp>
              <p:nvSpPr>
                <p:cNvPr id="1593" name="Google Shape;1593;p13"/>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94" name="Google Shape;1594;p13"/>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95" name="Google Shape;1595;p13"/>
              <p:cNvGrpSpPr/>
              <p:nvPr/>
            </p:nvGrpSpPr>
            <p:grpSpPr>
              <a:xfrm>
                <a:off x="4444301" y="6116630"/>
                <a:ext cx="191552" cy="174250"/>
                <a:chOff x="4444301" y="6116630"/>
                <a:chExt cx="191552" cy="174250"/>
              </a:xfrm>
            </p:grpSpPr>
            <p:sp>
              <p:nvSpPr>
                <p:cNvPr id="1596" name="Google Shape;1596;p13"/>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97" name="Google Shape;1597;p13"/>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98" name="Google Shape;1598;p13"/>
              <p:cNvGrpSpPr/>
              <p:nvPr/>
            </p:nvGrpSpPr>
            <p:grpSpPr>
              <a:xfrm>
                <a:off x="4462311" y="5636933"/>
                <a:ext cx="572525" cy="575651"/>
                <a:chOff x="4462311" y="5636933"/>
                <a:chExt cx="572525" cy="575651"/>
              </a:xfrm>
            </p:grpSpPr>
            <p:sp>
              <p:nvSpPr>
                <p:cNvPr id="1599" name="Google Shape;1599;p13"/>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0" name="Google Shape;1600;p13"/>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01" name="Google Shape;1601;p13"/>
              <p:cNvGrpSpPr/>
              <p:nvPr/>
            </p:nvGrpSpPr>
            <p:grpSpPr>
              <a:xfrm>
                <a:off x="4751814" y="5483009"/>
                <a:ext cx="402028" cy="354862"/>
                <a:chOff x="4751814" y="5483009"/>
                <a:chExt cx="402028" cy="354862"/>
              </a:xfrm>
            </p:grpSpPr>
            <p:sp>
              <p:nvSpPr>
                <p:cNvPr id="1602" name="Google Shape;1602;p13"/>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3" name="Google Shape;1603;p13"/>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04" name="Google Shape;1604;p13"/>
              <p:cNvGrpSpPr/>
              <p:nvPr/>
            </p:nvGrpSpPr>
            <p:grpSpPr>
              <a:xfrm>
                <a:off x="4865542" y="5303307"/>
                <a:ext cx="416205" cy="387402"/>
                <a:chOff x="4865542" y="5303307"/>
                <a:chExt cx="416205" cy="387402"/>
              </a:xfrm>
            </p:grpSpPr>
            <p:sp>
              <p:nvSpPr>
                <p:cNvPr id="1605" name="Google Shape;1605;p13"/>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6" name="Google Shape;1606;p13"/>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07" name="Google Shape;1607;p13"/>
              <p:cNvGrpSpPr/>
              <p:nvPr/>
            </p:nvGrpSpPr>
            <p:grpSpPr>
              <a:xfrm>
                <a:off x="4804248" y="5401592"/>
                <a:ext cx="421233" cy="357222"/>
                <a:chOff x="4804248" y="5401592"/>
                <a:chExt cx="421233" cy="357222"/>
              </a:xfrm>
            </p:grpSpPr>
            <p:sp>
              <p:nvSpPr>
                <p:cNvPr id="1608" name="Google Shape;1608;p13"/>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9" name="Google Shape;1609;p13"/>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10" name="Google Shape;1610;p13"/>
              <p:cNvGrpSpPr/>
              <p:nvPr/>
            </p:nvGrpSpPr>
            <p:grpSpPr>
              <a:xfrm>
                <a:off x="4680264" y="5562151"/>
                <a:ext cx="421201" cy="357254"/>
                <a:chOff x="4680264" y="5562151"/>
                <a:chExt cx="421201" cy="357254"/>
              </a:xfrm>
            </p:grpSpPr>
            <p:sp>
              <p:nvSpPr>
                <p:cNvPr id="1611" name="Google Shape;1611;p13"/>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12" name="Google Shape;1612;p13"/>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613" name="Google Shape;1613;p13"/>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614" name="Google Shape;1614;p13"/>
              <p:cNvGrpSpPr/>
              <p:nvPr/>
            </p:nvGrpSpPr>
            <p:grpSpPr>
              <a:xfrm>
                <a:off x="4661227" y="5807423"/>
                <a:ext cx="195857" cy="208030"/>
                <a:chOff x="4661227" y="5807423"/>
                <a:chExt cx="195857" cy="208030"/>
              </a:xfrm>
            </p:grpSpPr>
            <p:sp>
              <p:nvSpPr>
                <p:cNvPr id="1615" name="Google Shape;1615;p13"/>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16" name="Google Shape;1616;p13"/>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617" name="Google Shape;1617;p13"/>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618" name="Google Shape;1618;p13"/>
          <p:cNvGrpSpPr/>
          <p:nvPr/>
        </p:nvGrpSpPr>
        <p:grpSpPr>
          <a:xfrm>
            <a:off x="10863424" y="638112"/>
            <a:ext cx="845843" cy="1008357"/>
            <a:chOff x="16295136" y="957167"/>
            <a:chExt cx="1268764" cy="1512536"/>
          </a:xfrm>
        </p:grpSpPr>
        <p:grpSp>
          <p:nvGrpSpPr>
            <p:cNvPr id="1619" name="Google Shape;1619;p13"/>
            <p:cNvGrpSpPr/>
            <p:nvPr/>
          </p:nvGrpSpPr>
          <p:grpSpPr>
            <a:xfrm rot="1552322">
              <a:off x="16540639" y="1061526"/>
              <a:ext cx="777769" cy="1303822"/>
              <a:chOff x="5875210" y="3579589"/>
              <a:chExt cx="504443" cy="845629"/>
            </a:xfrm>
          </p:grpSpPr>
          <p:grpSp>
            <p:nvGrpSpPr>
              <p:cNvPr id="1620" name="Google Shape;1620;p13"/>
              <p:cNvGrpSpPr/>
              <p:nvPr/>
            </p:nvGrpSpPr>
            <p:grpSpPr>
              <a:xfrm>
                <a:off x="5875210" y="3579589"/>
                <a:ext cx="504443" cy="845629"/>
                <a:chOff x="5875210" y="3579589"/>
                <a:chExt cx="504443" cy="845629"/>
              </a:xfrm>
            </p:grpSpPr>
            <p:grpSp>
              <p:nvGrpSpPr>
                <p:cNvPr id="1621" name="Google Shape;1621;p13"/>
                <p:cNvGrpSpPr/>
                <p:nvPr/>
              </p:nvGrpSpPr>
              <p:grpSpPr>
                <a:xfrm>
                  <a:off x="5875210" y="3579589"/>
                  <a:ext cx="504443" cy="845629"/>
                  <a:chOff x="5875210" y="3579589"/>
                  <a:chExt cx="504443" cy="845629"/>
                </a:xfrm>
              </p:grpSpPr>
              <p:sp>
                <p:nvSpPr>
                  <p:cNvPr id="1622" name="Google Shape;1622;p13"/>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23" name="Google Shape;1623;p13"/>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24" name="Google Shape;1624;p13"/>
                <p:cNvGrpSpPr/>
                <p:nvPr/>
              </p:nvGrpSpPr>
              <p:grpSpPr>
                <a:xfrm>
                  <a:off x="5875210" y="3776090"/>
                  <a:ext cx="504348" cy="442245"/>
                  <a:chOff x="5875210" y="3776090"/>
                  <a:chExt cx="504348" cy="442245"/>
                </a:xfrm>
              </p:grpSpPr>
              <p:sp>
                <p:nvSpPr>
                  <p:cNvPr id="1625" name="Google Shape;1625;p13"/>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26" name="Google Shape;1626;p13"/>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27" name="Google Shape;1627;p13"/>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28" name="Google Shape;1628;p13"/>
            <p:cNvGrpSpPr/>
            <p:nvPr/>
          </p:nvGrpSpPr>
          <p:grpSpPr>
            <a:xfrm rot="1552322">
              <a:off x="16540628" y="1061521"/>
              <a:ext cx="777769" cy="1303822"/>
              <a:chOff x="5875210" y="3579589"/>
              <a:chExt cx="504443" cy="845629"/>
            </a:xfrm>
          </p:grpSpPr>
          <p:grpSp>
            <p:nvGrpSpPr>
              <p:cNvPr id="1629" name="Google Shape;1629;p13"/>
              <p:cNvGrpSpPr/>
              <p:nvPr/>
            </p:nvGrpSpPr>
            <p:grpSpPr>
              <a:xfrm>
                <a:off x="5875210" y="3579589"/>
                <a:ext cx="504443" cy="845629"/>
                <a:chOff x="5875210" y="3579589"/>
                <a:chExt cx="504443" cy="845629"/>
              </a:xfrm>
            </p:grpSpPr>
            <p:grpSp>
              <p:nvGrpSpPr>
                <p:cNvPr id="1630" name="Google Shape;1630;p13"/>
                <p:cNvGrpSpPr/>
                <p:nvPr/>
              </p:nvGrpSpPr>
              <p:grpSpPr>
                <a:xfrm>
                  <a:off x="5875210" y="3579589"/>
                  <a:ext cx="504443" cy="845629"/>
                  <a:chOff x="5875210" y="3579589"/>
                  <a:chExt cx="504443" cy="845629"/>
                </a:xfrm>
              </p:grpSpPr>
              <p:sp>
                <p:nvSpPr>
                  <p:cNvPr id="1631" name="Google Shape;1631;p13"/>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32" name="Google Shape;1632;p13"/>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33" name="Google Shape;1633;p13"/>
                <p:cNvGrpSpPr/>
                <p:nvPr/>
              </p:nvGrpSpPr>
              <p:grpSpPr>
                <a:xfrm>
                  <a:off x="5875210" y="3776090"/>
                  <a:ext cx="504348" cy="442245"/>
                  <a:chOff x="5875210" y="3776090"/>
                  <a:chExt cx="504348" cy="442245"/>
                </a:xfrm>
              </p:grpSpPr>
              <p:sp>
                <p:nvSpPr>
                  <p:cNvPr id="1634" name="Google Shape;1634;p13"/>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35" name="Google Shape;1635;p13"/>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36" name="Google Shape;1636;p13"/>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637" name="Google Shape;1637;p13"/>
          <p:cNvGrpSpPr/>
          <p:nvPr/>
        </p:nvGrpSpPr>
        <p:grpSpPr>
          <a:xfrm>
            <a:off x="669639" y="780858"/>
            <a:ext cx="868843" cy="1017677"/>
            <a:chOff x="1148107" y="4032825"/>
            <a:chExt cx="1303265" cy="1526515"/>
          </a:xfrm>
        </p:grpSpPr>
        <p:grpSp>
          <p:nvGrpSpPr>
            <p:cNvPr id="1638" name="Google Shape;1638;p13"/>
            <p:cNvGrpSpPr/>
            <p:nvPr/>
          </p:nvGrpSpPr>
          <p:grpSpPr>
            <a:xfrm rot="-1773853">
              <a:off x="1427935" y="4129659"/>
              <a:ext cx="743609" cy="1330509"/>
              <a:chOff x="7289577" y="3651979"/>
              <a:chExt cx="482250" cy="862870"/>
            </a:xfrm>
          </p:grpSpPr>
          <p:grpSp>
            <p:nvGrpSpPr>
              <p:cNvPr id="1639" name="Google Shape;1639;p13"/>
              <p:cNvGrpSpPr/>
              <p:nvPr/>
            </p:nvGrpSpPr>
            <p:grpSpPr>
              <a:xfrm>
                <a:off x="7289577" y="3651979"/>
                <a:ext cx="482250" cy="862870"/>
                <a:chOff x="7289577" y="3651979"/>
                <a:chExt cx="482250" cy="862870"/>
              </a:xfrm>
            </p:grpSpPr>
            <p:grpSp>
              <p:nvGrpSpPr>
                <p:cNvPr id="1640" name="Google Shape;1640;p13"/>
                <p:cNvGrpSpPr/>
                <p:nvPr/>
              </p:nvGrpSpPr>
              <p:grpSpPr>
                <a:xfrm>
                  <a:off x="7289577" y="4061840"/>
                  <a:ext cx="482250" cy="130968"/>
                  <a:chOff x="7289577" y="4061840"/>
                  <a:chExt cx="482250" cy="130968"/>
                </a:xfrm>
              </p:grpSpPr>
              <p:sp>
                <p:nvSpPr>
                  <p:cNvPr id="1641" name="Google Shape;1641;p13"/>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42" name="Google Shape;1642;p13"/>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43" name="Google Shape;1643;p13"/>
                <p:cNvGrpSpPr/>
                <p:nvPr/>
              </p:nvGrpSpPr>
              <p:grpSpPr>
                <a:xfrm>
                  <a:off x="7318724" y="3651979"/>
                  <a:ext cx="423767" cy="130968"/>
                  <a:chOff x="7318724" y="3651979"/>
                  <a:chExt cx="423767" cy="130968"/>
                </a:xfrm>
              </p:grpSpPr>
              <p:sp>
                <p:nvSpPr>
                  <p:cNvPr id="1644" name="Google Shape;1644;p13"/>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45" name="Google Shape;1645;p13"/>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46" name="Google Shape;1646;p13"/>
                <p:cNvGrpSpPr/>
                <p:nvPr/>
              </p:nvGrpSpPr>
              <p:grpSpPr>
                <a:xfrm>
                  <a:off x="7304014" y="3754278"/>
                  <a:ext cx="453092" cy="336041"/>
                  <a:chOff x="7304014" y="3754278"/>
                  <a:chExt cx="453092" cy="336041"/>
                </a:xfrm>
              </p:grpSpPr>
              <p:sp>
                <p:nvSpPr>
                  <p:cNvPr id="1647" name="Google Shape;1647;p13"/>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48" name="Google Shape;1648;p13"/>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49" name="Google Shape;1649;p13"/>
                <p:cNvGrpSpPr/>
                <p:nvPr/>
              </p:nvGrpSpPr>
              <p:grpSpPr>
                <a:xfrm>
                  <a:off x="7451165" y="4164234"/>
                  <a:ext cx="159069" cy="350615"/>
                  <a:chOff x="7451165" y="4164234"/>
                  <a:chExt cx="159069" cy="350615"/>
                </a:xfrm>
              </p:grpSpPr>
              <p:sp>
                <p:nvSpPr>
                  <p:cNvPr id="1650" name="Google Shape;1650;p13"/>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51" name="Google Shape;1651;p13"/>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52" name="Google Shape;1652;p13"/>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53" name="Google Shape;1653;p13"/>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54" name="Google Shape;1654;p13"/>
            <p:cNvGrpSpPr/>
            <p:nvPr/>
          </p:nvGrpSpPr>
          <p:grpSpPr>
            <a:xfrm rot="-1773853">
              <a:off x="1427935" y="4131996"/>
              <a:ext cx="743609" cy="1330509"/>
              <a:chOff x="7289577" y="3651979"/>
              <a:chExt cx="482250" cy="862870"/>
            </a:xfrm>
          </p:grpSpPr>
          <p:grpSp>
            <p:nvGrpSpPr>
              <p:cNvPr id="1655" name="Google Shape;1655;p13"/>
              <p:cNvGrpSpPr/>
              <p:nvPr/>
            </p:nvGrpSpPr>
            <p:grpSpPr>
              <a:xfrm>
                <a:off x="7289577" y="3651979"/>
                <a:ext cx="482250" cy="862870"/>
                <a:chOff x="7289577" y="3651979"/>
                <a:chExt cx="482250" cy="862870"/>
              </a:xfrm>
            </p:grpSpPr>
            <p:grpSp>
              <p:nvGrpSpPr>
                <p:cNvPr id="1656" name="Google Shape;1656;p13"/>
                <p:cNvGrpSpPr/>
                <p:nvPr/>
              </p:nvGrpSpPr>
              <p:grpSpPr>
                <a:xfrm>
                  <a:off x="7289577" y="4061840"/>
                  <a:ext cx="482250" cy="130968"/>
                  <a:chOff x="7289577" y="4061840"/>
                  <a:chExt cx="482250" cy="130968"/>
                </a:xfrm>
              </p:grpSpPr>
              <p:sp>
                <p:nvSpPr>
                  <p:cNvPr id="1657" name="Google Shape;1657;p13"/>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58" name="Google Shape;1658;p13"/>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59" name="Google Shape;1659;p13"/>
                <p:cNvGrpSpPr/>
                <p:nvPr/>
              </p:nvGrpSpPr>
              <p:grpSpPr>
                <a:xfrm>
                  <a:off x="7318724" y="3651979"/>
                  <a:ext cx="423767" cy="130968"/>
                  <a:chOff x="7318724" y="3651979"/>
                  <a:chExt cx="423767" cy="130968"/>
                </a:xfrm>
              </p:grpSpPr>
              <p:sp>
                <p:nvSpPr>
                  <p:cNvPr id="1660" name="Google Shape;1660;p13"/>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1" name="Google Shape;1661;p13"/>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62" name="Google Shape;1662;p13"/>
                <p:cNvGrpSpPr/>
                <p:nvPr/>
              </p:nvGrpSpPr>
              <p:grpSpPr>
                <a:xfrm>
                  <a:off x="7304014" y="3754278"/>
                  <a:ext cx="453092" cy="336041"/>
                  <a:chOff x="7304014" y="3754278"/>
                  <a:chExt cx="453092" cy="336041"/>
                </a:xfrm>
              </p:grpSpPr>
              <p:sp>
                <p:nvSpPr>
                  <p:cNvPr id="1663" name="Google Shape;1663;p13"/>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4" name="Google Shape;1664;p13"/>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65" name="Google Shape;1665;p13"/>
                <p:cNvGrpSpPr/>
                <p:nvPr/>
              </p:nvGrpSpPr>
              <p:grpSpPr>
                <a:xfrm>
                  <a:off x="7451165" y="4164234"/>
                  <a:ext cx="159069" cy="350615"/>
                  <a:chOff x="7451165" y="4164234"/>
                  <a:chExt cx="159069" cy="350615"/>
                </a:xfrm>
              </p:grpSpPr>
              <p:sp>
                <p:nvSpPr>
                  <p:cNvPr id="1666" name="Google Shape;1666;p13"/>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7" name="Google Shape;1667;p13"/>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68" name="Google Shape;1668;p13"/>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9" name="Google Shape;1669;p13"/>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190325496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013 Two blocks">
  <p:cSld name="013 Two blocks">
    <p:spTree>
      <p:nvGrpSpPr>
        <p:cNvPr id="1" name="Shape 1670"/>
        <p:cNvGrpSpPr/>
        <p:nvPr/>
      </p:nvGrpSpPr>
      <p:grpSpPr>
        <a:xfrm>
          <a:off x="0" y="0"/>
          <a:ext cx="0" cy="0"/>
          <a:chOff x="0" y="0"/>
          <a:chExt cx="0" cy="0"/>
        </a:xfrm>
      </p:grpSpPr>
      <p:sp>
        <p:nvSpPr>
          <p:cNvPr id="1671" name="Google Shape;1671;p14"/>
          <p:cNvSpPr/>
          <p:nvPr/>
        </p:nvSpPr>
        <p:spPr>
          <a:xfrm>
            <a:off x="862050" y="2363360"/>
            <a:ext cx="4970200" cy="371378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2" name="Google Shape;1672;p14"/>
          <p:cNvSpPr/>
          <p:nvPr/>
        </p:nvSpPr>
        <p:spPr>
          <a:xfrm>
            <a:off x="6360189" y="2321717"/>
            <a:ext cx="4969760" cy="3797078"/>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3" name="Google Shape;1673;p14"/>
          <p:cNvSpPr/>
          <p:nvPr/>
        </p:nvSpPr>
        <p:spPr>
          <a:xfrm>
            <a:off x="538800" y="2131448"/>
            <a:ext cx="1175765" cy="1005584"/>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4" name="Google Shape;1674;p14"/>
          <p:cNvSpPr/>
          <p:nvPr/>
        </p:nvSpPr>
        <p:spPr>
          <a:xfrm>
            <a:off x="5001784" y="2024576"/>
            <a:ext cx="1108007" cy="1058029"/>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5" name="Google Shape;1675;p14"/>
          <p:cNvSpPr/>
          <p:nvPr/>
        </p:nvSpPr>
        <p:spPr>
          <a:xfrm>
            <a:off x="6109788" y="2105291"/>
            <a:ext cx="1013882" cy="1057901"/>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6" name="Google Shape;1676;p14"/>
          <p:cNvSpPr/>
          <p:nvPr/>
        </p:nvSpPr>
        <p:spPr>
          <a:xfrm>
            <a:off x="10616020" y="2024582"/>
            <a:ext cx="1008620" cy="101890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677" name="Google Shape;1677;p14"/>
          <p:cNvGrpSpPr/>
          <p:nvPr/>
        </p:nvGrpSpPr>
        <p:grpSpPr>
          <a:xfrm>
            <a:off x="454300" y="4856609"/>
            <a:ext cx="1550362" cy="1549813"/>
            <a:chOff x="1209799" y="5559338"/>
            <a:chExt cx="2325543" cy="2324720"/>
          </a:xfrm>
        </p:grpSpPr>
        <p:grpSp>
          <p:nvGrpSpPr>
            <p:cNvPr id="1678" name="Google Shape;1678;p14"/>
            <p:cNvGrpSpPr/>
            <p:nvPr/>
          </p:nvGrpSpPr>
          <p:grpSpPr>
            <a:xfrm rot="8502245">
              <a:off x="1543643" y="5895190"/>
              <a:ext cx="1657853" cy="1653015"/>
              <a:chOff x="8171157" y="5416867"/>
              <a:chExt cx="1032469" cy="1029366"/>
            </a:xfrm>
          </p:grpSpPr>
          <p:grpSp>
            <p:nvGrpSpPr>
              <p:cNvPr id="1679" name="Google Shape;1679;p14"/>
              <p:cNvGrpSpPr/>
              <p:nvPr/>
            </p:nvGrpSpPr>
            <p:grpSpPr>
              <a:xfrm>
                <a:off x="8171157" y="5416867"/>
                <a:ext cx="705666" cy="1029366"/>
                <a:chOff x="8171157" y="5416867"/>
                <a:chExt cx="705666" cy="1029366"/>
              </a:xfrm>
            </p:grpSpPr>
            <p:grpSp>
              <p:nvGrpSpPr>
                <p:cNvPr id="1680" name="Google Shape;1680;p14"/>
                <p:cNvGrpSpPr/>
                <p:nvPr/>
              </p:nvGrpSpPr>
              <p:grpSpPr>
                <a:xfrm>
                  <a:off x="8171157" y="5416867"/>
                  <a:ext cx="705666" cy="1029366"/>
                  <a:chOff x="8171157" y="5416867"/>
                  <a:chExt cx="705666" cy="1029366"/>
                </a:xfrm>
              </p:grpSpPr>
              <p:sp>
                <p:nvSpPr>
                  <p:cNvPr id="1681" name="Google Shape;1681;p14"/>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82" name="Google Shape;1682;p14"/>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83" name="Google Shape;1683;p14"/>
                <p:cNvGrpSpPr/>
                <p:nvPr/>
              </p:nvGrpSpPr>
              <p:grpSpPr>
                <a:xfrm>
                  <a:off x="8751951" y="6169342"/>
                  <a:ext cx="120300" cy="28575"/>
                  <a:chOff x="8751951" y="6169342"/>
                  <a:chExt cx="120300" cy="28575"/>
                </a:xfrm>
              </p:grpSpPr>
              <p:sp>
                <p:nvSpPr>
                  <p:cNvPr id="1684" name="Google Shape;1684;p14"/>
                  <p:cNvSpPr/>
                  <p:nvPr/>
                </p:nvSpPr>
                <p:spPr>
                  <a:xfrm>
                    <a:off x="8766238" y="618362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85" name="Google Shape;1685;p14"/>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86" name="Google Shape;1686;p14"/>
                <p:cNvGrpSpPr/>
                <p:nvPr/>
              </p:nvGrpSpPr>
              <p:grpSpPr>
                <a:xfrm>
                  <a:off x="8751951" y="6060756"/>
                  <a:ext cx="120300" cy="28575"/>
                  <a:chOff x="8751951" y="6060756"/>
                  <a:chExt cx="120300" cy="28575"/>
                </a:xfrm>
              </p:grpSpPr>
              <p:sp>
                <p:nvSpPr>
                  <p:cNvPr id="1687" name="Google Shape;1687;p14"/>
                  <p:cNvSpPr/>
                  <p:nvPr/>
                </p:nvSpPr>
                <p:spPr>
                  <a:xfrm>
                    <a:off x="8766238" y="607504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88" name="Google Shape;1688;p14"/>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89" name="Google Shape;1689;p14"/>
                <p:cNvGrpSpPr/>
                <p:nvPr/>
              </p:nvGrpSpPr>
              <p:grpSpPr>
                <a:xfrm>
                  <a:off x="8751951" y="5952076"/>
                  <a:ext cx="120300" cy="28575"/>
                  <a:chOff x="8751951" y="5952076"/>
                  <a:chExt cx="120300" cy="28575"/>
                </a:xfrm>
              </p:grpSpPr>
              <p:sp>
                <p:nvSpPr>
                  <p:cNvPr id="1690" name="Google Shape;1690;p14"/>
                  <p:cNvSpPr/>
                  <p:nvPr/>
                </p:nvSpPr>
                <p:spPr>
                  <a:xfrm>
                    <a:off x="8766238" y="596636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1" name="Google Shape;1691;p14"/>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92" name="Google Shape;1692;p14"/>
                <p:cNvGrpSpPr/>
                <p:nvPr/>
              </p:nvGrpSpPr>
              <p:grpSpPr>
                <a:xfrm>
                  <a:off x="8751951" y="5843396"/>
                  <a:ext cx="120300" cy="28575"/>
                  <a:chOff x="8751951" y="5843396"/>
                  <a:chExt cx="120300" cy="28575"/>
                </a:xfrm>
              </p:grpSpPr>
              <p:sp>
                <p:nvSpPr>
                  <p:cNvPr id="1693" name="Google Shape;1693;p14"/>
                  <p:cNvSpPr/>
                  <p:nvPr/>
                </p:nvSpPr>
                <p:spPr>
                  <a:xfrm>
                    <a:off x="8766238" y="585768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4" name="Google Shape;1694;p14"/>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95" name="Google Shape;1695;p14"/>
                <p:cNvGrpSpPr/>
                <p:nvPr/>
              </p:nvGrpSpPr>
              <p:grpSpPr>
                <a:xfrm>
                  <a:off x="8751951" y="5734716"/>
                  <a:ext cx="120300" cy="28575"/>
                  <a:chOff x="8751951" y="5734716"/>
                  <a:chExt cx="120300" cy="28575"/>
                </a:xfrm>
              </p:grpSpPr>
              <p:sp>
                <p:nvSpPr>
                  <p:cNvPr id="1696" name="Google Shape;1696;p14"/>
                  <p:cNvSpPr/>
                  <p:nvPr/>
                </p:nvSpPr>
                <p:spPr>
                  <a:xfrm>
                    <a:off x="8766238" y="574909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7" name="Google Shape;1697;p14"/>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98" name="Google Shape;1698;p14"/>
                <p:cNvGrpSpPr/>
                <p:nvPr/>
              </p:nvGrpSpPr>
              <p:grpSpPr>
                <a:xfrm>
                  <a:off x="8751951" y="5626131"/>
                  <a:ext cx="120300" cy="28575"/>
                  <a:chOff x="8751951" y="5626131"/>
                  <a:chExt cx="120300" cy="28575"/>
                </a:xfrm>
              </p:grpSpPr>
              <p:sp>
                <p:nvSpPr>
                  <p:cNvPr id="1699" name="Google Shape;1699;p14"/>
                  <p:cNvSpPr/>
                  <p:nvPr/>
                </p:nvSpPr>
                <p:spPr>
                  <a:xfrm>
                    <a:off x="8766238" y="564041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0" name="Google Shape;1700;p14"/>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01" name="Google Shape;1701;p14"/>
                <p:cNvGrpSpPr/>
                <p:nvPr/>
              </p:nvGrpSpPr>
              <p:grpSpPr>
                <a:xfrm>
                  <a:off x="8751951" y="5517451"/>
                  <a:ext cx="120300" cy="28575"/>
                  <a:chOff x="8751951" y="5517451"/>
                  <a:chExt cx="120300" cy="28575"/>
                </a:xfrm>
              </p:grpSpPr>
              <p:sp>
                <p:nvSpPr>
                  <p:cNvPr id="1702" name="Google Shape;1702;p14"/>
                  <p:cNvSpPr/>
                  <p:nvPr/>
                </p:nvSpPr>
                <p:spPr>
                  <a:xfrm>
                    <a:off x="8766238" y="553173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3" name="Google Shape;1703;p14"/>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704" name="Google Shape;1704;p14"/>
              <p:cNvGrpSpPr/>
              <p:nvPr/>
            </p:nvGrpSpPr>
            <p:grpSpPr>
              <a:xfrm>
                <a:off x="8924353" y="5425249"/>
                <a:ext cx="279273" cy="1014793"/>
                <a:chOff x="8924353" y="5425249"/>
                <a:chExt cx="279273" cy="1014793"/>
              </a:xfrm>
            </p:grpSpPr>
            <p:sp>
              <p:nvSpPr>
                <p:cNvPr id="1705" name="Google Shape;1705;p14"/>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6" name="Google Shape;1706;p14"/>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07" name="Google Shape;1707;p14"/>
              <p:cNvGrpSpPr/>
              <p:nvPr/>
            </p:nvGrpSpPr>
            <p:grpSpPr>
              <a:xfrm>
                <a:off x="9085421" y="6300691"/>
                <a:ext cx="118205" cy="28575"/>
                <a:chOff x="9085421" y="6300691"/>
                <a:chExt cx="118205" cy="28575"/>
              </a:xfrm>
            </p:grpSpPr>
            <p:sp>
              <p:nvSpPr>
                <p:cNvPr id="1708" name="Google Shape;1708;p14"/>
                <p:cNvSpPr/>
                <p:nvPr/>
              </p:nvSpPr>
              <p:spPr>
                <a:xfrm>
                  <a:off x="9099708" y="6314979"/>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9" name="Google Shape;1709;p14"/>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0" name="Google Shape;1710;p14"/>
              <p:cNvGrpSpPr/>
              <p:nvPr/>
            </p:nvGrpSpPr>
            <p:grpSpPr>
              <a:xfrm>
                <a:off x="9027794" y="6192107"/>
                <a:ext cx="175831" cy="28575"/>
                <a:chOff x="9027794" y="6192107"/>
                <a:chExt cx="175831" cy="28575"/>
              </a:xfrm>
            </p:grpSpPr>
            <p:sp>
              <p:nvSpPr>
                <p:cNvPr id="1711" name="Google Shape;1711;p14"/>
                <p:cNvSpPr/>
                <p:nvPr/>
              </p:nvSpPr>
              <p:spPr>
                <a:xfrm>
                  <a:off x="9042082" y="6206394"/>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12" name="Google Shape;1712;p14"/>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3" name="Google Shape;1713;p14"/>
              <p:cNvGrpSpPr/>
              <p:nvPr/>
            </p:nvGrpSpPr>
            <p:grpSpPr>
              <a:xfrm>
                <a:off x="9085421" y="6083426"/>
                <a:ext cx="118205" cy="28575"/>
                <a:chOff x="9085421" y="6083426"/>
                <a:chExt cx="118205" cy="28575"/>
              </a:xfrm>
            </p:grpSpPr>
            <p:sp>
              <p:nvSpPr>
                <p:cNvPr id="1714" name="Google Shape;1714;p14"/>
                <p:cNvSpPr/>
                <p:nvPr/>
              </p:nvSpPr>
              <p:spPr>
                <a:xfrm>
                  <a:off x="9099708" y="609771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15" name="Google Shape;1715;p14"/>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6" name="Google Shape;1716;p14"/>
              <p:cNvGrpSpPr/>
              <p:nvPr/>
            </p:nvGrpSpPr>
            <p:grpSpPr>
              <a:xfrm>
                <a:off x="9027794" y="5974746"/>
                <a:ext cx="175831" cy="28575"/>
                <a:chOff x="9027794" y="5974746"/>
                <a:chExt cx="175831" cy="28575"/>
              </a:xfrm>
            </p:grpSpPr>
            <p:sp>
              <p:nvSpPr>
                <p:cNvPr id="1717" name="Google Shape;1717;p14"/>
                <p:cNvSpPr/>
                <p:nvPr/>
              </p:nvSpPr>
              <p:spPr>
                <a:xfrm>
                  <a:off x="9042082" y="5989033"/>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18" name="Google Shape;1718;p14"/>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9" name="Google Shape;1719;p14"/>
              <p:cNvGrpSpPr/>
              <p:nvPr/>
            </p:nvGrpSpPr>
            <p:grpSpPr>
              <a:xfrm>
                <a:off x="9085421" y="5866065"/>
                <a:ext cx="118205" cy="28575"/>
                <a:chOff x="9085421" y="5866065"/>
                <a:chExt cx="118205" cy="28575"/>
              </a:xfrm>
            </p:grpSpPr>
            <p:sp>
              <p:nvSpPr>
                <p:cNvPr id="1720" name="Google Shape;1720;p14"/>
                <p:cNvSpPr/>
                <p:nvPr/>
              </p:nvSpPr>
              <p:spPr>
                <a:xfrm>
                  <a:off x="9099708" y="588035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1" name="Google Shape;1721;p14"/>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22" name="Google Shape;1722;p14"/>
              <p:cNvGrpSpPr/>
              <p:nvPr/>
            </p:nvGrpSpPr>
            <p:grpSpPr>
              <a:xfrm>
                <a:off x="9027794" y="5757481"/>
                <a:ext cx="175831" cy="28575"/>
                <a:chOff x="9027794" y="5757481"/>
                <a:chExt cx="175831" cy="28575"/>
              </a:xfrm>
            </p:grpSpPr>
            <p:sp>
              <p:nvSpPr>
                <p:cNvPr id="1723" name="Google Shape;1723;p14"/>
                <p:cNvSpPr/>
                <p:nvPr/>
              </p:nvSpPr>
              <p:spPr>
                <a:xfrm>
                  <a:off x="9042082" y="577176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4" name="Google Shape;1724;p14"/>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25" name="Google Shape;1725;p14"/>
              <p:cNvGrpSpPr/>
              <p:nvPr/>
            </p:nvGrpSpPr>
            <p:grpSpPr>
              <a:xfrm>
                <a:off x="9085421" y="5648800"/>
                <a:ext cx="118205" cy="28575"/>
                <a:chOff x="9085421" y="5648800"/>
                <a:chExt cx="118205" cy="28575"/>
              </a:xfrm>
            </p:grpSpPr>
            <p:sp>
              <p:nvSpPr>
                <p:cNvPr id="1726" name="Google Shape;1726;p14"/>
                <p:cNvSpPr/>
                <p:nvPr/>
              </p:nvSpPr>
              <p:spPr>
                <a:xfrm>
                  <a:off x="9099708" y="5663088"/>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7" name="Google Shape;1727;p14"/>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28" name="Google Shape;1728;p14"/>
              <p:cNvGrpSpPr/>
              <p:nvPr/>
            </p:nvGrpSpPr>
            <p:grpSpPr>
              <a:xfrm>
                <a:off x="9027794" y="5540120"/>
                <a:ext cx="175831" cy="28575"/>
                <a:chOff x="9027794" y="5540120"/>
                <a:chExt cx="175831" cy="28575"/>
              </a:xfrm>
            </p:grpSpPr>
            <p:sp>
              <p:nvSpPr>
                <p:cNvPr id="1729" name="Google Shape;1729;p14"/>
                <p:cNvSpPr/>
                <p:nvPr/>
              </p:nvSpPr>
              <p:spPr>
                <a:xfrm>
                  <a:off x="9042082" y="555440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30" name="Google Shape;1730;p14"/>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731" name="Google Shape;1731;p14"/>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32" name="Google Shape;1732;p14"/>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33" name="Google Shape;1733;p14"/>
            <p:cNvGrpSpPr/>
            <p:nvPr/>
          </p:nvGrpSpPr>
          <p:grpSpPr>
            <a:xfrm rot="8502245">
              <a:off x="1543643" y="5895190"/>
              <a:ext cx="1657853" cy="1653015"/>
              <a:chOff x="8171157" y="5416867"/>
              <a:chExt cx="1032469" cy="1029366"/>
            </a:xfrm>
          </p:grpSpPr>
          <p:grpSp>
            <p:nvGrpSpPr>
              <p:cNvPr id="1734" name="Google Shape;1734;p14"/>
              <p:cNvGrpSpPr/>
              <p:nvPr/>
            </p:nvGrpSpPr>
            <p:grpSpPr>
              <a:xfrm>
                <a:off x="8171157" y="5416867"/>
                <a:ext cx="705666" cy="1029366"/>
                <a:chOff x="8171157" y="5416867"/>
                <a:chExt cx="705666" cy="1029366"/>
              </a:xfrm>
            </p:grpSpPr>
            <p:grpSp>
              <p:nvGrpSpPr>
                <p:cNvPr id="1735" name="Google Shape;1735;p14"/>
                <p:cNvGrpSpPr/>
                <p:nvPr/>
              </p:nvGrpSpPr>
              <p:grpSpPr>
                <a:xfrm>
                  <a:off x="8171157" y="5416867"/>
                  <a:ext cx="705666" cy="1029366"/>
                  <a:chOff x="8171157" y="5416867"/>
                  <a:chExt cx="705666" cy="1029366"/>
                </a:xfrm>
              </p:grpSpPr>
              <p:sp>
                <p:nvSpPr>
                  <p:cNvPr id="1736" name="Google Shape;1736;p14"/>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37" name="Google Shape;1737;p14"/>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38" name="Google Shape;1738;p14"/>
                <p:cNvGrpSpPr/>
                <p:nvPr/>
              </p:nvGrpSpPr>
              <p:grpSpPr>
                <a:xfrm>
                  <a:off x="8751951" y="6169342"/>
                  <a:ext cx="120300" cy="28575"/>
                  <a:chOff x="8751951" y="6169342"/>
                  <a:chExt cx="120300" cy="28575"/>
                </a:xfrm>
              </p:grpSpPr>
              <p:sp>
                <p:nvSpPr>
                  <p:cNvPr id="1739" name="Google Shape;1739;p14"/>
                  <p:cNvSpPr/>
                  <p:nvPr/>
                </p:nvSpPr>
                <p:spPr>
                  <a:xfrm>
                    <a:off x="8766238" y="618362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0" name="Google Shape;1740;p14"/>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41" name="Google Shape;1741;p14"/>
                <p:cNvGrpSpPr/>
                <p:nvPr/>
              </p:nvGrpSpPr>
              <p:grpSpPr>
                <a:xfrm>
                  <a:off x="8751951" y="6060756"/>
                  <a:ext cx="120300" cy="28575"/>
                  <a:chOff x="8751951" y="6060756"/>
                  <a:chExt cx="120300" cy="28575"/>
                </a:xfrm>
              </p:grpSpPr>
              <p:sp>
                <p:nvSpPr>
                  <p:cNvPr id="1742" name="Google Shape;1742;p14"/>
                  <p:cNvSpPr/>
                  <p:nvPr/>
                </p:nvSpPr>
                <p:spPr>
                  <a:xfrm>
                    <a:off x="8766238" y="607504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3" name="Google Shape;1743;p14"/>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44" name="Google Shape;1744;p14"/>
                <p:cNvGrpSpPr/>
                <p:nvPr/>
              </p:nvGrpSpPr>
              <p:grpSpPr>
                <a:xfrm>
                  <a:off x="8751951" y="5952076"/>
                  <a:ext cx="120300" cy="28575"/>
                  <a:chOff x="8751951" y="5952076"/>
                  <a:chExt cx="120300" cy="28575"/>
                </a:xfrm>
              </p:grpSpPr>
              <p:sp>
                <p:nvSpPr>
                  <p:cNvPr id="1745" name="Google Shape;1745;p14"/>
                  <p:cNvSpPr/>
                  <p:nvPr/>
                </p:nvSpPr>
                <p:spPr>
                  <a:xfrm>
                    <a:off x="8766238" y="596636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6" name="Google Shape;1746;p14"/>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47" name="Google Shape;1747;p14"/>
                <p:cNvGrpSpPr/>
                <p:nvPr/>
              </p:nvGrpSpPr>
              <p:grpSpPr>
                <a:xfrm>
                  <a:off x="8751951" y="5843396"/>
                  <a:ext cx="120300" cy="28575"/>
                  <a:chOff x="8751951" y="5843396"/>
                  <a:chExt cx="120300" cy="28575"/>
                </a:xfrm>
              </p:grpSpPr>
              <p:sp>
                <p:nvSpPr>
                  <p:cNvPr id="1748" name="Google Shape;1748;p14"/>
                  <p:cNvSpPr/>
                  <p:nvPr/>
                </p:nvSpPr>
                <p:spPr>
                  <a:xfrm>
                    <a:off x="8766238" y="585768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9" name="Google Shape;1749;p14"/>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50" name="Google Shape;1750;p14"/>
                <p:cNvGrpSpPr/>
                <p:nvPr/>
              </p:nvGrpSpPr>
              <p:grpSpPr>
                <a:xfrm>
                  <a:off x="8751951" y="5734716"/>
                  <a:ext cx="120300" cy="28575"/>
                  <a:chOff x="8751951" y="5734716"/>
                  <a:chExt cx="120300" cy="28575"/>
                </a:xfrm>
              </p:grpSpPr>
              <p:sp>
                <p:nvSpPr>
                  <p:cNvPr id="1751" name="Google Shape;1751;p14"/>
                  <p:cNvSpPr/>
                  <p:nvPr/>
                </p:nvSpPr>
                <p:spPr>
                  <a:xfrm>
                    <a:off x="8766238" y="574909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2" name="Google Shape;1752;p14"/>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53" name="Google Shape;1753;p14"/>
                <p:cNvGrpSpPr/>
                <p:nvPr/>
              </p:nvGrpSpPr>
              <p:grpSpPr>
                <a:xfrm>
                  <a:off x="8751951" y="5626131"/>
                  <a:ext cx="120300" cy="28575"/>
                  <a:chOff x="8751951" y="5626131"/>
                  <a:chExt cx="120300" cy="28575"/>
                </a:xfrm>
              </p:grpSpPr>
              <p:sp>
                <p:nvSpPr>
                  <p:cNvPr id="1754" name="Google Shape;1754;p14"/>
                  <p:cNvSpPr/>
                  <p:nvPr/>
                </p:nvSpPr>
                <p:spPr>
                  <a:xfrm>
                    <a:off x="8766238" y="564041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5" name="Google Shape;1755;p14"/>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56" name="Google Shape;1756;p14"/>
                <p:cNvGrpSpPr/>
                <p:nvPr/>
              </p:nvGrpSpPr>
              <p:grpSpPr>
                <a:xfrm>
                  <a:off x="8751951" y="5517451"/>
                  <a:ext cx="120300" cy="28575"/>
                  <a:chOff x="8751951" y="5517451"/>
                  <a:chExt cx="120300" cy="28575"/>
                </a:xfrm>
              </p:grpSpPr>
              <p:sp>
                <p:nvSpPr>
                  <p:cNvPr id="1757" name="Google Shape;1757;p14"/>
                  <p:cNvSpPr/>
                  <p:nvPr/>
                </p:nvSpPr>
                <p:spPr>
                  <a:xfrm>
                    <a:off x="8766238" y="553173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8" name="Google Shape;1758;p14"/>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759" name="Google Shape;1759;p14"/>
              <p:cNvGrpSpPr/>
              <p:nvPr/>
            </p:nvGrpSpPr>
            <p:grpSpPr>
              <a:xfrm>
                <a:off x="8924353" y="5425249"/>
                <a:ext cx="279273" cy="1014793"/>
                <a:chOff x="8924353" y="5425249"/>
                <a:chExt cx="279273" cy="1014793"/>
              </a:xfrm>
            </p:grpSpPr>
            <p:sp>
              <p:nvSpPr>
                <p:cNvPr id="1760" name="Google Shape;1760;p14"/>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61" name="Google Shape;1761;p14"/>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2" name="Google Shape;1762;p14"/>
              <p:cNvGrpSpPr/>
              <p:nvPr/>
            </p:nvGrpSpPr>
            <p:grpSpPr>
              <a:xfrm>
                <a:off x="9085421" y="6300691"/>
                <a:ext cx="118205" cy="28575"/>
                <a:chOff x="9085421" y="6300691"/>
                <a:chExt cx="118205" cy="28575"/>
              </a:xfrm>
            </p:grpSpPr>
            <p:sp>
              <p:nvSpPr>
                <p:cNvPr id="1763" name="Google Shape;1763;p14"/>
                <p:cNvSpPr/>
                <p:nvPr/>
              </p:nvSpPr>
              <p:spPr>
                <a:xfrm>
                  <a:off x="9099708" y="6314979"/>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64" name="Google Shape;1764;p14"/>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5" name="Google Shape;1765;p14"/>
              <p:cNvGrpSpPr/>
              <p:nvPr/>
            </p:nvGrpSpPr>
            <p:grpSpPr>
              <a:xfrm>
                <a:off x="9027794" y="6192107"/>
                <a:ext cx="175831" cy="28575"/>
                <a:chOff x="9027794" y="6192107"/>
                <a:chExt cx="175831" cy="28575"/>
              </a:xfrm>
            </p:grpSpPr>
            <p:sp>
              <p:nvSpPr>
                <p:cNvPr id="1766" name="Google Shape;1766;p14"/>
                <p:cNvSpPr/>
                <p:nvPr/>
              </p:nvSpPr>
              <p:spPr>
                <a:xfrm>
                  <a:off x="9042082" y="6206394"/>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67" name="Google Shape;1767;p14"/>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8" name="Google Shape;1768;p14"/>
              <p:cNvGrpSpPr/>
              <p:nvPr/>
            </p:nvGrpSpPr>
            <p:grpSpPr>
              <a:xfrm>
                <a:off x="9085421" y="6083426"/>
                <a:ext cx="118205" cy="28575"/>
                <a:chOff x="9085421" y="6083426"/>
                <a:chExt cx="118205" cy="28575"/>
              </a:xfrm>
            </p:grpSpPr>
            <p:sp>
              <p:nvSpPr>
                <p:cNvPr id="1769" name="Google Shape;1769;p14"/>
                <p:cNvSpPr/>
                <p:nvPr/>
              </p:nvSpPr>
              <p:spPr>
                <a:xfrm>
                  <a:off x="9099708" y="609771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0" name="Google Shape;1770;p14"/>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71" name="Google Shape;1771;p14"/>
              <p:cNvGrpSpPr/>
              <p:nvPr/>
            </p:nvGrpSpPr>
            <p:grpSpPr>
              <a:xfrm>
                <a:off x="9027794" y="5974746"/>
                <a:ext cx="175831" cy="28575"/>
                <a:chOff x="9027794" y="5974746"/>
                <a:chExt cx="175831" cy="28575"/>
              </a:xfrm>
            </p:grpSpPr>
            <p:sp>
              <p:nvSpPr>
                <p:cNvPr id="1772" name="Google Shape;1772;p14"/>
                <p:cNvSpPr/>
                <p:nvPr/>
              </p:nvSpPr>
              <p:spPr>
                <a:xfrm>
                  <a:off x="9042082" y="5989033"/>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3" name="Google Shape;1773;p14"/>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74" name="Google Shape;1774;p14"/>
              <p:cNvGrpSpPr/>
              <p:nvPr/>
            </p:nvGrpSpPr>
            <p:grpSpPr>
              <a:xfrm>
                <a:off x="9085421" y="5866065"/>
                <a:ext cx="118205" cy="28575"/>
                <a:chOff x="9085421" y="5866065"/>
                <a:chExt cx="118205" cy="28575"/>
              </a:xfrm>
            </p:grpSpPr>
            <p:sp>
              <p:nvSpPr>
                <p:cNvPr id="1775" name="Google Shape;1775;p14"/>
                <p:cNvSpPr/>
                <p:nvPr/>
              </p:nvSpPr>
              <p:spPr>
                <a:xfrm>
                  <a:off x="9099708" y="588035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6" name="Google Shape;1776;p14"/>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77" name="Google Shape;1777;p14"/>
              <p:cNvGrpSpPr/>
              <p:nvPr/>
            </p:nvGrpSpPr>
            <p:grpSpPr>
              <a:xfrm>
                <a:off x="9027794" y="5757481"/>
                <a:ext cx="175831" cy="28575"/>
                <a:chOff x="9027794" y="5757481"/>
                <a:chExt cx="175831" cy="28575"/>
              </a:xfrm>
            </p:grpSpPr>
            <p:sp>
              <p:nvSpPr>
                <p:cNvPr id="1778" name="Google Shape;1778;p14"/>
                <p:cNvSpPr/>
                <p:nvPr/>
              </p:nvSpPr>
              <p:spPr>
                <a:xfrm>
                  <a:off x="9042082" y="577176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9" name="Google Shape;1779;p14"/>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80" name="Google Shape;1780;p14"/>
              <p:cNvGrpSpPr/>
              <p:nvPr/>
            </p:nvGrpSpPr>
            <p:grpSpPr>
              <a:xfrm>
                <a:off x="9085421" y="5648800"/>
                <a:ext cx="118205" cy="28575"/>
                <a:chOff x="9085421" y="5648800"/>
                <a:chExt cx="118205" cy="28575"/>
              </a:xfrm>
            </p:grpSpPr>
            <p:sp>
              <p:nvSpPr>
                <p:cNvPr id="1781" name="Google Shape;1781;p14"/>
                <p:cNvSpPr/>
                <p:nvPr/>
              </p:nvSpPr>
              <p:spPr>
                <a:xfrm>
                  <a:off x="9099708" y="5663088"/>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2" name="Google Shape;1782;p14"/>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83" name="Google Shape;1783;p14"/>
              <p:cNvGrpSpPr/>
              <p:nvPr/>
            </p:nvGrpSpPr>
            <p:grpSpPr>
              <a:xfrm>
                <a:off x="9027794" y="5540120"/>
                <a:ext cx="175831" cy="28575"/>
                <a:chOff x="9027794" y="5540120"/>
                <a:chExt cx="175831" cy="28575"/>
              </a:xfrm>
            </p:grpSpPr>
            <p:sp>
              <p:nvSpPr>
                <p:cNvPr id="1784" name="Google Shape;1784;p14"/>
                <p:cNvSpPr/>
                <p:nvPr/>
              </p:nvSpPr>
              <p:spPr>
                <a:xfrm>
                  <a:off x="9042082" y="555440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5" name="Google Shape;1785;p14"/>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786" name="Google Shape;1786;p14"/>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7" name="Google Shape;1787;p14"/>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788" name="Google Shape;1788;p14"/>
          <p:cNvGrpSpPr/>
          <p:nvPr/>
        </p:nvGrpSpPr>
        <p:grpSpPr>
          <a:xfrm>
            <a:off x="10703849" y="5213421"/>
            <a:ext cx="1093803" cy="1140530"/>
            <a:chOff x="2451372" y="7926631"/>
            <a:chExt cx="1640705" cy="1710795"/>
          </a:xfrm>
        </p:grpSpPr>
        <p:grpSp>
          <p:nvGrpSpPr>
            <p:cNvPr id="1789" name="Google Shape;1789;p14"/>
            <p:cNvGrpSpPr/>
            <p:nvPr/>
          </p:nvGrpSpPr>
          <p:grpSpPr>
            <a:xfrm>
              <a:off x="2451372" y="7926631"/>
              <a:ext cx="1640705" cy="1710795"/>
              <a:chOff x="10913347" y="1720888"/>
              <a:chExt cx="918545" cy="957731"/>
            </a:xfrm>
          </p:grpSpPr>
          <p:grpSp>
            <p:nvGrpSpPr>
              <p:cNvPr id="1790" name="Google Shape;1790;p14"/>
              <p:cNvGrpSpPr/>
              <p:nvPr/>
            </p:nvGrpSpPr>
            <p:grpSpPr>
              <a:xfrm>
                <a:off x="10913347" y="1960327"/>
                <a:ext cx="918545" cy="718292"/>
                <a:chOff x="10913347" y="1960327"/>
                <a:chExt cx="918545" cy="718292"/>
              </a:xfrm>
            </p:grpSpPr>
            <p:sp>
              <p:nvSpPr>
                <p:cNvPr id="1791" name="Google Shape;1791;p14"/>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92" name="Google Shape;1792;p14"/>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3" name="Google Shape;1793;p14"/>
              <p:cNvGrpSpPr/>
              <p:nvPr/>
            </p:nvGrpSpPr>
            <p:grpSpPr>
              <a:xfrm>
                <a:off x="10974609" y="2212942"/>
                <a:ext cx="209169" cy="209168"/>
                <a:chOff x="10974609" y="2212942"/>
                <a:chExt cx="209169" cy="209168"/>
              </a:xfrm>
            </p:grpSpPr>
            <p:sp>
              <p:nvSpPr>
                <p:cNvPr id="1794" name="Google Shape;1794;p14"/>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95" name="Google Shape;1795;p14"/>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6" name="Google Shape;1796;p14"/>
              <p:cNvGrpSpPr/>
              <p:nvPr/>
            </p:nvGrpSpPr>
            <p:grpSpPr>
              <a:xfrm>
                <a:off x="11175206" y="2363437"/>
                <a:ext cx="209168" cy="209168"/>
                <a:chOff x="11175206" y="2363437"/>
                <a:chExt cx="209168" cy="209168"/>
              </a:xfrm>
            </p:grpSpPr>
            <p:sp>
              <p:nvSpPr>
                <p:cNvPr id="1797" name="Google Shape;1797;p14"/>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98" name="Google Shape;1798;p14"/>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9" name="Google Shape;1799;p14"/>
              <p:cNvGrpSpPr/>
              <p:nvPr/>
            </p:nvGrpSpPr>
            <p:grpSpPr>
              <a:xfrm>
                <a:off x="11516391" y="2092546"/>
                <a:ext cx="209169" cy="209168"/>
                <a:chOff x="11516391" y="2092546"/>
                <a:chExt cx="209169" cy="209168"/>
              </a:xfrm>
            </p:grpSpPr>
            <p:sp>
              <p:nvSpPr>
                <p:cNvPr id="1800" name="Google Shape;1800;p14"/>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01" name="Google Shape;1801;p14"/>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02" name="Google Shape;1802;p14"/>
              <p:cNvGrpSpPr/>
              <p:nvPr/>
            </p:nvGrpSpPr>
            <p:grpSpPr>
              <a:xfrm>
                <a:off x="11426094" y="2333338"/>
                <a:ext cx="209169" cy="209168"/>
                <a:chOff x="11426094" y="2333338"/>
                <a:chExt cx="209169" cy="209168"/>
              </a:xfrm>
            </p:grpSpPr>
            <p:sp>
              <p:nvSpPr>
                <p:cNvPr id="1803" name="Google Shape;1803;p14"/>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04" name="Google Shape;1804;p14"/>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05" name="Google Shape;1805;p14"/>
              <p:cNvGrpSpPr/>
              <p:nvPr/>
            </p:nvGrpSpPr>
            <p:grpSpPr>
              <a:xfrm>
                <a:off x="10932301" y="1720888"/>
                <a:ext cx="646499" cy="499292"/>
                <a:chOff x="10932301" y="1720888"/>
                <a:chExt cx="646499" cy="499292"/>
              </a:xfrm>
            </p:grpSpPr>
            <p:grpSp>
              <p:nvGrpSpPr>
                <p:cNvPr id="1806" name="Google Shape;1806;p14"/>
                <p:cNvGrpSpPr/>
                <p:nvPr/>
              </p:nvGrpSpPr>
              <p:grpSpPr>
                <a:xfrm>
                  <a:off x="11292848" y="1720888"/>
                  <a:ext cx="285952" cy="231831"/>
                  <a:chOff x="11292848" y="1720888"/>
                  <a:chExt cx="285952" cy="231831"/>
                </a:xfrm>
              </p:grpSpPr>
              <p:sp>
                <p:nvSpPr>
                  <p:cNvPr id="1807" name="Google Shape;1807;p14"/>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08" name="Google Shape;1808;p14"/>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09" name="Google Shape;1809;p14"/>
                <p:cNvGrpSpPr/>
                <p:nvPr/>
              </p:nvGrpSpPr>
              <p:grpSpPr>
                <a:xfrm>
                  <a:off x="11190563" y="1827754"/>
                  <a:ext cx="209006" cy="212690"/>
                  <a:chOff x="11190563" y="1827754"/>
                  <a:chExt cx="209006" cy="212690"/>
                </a:xfrm>
              </p:grpSpPr>
              <p:sp>
                <p:nvSpPr>
                  <p:cNvPr id="1810" name="Google Shape;1810;p14"/>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1" name="Google Shape;1811;p14"/>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12" name="Google Shape;1812;p14"/>
                <p:cNvGrpSpPr/>
                <p:nvPr/>
              </p:nvGrpSpPr>
              <p:grpSpPr>
                <a:xfrm>
                  <a:off x="10932301" y="1885932"/>
                  <a:ext cx="382548" cy="334248"/>
                  <a:chOff x="10932301" y="1885932"/>
                  <a:chExt cx="382548" cy="334248"/>
                </a:xfrm>
              </p:grpSpPr>
              <p:sp>
                <p:nvSpPr>
                  <p:cNvPr id="1813" name="Google Shape;1813;p14"/>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4" name="Google Shape;1814;p14"/>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15" name="Google Shape;1815;p14"/>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816" name="Google Shape;1816;p14"/>
            <p:cNvGrpSpPr/>
            <p:nvPr/>
          </p:nvGrpSpPr>
          <p:grpSpPr>
            <a:xfrm>
              <a:off x="2451372" y="7926631"/>
              <a:ext cx="1640705" cy="1710795"/>
              <a:chOff x="10913347" y="1720888"/>
              <a:chExt cx="918545" cy="957731"/>
            </a:xfrm>
          </p:grpSpPr>
          <p:grpSp>
            <p:nvGrpSpPr>
              <p:cNvPr id="1817" name="Google Shape;1817;p14"/>
              <p:cNvGrpSpPr/>
              <p:nvPr/>
            </p:nvGrpSpPr>
            <p:grpSpPr>
              <a:xfrm>
                <a:off x="10913347" y="1960327"/>
                <a:ext cx="918545" cy="718292"/>
                <a:chOff x="10913347" y="1960327"/>
                <a:chExt cx="918545" cy="718292"/>
              </a:xfrm>
            </p:grpSpPr>
            <p:sp>
              <p:nvSpPr>
                <p:cNvPr id="1818" name="Google Shape;1818;p14"/>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9" name="Google Shape;1819;p14"/>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0" name="Google Shape;1820;p14"/>
              <p:cNvGrpSpPr/>
              <p:nvPr/>
            </p:nvGrpSpPr>
            <p:grpSpPr>
              <a:xfrm>
                <a:off x="10974609" y="2212942"/>
                <a:ext cx="209169" cy="209168"/>
                <a:chOff x="10974609" y="2212942"/>
                <a:chExt cx="209169" cy="209168"/>
              </a:xfrm>
            </p:grpSpPr>
            <p:sp>
              <p:nvSpPr>
                <p:cNvPr id="1821" name="Google Shape;1821;p14"/>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22" name="Google Shape;1822;p14"/>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3" name="Google Shape;1823;p14"/>
              <p:cNvGrpSpPr/>
              <p:nvPr/>
            </p:nvGrpSpPr>
            <p:grpSpPr>
              <a:xfrm>
                <a:off x="11175206" y="2363437"/>
                <a:ext cx="209168" cy="209168"/>
                <a:chOff x="11175206" y="2363437"/>
                <a:chExt cx="209168" cy="209168"/>
              </a:xfrm>
            </p:grpSpPr>
            <p:sp>
              <p:nvSpPr>
                <p:cNvPr id="1824" name="Google Shape;1824;p14"/>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25" name="Google Shape;1825;p14"/>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6" name="Google Shape;1826;p14"/>
              <p:cNvGrpSpPr/>
              <p:nvPr/>
            </p:nvGrpSpPr>
            <p:grpSpPr>
              <a:xfrm>
                <a:off x="11516391" y="2092546"/>
                <a:ext cx="209169" cy="209168"/>
                <a:chOff x="11516391" y="2092546"/>
                <a:chExt cx="209169" cy="209168"/>
              </a:xfrm>
            </p:grpSpPr>
            <p:sp>
              <p:nvSpPr>
                <p:cNvPr id="1827" name="Google Shape;1827;p14"/>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28" name="Google Shape;1828;p14"/>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9" name="Google Shape;1829;p14"/>
              <p:cNvGrpSpPr/>
              <p:nvPr/>
            </p:nvGrpSpPr>
            <p:grpSpPr>
              <a:xfrm>
                <a:off x="11426094" y="2333338"/>
                <a:ext cx="209169" cy="209168"/>
                <a:chOff x="11426094" y="2333338"/>
                <a:chExt cx="209169" cy="209168"/>
              </a:xfrm>
            </p:grpSpPr>
            <p:sp>
              <p:nvSpPr>
                <p:cNvPr id="1830" name="Google Shape;1830;p14"/>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31" name="Google Shape;1831;p14"/>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32" name="Google Shape;1832;p14"/>
              <p:cNvGrpSpPr/>
              <p:nvPr/>
            </p:nvGrpSpPr>
            <p:grpSpPr>
              <a:xfrm>
                <a:off x="10932301" y="1720888"/>
                <a:ext cx="646499" cy="499292"/>
                <a:chOff x="10932301" y="1720888"/>
                <a:chExt cx="646499" cy="499292"/>
              </a:xfrm>
            </p:grpSpPr>
            <p:grpSp>
              <p:nvGrpSpPr>
                <p:cNvPr id="1833" name="Google Shape;1833;p14"/>
                <p:cNvGrpSpPr/>
                <p:nvPr/>
              </p:nvGrpSpPr>
              <p:grpSpPr>
                <a:xfrm>
                  <a:off x="11292848" y="1720888"/>
                  <a:ext cx="285952" cy="231831"/>
                  <a:chOff x="11292848" y="1720888"/>
                  <a:chExt cx="285952" cy="231831"/>
                </a:xfrm>
              </p:grpSpPr>
              <p:sp>
                <p:nvSpPr>
                  <p:cNvPr id="1834" name="Google Shape;1834;p14"/>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35" name="Google Shape;1835;p14"/>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36" name="Google Shape;1836;p14"/>
                <p:cNvGrpSpPr/>
                <p:nvPr/>
              </p:nvGrpSpPr>
              <p:grpSpPr>
                <a:xfrm>
                  <a:off x="11190563" y="1827754"/>
                  <a:ext cx="209006" cy="212690"/>
                  <a:chOff x="11190563" y="1827754"/>
                  <a:chExt cx="209006" cy="212690"/>
                </a:xfrm>
              </p:grpSpPr>
              <p:sp>
                <p:nvSpPr>
                  <p:cNvPr id="1837" name="Google Shape;1837;p14"/>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38" name="Google Shape;1838;p14"/>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39" name="Google Shape;1839;p14"/>
                <p:cNvGrpSpPr/>
                <p:nvPr/>
              </p:nvGrpSpPr>
              <p:grpSpPr>
                <a:xfrm>
                  <a:off x="10932301" y="1885932"/>
                  <a:ext cx="382548" cy="334248"/>
                  <a:chOff x="10932301" y="1885932"/>
                  <a:chExt cx="382548" cy="334248"/>
                </a:xfrm>
              </p:grpSpPr>
              <p:sp>
                <p:nvSpPr>
                  <p:cNvPr id="1840" name="Google Shape;1840;p14"/>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41" name="Google Shape;1841;p14"/>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42" name="Google Shape;1842;p14"/>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1843" name="Google Shape;1843;p14"/>
          <p:cNvGrpSpPr/>
          <p:nvPr/>
        </p:nvGrpSpPr>
        <p:grpSpPr>
          <a:xfrm>
            <a:off x="565906" y="535002"/>
            <a:ext cx="1107985" cy="1215469"/>
            <a:chOff x="848858" y="802503"/>
            <a:chExt cx="1661977" cy="1823204"/>
          </a:xfrm>
        </p:grpSpPr>
        <p:grpSp>
          <p:nvGrpSpPr>
            <p:cNvPr id="1844" name="Google Shape;1844;p14"/>
            <p:cNvGrpSpPr/>
            <p:nvPr/>
          </p:nvGrpSpPr>
          <p:grpSpPr>
            <a:xfrm rot="1662196">
              <a:off x="1130426" y="972965"/>
              <a:ext cx="1098840" cy="1482279"/>
              <a:chOff x="8283797" y="2441867"/>
              <a:chExt cx="597407" cy="805871"/>
            </a:xfrm>
          </p:grpSpPr>
          <p:grpSp>
            <p:nvGrpSpPr>
              <p:cNvPr id="1845" name="Google Shape;1845;p14"/>
              <p:cNvGrpSpPr/>
              <p:nvPr/>
            </p:nvGrpSpPr>
            <p:grpSpPr>
              <a:xfrm>
                <a:off x="8284787" y="2441867"/>
                <a:ext cx="419765" cy="628420"/>
                <a:chOff x="8284787" y="2441867"/>
                <a:chExt cx="419765" cy="628420"/>
              </a:xfrm>
            </p:grpSpPr>
            <p:sp>
              <p:nvSpPr>
                <p:cNvPr id="1846" name="Google Shape;1846;p1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47" name="Google Shape;1847;p1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48" name="Google Shape;1848;p1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849" name="Google Shape;1849;p14"/>
              <p:cNvGrpSpPr/>
              <p:nvPr/>
            </p:nvGrpSpPr>
            <p:grpSpPr>
              <a:xfrm>
                <a:off x="8460611" y="2441867"/>
                <a:ext cx="419676" cy="628420"/>
                <a:chOff x="8460611" y="2441867"/>
                <a:chExt cx="419676" cy="628420"/>
              </a:xfrm>
            </p:grpSpPr>
            <p:sp>
              <p:nvSpPr>
                <p:cNvPr id="1850" name="Google Shape;1850;p1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51" name="Google Shape;1851;p1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52" name="Google Shape;1852;p14"/>
              <p:cNvGrpSpPr/>
              <p:nvPr/>
            </p:nvGrpSpPr>
            <p:grpSpPr>
              <a:xfrm>
                <a:off x="8283797" y="2970942"/>
                <a:ext cx="597407" cy="276796"/>
                <a:chOff x="8283797" y="2970942"/>
                <a:chExt cx="597407" cy="276796"/>
              </a:xfrm>
            </p:grpSpPr>
            <p:grpSp>
              <p:nvGrpSpPr>
                <p:cNvPr id="1853" name="Google Shape;1853;p14"/>
                <p:cNvGrpSpPr/>
                <p:nvPr/>
              </p:nvGrpSpPr>
              <p:grpSpPr>
                <a:xfrm>
                  <a:off x="8283797" y="2970942"/>
                  <a:ext cx="276796" cy="276796"/>
                  <a:chOff x="8283797" y="2970942"/>
                  <a:chExt cx="276796" cy="276796"/>
                </a:xfrm>
              </p:grpSpPr>
              <p:sp>
                <p:nvSpPr>
                  <p:cNvPr id="1854" name="Google Shape;1854;p1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55" name="Google Shape;1855;p1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56" name="Google Shape;1856;p14"/>
                <p:cNvGrpSpPr/>
                <p:nvPr/>
              </p:nvGrpSpPr>
              <p:grpSpPr>
                <a:xfrm>
                  <a:off x="8604408" y="2970942"/>
                  <a:ext cx="276796" cy="276796"/>
                  <a:chOff x="8604408" y="2970942"/>
                  <a:chExt cx="276796" cy="276796"/>
                </a:xfrm>
              </p:grpSpPr>
              <p:sp>
                <p:nvSpPr>
                  <p:cNvPr id="1857" name="Google Shape;1857;p1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58" name="Google Shape;1858;p1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859" name="Google Shape;1859;p1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60" name="Google Shape;1860;p14"/>
            <p:cNvGrpSpPr/>
            <p:nvPr/>
          </p:nvGrpSpPr>
          <p:grpSpPr>
            <a:xfrm rot="1662196">
              <a:off x="1130426" y="972965"/>
              <a:ext cx="1098840" cy="1482279"/>
              <a:chOff x="8283797" y="2441867"/>
              <a:chExt cx="597407" cy="805871"/>
            </a:xfrm>
          </p:grpSpPr>
          <p:grpSp>
            <p:nvGrpSpPr>
              <p:cNvPr id="1861" name="Google Shape;1861;p14"/>
              <p:cNvGrpSpPr/>
              <p:nvPr/>
            </p:nvGrpSpPr>
            <p:grpSpPr>
              <a:xfrm>
                <a:off x="8284787" y="2441867"/>
                <a:ext cx="419765" cy="628420"/>
                <a:chOff x="8284787" y="2441867"/>
                <a:chExt cx="419765" cy="628420"/>
              </a:xfrm>
            </p:grpSpPr>
            <p:sp>
              <p:nvSpPr>
                <p:cNvPr id="1862" name="Google Shape;1862;p1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63" name="Google Shape;1863;p1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64" name="Google Shape;1864;p1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865" name="Google Shape;1865;p14"/>
              <p:cNvGrpSpPr/>
              <p:nvPr/>
            </p:nvGrpSpPr>
            <p:grpSpPr>
              <a:xfrm>
                <a:off x="8460611" y="2441867"/>
                <a:ext cx="419676" cy="628420"/>
                <a:chOff x="8460611" y="2441867"/>
                <a:chExt cx="419676" cy="628420"/>
              </a:xfrm>
            </p:grpSpPr>
            <p:sp>
              <p:nvSpPr>
                <p:cNvPr id="1866" name="Google Shape;1866;p1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67" name="Google Shape;1867;p1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68" name="Google Shape;1868;p14"/>
              <p:cNvGrpSpPr/>
              <p:nvPr/>
            </p:nvGrpSpPr>
            <p:grpSpPr>
              <a:xfrm>
                <a:off x="8283797" y="2970942"/>
                <a:ext cx="597407" cy="276796"/>
                <a:chOff x="8283797" y="2970942"/>
                <a:chExt cx="597407" cy="276796"/>
              </a:xfrm>
            </p:grpSpPr>
            <p:grpSp>
              <p:nvGrpSpPr>
                <p:cNvPr id="1869" name="Google Shape;1869;p14"/>
                <p:cNvGrpSpPr/>
                <p:nvPr/>
              </p:nvGrpSpPr>
              <p:grpSpPr>
                <a:xfrm>
                  <a:off x="8283797" y="2970942"/>
                  <a:ext cx="276796" cy="276796"/>
                  <a:chOff x="8283797" y="2970942"/>
                  <a:chExt cx="276796" cy="276796"/>
                </a:xfrm>
              </p:grpSpPr>
              <p:sp>
                <p:nvSpPr>
                  <p:cNvPr id="1870" name="Google Shape;1870;p1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71" name="Google Shape;1871;p1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72" name="Google Shape;1872;p14"/>
                <p:cNvGrpSpPr/>
                <p:nvPr/>
              </p:nvGrpSpPr>
              <p:grpSpPr>
                <a:xfrm>
                  <a:off x="8604408" y="2970942"/>
                  <a:ext cx="276796" cy="276796"/>
                  <a:chOff x="8604408" y="2970942"/>
                  <a:chExt cx="276796" cy="276796"/>
                </a:xfrm>
              </p:grpSpPr>
              <p:sp>
                <p:nvSpPr>
                  <p:cNvPr id="1873" name="Google Shape;1873;p1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74" name="Google Shape;1874;p1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875" name="Google Shape;1875;p1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876" name="Google Shape;1876;p14"/>
          <p:cNvGrpSpPr/>
          <p:nvPr/>
        </p:nvGrpSpPr>
        <p:grpSpPr>
          <a:xfrm>
            <a:off x="10559234" y="669040"/>
            <a:ext cx="1024218" cy="947393"/>
            <a:chOff x="5140976" y="802510"/>
            <a:chExt cx="1536327" cy="1421090"/>
          </a:xfrm>
        </p:grpSpPr>
        <p:grpSp>
          <p:nvGrpSpPr>
            <p:cNvPr id="1877" name="Google Shape;1877;p14"/>
            <p:cNvGrpSpPr/>
            <p:nvPr/>
          </p:nvGrpSpPr>
          <p:grpSpPr>
            <a:xfrm>
              <a:off x="5140976" y="802510"/>
              <a:ext cx="1536327" cy="1421090"/>
              <a:chOff x="1560766" y="5405182"/>
              <a:chExt cx="928687" cy="859028"/>
            </a:xfrm>
          </p:grpSpPr>
          <p:grpSp>
            <p:nvGrpSpPr>
              <p:cNvPr id="1878" name="Google Shape;1878;p14"/>
              <p:cNvGrpSpPr/>
              <p:nvPr/>
            </p:nvGrpSpPr>
            <p:grpSpPr>
              <a:xfrm>
                <a:off x="1580864" y="5520975"/>
                <a:ext cx="202501" cy="481393"/>
                <a:chOff x="1580864" y="5520975"/>
                <a:chExt cx="202501" cy="481393"/>
              </a:xfrm>
            </p:grpSpPr>
            <p:sp>
              <p:nvSpPr>
                <p:cNvPr id="1879" name="Google Shape;1879;p14"/>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0" name="Google Shape;1880;p14"/>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81" name="Google Shape;1881;p14"/>
              <p:cNvGrpSpPr/>
              <p:nvPr/>
            </p:nvGrpSpPr>
            <p:grpSpPr>
              <a:xfrm>
                <a:off x="1615001" y="5405182"/>
                <a:ext cx="134227" cy="78931"/>
                <a:chOff x="1615001" y="5405182"/>
                <a:chExt cx="134227" cy="78931"/>
              </a:xfrm>
            </p:grpSpPr>
            <p:sp>
              <p:nvSpPr>
                <p:cNvPr id="1882" name="Google Shape;1882;p14"/>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3" name="Google Shape;1883;p14"/>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84" name="Google Shape;1884;p14"/>
              <p:cNvGrpSpPr/>
              <p:nvPr/>
            </p:nvGrpSpPr>
            <p:grpSpPr>
              <a:xfrm>
                <a:off x="1580941" y="5455538"/>
                <a:ext cx="202347" cy="99441"/>
                <a:chOff x="1580941" y="5455538"/>
                <a:chExt cx="202347" cy="99441"/>
              </a:xfrm>
            </p:grpSpPr>
            <p:sp>
              <p:nvSpPr>
                <p:cNvPr id="1885" name="Google Shape;1885;p14"/>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6" name="Google Shape;1886;p14"/>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87" name="Google Shape;1887;p14"/>
              <p:cNvGrpSpPr/>
              <p:nvPr/>
            </p:nvGrpSpPr>
            <p:grpSpPr>
              <a:xfrm>
                <a:off x="1757076" y="5521165"/>
                <a:ext cx="202596" cy="481393"/>
                <a:chOff x="1757076" y="5521165"/>
                <a:chExt cx="202596" cy="481393"/>
              </a:xfrm>
            </p:grpSpPr>
            <p:sp>
              <p:nvSpPr>
                <p:cNvPr id="1888" name="Google Shape;1888;p14"/>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9" name="Google Shape;1889;p14"/>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0" name="Google Shape;1890;p14"/>
              <p:cNvGrpSpPr/>
              <p:nvPr/>
            </p:nvGrpSpPr>
            <p:grpSpPr>
              <a:xfrm>
                <a:off x="1791213" y="5405437"/>
                <a:ext cx="134227" cy="78867"/>
                <a:chOff x="1791213" y="5405437"/>
                <a:chExt cx="134227" cy="78867"/>
              </a:xfrm>
            </p:grpSpPr>
            <p:sp>
              <p:nvSpPr>
                <p:cNvPr id="1891" name="Google Shape;1891;p14"/>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92" name="Google Shape;1892;p14"/>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3" name="Google Shape;1893;p14"/>
              <p:cNvGrpSpPr/>
              <p:nvPr/>
            </p:nvGrpSpPr>
            <p:grpSpPr>
              <a:xfrm>
                <a:off x="1757267" y="5455729"/>
                <a:ext cx="202343" cy="99535"/>
                <a:chOff x="1757267" y="5455729"/>
                <a:chExt cx="202343" cy="99535"/>
              </a:xfrm>
            </p:grpSpPr>
            <p:sp>
              <p:nvSpPr>
                <p:cNvPr id="1894" name="Google Shape;1894;p14"/>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95" name="Google Shape;1895;p14"/>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6" name="Google Shape;1896;p14"/>
              <p:cNvGrpSpPr/>
              <p:nvPr/>
            </p:nvGrpSpPr>
            <p:grpSpPr>
              <a:xfrm>
                <a:off x="1931003" y="5526594"/>
                <a:ext cx="202596" cy="481393"/>
                <a:chOff x="1931003" y="5526594"/>
                <a:chExt cx="202596" cy="481393"/>
              </a:xfrm>
            </p:grpSpPr>
            <p:sp>
              <p:nvSpPr>
                <p:cNvPr id="1897" name="Google Shape;1897;p14"/>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98" name="Google Shape;1898;p14"/>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9" name="Google Shape;1899;p14"/>
              <p:cNvGrpSpPr/>
              <p:nvPr/>
            </p:nvGrpSpPr>
            <p:grpSpPr>
              <a:xfrm>
                <a:off x="1965235" y="5405437"/>
                <a:ext cx="134227" cy="78867"/>
                <a:chOff x="1965235" y="5405437"/>
                <a:chExt cx="134227" cy="78867"/>
              </a:xfrm>
            </p:grpSpPr>
            <p:sp>
              <p:nvSpPr>
                <p:cNvPr id="1900" name="Google Shape;1900;p14"/>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01" name="Google Shape;1901;p14"/>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2" name="Google Shape;1902;p14"/>
              <p:cNvGrpSpPr/>
              <p:nvPr/>
            </p:nvGrpSpPr>
            <p:grpSpPr>
              <a:xfrm>
                <a:off x="1931256" y="5455729"/>
                <a:ext cx="202281" cy="99535"/>
                <a:chOff x="1931256" y="5455729"/>
                <a:chExt cx="202281" cy="99535"/>
              </a:xfrm>
            </p:grpSpPr>
            <p:sp>
              <p:nvSpPr>
                <p:cNvPr id="1903" name="Google Shape;1903;p14"/>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04" name="Google Shape;1904;p14"/>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5" name="Google Shape;1905;p14"/>
              <p:cNvGrpSpPr/>
              <p:nvPr/>
            </p:nvGrpSpPr>
            <p:grpSpPr>
              <a:xfrm>
                <a:off x="2099210" y="5526690"/>
                <a:ext cx="202601" cy="481298"/>
                <a:chOff x="2099210" y="5526690"/>
                <a:chExt cx="202601" cy="481298"/>
              </a:xfrm>
            </p:grpSpPr>
            <p:sp>
              <p:nvSpPr>
                <p:cNvPr id="1906" name="Google Shape;1906;p14"/>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07" name="Google Shape;1907;p14"/>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8" name="Google Shape;1908;p14"/>
              <p:cNvGrpSpPr/>
              <p:nvPr/>
            </p:nvGrpSpPr>
            <p:grpSpPr>
              <a:xfrm>
                <a:off x="2133447" y="5405437"/>
                <a:ext cx="134227" cy="78867"/>
                <a:chOff x="2133447" y="5405437"/>
                <a:chExt cx="134227" cy="78867"/>
              </a:xfrm>
            </p:grpSpPr>
            <p:sp>
              <p:nvSpPr>
                <p:cNvPr id="1909" name="Google Shape;1909;p14"/>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0" name="Google Shape;1910;p14"/>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11" name="Google Shape;1911;p14"/>
              <p:cNvGrpSpPr/>
              <p:nvPr/>
            </p:nvGrpSpPr>
            <p:grpSpPr>
              <a:xfrm>
                <a:off x="2099467" y="5455729"/>
                <a:ext cx="202281" cy="99535"/>
                <a:chOff x="2099467" y="5455729"/>
                <a:chExt cx="202281" cy="99535"/>
              </a:xfrm>
            </p:grpSpPr>
            <p:sp>
              <p:nvSpPr>
                <p:cNvPr id="1912" name="Google Shape;1912;p14"/>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3" name="Google Shape;1913;p14"/>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14" name="Google Shape;1914;p14"/>
              <p:cNvGrpSpPr/>
              <p:nvPr/>
            </p:nvGrpSpPr>
            <p:grpSpPr>
              <a:xfrm>
                <a:off x="2273236" y="5521165"/>
                <a:ext cx="202596" cy="481393"/>
                <a:chOff x="2273236" y="5521165"/>
                <a:chExt cx="202596" cy="481393"/>
              </a:xfrm>
            </p:grpSpPr>
            <p:sp>
              <p:nvSpPr>
                <p:cNvPr id="1915" name="Google Shape;1915;p14"/>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6" name="Google Shape;1916;p14"/>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17" name="Google Shape;1917;p14"/>
              <p:cNvGrpSpPr/>
              <p:nvPr/>
            </p:nvGrpSpPr>
            <p:grpSpPr>
              <a:xfrm>
                <a:off x="2307373" y="5405437"/>
                <a:ext cx="134227" cy="78867"/>
                <a:chOff x="2307373" y="5405437"/>
                <a:chExt cx="134227" cy="78867"/>
              </a:xfrm>
            </p:grpSpPr>
            <p:sp>
              <p:nvSpPr>
                <p:cNvPr id="1918" name="Google Shape;1918;p14"/>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9" name="Google Shape;1919;p14"/>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20" name="Google Shape;1920;p14"/>
              <p:cNvGrpSpPr/>
              <p:nvPr/>
            </p:nvGrpSpPr>
            <p:grpSpPr>
              <a:xfrm>
                <a:off x="2273427" y="5455729"/>
                <a:ext cx="202310" cy="99535"/>
                <a:chOff x="2273427" y="5455729"/>
                <a:chExt cx="202310" cy="99535"/>
              </a:xfrm>
            </p:grpSpPr>
            <p:sp>
              <p:nvSpPr>
                <p:cNvPr id="1921" name="Google Shape;1921;p14"/>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22" name="Google Shape;1922;p14"/>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23" name="Google Shape;1923;p14"/>
              <p:cNvGrpSpPr/>
              <p:nvPr/>
            </p:nvGrpSpPr>
            <p:grpSpPr>
              <a:xfrm>
                <a:off x="1560766" y="5782817"/>
                <a:ext cx="928687" cy="481393"/>
                <a:chOff x="1560766" y="5782817"/>
                <a:chExt cx="928687" cy="481393"/>
              </a:xfrm>
            </p:grpSpPr>
            <p:sp>
              <p:nvSpPr>
                <p:cNvPr id="1924" name="Google Shape;1924;p14"/>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25" name="Google Shape;1925;p14"/>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26" name="Google Shape;1926;p14"/>
              <p:cNvGrpSpPr/>
              <p:nvPr/>
            </p:nvGrpSpPr>
            <p:grpSpPr>
              <a:xfrm>
                <a:off x="1724405" y="5870161"/>
                <a:ext cx="612267" cy="284988"/>
                <a:chOff x="1724405" y="5870161"/>
                <a:chExt cx="612267" cy="284988"/>
              </a:xfrm>
            </p:grpSpPr>
            <p:sp>
              <p:nvSpPr>
                <p:cNvPr id="1927" name="Google Shape;1927;p14"/>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28" name="Google Shape;1928;p14"/>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929" name="Google Shape;1929;p14"/>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30" name="Google Shape;1930;p14"/>
            <p:cNvGrpSpPr/>
            <p:nvPr/>
          </p:nvGrpSpPr>
          <p:grpSpPr>
            <a:xfrm>
              <a:off x="5140976" y="802510"/>
              <a:ext cx="1536327" cy="1421090"/>
              <a:chOff x="1560766" y="5405182"/>
              <a:chExt cx="928687" cy="859028"/>
            </a:xfrm>
          </p:grpSpPr>
          <p:grpSp>
            <p:nvGrpSpPr>
              <p:cNvPr id="1931" name="Google Shape;1931;p14"/>
              <p:cNvGrpSpPr/>
              <p:nvPr/>
            </p:nvGrpSpPr>
            <p:grpSpPr>
              <a:xfrm>
                <a:off x="1580864" y="5520975"/>
                <a:ext cx="202501" cy="481393"/>
                <a:chOff x="1580864" y="5520975"/>
                <a:chExt cx="202501" cy="481393"/>
              </a:xfrm>
            </p:grpSpPr>
            <p:sp>
              <p:nvSpPr>
                <p:cNvPr id="1932" name="Google Shape;1932;p14"/>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3" name="Google Shape;1933;p14"/>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34" name="Google Shape;1934;p14"/>
              <p:cNvGrpSpPr/>
              <p:nvPr/>
            </p:nvGrpSpPr>
            <p:grpSpPr>
              <a:xfrm>
                <a:off x="1615001" y="5405182"/>
                <a:ext cx="134227" cy="78931"/>
                <a:chOff x="1615001" y="5405182"/>
                <a:chExt cx="134227" cy="78931"/>
              </a:xfrm>
            </p:grpSpPr>
            <p:sp>
              <p:nvSpPr>
                <p:cNvPr id="1935" name="Google Shape;1935;p14"/>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6" name="Google Shape;1936;p14"/>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37" name="Google Shape;1937;p14"/>
              <p:cNvGrpSpPr/>
              <p:nvPr/>
            </p:nvGrpSpPr>
            <p:grpSpPr>
              <a:xfrm>
                <a:off x="1580941" y="5455538"/>
                <a:ext cx="202347" cy="99441"/>
                <a:chOff x="1580941" y="5455538"/>
                <a:chExt cx="202347" cy="99441"/>
              </a:xfrm>
            </p:grpSpPr>
            <p:sp>
              <p:nvSpPr>
                <p:cNvPr id="1938" name="Google Shape;1938;p14"/>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9" name="Google Shape;1939;p14"/>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0" name="Google Shape;1940;p14"/>
              <p:cNvGrpSpPr/>
              <p:nvPr/>
            </p:nvGrpSpPr>
            <p:grpSpPr>
              <a:xfrm>
                <a:off x="1757076" y="5521165"/>
                <a:ext cx="202596" cy="481393"/>
                <a:chOff x="1757076" y="5521165"/>
                <a:chExt cx="202596" cy="481393"/>
              </a:xfrm>
            </p:grpSpPr>
            <p:sp>
              <p:nvSpPr>
                <p:cNvPr id="1941" name="Google Shape;1941;p14"/>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42" name="Google Shape;1942;p14"/>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3" name="Google Shape;1943;p14"/>
              <p:cNvGrpSpPr/>
              <p:nvPr/>
            </p:nvGrpSpPr>
            <p:grpSpPr>
              <a:xfrm>
                <a:off x="1791213" y="5405437"/>
                <a:ext cx="134227" cy="78867"/>
                <a:chOff x="1791213" y="5405437"/>
                <a:chExt cx="134227" cy="78867"/>
              </a:xfrm>
            </p:grpSpPr>
            <p:sp>
              <p:nvSpPr>
                <p:cNvPr id="1944" name="Google Shape;1944;p14"/>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45" name="Google Shape;1945;p14"/>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6" name="Google Shape;1946;p14"/>
              <p:cNvGrpSpPr/>
              <p:nvPr/>
            </p:nvGrpSpPr>
            <p:grpSpPr>
              <a:xfrm>
                <a:off x="1757267" y="5455729"/>
                <a:ext cx="202343" cy="99535"/>
                <a:chOff x="1757267" y="5455729"/>
                <a:chExt cx="202343" cy="99535"/>
              </a:xfrm>
            </p:grpSpPr>
            <p:sp>
              <p:nvSpPr>
                <p:cNvPr id="1947" name="Google Shape;1947;p14"/>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48" name="Google Shape;1948;p14"/>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9" name="Google Shape;1949;p14"/>
              <p:cNvGrpSpPr/>
              <p:nvPr/>
            </p:nvGrpSpPr>
            <p:grpSpPr>
              <a:xfrm>
                <a:off x="1931003" y="5526594"/>
                <a:ext cx="202596" cy="481393"/>
                <a:chOff x="1931003" y="5526594"/>
                <a:chExt cx="202596" cy="481393"/>
              </a:xfrm>
            </p:grpSpPr>
            <p:sp>
              <p:nvSpPr>
                <p:cNvPr id="1950" name="Google Shape;1950;p14"/>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51" name="Google Shape;1951;p14"/>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52" name="Google Shape;1952;p14"/>
              <p:cNvGrpSpPr/>
              <p:nvPr/>
            </p:nvGrpSpPr>
            <p:grpSpPr>
              <a:xfrm>
                <a:off x="1965235" y="5405437"/>
                <a:ext cx="134227" cy="78867"/>
                <a:chOff x="1965235" y="5405437"/>
                <a:chExt cx="134227" cy="78867"/>
              </a:xfrm>
            </p:grpSpPr>
            <p:sp>
              <p:nvSpPr>
                <p:cNvPr id="1953" name="Google Shape;1953;p14"/>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54" name="Google Shape;1954;p14"/>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55" name="Google Shape;1955;p14"/>
              <p:cNvGrpSpPr/>
              <p:nvPr/>
            </p:nvGrpSpPr>
            <p:grpSpPr>
              <a:xfrm>
                <a:off x="1931256" y="5455729"/>
                <a:ext cx="202281" cy="99535"/>
                <a:chOff x="1931256" y="5455729"/>
                <a:chExt cx="202281" cy="99535"/>
              </a:xfrm>
            </p:grpSpPr>
            <p:sp>
              <p:nvSpPr>
                <p:cNvPr id="1956" name="Google Shape;1956;p14"/>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57" name="Google Shape;1957;p14"/>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58" name="Google Shape;1958;p14"/>
              <p:cNvGrpSpPr/>
              <p:nvPr/>
            </p:nvGrpSpPr>
            <p:grpSpPr>
              <a:xfrm>
                <a:off x="2099210" y="5526690"/>
                <a:ext cx="202601" cy="481298"/>
                <a:chOff x="2099210" y="5526690"/>
                <a:chExt cx="202601" cy="481298"/>
              </a:xfrm>
            </p:grpSpPr>
            <p:sp>
              <p:nvSpPr>
                <p:cNvPr id="1959" name="Google Shape;1959;p14"/>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0" name="Google Shape;1960;p14"/>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61" name="Google Shape;1961;p14"/>
              <p:cNvGrpSpPr/>
              <p:nvPr/>
            </p:nvGrpSpPr>
            <p:grpSpPr>
              <a:xfrm>
                <a:off x="2133447" y="5405437"/>
                <a:ext cx="134227" cy="78867"/>
                <a:chOff x="2133447" y="5405437"/>
                <a:chExt cx="134227" cy="78867"/>
              </a:xfrm>
            </p:grpSpPr>
            <p:sp>
              <p:nvSpPr>
                <p:cNvPr id="1962" name="Google Shape;1962;p14"/>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3" name="Google Shape;1963;p14"/>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64" name="Google Shape;1964;p14"/>
              <p:cNvGrpSpPr/>
              <p:nvPr/>
            </p:nvGrpSpPr>
            <p:grpSpPr>
              <a:xfrm>
                <a:off x="2099467" y="5455729"/>
                <a:ext cx="202281" cy="99535"/>
                <a:chOff x="2099467" y="5455729"/>
                <a:chExt cx="202281" cy="99535"/>
              </a:xfrm>
            </p:grpSpPr>
            <p:sp>
              <p:nvSpPr>
                <p:cNvPr id="1965" name="Google Shape;1965;p14"/>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6" name="Google Shape;1966;p14"/>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67" name="Google Shape;1967;p14"/>
              <p:cNvGrpSpPr/>
              <p:nvPr/>
            </p:nvGrpSpPr>
            <p:grpSpPr>
              <a:xfrm>
                <a:off x="2273236" y="5521165"/>
                <a:ext cx="202596" cy="481393"/>
                <a:chOff x="2273236" y="5521165"/>
                <a:chExt cx="202596" cy="481393"/>
              </a:xfrm>
            </p:grpSpPr>
            <p:sp>
              <p:nvSpPr>
                <p:cNvPr id="1968" name="Google Shape;1968;p14"/>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9" name="Google Shape;1969;p14"/>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0" name="Google Shape;1970;p14"/>
              <p:cNvGrpSpPr/>
              <p:nvPr/>
            </p:nvGrpSpPr>
            <p:grpSpPr>
              <a:xfrm>
                <a:off x="2307373" y="5405437"/>
                <a:ext cx="134227" cy="78867"/>
                <a:chOff x="2307373" y="5405437"/>
                <a:chExt cx="134227" cy="78867"/>
              </a:xfrm>
            </p:grpSpPr>
            <p:sp>
              <p:nvSpPr>
                <p:cNvPr id="1971" name="Google Shape;1971;p14"/>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2" name="Google Shape;1972;p14"/>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3" name="Google Shape;1973;p14"/>
              <p:cNvGrpSpPr/>
              <p:nvPr/>
            </p:nvGrpSpPr>
            <p:grpSpPr>
              <a:xfrm>
                <a:off x="2273427" y="5455729"/>
                <a:ext cx="202310" cy="99535"/>
                <a:chOff x="2273427" y="5455729"/>
                <a:chExt cx="202310" cy="99535"/>
              </a:xfrm>
            </p:grpSpPr>
            <p:sp>
              <p:nvSpPr>
                <p:cNvPr id="1974" name="Google Shape;1974;p14"/>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5" name="Google Shape;1975;p14"/>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6" name="Google Shape;1976;p14"/>
              <p:cNvGrpSpPr/>
              <p:nvPr/>
            </p:nvGrpSpPr>
            <p:grpSpPr>
              <a:xfrm>
                <a:off x="1560766" y="5782817"/>
                <a:ext cx="928687" cy="481393"/>
                <a:chOff x="1560766" y="5782817"/>
                <a:chExt cx="928687" cy="481393"/>
              </a:xfrm>
            </p:grpSpPr>
            <p:sp>
              <p:nvSpPr>
                <p:cNvPr id="1977" name="Google Shape;1977;p14"/>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8" name="Google Shape;1978;p14"/>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9" name="Google Shape;1979;p14"/>
              <p:cNvGrpSpPr/>
              <p:nvPr/>
            </p:nvGrpSpPr>
            <p:grpSpPr>
              <a:xfrm>
                <a:off x="1724405" y="5870161"/>
                <a:ext cx="612267" cy="284988"/>
                <a:chOff x="1724405" y="5870161"/>
                <a:chExt cx="612267" cy="284988"/>
              </a:xfrm>
            </p:grpSpPr>
            <p:sp>
              <p:nvSpPr>
                <p:cNvPr id="1980" name="Google Shape;1980;p14"/>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1" name="Google Shape;1981;p14"/>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982" name="Google Shape;1982;p14"/>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78173922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014 Agenda">
  <p:cSld name="014 Agenda">
    <p:spTree>
      <p:nvGrpSpPr>
        <p:cNvPr id="1" name="Shape 1983"/>
        <p:cNvGrpSpPr/>
        <p:nvPr/>
      </p:nvGrpSpPr>
      <p:grpSpPr>
        <a:xfrm>
          <a:off x="0" y="0"/>
          <a:ext cx="0" cy="0"/>
          <a:chOff x="0" y="0"/>
          <a:chExt cx="0" cy="0"/>
        </a:xfrm>
      </p:grpSpPr>
      <p:sp>
        <p:nvSpPr>
          <p:cNvPr id="1984" name="Google Shape;1984;p15"/>
          <p:cNvSpPr/>
          <p:nvPr/>
        </p:nvSpPr>
        <p:spPr>
          <a:xfrm>
            <a:off x="649533" y="5494417"/>
            <a:ext cx="10882592" cy="88310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5" name="Google Shape;1985;p15"/>
          <p:cNvSpPr/>
          <p:nvPr/>
        </p:nvSpPr>
        <p:spPr>
          <a:xfrm>
            <a:off x="659884"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6" name="Google Shape;1986;p15"/>
          <p:cNvSpPr/>
          <p:nvPr/>
        </p:nvSpPr>
        <p:spPr>
          <a:xfrm>
            <a:off x="2896556"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7" name="Google Shape;1987;p15"/>
          <p:cNvSpPr/>
          <p:nvPr/>
        </p:nvSpPr>
        <p:spPr>
          <a:xfrm>
            <a:off x="5133230"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8" name="Google Shape;1988;p15"/>
          <p:cNvSpPr/>
          <p:nvPr/>
        </p:nvSpPr>
        <p:spPr>
          <a:xfrm>
            <a:off x="7369902"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9" name="Google Shape;1989;p15"/>
          <p:cNvSpPr/>
          <p:nvPr/>
        </p:nvSpPr>
        <p:spPr>
          <a:xfrm>
            <a:off x="9606576"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0" name="Google Shape;1990;p15"/>
          <p:cNvSpPr/>
          <p:nvPr/>
        </p:nvSpPr>
        <p:spPr>
          <a:xfrm rot="2876196">
            <a:off x="746655" y="4844413"/>
            <a:ext cx="1504326" cy="1569639"/>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1" name="Google Shape;1991;p15"/>
          <p:cNvSpPr/>
          <p:nvPr/>
        </p:nvSpPr>
        <p:spPr>
          <a:xfrm rot="-2436602">
            <a:off x="9799092" y="1233808"/>
            <a:ext cx="1584735" cy="1513255"/>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2" name="Google Shape;1992;p15"/>
          <p:cNvSpPr/>
          <p:nvPr/>
        </p:nvSpPr>
        <p:spPr>
          <a:xfrm rot="-2700000">
            <a:off x="7535685" y="1099107"/>
            <a:ext cx="1593938" cy="16101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3" name="Google Shape;1993;p15"/>
          <p:cNvSpPr/>
          <p:nvPr/>
        </p:nvSpPr>
        <p:spPr>
          <a:xfrm rot="2125079">
            <a:off x="5278121" y="1204720"/>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4" name="Google Shape;1994;p15"/>
          <p:cNvSpPr/>
          <p:nvPr/>
        </p:nvSpPr>
        <p:spPr>
          <a:xfrm rot="2341434">
            <a:off x="775735" y="1141826"/>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5" name="Google Shape;1995;p15"/>
          <p:cNvSpPr/>
          <p:nvPr/>
        </p:nvSpPr>
        <p:spPr>
          <a:xfrm rot="-2454863">
            <a:off x="3047662" y="1113893"/>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996" name="Google Shape;1996;p15"/>
          <p:cNvGrpSpPr/>
          <p:nvPr/>
        </p:nvGrpSpPr>
        <p:grpSpPr>
          <a:xfrm>
            <a:off x="10958730" y="5204348"/>
            <a:ext cx="923591" cy="1093445"/>
            <a:chOff x="15662019" y="7573647"/>
            <a:chExt cx="1385387" cy="1640167"/>
          </a:xfrm>
        </p:grpSpPr>
        <p:grpSp>
          <p:nvGrpSpPr>
            <p:cNvPr id="1997" name="Google Shape;1997;p15"/>
            <p:cNvGrpSpPr/>
            <p:nvPr/>
          </p:nvGrpSpPr>
          <p:grpSpPr>
            <a:xfrm>
              <a:off x="15662019" y="7580072"/>
              <a:ext cx="1385387" cy="1633742"/>
              <a:chOff x="4444301" y="5303307"/>
              <a:chExt cx="837446" cy="987573"/>
            </a:xfrm>
          </p:grpSpPr>
          <p:grpSp>
            <p:nvGrpSpPr>
              <p:cNvPr id="1998" name="Google Shape;1998;p15"/>
              <p:cNvGrpSpPr/>
              <p:nvPr/>
            </p:nvGrpSpPr>
            <p:grpSpPr>
              <a:xfrm>
                <a:off x="4447958" y="5864581"/>
                <a:ext cx="411276" cy="403725"/>
                <a:chOff x="4447958" y="5864581"/>
                <a:chExt cx="411276" cy="403725"/>
              </a:xfrm>
            </p:grpSpPr>
            <p:sp>
              <p:nvSpPr>
                <p:cNvPr id="1999" name="Google Shape;1999;p15"/>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0" name="Google Shape;2000;p15"/>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01" name="Google Shape;2001;p15"/>
              <p:cNvGrpSpPr/>
              <p:nvPr/>
            </p:nvGrpSpPr>
            <p:grpSpPr>
              <a:xfrm>
                <a:off x="4444301" y="6116630"/>
                <a:ext cx="191552" cy="174250"/>
                <a:chOff x="4444301" y="6116630"/>
                <a:chExt cx="191552" cy="174250"/>
              </a:xfrm>
            </p:grpSpPr>
            <p:sp>
              <p:nvSpPr>
                <p:cNvPr id="2002" name="Google Shape;2002;p15"/>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3" name="Google Shape;2003;p15"/>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04" name="Google Shape;2004;p15"/>
              <p:cNvGrpSpPr/>
              <p:nvPr/>
            </p:nvGrpSpPr>
            <p:grpSpPr>
              <a:xfrm>
                <a:off x="4462311" y="5636933"/>
                <a:ext cx="572525" cy="575651"/>
                <a:chOff x="4462311" y="5636933"/>
                <a:chExt cx="572525" cy="575651"/>
              </a:xfrm>
            </p:grpSpPr>
            <p:sp>
              <p:nvSpPr>
                <p:cNvPr id="2005" name="Google Shape;2005;p15"/>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6" name="Google Shape;2006;p15"/>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07" name="Google Shape;2007;p15"/>
              <p:cNvGrpSpPr/>
              <p:nvPr/>
            </p:nvGrpSpPr>
            <p:grpSpPr>
              <a:xfrm>
                <a:off x="4751814" y="5483009"/>
                <a:ext cx="402028" cy="354862"/>
                <a:chOff x="4751814" y="5483009"/>
                <a:chExt cx="402028" cy="354862"/>
              </a:xfrm>
            </p:grpSpPr>
            <p:sp>
              <p:nvSpPr>
                <p:cNvPr id="2008" name="Google Shape;2008;p15"/>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9" name="Google Shape;2009;p15"/>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0" name="Google Shape;2010;p15"/>
              <p:cNvGrpSpPr/>
              <p:nvPr/>
            </p:nvGrpSpPr>
            <p:grpSpPr>
              <a:xfrm>
                <a:off x="4865542" y="5303307"/>
                <a:ext cx="416205" cy="387402"/>
                <a:chOff x="4865542" y="5303307"/>
                <a:chExt cx="416205" cy="387402"/>
              </a:xfrm>
            </p:grpSpPr>
            <p:sp>
              <p:nvSpPr>
                <p:cNvPr id="2011" name="Google Shape;2011;p15"/>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12" name="Google Shape;2012;p15"/>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3" name="Google Shape;2013;p15"/>
              <p:cNvGrpSpPr/>
              <p:nvPr/>
            </p:nvGrpSpPr>
            <p:grpSpPr>
              <a:xfrm>
                <a:off x="4804248" y="5401592"/>
                <a:ext cx="421233" cy="357222"/>
                <a:chOff x="4804248" y="5401592"/>
                <a:chExt cx="421233" cy="357222"/>
              </a:xfrm>
            </p:grpSpPr>
            <p:sp>
              <p:nvSpPr>
                <p:cNvPr id="2014" name="Google Shape;2014;p15"/>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15" name="Google Shape;2015;p15"/>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6" name="Google Shape;2016;p15"/>
              <p:cNvGrpSpPr/>
              <p:nvPr/>
            </p:nvGrpSpPr>
            <p:grpSpPr>
              <a:xfrm>
                <a:off x="4680264" y="5562151"/>
                <a:ext cx="421201" cy="357254"/>
                <a:chOff x="4680264" y="5562151"/>
                <a:chExt cx="421201" cy="357254"/>
              </a:xfrm>
            </p:grpSpPr>
            <p:sp>
              <p:nvSpPr>
                <p:cNvPr id="2017" name="Google Shape;2017;p15"/>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18" name="Google Shape;2018;p15"/>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19" name="Google Shape;2019;p15"/>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20" name="Google Shape;2020;p15"/>
              <p:cNvGrpSpPr/>
              <p:nvPr/>
            </p:nvGrpSpPr>
            <p:grpSpPr>
              <a:xfrm>
                <a:off x="4661227" y="5807423"/>
                <a:ext cx="195857" cy="208030"/>
                <a:chOff x="4661227" y="5807423"/>
                <a:chExt cx="195857" cy="208030"/>
              </a:xfrm>
            </p:grpSpPr>
            <p:sp>
              <p:nvSpPr>
                <p:cNvPr id="2021" name="Google Shape;2021;p15"/>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22" name="Google Shape;2022;p15"/>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23" name="Google Shape;2023;p15"/>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24" name="Google Shape;2024;p15"/>
            <p:cNvGrpSpPr/>
            <p:nvPr/>
          </p:nvGrpSpPr>
          <p:grpSpPr>
            <a:xfrm>
              <a:off x="15662019" y="7573647"/>
              <a:ext cx="1385387" cy="1633742"/>
              <a:chOff x="4444301" y="5303307"/>
              <a:chExt cx="837446" cy="987573"/>
            </a:xfrm>
          </p:grpSpPr>
          <p:grpSp>
            <p:nvGrpSpPr>
              <p:cNvPr id="2025" name="Google Shape;2025;p15"/>
              <p:cNvGrpSpPr/>
              <p:nvPr/>
            </p:nvGrpSpPr>
            <p:grpSpPr>
              <a:xfrm>
                <a:off x="4447958" y="5864581"/>
                <a:ext cx="411276" cy="403725"/>
                <a:chOff x="4447958" y="5864581"/>
                <a:chExt cx="411276" cy="403725"/>
              </a:xfrm>
            </p:grpSpPr>
            <p:sp>
              <p:nvSpPr>
                <p:cNvPr id="2026" name="Google Shape;2026;p15"/>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27" name="Google Shape;2027;p15"/>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28" name="Google Shape;2028;p15"/>
              <p:cNvGrpSpPr/>
              <p:nvPr/>
            </p:nvGrpSpPr>
            <p:grpSpPr>
              <a:xfrm>
                <a:off x="4444301" y="6116630"/>
                <a:ext cx="191552" cy="174250"/>
                <a:chOff x="4444301" y="6116630"/>
                <a:chExt cx="191552" cy="174250"/>
              </a:xfrm>
            </p:grpSpPr>
            <p:sp>
              <p:nvSpPr>
                <p:cNvPr id="2029" name="Google Shape;2029;p15"/>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0" name="Google Shape;2030;p15"/>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31" name="Google Shape;2031;p15"/>
              <p:cNvGrpSpPr/>
              <p:nvPr/>
            </p:nvGrpSpPr>
            <p:grpSpPr>
              <a:xfrm>
                <a:off x="4462311" y="5636933"/>
                <a:ext cx="572525" cy="575651"/>
                <a:chOff x="4462311" y="5636933"/>
                <a:chExt cx="572525" cy="575651"/>
              </a:xfrm>
            </p:grpSpPr>
            <p:sp>
              <p:nvSpPr>
                <p:cNvPr id="2032" name="Google Shape;2032;p15"/>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3" name="Google Shape;2033;p15"/>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34" name="Google Shape;2034;p15"/>
              <p:cNvGrpSpPr/>
              <p:nvPr/>
            </p:nvGrpSpPr>
            <p:grpSpPr>
              <a:xfrm>
                <a:off x="4751814" y="5483009"/>
                <a:ext cx="402028" cy="354862"/>
                <a:chOff x="4751814" y="5483009"/>
                <a:chExt cx="402028" cy="354862"/>
              </a:xfrm>
            </p:grpSpPr>
            <p:sp>
              <p:nvSpPr>
                <p:cNvPr id="2035" name="Google Shape;2035;p15"/>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6" name="Google Shape;2036;p15"/>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37" name="Google Shape;2037;p15"/>
              <p:cNvGrpSpPr/>
              <p:nvPr/>
            </p:nvGrpSpPr>
            <p:grpSpPr>
              <a:xfrm>
                <a:off x="4865542" y="5303307"/>
                <a:ext cx="416205" cy="387402"/>
                <a:chOff x="4865542" y="5303307"/>
                <a:chExt cx="416205" cy="387402"/>
              </a:xfrm>
            </p:grpSpPr>
            <p:sp>
              <p:nvSpPr>
                <p:cNvPr id="2038" name="Google Shape;2038;p15"/>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9" name="Google Shape;2039;p15"/>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40" name="Google Shape;2040;p15"/>
              <p:cNvGrpSpPr/>
              <p:nvPr/>
            </p:nvGrpSpPr>
            <p:grpSpPr>
              <a:xfrm>
                <a:off x="4804248" y="5401592"/>
                <a:ext cx="421233" cy="357222"/>
                <a:chOff x="4804248" y="5401592"/>
                <a:chExt cx="421233" cy="357222"/>
              </a:xfrm>
            </p:grpSpPr>
            <p:sp>
              <p:nvSpPr>
                <p:cNvPr id="2041" name="Google Shape;2041;p15"/>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42" name="Google Shape;2042;p15"/>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43" name="Google Shape;2043;p15"/>
              <p:cNvGrpSpPr/>
              <p:nvPr/>
            </p:nvGrpSpPr>
            <p:grpSpPr>
              <a:xfrm>
                <a:off x="4680264" y="5562151"/>
                <a:ext cx="421201" cy="357254"/>
                <a:chOff x="4680264" y="5562151"/>
                <a:chExt cx="421201" cy="357254"/>
              </a:xfrm>
            </p:grpSpPr>
            <p:sp>
              <p:nvSpPr>
                <p:cNvPr id="2044" name="Google Shape;2044;p15"/>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45" name="Google Shape;2045;p15"/>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46" name="Google Shape;2046;p15"/>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47" name="Google Shape;2047;p15"/>
              <p:cNvGrpSpPr/>
              <p:nvPr/>
            </p:nvGrpSpPr>
            <p:grpSpPr>
              <a:xfrm>
                <a:off x="4661227" y="5807423"/>
                <a:ext cx="195857" cy="208030"/>
                <a:chOff x="4661227" y="5807423"/>
                <a:chExt cx="195857" cy="208030"/>
              </a:xfrm>
            </p:grpSpPr>
            <p:sp>
              <p:nvSpPr>
                <p:cNvPr id="2048" name="Google Shape;2048;p15"/>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49" name="Google Shape;2049;p15"/>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50" name="Google Shape;2050;p15"/>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051" name="Google Shape;2051;p15"/>
          <p:cNvGrpSpPr/>
          <p:nvPr/>
        </p:nvGrpSpPr>
        <p:grpSpPr>
          <a:xfrm>
            <a:off x="10324141" y="496475"/>
            <a:ext cx="784500" cy="976847"/>
            <a:chOff x="11575336" y="613749"/>
            <a:chExt cx="1176750" cy="1465271"/>
          </a:xfrm>
        </p:grpSpPr>
        <p:grpSp>
          <p:nvGrpSpPr>
            <p:cNvPr id="2052" name="Google Shape;2052;p15"/>
            <p:cNvGrpSpPr/>
            <p:nvPr/>
          </p:nvGrpSpPr>
          <p:grpSpPr>
            <a:xfrm rot="392636">
              <a:off x="11649302" y="667954"/>
              <a:ext cx="1028819" cy="1356862"/>
              <a:chOff x="4572000" y="3600062"/>
              <a:chExt cx="618078" cy="815155"/>
            </a:xfrm>
          </p:grpSpPr>
          <p:grpSp>
            <p:nvGrpSpPr>
              <p:cNvPr id="2053" name="Google Shape;2053;p15"/>
              <p:cNvGrpSpPr/>
              <p:nvPr/>
            </p:nvGrpSpPr>
            <p:grpSpPr>
              <a:xfrm>
                <a:off x="4572000" y="4024312"/>
                <a:ext cx="618078" cy="390525"/>
                <a:chOff x="4572000" y="4024312"/>
                <a:chExt cx="618078" cy="390525"/>
              </a:xfrm>
            </p:grpSpPr>
            <p:sp>
              <p:nvSpPr>
                <p:cNvPr id="2054" name="Google Shape;2054;p15"/>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55" name="Google Shape;2055;p15"/>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56" name="Google Shape;2056;p15"/>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57" name="Google Shape;2057;p15"/>
              <p:cNvGrpSpPr/>
              <p:nvPr/>
            </p:nvGrpSpPr>
            <p:grpSpPr>
              <a:xfrm>
                <a:off x="4572000" y="4305775"/>
                <a:ext cx="612933" cy="109442"/>
                <a:chOff x="4572000" y="4305775"/>
                <a:chExt cx="612933" cy="109442"/>
              </a:xfrm>
            </p:grpSpPr>
            <p:grpSp>
              <p:nvGrpSpPr>
                <p:cNvPr id="2058" name="Google Shape;2058;p15"/>
                <p:cNvGrpSpPr/>
                <p:nvPr/>
              </p:nvGrpSpPr>
              <p:grpSpPr>
                <a:xfrm>
                  <a:off x="4572000" y="4305775"/>
                  <a:ext cx="156114" cy="109442"/>
                  <a:chOff x="4572000" y="4305775"/>
                  <a:chExt cx="156114" cy="109442"/>
                </a:xfrm>
              </p:grpSpPr>
              <p:sp>
                <p:nvSpPr>
                  <p:cNvPr id="2059" name="Google Shape;2059;p15"/>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60" name="Google Shape;2060;p15"/>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61" name="Google Shape;2061;p15"/>
                <p:cNvGrpSpPr/>
                <p:nvPr/>
              </p:nvGrpSpPr>
              <p:grpSpPr>
                <a:xfrm>
                  <a:off x="4800409" y="4305775"/>
                  <a:ext cx="156114" cy="109442"/>
                  <a:chOff x="4800409" y="4305775"/>
                  <a:chExt cx="156114" cy="109442"/>
                </a:xfrm>
              </p:grpSpPr>
              <p:sp>
                <p:nvSpPr>
                  <p:cNvPr id="2062" name="Google Shape;2062;p15"/>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63" name="Google Shape;2063;p15"/>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64" name="Google Shape;2064;p15"/>
                <p:cNvGrpSpPr/>
                <p:nvPr/>
              </p:nvGrpSpPr>
              <p:grpSpPr>
                <a:xfrm>
                  <a:off x="5028819" y="4305775"/>
                  <a:ext cx="156114" cy="109442"/>
                  <a:chOff x="5028819" y="4305775"/>
                  <a:chExt cx="156114" cy="109442"/>
                </a:xfrm>
              </p:grpSpPr>
              <p:sp>
                <p:nvSpPr>
                  <p:cNvPr id="2065" name="Google Shape;2065;p15"/>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66" name="Google Shape;2066;p15"/>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067" name="Google Shape;2067;p15"/>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68" name="Google Shape;2068;p15"/>
            <p:cNvGrpSpPr/>
            <p:nvPr/>
          </p:nvGrpSpPr>
          <p:grpSpPr>
            <a:xfrm rot="392636">
              <a:off x="11649302" y="667954"/>
              <a:ext cx="1028819" cy="1356862"/>
              <a:chOff x="4572000" y="3600062"/>
              <a:chExt cx="618078" cy="815155"/>
            </a:xfrm>
          </p:grpSpPr>
          <p:grpSp>
            <p:nvGrpSpPr>
              <p:cNvPr id="2069" name="Google Shape;2069;p15"/>
              <p:cNvGrpSpPr/>
              <p:nvPr/>
            </p:nvGrpSpPr>
            <p:grpSpPr>
              <a:xfrm>
                <a:off x="4572000" y="4024312"/>
                <a:ext cx="618078" cy="390525"/>
                <a:chOff x="4572000" y="4024312"/>
                <a:chExt cx="618078" cy="390525"/>
              </a:xfrm>
            </p:grpSpPr>
            <p:sp>
              <p:nvSpPr>
                <p:cNvPr id="2070" name="Google Shape;2070;p15"/>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1" name="Google Shape;2071;p15"/>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72" name="Google Shape;2072;p15"/>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73" name="Google Shape;2073;p15"/>
              <p:cNvGrpSpPr/>
              <p:nvPr/>
            </p:nvGrpSpPr>
            <p:grpSpPr>
              <a:xfrm>
                <a:off x="4572000" y="4305775"/>
                <a:ext cx="612933" cy="109442"/>
                <a:chOff x="4572000" y="4305775"/>
                <a:chExt cx="612933" cy="109442"/>
              </a:xfrm>
            </p:grpSpPr>
            <p:grpSp>
              <p:nvGrpSpPr>
                <p:cNvPr id="2074" name="Google Shape;2074;p15"/>
                <p:cNvGrpSpPr/>
                <p:nvPr/>
              </p:nvGrpSpPr>
              <p:grpSpPr>
                <a:xfrm>
                  <a:off x="4572000" y="4305775"/>
                  <a:ext cx="156114" cy="109442"/>
                  <a:chOff x="4572000" y="4305775"/>
                  <a:chExt cx="156114" cy="109442"/>
                </a:xfrm>
              </p:grpSpPr>
              <p:sp>
                <p:nvSpPr>
                  <p:cNvPr id="2075" name="Google Shape;2075;p15"/>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6" name="Google Shape;2076;p15"/>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77" name="Google Shape;2077;p15"/>
                <p:cNvGrpSpPr/>
                <p:nvPr/>
              </p:nvGrpSpPr>
              <p:grpSpPr>
                <a:xfrm>
                  <a:off x="4800409" y="4305775"/>
                  <a:ext cx="156114" cy="109442"/>
                  <a:chOff x="4800409" y="4305775"/>
                  <a:chExt cx="156114" cy="109442"/>
                </a:xfrm>
              </p:grpSpPr>
              <p:sp>
                <p:nvSpPr>
                  <p:cNvPr id="2078" name="Google Shape;2078;p15"/>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9" name="Google Shape;2079;p15"/>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80" name="Google Shape;2080;p15"/>
                <p:cNvGrpSpPr/>
                <p:nvPr/>
              </p:nvGrpSpPr>
              <p:grpSpPr>
                <a:xfrm>
                  <a:off x="5028819" y="4305775"/>
                  <a:ext cx="156114" cy="109442"/>
                  <a:chOff x="5028819" y="4305775"/>
                  <a:chExt cx="156114" cy="109442"/>
                </a:xfrm>
              </p:grpSpPr>
              <p:sp>
                <p:nvSpPr>
                  <p:cNvPr id="2081" name="Google Shape;2081;p15"/>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82" name="Google Shape;2082;p15"/>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083" name="Google Shape;2083;p15"/>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084" name="Google Shape;2084;p15"/>
          <p:cNvGrpSpPr/>
          <p:nvPr/>
        </p:nvGrpSpPr>
        <p:grpSpPr>
          <a:xfrm rot="-1353410">
            <a:off x="465001" y="393466"/>
            <a:ext cx="1024219" cy="947394"/>
            <a:chOff x="5140976" y="802510"/>
            <a:chExt cx="1536327" cy="1421090"/>
          </a:xfrm>
        </p:grpSpPr>
        <p:grpSp>
          <p:nvGrpSpPr>
            <p:cNvPr id="2085" name="Google Shape;2085;p15"/>
            <p:cNvGrpSpPr/>
            <p:nvPr/>
          </p:nvGrpSpPr>
          <p:grpSpPr>
            <a:xfrm>
              <a:off x="5140976" y="802510"/>
              <a:ext cx="1536327" cy="1421090"/>
              <a:chOff x="1560766" y="5405182"/>
              <a:chExt cx="928687" cy="859028"/>
            </a:xfrm>
          </p:grpSpPr>
          <p:grpSp>
            <p:nvGrpSpPr>
              <p:cNvPr id="2086" name="Google Shape;2086;p15"/>
              <p:cNvGrpSpPr/>
              <p:nvPr/>
            </p:nvGrpSpPr>
            <p:grpSpPr>
              <a:xfrm>
                <a:off x="1580864" y="5520975"/>
                <a:ext cx="202501" cy="481393"/>
                <a:chOff x="1580864" y="5520975"/>
                <a:chExt cx="202501" cy="481393"/>
              </a:xfrm>
            </p:grpSpPr>
            <p:sp>
              <p:nvSpPr>
                <p:cNvPr id="2087" name="Google Shape;2087;p15"/>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88" name="Google Shape;2088;p15"/>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89" name="Google Shape;2089;p15"/>
              <p:cNvGrpSpPr/>
              <p:nvPr/>
            </p:nvGrpSpPr>
            <p:grpSpPr>
              <a:xfrm>
                <a:off x="1615001" y="5405182"/>
                <a:ext cx="134227" cy="78931"/>
                <a:chOff x="1615001" y="5405182"/>
                <a:chExt cx="134227" cy="78931"/>
              </a:xfrm>
            </p:grpSpPr>
            <p:sp>
              <p:nvSpPr>
                <p:cNvPr id="2090" name="Google Shape;2090;p15"/>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91" name="Google Shape;2091;p15"/>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92" name="Google Shape;2092;p15"/>
              <p:cNvGrpSpPr/>
              <p:nvPr/>
            </p:nvGrpSpPr>
            <p:grpSpPr>
              <a:xfrm>
                <a:off x="1580941" y="5455538"/>
                <a:ext cx="202347" cy="99441"/>
                <a:chOff x="1580941" y="5455538"/>
                <a:chExt cx="202347" cy="99441"/>
              </a:xfrm>
            </p:grpSpPr>
            <p:sp>
              <p:nvSpPr>
                <p:cNvPr id="2093" name="Google Shape;2093;p15"/>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94" name="Google Shape;2094;p15"/>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95" name="Google Shape;2095;p15"/>
              <p:cNvGrpSpPr/>
              <p:nvPr/>
            </p:nvGrpSpPr>
            <p:grpSpPr>
              <a:xfrm>
                <a:off x="1757076" y="5521165"/>
                <a:ext cx="202596" cy="481393"/>
                <a:chOff x="1757076" y="5521165"/>
                <a:chExt cx="202596" cy="481393"/>
              </a:xfrm>
            </p:grpSpPr>
            <p:sp>
              <p:nvSpPr>
                <p:cNvPr id="2096" name="Google Shape;2096;p15"/>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97" name="Google Shape;2097;p15"/>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98" name="Google Shape;2098;p15"/>
              <p:cNvGrpSpPr/>
              <p:nvPr/>
            </p:nvGrpSpPr>
            <p:grpSpPr>
              <a:xfrm>
                <a:off x="1791213" y="5405437"/>
                <a:ext cx="134227" cy="78867"/>
                <a:chOff x="1791213" y="5405437"/>
                <a:chExt cx="134227" cy="78867"/>
              </a:xfrm>
            </p:grpSpPr>
            <p:sp>
              <p:nvSpPr>
                <p:cNvPr id="2099" name="Google Shape;2099;p15"/>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0" name="Google Shape;2100;p15"/>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01" name="Google Shape;2101;p15"/>
              <p:cNvGrpSpPr/>
              <p:nvPr/>
            </p:nvGrpSpPr>
            <p:grpSpPr>
              <a:xfrm>
                <a:off x="1757267" y="5455729"/>
                <a:ext cx="202343" cy="99535"/>
                <a:chOff x="1757267" y="5455729"/>
                <a:chExt cx="202343" cy="99535"/>
              </a:xfrm>
            </p:grpSpPr>
            <p:sp>
              <p:nvSpPr>
                <p:cNvPr id="2102" name="Google Shape;2102;p15"/>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3" name="Google Shape;2103;p15"/>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04" name="Google Shape;2104;p15"/>
              <p:cNvGrpSpPr/>
              <p:nvPr/>
            </p:nvGrpSpPr>
            <p:grpSpPr>
              <a:xfrm>
                <a:off x="1931003" y="5526594"/>
                <a:ext cx="202596" cy="481393"/>
                <a:chOff x="1931003" y="5526594"/>
                <a:chExt cx="202596" cy="481393"/>
              </a:xfrm>
            </p:grpSpPr>
            <p:sp>
              <p:nvSpPr>
                <p:cNvPr id="2105" name="Google Shape;2105;p15"/>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6" name="Google Shape;2106;p15"/>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07" name="Google Shape;2107;p15"/>
              <p:cNvGrpSpPr/>
              <p:nvPr/>
            </p:nvGrpSpPr>
            <p:grpSpPr>
              <a:xfrm>
                <a:off x="1965235" y="5405437"/>
                <a:ext cx="134227" cy="78867"/>
                <a:chOff x="1965235" y="5405437"/>
                <a:chExt cx="134227" cy="78867"/>
              </a:xfrm>
            </p:grpSpPr>
            <p:sp>
              <p:nvSpPr>
                <p:cNvPr id="2108" name="Google Shape;2108;p15"/>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9" name="Google Shape;2109;p15"/>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0" name="Google Shape;2110;p15"/>
              <p:cNvGrpSpPr/>
              <p:nvPr/>
            </p:nvGrpSpPr>
            <p:grpSpPr>
              <a:xfrm>
                <a:off x="1931256" y="5455729"/>
                <a:ext cx="202281" cy="99535"/>
                <a:chOff x="1931256" y="5455729"/>
                <a:chExt cx="202281" cy="99535"/>
              </a:xfrm>
            </p:grpSpPr>
            <p:sp>
              <p:nvSpPr>
                <p:cNvPr id="2111" name="Google Shape;2111;p15"/>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12" name="Google Shape;2112;p15"/>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3" name="Google Shape;2113;p15"/>
              <p:cNvGrpSpPr/>
              <p:nvPr/>
            </p:nvGrpSpPr>
            <p:grpSpPr>
              <a:xfrm>
                <a:off x="2099210" y="5526690"/>
                <a:ext cx="202601" cy="481298"/>
                <a:chOff x="2099210" y="5526690"/>
                <a:chExt cx="202601" cy="481298"/>
              </a:xfrm>
            </p:grpSpPr>
            <p:sp>
              <p:nvSpPr>
                <p:cNvPr id="2114" name="Google Shape;2114;p15"/>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15" name="Google Shape;2115;p15"/>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6" name="Google Shape;2116;p15"/>
              <p:cNvGrpSpPr/>
              <p:nvPr/>
            </p:nvGrpSpPr>
            <p:grpSpPr>
              <a:xfrm>
                <a:off x="2133447" y="5405437"/>
                <a:ext cx="134227" cy="78867"/>
                <a:chOff x="2133447" y="5405437"/>
                <a:chExt cx="134227" cy="78867"/>
              </a:xfrm>
            </p:grpSpPr>
            <p:sp>
              <p:nvSpPr>
                <p:cNvPr id="2117" name="Google Shape;2117;p15"/>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18" name="Google Shape;2118;p15"/>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9" name="Google Shape;2119;p15"/>
              <p:cNvGrpSpPr/>
              <p:nvPr/>
            </p:nvGrpSpPr>
            <p:grpSpPr>
              <a:xfrm>
                <a:off x="2099467" y="5455729"/>
                <a:ext cx="202281" cy="99535"/>
                <a:chOff x="2099467" y="5455729"/>
                <a:chExt cx="202281" cy="99535"/>
              </a:xfrm>
            </p:grpSpPr>
            <p:sp>
              <p:nvSpPr>
                <p:cNvPr id="2120" name="Google Shape;2120;p15"/>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21" name="Google Shape;2121;p15"/>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22" name="Google Shape;2122;p15"/>
              <p:cNvGrpSpPr/>
              <p:nvPr/>
            </p:nvGrpSpPr>
            <p:grpSpPr>
              <a:xfrm>
                <a:off x="2273236" y="5521165"/>
                <a:ext cx="202596" cy="481393"/>
                <a:chOff x="2273236" y="5521165"/>
                <a:chExt cx="202596" cy="481393"/>
              </a:xfrm>
            </p:grpSpPr>
            <p:sp>
              <p:nvSpPr>
                <p:cNvPr id="2123" name="Google Shape;2123;p15"/>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24" name="Google Shape;2124;p15"/>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25" name="Google Shape;2125;p15"/>
              <p:cNvGrpSpPr/>
              <p:nvPr/>
            </p:nvGrpSpPr>
            <p:grpSpPr>
              <a:xfrm>
                <a:off x="2307373" y="5405437"/>
                <a:ext cx="134227" cy="78867"/>
                <a:chOff x="2307373" y="5405437"/>
                <a:chExt cx="134227" cy="78867"/>
              </a:xfrm>
            </p:grpSpPr>
            <p:sp>
              <p:nvSpPr>
                <p:cNvPr id="2126" name="Google Shape;2126;p15"/>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27" name="Google Shape;2127;p15"/>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28" name="Google Shape;2128;p15"/>
              <p:cNvGrpSpPr/>
              <p:nvPr/>
            </p:nvGrpSpPr>
            <p:grpSpPr>
              <a:xfrm>
                <a:off x="2273427" y="5455729"/>
                <a:ext cx="202310" cy="99535"/>
                <a:chOff x="2273427" y="5455729"/>
                <a:chExt cx="202310" cy="99535"/>
              </a:xfrm>
            </p:grpSpPr>
            <p:sp>
              <p:nvSpPr>
                <p:cNvPr id="2129" name="Google Shape;2129;p15"/>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0" name="Google Shape;2130;p15"/>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31" name="Google Shape;2131;p15"/>
              <p:cNvGrpSpPr/>
              <p:nvPr/>
            </p:nvGrpSpPr>
            <p:grpSpPr>
              <a:xfrm>
                <a:off x="1560766" y="5782817"/>
                <a:ext cx="928687" cy="481393"/>
                <a:chOff x="1560766" y="5782817"/>
                <a:chExt cx="928687" cy="481393"/>
              </a:xfrm>
            </p:grpSpPr>
            <p:sp>
              <p:nvSpPr>
                <p:cNvPr id="2132" name="Google Shape;2132;p15"/>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3" name="Google Shape;2133;p15"/>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34" name="Google Shape;2134;p15"/>
              <p:cNvGrpSpPr/>
              <p:nvPr/>
            </p:nvGrpSpPr>
            <p:grpSpPr>
              <a:xfrm>
                <a:off x="1724405" y="5870161"/>
                <a:ext cx="612267" cy="284988"/>
                <a:chOff x="1724405" y="5870161"/>
                <a:chExt cx="612267" cy="284988"/>
              </a:xfrm>
            </p:grpSpPr>
            <p:sp>
              <p:nvSpPr>
                <p:cNvPr id="2135" name="Google Shape;2135;p15"/>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6" name="Google Shape;2136;p15"/>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137" name="Google Shape;2137;p15"/>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38" name="Google Shape;2138;p15"/>
            <p:cNvGrpSpPr/>
            <p:nvPr/>
          </p:nvGrpSpPr>
          <p:grpSpPr>
            <a:xfrm>
              <a:off x="5140976" y="802510"/>
              <a:ext cx="1536327" cy="1421090"/>
              <a:chOff x="1560766" y="5405182"/>
              <a:chExt cx="928687" cy="859028"/>
            </a:xfrm>
          </p:grpSpPr>
          <p:grpSp>
            <p:nvGrpSpPr>
              <p:cNvPr id="2139" name="Google Shape;2139;p15"/>
              <p:cNvGrpSpPr/>
              <p:nvPr/>
            </p:nvGrpSpPr>
            <p:grpSpPr>
              <a:xfrm>
                <a:off x="1580864" y="5520975"/>
                <a:ext cx="202501" cy="481393"/>
                <a:chOff x="1580864" y="5520975"/>
                <a:chExt cx="202501" cy="481393"/>
              </a:xfrm>
            </p:grpSpPr>
            <p:sp>
              <p:nvSpPr>
                <p:cNvPr id="2140" name="Google Shape;2140;p15"/>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41" name="Google Shape;2141;p15"/>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2" name="Google Shape;2142;p15"/>
              <p:cNvGrpSpPr/>
              <p:nvPr/>
            </p:nvGrpSpPr>
            <p:grpSpPr>
              <a:xfrm>
                <a:off x="1615001" y="5405182"/>
                <a:ext cx="134227" cy="78931"/>
                <a:chOff x="1615001" y="5405182"/>
                <a:chExt cx="134227" cy="78931"/>
              </a:xfrm>
            </p:grpSpPr>
            <p:sp>
              <p:nvSpPr>
                <p:cNvPr id="2143" name="Google Shape;2143;p15"/>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44" name="Google Shape;2144;p15"/>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5" name="Google Shape;2145;p15"/>
              <p:cNvGrpSpPr/>
              <p:nvPr/>
            </p:nvGrpSpPr>
            <p:grpSpPr>
              <a:xfrm>
                <a:off x="1580941" y="5455538"/>
                <a:ext cx="202347" cy="99441"/>
                <a:chOff x="1580941" y="5455538"/>
                <a:chExt cx="202347" cy="99441"/>
              </a:xfrm>
            </p:grpSpPr>
            <p:sp>
              <p:nvSpPr>
                <p:cNvPr id="2146" name="Google Shape;2146;p15"/>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47" name="Google Shape;2147;p15"/>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8" name="Google Shape;2148;p15"/>
              <p:cNvGrpSpPr/>
              <p:nvPr/>
            </p:nvGrpSpPr>
            <p:grpSpPr>
              <a:xfrm>
                <a:off x="1757076" y="5521165"/>
                <a:ext cx="202596" cy="481393"/>
                <a:chOff x="1757076" y="5521165"/>
                <a:chExt cx="202596" cy="481393"/>
              </a:xfrm>
            </p:grpSpPr>
            <p:sp>
              <p:nvSpPr>
                <p:cNvPr id="2149" name="Google Shape;2149;p15"/>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0" name="Google Shape;2150;p15"/>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51" name="Google Shape;2151;p15"/>
              <p:cNvGrpSpPr/>
              <p:nvPr/>
            </p:nvGrpSpPr>
            <p:grpSpPr>
              <a:xfrm>
                <a:off x="1791213" y="5405437"/>
                <a:ext cx="134227" cy="78867"/>
                <a:chOff x="1791213" y="5405437"/>
                <a:chExt cx="134227" cy="78867"/>
              </a:xfrm>
            </p:grpSpPr>
            <p:sp>
              <p:nvSpPr>
                <p:cNvPr id="2152" name="Google Shape;2152;p15"/>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3" name="Google Shape;2153;p15"/>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54" name="Google Shape;2154;p15"/>
              <p:cNvGrpSpPr/>
              <p:nvPr/>
            </p:nvGrpSpPr>
            <p:grpSpPr>
              <a:xfrm>
                <a:off x="1757267" y="5455729"/>
                <a:ext cx="202343" cy="99535"/>
                <a:chOff x="1757267" y="5455729"/>
                <a:chExt cx="202343" cy="99535"/>
              </a:xfrm>
            </p:grpSpPr>
            <p:sp>
              <p:nvSpPr>
                <p:cNvPr id="2155" name="Google Shape;2155;p15"/>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6" name="Google Shape;2156;p15"/>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57" name="Google Shape;2157;p15"/>
              <p:cNvGrpSpPr/>
              <p:nvPr/>
            </p:nvGrpSpPr>
            <p:grpSpPr>
              <a:xfrm>
                <a:off x="1931003" y="5526594"/>
                <a:ext cx="202596" cy="481393"/>
                <a:chOff x="1931003" y="5526594"/>
                <a:chExt cx="202596" cy="481393"/>
              </a:xfrm>
            </p:grpSpPr>
            <p:sp>
              <p:nvSpPr>
                <p:cNvPr id="2158" name="Google Shape;2158;p15"/>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9" name="Google Shape;2159;p15"/>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0" name="Google Shape;2160;p15"/>
              <p:cNvGrpSpPr/>
              <p:nvPr/>
            </p:nvGrpSpPr>
            <p:grpSpPr>
              <a:xfrm>
                <a:off x="1965235" y="5405437"/>
                <a:ext cx="134227" cy="78867"/>
                <a:chOff x="1965235" y="5405437"/>
                <a:chExt cx="134227" cy="78867"/>
              </a:xfrm>
            </p:grpSpPr>
            <p:sp>
              <p:nvSpPr>
                <p:cNvPr id="2161" name="Google Shape;2161;p15"/>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2" name="Google Shape;2162;p15"/>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3" name="Google Shape;2163;p15"/>
              <p:cNvGrpSpPr/>
              <p:nvPr/>
            </p:nvGrpSpPr>
            <p:grpSpPr>
              <a:xfrm>
                <a:off x="1931256" y="5455729"/>
                <a:ext cx="202281" cy="99535"/>
                <a:chOff x="1931256" y="5455729"/>
                <a:chExt cx="202281" cy="99535"/>
              </a:xfrm>
            </p:grpSpPr>
            <p:sp>
              <p:nvSpPr>
                <p:cNvPr id="2164" name="Google Shape;2164;p15"/>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5" name="Google Shape;2165;p15"/>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6" name="Google Shape;2166;p15"/>
              <p:cNvGrpSpPr/>
              <p:nvPr/>
            </p:nvGrpSpPr>
            <p:grpSpPr>
              <a:xfrm>
                <a:off x="2099210" y="5526690"/>
                <a:ext cx="202601" cy="481298"/>
                <a:chOff x="2099210" y="5526690"/>
                <a:chExt cx="202601" cy="481298"/>
              </a:xfrm>
            </p:grpSpPr>
            <p:sp>
              <p:nvSpPr>
                <p:cNvPr id="2167" name="Google Shape;2167;p15"/>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8" name="Google Shape;2168;p15"/>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9" name="Google Shape;2169;p15"/>
              <p:cNvGrpSpPr/>
              <p:nvPr/>
            </p:nvGrpSpPr>
            <p:grpSpPr>
              <a:xfrm>
                <a:off x="2133447" y="5405437"/>
                <a:ext cx="134227" cy="78867"/>
                <a:chOff x="2133447" y="5405437"/>
                <a:chExt cx="134227" cy="78867"/>
              </a:xfrm>
            </p:grpSpPr>
            <p:sp>
              <p:nvSpPr>
                <p:cNvPr id="2170" name="Google Shape;2170;p15"/>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71" name="Google Shape;2171;p15"/>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2" name="Google Shape;2172;p15"/>
              <p:cNvGrpSpPr/>
              <p:nvPr/>
            </p:nvGrpSpPr>
            <p:grpSpPr>
              <a:xfrm>
                <a:off x="2099467" y="5455729"/>
                <a:ext cx="202281" cy="99535"/>
                <a:chOff x="2099467" y="5455729"/>
                <a:chExt cx="202281" cy="99535"/>
              </a:xfrm>
            </p:grpSpPr>
            <p:sp>
              <p:nvSpPr>
                <p:cNvPr id="2173" name="Google Shape;2173;p15"/>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74" name="Google Shape;2174;p15"/>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5" name="Google Shape;2175;p15"/>
              <p:cNvGrpSpPr/>
              <p:nvPr/>
            </p:nvGrpSpPr>
            <p:grpSpPr>
              <a:xfrm>
                <a:off x="2273236" y="5521165"/>
                <a:ext cx="202596" cy="481393"/>
                <a:chOff x="2273236" y="5521165"/>
                <a:chExt cx="202596" cy="481393"/>
              </a:xfrm>
            </p:grpSpPr>
            <p:sp>
              <p:nvSpPr>
                <p:cNvPr id="2176" name="Google Shape;2176;p15"/>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77" name="Google Shape;2177;p15"/>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8" name="Google Shape;2178;p15"/>
              <p:cNvGrpSpPr/>
              <p:nvPr/>
            </p:nvGrpSpPr>
            <p:grpSpPr>
              <a:xfrm>
                <a:off x="2307373" y="5405437"/>
                <a:ext cx="134227" cy="78867"/>
                <a:chOff x="2307373" y="5405437"/>
                <a:chExt cx="134227" cy="78867"/>
              </a:xfrm>
            </p:grpSpPr>
            <p:sp>
              <p:nvSpPr>
                <p:cNvPr id="2179" name="Google Shape;2179;p15"/>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0" name="Google Shape;2180;p15"/>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81" name="Google Shape;2181;p15"/>
              <p:cNvGrpSpPr/>
              <p:nvPr/>
            </p:nvGrpSpPr>
            <p:grpSpPr>
              <a:xfrm>
                <a:off x="2273427" y="5455729"/>
                <a:ext cx="202310" cy="99535"/>
                <a:chOff x="2273427" y="5455729"/>
                <a:chExt cx="202310" cy="99535"/>
              </a:xfrm>
            </p:grpSpPr>
            <p:sp>
              <p:nvSpPr>
                <p:cNvPr id="2182" name="Google Shape;2182;p15"/>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3" name="Google Shape;2183;p15"/>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84" name="Google Shape;2184;p15"/>
              <p:cNvGrpSpPr/>
              <p:nvPr/>
            </p:nvGrpSpPr>
            <p:grpSpPr>
              <a:xfrm>
                <a:off x="1560766" y="5782817"/>
                <a:ext cx="928687" cy="481393"/>
                <a:chOff x="1560766" y="5782817"/>
                <a:chExt cx="928687" cy="481393"/>
              </a:xfrm>
            </p:grpSpPr>
            <p:sp>
              <p:nvSpPr>
                <p:cNvPr id="2185" name="Google Shape;2185;p15"/>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6" name="Google Shape;2186;p15"/>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87" name="Google Shape;2187;p15"/>
              <p:cNvGrpSpPr/>
              <p:nvPr/>
            </p:nvGrpSpPr>
            <p:grpSpPr>
              <a:xfrm>
                <a:off x="1724405" y="5870161"/>
                <a:ext cx="612267" cy="284988"/>
                <a:chOff x="1724405" y="5870161"/>
                <a:chExt cx="612267" cy="284988"/>
              </a:xfrm>
            </p:grpSpPr>
            <p:sp>
              <p:nvSpPr>
                <p:cNvPr id="2188" name="Google Shape;2188;p15"/>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9" name="Google Shape;2189;p15"/>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190" name="Google Shape;2190;p15"/>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191" name="Google Shape;2191;p15"/>
          <p:cNvGrpSpPr/>
          <p:nvPr/>
        </p:nvGrpSpPr>
        <p:grpSpPr>
          <a:xfrm>
            <a:off x="632" y="2101550"/>
            <a:ext cx="784497" cy="915733"/>
            <a:chOff x="8127313" y="716372"/>
            <a:chExt cx="1477581" cy="1724761"/>
          </a:xfrm>
        </p:grpSpPr>
        <p:grpSp>
          <p:nvGrpSpPr>
            <p:cNvPr id="2192" name="Google Shape;2192;p15"/>
            <p:cNvGrpSpPr/>
            <p:nvPr/>
          </p:nvGrpSpPr>
          <p:grpSpPr>
            <a:xfrm flipH="1">
              <a:off x="8127313" y="730397"/>
              <a:ext cx="1477581" cy="1710736"/>
              <a:chOff x="8390004" y="456115"/>
              <a:chExt cx="904162" cy="1046834"/>
            </a:xfrm>
          </p:grpSpPr>
          <p:grpSp>
            <p:nvGrpSpPr>
              <p:cNvPr id="2193" name="Google Shape;2193;p15"/>
              <p:cNvGrpSpPr/>
              <p:nvPr/>
            </p:nvGrpSpPr>
            <p:grpSpPr>
              <a:xfrm>
                <a:off x="8390004" y="1344626"/>
                <a:ext cx="193429" cy="158323"/>
                <a:chOff x="8390004" y="1344626"/>
                <a:chExt cx="193429" cy="158323"/>
              </a:xfrm>
            </p:grpSpPr>
            <p:sp>
              <p:nvSpPr>
                <p:cNvPr id="2194" name="Google Shape;2194;p1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95" name="Google Shape;2195;p1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96" name="Google Shape;2196;p15"/>
              <p:cNvGrpSpPr/>
              <p:nvPr/>
            </p:nvGrpSpPr>
            <p:grpSpPr>
              <a:xfrm>
                <a:off x="8437418" y="1249718"/>
                <a:ext cx="235873" cy="221893"/>
                <a:chOff x="8437418" y="1249718"/>
                <a:chExt cx="235873" cy="221893"/>
              </a:xfrm>
            </p:grpSpPr>
            <p:sp>
              <p:nvSpPr>
                <p:cNvPr id="2197" name="Google Shape;2197;p1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98" name="Google Shape;2198;p1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199" name="Google Shape;2199;p1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0" name="Google Shape;2200;p1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01" name="Google Shape;2201;p15"/>
              <p:cNvGrpSpPr/>
              <p:nvPr/>
            </p:nvGrpSpPr>
            <p:grpSpPr>
              <a:xfrm>
                <a:off x="8433011" y="1095392"/>
                <a:ext cx="388579" cy="353169"/>
                <a:chOff x="8433011" y="1095392"/>
                <a:chExt cx="388579" cy="353169"/>
              </a:xfrm>
            </p:grpSpPr>
            <p:sp>
              <p:nvSpPr>
                <p:cNvPr id="2202" name="Google Shape;2202;p1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3" name="Google Shape;2203;p1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04" name="Google Shape;2204;p15"/>
              <p:cNvGrpSpPr/>
              <p:nvPr/>
            </p:nvGrpSpPr>
            <p:grpSpPr>
              <a:xfrm>
                <a:off x="8457991" y="456115"/>
                <a:ext cx="836175" cy="922341"/>
                <a:chOff x="8457991" y="456115"/>
                <a:chExt cx="836175" cy="922341"/>
              </a:xfrm>
            </p:grpSpPr>
            <p:sp>
              <p:nvSpPr>
                <p:cNvPr id="2205" name="Google Shape;2205;p1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6" name="Google Shape;2206;p1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07" name="Google Shape;2207;p15"/>
              <p:cNvGrpSpPr/>
              <p:nvPr/>
            </p:nvGrpSpPr>
            <p:grpSpPr>
              <a:xfrm>
                <a:off x="9017765" y="1062485"/>
                <a:ext cx="43394" cy="51843"/>
                <a:chOff x="9017765" y="1062485"/>
                <a:chExt cx="43394" cy="51843"/>
              </a:xfrm>
            </p:grpSpPr>
            <p:sp>
              <p:nvSpPr>
                <p:cNvPr id="2208" name="Google Shape;2208;p15"/>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9" name="Google Shape;2209;p1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10" name="Google Shape;2210;p15"/>
              <p:cNvGrpSpPr/>
              <p:nvPr/>
            </p:nvGrpSpPr>
            <p:grpSpPr>
              <a:xfrm>
                <a:off x="8715085" y="603328"/>
                <a:ext cx="436817" cy="522335"/>
                <a:chOff x="8715085" y="603328"/>
                <a:chExt cx="436817" cy="522335"/>
              </a:xfrm>
            </p:grpSpPr>
            <p:sp>
              <p:nvSpPr>
                <p:cNvPr id="2211" name="Google Shape;2211;p1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2" name="Google Shape;2212;p1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13" name="Google Shape;2213;p1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4" name="Google Shape;2214;p1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5" name="Google Shape;2215;p1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16" name="Google Shape;2216;p15"/>
            <p:cNvGrpSpPr/>
            <p:nvPr/>
          </p:nvGrpSpPr>
          <p:grpSpPr>
            <a:xfrm flipH="1">
              <a:off x="8127313" y="716372"/>
              <a:ext cx="1477581" cy="1710736"/>
              <a:chOff x="8390004" y="456115"/>
              <a:chExt cx="904162" cy="1046834"/>
            </a:xfrm>
          </p:grpSpPr>
          <p:grpSp>
            <p:nvGrpSpPr>
              <p:cNvPr id="2217" name="Google Shape;2217;p15"/>
              <p:cNvGrpSpPr/>
              <p:nvPr/>
            </p:nvGrpSpPr>
            <p:grpSpPr>
              <a:xfrm>
                <a:off x="8390004" y="1344626"/>
                <a:ext cx="193429" cy="158323"/>
                <a:chOff x="8390004" y="1344626"/>
                <a:chExt cx="193429" cy="158323"/>
              </a:xfrm>
            </p:grpSpPr>
            <p:sp>
              <p:nvSpPr>
                <p:cNvPr id="2218" name="Google Shape;2218;p1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9" name="Google Shape;2219;p1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20" name="Google Shape;2220;p15"/>
              <p:cNvGrpSpPr/>
              <p:nvPr/>
            </p:nvGrpSpPr>
            <p:grpSpPr>
              <a:xfrm>
                <a:off x="8437418" y="1249718"/>
                <a:ext cx="235873" cy="221893"/>
                <a:chOff x="8437418" y="1249718"/>
                <a:chExt cx="235873" cy="221893"/>
              </a:xfrm>
            </p:grpSpPr>
            <p:sp>
              <p:nvSpPr>
                <p:cNvPr id="2221" name="Google Shape;2221;p1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2" name="Google Shape;2222;p1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23" name="Google Shape;2223;p1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4" name="Google Shape;2224;p1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25" name="Google Shape;2225;p15"/>
              <p:cNvGrpSpPr/>
              <p:nvPr/>
            </p:nvGrpSpPr>
            <p:grpSpPr>
              <a:xfrm>
                <a:off x="8433011" y="1095392"/>
                <a:ext cx="388579" cy="353169"/>
                <a:chOff x="8433011" y="1095392"/>
                <a:chExt cx="388579" cy="353169"/>
              </a:xfrm>
            </p:grpSpPr>
            <p:sp>
              <p:nvSpPr>
                <p:cNvPr id="2226" name="Google Shape;2226;p1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7" name="Google Shape;2227;p1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28" name="Google Shape;2228;p15"/>
              <p:cNvGrpSpPr/>
              <p:nvPr/>
            </p:nvGrpSpPr>
            <p:grpSpPr>
              <a:xfrm>
                <a:off x="8457991" y="456115"/>
                <a:ext cx="836175" cy="922341"/>
                <a:chOff x="8457991" y="456115"/>
                <a:chExt cx="836175" cy="922341"/>
              </a:xfrm>
            </p:grpSpPr>
            <p:sp>
              <p:nvSpPr>
                <p:cNvPr id="2229" name="Google Shape;2229;p1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0" name="Google Shape;2230;p1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31" name="Google Shape;2231;p15"/>
              <p:cNvGrpSpPr/>
              <p:nvPr/>
            </p:nvGrpSpPr>
            <p:grpSpPr>
              <a:xfrm>
                <a:off x="9017765" y="1062485"/>
                <a:ext cx="43394" cy="51843"/>
                <a:chOff x="9017765" y="1062485"/>
                <a:chExt cx="43394" cy="51843"/>
              </a:xfrm>
            </p:grpSpPr>
            <p:sp>
              <p:nvSpPr>
                <p:cNvPr id="2232" name="Google Shape;2232;p15"/>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3" name="Google Shape;2233;p1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34" name="Google Shape;2234;p15"/>
              <p:cNvGrpSpPr/>
              <p:nvPr/>
            </p:nvGrpSpPr>
            <p:grpSpPr>
              <a:xfrm>
                <a:off x="8715085" y="603328"/>
                <a:ext cx="436817" cy="522335"/>
                <a:chOff x="8715085" y="603328"/>
                <a:chExt cx="436817" cy="522335"/>
              </a:xfrm>
            </p:grpSpPr>
            <p:sp>
              <p:nvSpPr>
                <p:cNvPr id="2235" name="Google Shape;2235;p1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6" name="Google Shape;2236;p1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37" name="Google Shape;2237;p1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8" name="Google Shape;2238;p1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9" name="Google Shape;2239;p1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01537736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015 Station Rotation">
  <p:cSld name="015 Station Rotation">
    <p:spTree>
      <p:nvGrpSpPr>
        <p:cNvPr id="1" name="Shape 2240"/>
        <p:cNvGrpSpPr/>
        <p:nvPr/>
      </p:nvGrpSpPr>
      <p:grpSpPr>
        <a:xfrm>
          <a:off x="0" y="0"/>
          <a:ext cx="0" cy="0"/>
          <a:chOff x="0" y="0"/>
          <a:chExt cx="0" cy="0"/>
        </a:xfrm>
      </p:grpSpPr>
      <p:sp>
        <p:nvSpPr>
          <p:cNvPr id="2241" name="Google Shape;2241;p16"/>
          <p:cNvSpPr/>
          <p:nvPr/>
        </p:nvSpPr>
        <p:spPr>
          <a:xfrm rot="-2700000">
            <a:off x="9648668" y="1020991"/>
            <a:ext cx="1593938" cy="16101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2" name="Google Shape;2242;p16"/>
          <p:cNvSpPr/>
          <p:nvPr/>
        </p:nvSpPr>
        <p:spPr>
          <a:xfrm rot="2125079">
            <a:off x="7521054" y="1133887"/>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3" name="Google Shape;2243;p16"/>
          <p:cNvSpPr/>
          <p:nvPr/>
        </p:nvSpPr>
        <p:spPr>
          <a:xfrm rot="-2454863">
            <a:off x="5371645" y="1086577"/>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4" name="Google Shape;2244;p16"/>
          <p:cNvSpPr/>
          <p:nvPr/>
        </p:nvSpPr>
        <p:spPr>
          <a:xfrm rot="2341434">
            <a:off x="3164568" y="1070993"/>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5" name="Google Shape;2245;p16"/>
          <p:cNvSpPr/>
          <p:nvPr/>
        </p:nvSpPr>
        <p:spPr>
          <a:xfrm rot="-2700000">
            <a:off x="905852" y="5065374"/>
            <a:ext cx="1593938" cy="16101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6" name="Google Shape;2246;p16"/>
          <p:cNvSpPr/>
          <p:nvPr/>
        </p:nvSpPr>
        <p:spPr>
          <a:xfrm rot="2125079">
            <a:off x="886838" y="4072237"/>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7" name="Google Shape;2247;p16"/>
          <p:cNvSpPr/>
          <p:nvPr/>
        </p:nvSpPr>
        <p:spPr>
          <a:xfrm rot="2341434">
            <a:off x="922068" y="1942476"/>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8" name="Google Shape;2248;p16"/>
          <p:cNvSpPr/>
          <p:nvPr/>
        </p:nvSpPr>
        <p:spPr>
          <a:xfrm rot="-2454863">
            <a:off x="893062" y="2980110"/>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9" name="Google Shape;2249;p16"/>
          <p:cNvSpPr/>
          <p:nvPr/>
        </p:nvSpPr>
        <p:spPr>
          <a:xfrm>
            <a:off x="2986100" y="2252614"/>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0" name="Google Shape;2250;p16"/>
          <p:cNvSpPr/>
          <p:nvPr/>
        </p:nvSpPr>
        <p:spPr>
          <a:xfrm>
            <a:off x="7363079" y="2252614"/>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1" name="Google Shape;2251;p16"/>
          <p:cNvSpPr/>
          <p:nvPr/>
        </p:nvSpPr>
        <p:spPr>
          <a:xfrm>
            <a:off x="5174680" y="2252615"/>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2" name="Google Shape;2252;p16"/>
          <p:cNvSpPr/>
          <p:nvPr/>
        </p:nvSpPr>
        <p:spPr>
          <a:xfrm>
            <a:off x="9551478" y="2242233"/>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3" name="Google Shape;2253;p16"/>
          <p:cNvSpPr/>
          <p:nvPr/>
        </p:nvSpPr>
        <p:spPr>
          <a:xfrm>
            <a:off x="2921318"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1</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4" name="Google Shape;2254;p16"/>
          <p:cNvSpPr/>
          <p:nvPr/>
        </p:nvSpPr>
        <p:spPr>
          <a:xfrm>
            <a:off x="646750" y="2431121"/>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1</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5" name="Google Shape;2255;p16"/>
          <p:cNvSpPr/>
          <p:nvPr/>
        </p:nvSpPr>
        <p:spPr>
          <a:xfrm>
            <a:off x="646750" y="3481118"/>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2</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6" name="Google Shape;2256;p16"/>
          <p:cNvSpPr/>
          <p:nvPr/>
        </p:nvSpPr>
        <p:spPr>
          <a:xfrm>
            <a:off x="646750" y="4531116"/>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3</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7" name="Google Shape;2257;p16"/>
          <p:cNvSpPr/>
          <p:nvPr/>
        </p:nvSpPr>
        <p:spPr>
          <a:xfrm>
            <a:off x="646750" y="5581162"/>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4</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8" name="Google Shape;2258;p16"/>
          <p:cNvSpPr/>
          <p:nvPr/>
        </p:nvSpPr>
        <p:spPr>
          <a:xfrm>
            <a:off x="5102610"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2</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9" name="Google Shape;2259;p16"/>
          <p:cNvSpPr/>
          <p:nvPr/>
        </p:nvSpPr>
        <p:spPr>
          <a:xfrm>
            <a:off x="7283901"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3</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60" name="Google Shape;2260;p16"/>
          <p:cNvSpPr/>
          <p:nvPr/>
        </p:nvSpPr>
        <p:spPr>
          <a:xfrm>
            <a:off x="9465193"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4</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61" name="Google Shape;2261;p16"/>
          <p:cNvSpPr/>
          <p:nvPr/>
        </p:nvSpPr>
        <p:spPr>
          <a:xfrm>
            <a:off x="2986100" y="3338931"/>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2" name="Google Shape;2262;p16"/>
          <p:cNvSpPr/>
          <p:nvPr/>
        </p:nvSpPr>
        <p:spPr>
          <a:xfrm>
            <a:off x="7363079" y="3338931"/>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3" name="Google Shape;2263;p16"/>
          <p:cNvSpPr/>
          <p:nvPr/>
        </p:nvSpPr>
        <p:spPr>
          <a:xfrm>
            <a:off x="5174680" y="3338931"/>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4" name="Google Shape;2264;p16"/>
          <p:cNvSpPr/>
          <p:nvPr/>
        </p:nvSpPr>
        <p:spPr>
          <a:xfrm>
            <a:off x="9551478" y="3328550"/>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5" name="Google Shape;2265;p16"/>
          <p:cNvSpPr/>
          <p:nvPr/>
        </p:nvSpPr>
        <p:spPr>
          <a:xfrm>
            <a:off x="2986100" y="4435631"/>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6" name="Google Shape;2266;p16"/>
          <p:cNvSpPr/>
          <p:nvPr/>
        </p:nvSpPr>
        <p:spPr>
          <a:xfrm>
            <a:off x="7363079" y="4435631"/>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7" name="Google Shape;2267;p16"/>
          <p:cNvSpPr/>
          <p:nvPr/>
        </p:nvSpPr>
        <p:spPr>
          <a:xfrm>
            <a:off x="5174680" y="4435631"/>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8" name="Google Shape;2268;p16"/>
          <p:cNvSpPr/>
          <p:nvPr/>
        </p:nvSpPr>
        <p:spPr>
          <a:xfrm>
            <a:off x="9551478" y="4425250"/>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9" name="Google Shape;2269;p16"/>
          <p:cNvSpPr/>
          <p:nvPr/>
        </p:nvSpPr>
        <p:spPr>
          <a:xfrm>
            <a:off x="2986100" y="5521947"/>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0" name="Google Shape;2270;p16"/>
          <p:cNvSpPr/>
          <p:nvPr/>
        </p:nvSpPr>
        <p:spPr>
          <a:xfrm>
            <a:off x="7363079" y="5521948"/>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1" name="Google Shape;2271;p16"/>
          <p:cNvSpPr/>
          <p:nvPr/>
        </p:nvSpPr>
        <p:spPr>
          <a:xfrm>
            <a:off x="5174680" y="5521948"/>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2" name="Google Shape;2272;p16"/>
          <p:cNvSpPr/>
          <p:nvPr/>
        </p:nvSpPr>
        <p:spPr>
          <a:xfrm>
            <a:off x="9551478" y="5511567"/>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73" name="Google Shape;2273;p16"/>
          <p:cNvGrpSpPr/>
          <p:nvPr/>
        </p:nvGrpSpPr>
        <p:grpSpPr>
          <a:xfrm rot="-142713" flipH="1">
            <a:off x="933069" y="1182165"/>
            <a:ext cx="923556" cy="1093403"/>
            <a:chOff x="15662019" y="7573647"/>
            <a:chExt cx="1385387" cy="1640167"/>
          </a:xfrm>
        </p:grpSpPr>
        <p:grpSp>
          <p:nvGrpSpPr>
            <p:cNvPr id="2274" name="Google Shape;2274;p16"/>
            <p:cNvGrpSpPr/>
            <p:nvPr/>
          </p:nvGrpSpPr>
          <p:grpSpPr>
            <a:xfrm>
              <a:off x="15662019" y="7580072"/>
              <a:ext cx="1385387" cy="1633742"/>
              <a:chOff x="4444301" y="5303307"/>
              <a:chExt cx="837446" cy="987573"/>
            </a:xfrm>
          </p:grpSpPr>
          <p:grpSp>
            <p:nvGrpSpPr>
              <p:cNvPr id="2275" name="Google Shape;2275;p16"/>
              <p:cNvGrpSpPr/>
              <p:nvPr/>
            </p:nvGrpSpPr>
            <p:grpSpPr>
              <a:xfrm>
                <a:off x="4447958" y="5864581"/>
                <a:ext cx="411276" cy="403725"/>
                <a:chOff x="4447958" y="5864581"/>
                <a:chExt cx="411276" cy="403725"/>
              </a:xfrm>
            </p:grpSpPr>
            <p:sp>
              <p:nvSpPr>
                <p:cNvPr id="2276" name="Google Shape;2276;p1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7" name="Google Shape;2277;p1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78" name="Google Shape;2278;p16"/>
              <p:cNvGrpSpPr/>
              <p:nvPr/>
            </p:nvGrpSpPr>
            <p:grpSpPr>
              <a:xfrm>
                <a:off x="4444301" y="6116630"/>
                <a:ext cx="191552" cy="174250"/>
                <a:chOff x="4444301" y="6116630"/>
                <a:chExt cx="191552" cy="174250"/>
              </a:xfrm>
            </p:grpSpPr>
            <p:sp>
              <p:nvSpPr>
                <p:cNvPr id="2279" name="Google Shape;2279;p1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0" name="Google Shape;2280;p1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81" name="Google Shape;2281;p16"/>
              <p:cNvGrpSpPr/>
              <p:nvPr/>
            </p:nvGrpSpPr>
            <p:grpSpPr>
              <a:xfrm>
                <a:off x="4462311" y="5636933"/>
                <a:ext cx="572525" cy="575651"/>
                <a:chOff x="4462311" y="5636933"/>
                <a:chExt cx="572525" cy="575651"/>
              </a:xfrm>
            </p:grpSpPr>
            <p:sp>
              <p:nvSpPr>
                <p:cNvPr id="2282" name="Google Shape;2282;p1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3" name="Google Shape;2283;p1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84" name="Google Shape;2284;p16"/>
              <p:cNvGrpSpPr/>
              <p:nvPr/>
            </p:nvGrpSpPr>
            <p:grpSpPr>
              <a:xfrm>
                <a:off x="4751814" y="5483009"/>
                <a:ext cx="402028" cy="354862"/>
                <a:chOff x="4751814" y="5483009"/>
                <a:chExt cx="402028" cy="354862"/>
              </a:xfrm>
            </p:grpSpPr>
            <p:sp>
              <p:nvSpPr>
                <p:cNvPr id="2285" name="Google Shape;2285;p1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6" name="Google Shape;2286;p1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87" name="Google Shape;2287;p16"/>
              <p:cNvGrpSpPr/>
              <p:nvPr/>
            </p:nvGrpSpPr>
            <p:grpSpPr>
              <a:xfrm>
                <a:off x="4865542" y="5303307"/>
                <a:ext cx="416205" cy="387402"/>
                <a:chOff x="4865542" y="5303307"/>
                <a:chExt cx="416205" cy="387402"/>
              </a:xfrm>
            </p:grpSpPr>
            <p:sp>
              <p:nvSpPr>
                <p:cNvPr id="2288" name="Google Shape;2288;p1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9" name="Google Shape;2289;p1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90" name="Google Shape;2290;p16"/>
              <p:cNvGrpSpPr/>
              <p:nvPr/>
            </p:nvGrpSpPr>
            <p:grpSpPr>
              <a:xfrm>
                <a:off x="4804248" y="5401592"/>
                <a:ext cx="421233" cy="357222"/>
                <a:chOff x="4804248" y="5401592"/>
                <a:chExt cx="421233" cy="357222"/>
              </a:xfrm>
            </p:grpSpPr>
            <p:sp>
              <p:nvSpPr>
                <p:cNvPr id="2291" name="Google Shape;2291;p1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2" name="Google Shape;2292;p1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93" name="Google Shape;2293;p16"/>
              <p:cNvGrpSpPr/>
              <p:nvPr/>
            </p:nvGrpSpPr>
            <p:grpSpPr>
              <a:xfrm>
                <a:off x="4680264" y="5562151"/>
                <a:ext cx="421201" cy="357254"/>
                <a:chOff x="4680264" y="5562151"/>
                <a:chExt cx="421201" cy="357254"/>
              </a:xfrm>
            </p:grpSpPr>
            <p:sp>
              <p:nvSpPr>
                <p:cNvPr id="2294" name="Google Shape;2294;p1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5" name="Google Shape;2295;p1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96" name="Google Shape;2296;p1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97" name="Google Shape;2297;p16"/>
              <p:cNvGrpSpPr/>
              <p:nvPr/>
            </p:nvGrpSpPr>
            <p:grpSpPr>
              <a:xfrm>
                <a:off x="4661227" y="5807423"/>
                <a:ext cx="195857" cy="208030"/>
                <a:chOff x="4661227" y="5807423"/>
                <a:chExt cx="195857" cy="208030"/>
              </a:xfrm>
            </p:grpSpPr>
            <p:sp>
              <p:nvSpPr>
                <p:cNvPr id="2298" name="Google Shape;2298;p1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9" name="Google Shape;2299;p1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00" name="Google Shape;2300;p1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01" name="Google Shape;2301;p16"/>
            <p:cNvGrpSpPr/>
            <p:nvPr/>
          </p:nvGrpSpPr>
          <p:grpSpPr>
            <a:xfrm>
              <a:off x="15662019" y="7573647"/>
              <a:ext cx="1385387" cy="1633742"/>
              <a:chOff x="4444301" y="5303307"/>
              <a:chExt cx="837446" cy="987573"/>
            </a:xfrm>
          </p:grpSpPr>
          <p:grpSp>
            <p:nvGrpSpPr>
              <p:cNvPr id="2302" name="Google Shape;2302;p16"/>
              <p:cNvGrpSpPr/>
              <p:nvPr/>
            </p:nvGrpSpPr>
            <p:grpSpPr>
              <a:xfrm>
                <a:off x="4447958" y="5864581"/>
                <a:ext cx="411276" cy="403725"/>
                <a:chOff x="4447958" y="5864581"/>
                <a:chExt cx="411276" cy="403725"/>
              </a:xfrm>
            </p:grpSpPr>
            <p:sp>
              <p:nvSpPr>
                <p:cNvPr id="2303" name="Google Shape;2303;p1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04" name="Google Shape;2304;p1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05" name="Google Shape;2305;p16"/>
              <p:cNvGrpSpPr/>
              <p:nvPr/>
            </p:nvGrpSpPr>
            <p:grpSpPr>
              <a:xfrm>
                <a:off x="4444301" y="6116630"/>
                <a:ext cx="191552" cy="174250"/>
                <a:chOff x="4444301" y="6116630"/>
                <a:chExt cx="191552" cy="174250"/>
              </a:xfrm>
            </p:grpSpPr>
            <p:sp>
              <p:nvSpPr>
                <p:cNvPr id="2306" name="Google Shape;2306;p1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07" name="Google Shape;2307;p1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08" name="Google Shape;2308;p16"/>
              <p:cNvGrpSpPr/>
              <p:nvPr/>
            </p:nvGrpSpPr>
            <p:grpSpPr>
              <a:xfrm>
                <a:off x="4462311" y="5636933"/>
                <a:ext cx="572525" cy="575651"/>
                <a:chOff x="4462311" y="5636933"/>
                <a:chExt cx="572525" cy="575651"/>
              </a:xfrm>
            </p:grpSpPr>
            <p:sp>
              <p:nvSpPr>
                <p:cNvPr id="2309" name="Google Shape;2309;p1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0" name="Google Shape;2310;p1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1" name="Google Shape;2311;p16"/>
              <p:cNvGrpSpPr/>
              <p:nvPr/>
            </p:nvGrpSpPr>
            <p:grpSpPr>
              <a:xfrm>
                <a:off x="4751814" y="5483009"/>
                <a:ext cx="402028" cy="354862"/>
                <a:chOff x="4751814" y="5483009"/>
                <a:chExt cx="402028" cy="354862"/>
              </a:xfrm>
            </p:grpSpPr>
            <p:sp>
              <p:nvSpPr>
                <p:cNvPr id="2312" name="Google Shape;2312;p1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3" name="Google Shape;2313;p1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4" name="Google Shape;2314;p16"/>
              <p:cNvGrpSpPr/>
              <p:nvPr/>
            </p:nvGrpSpPr>
            <p:grpSpPr>
              <a:xfrm>
                <a:off x="4865542" y="5303307"/>
                <a:ext cx="416205" cy="387402"/>
                <a:chOff x="4865542" y="5303307"/>
                <a:chExt cx="416205" cy="387402"/>
              </a:xfrm>
            </p:grpSpPr>
            <p:sp>
              <p:nvSpPr>
                <p:cNvPr id="2315" name="Google Shape;2315;p1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6" name="Google Shape;2316;p1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7" name="Google Shape;2317;p16"/>
              <p:cNvGrpSpPr/>
              <p:nvPr/>
            </p:nvGrpSpPr>
            <p:grpSpPr>
              <a:xfrm>
                <a:off x="4804248" y="5401592"/>
                <a:ext cx="421233" cy="357222"/>
                <a:chOff x="4804248" y="5401592"/>
                <a:chExt cx="421233" cy="357222"/>
              </a:xfrm>
            </p:grpSpPr>
            <p:sp>
              <p:nvSpPr>
                <p:cNvPr id="2318" name="Google Shape;2318;p1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9" name="Google Shape;2319;p1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20" name="Google Shape;2320;p16"/>
              <p:cNvGrpSpPr/>
              <p:nvPr/>
            </p:nvGrpSpPr>
            <p:grpSpPr>
              <a:xfrm>
                <a:off x="4680264" y="5562151"/>
                <a:ext cx="421201" cy="357254"/>
                <a:chOff x="4680264" y="5562151"/>
                <a:chExt cx="421201" cy="357254"/>
              </a:xfrm>
            </p:grpSpPr>
            <p:sp>
              <p:nvSpPr>
                <p:cNvPr id="2321" name="Google Shape;2321;p1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22" name="Google Shape;2322;p1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23" name="Google Shape;2323;p1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324" name="Google Shape;2324;p16"/>
              <p:cNvGrpSpPr/>
              <p:nvPr/>
            </p:nvGrpSpPr>
            <p:grpSpPr>
              <a:xfrm>
                <a:off x="4661227" y="5807423"/>
                <a:ext cx="195857" cy="208030"/>
                <a:chOff x="4661227" y="5807423"/>
                <a:chExt cx="195857" cy="208030"/>
              </a:xfrm>
            </p:grpSpPr>
            <p:sp>
              <p:nvSpPr>
                <p:cNvPr id="2325" name="Google Shape;2325;p1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26" name="Google Shape;2326;p1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27" name="Google Shape;2327;p1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81222293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016 Choice Board">
  <p:cSld name="016 Choice Board">
    <p:spTree>
      <p:nvGrpSpPr>
        <p:cNvPr id="1" name="Shape 2328"/>
        <p:cNvGrpSpPr/>
        <p:nvPr/>
      </p:nvGrpSpPr>
      <p:grpSpPr>
        <a:xfrm>
          <a:off x="0" y="0"/>
          <a:ext cx="0" cy="0"/>
          <a:chOff x="0" y="0"/>
          <a:chExt cx="0" cy="0"/>
        </a:xfrm>
      </p:grpSpPr>
      <p:sp>
        <p:nvSpPr>
          <p:cNvPr id="2329" name="Google Shape;2329;p17"/>
          <p:cNvSpPr/>
          <p:nvPr/>
        </p:nvSpPr>
        <p:spPr>
          <a:xfrm>
            <a:off x="868759"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0" name="Google Shape;2330;p17"/>
          <p:cNvSpPr/>
          <p:nvPr/>
        </p:nvSpPr>
        <p:spPr>
          <a:xfrm>
            <a:off x="3538927"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1" name="Google Shape;2331;p17"/>
          <p:cNvSpPr/>
          <p:nvPr/>
        </p:nvSpPr>
        <p:spPr>
          <a:xfrm>
            <a:off x="6209095"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2" name="Google Shape;2332;p17"/>
          <p:cNvSpPr/>
          <p:nvPr/>
        </p:nvSpPr>
        <p:spPr>
          <a:xfrm>
            <a:off x="8879263"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3" name="Google Shape;2333;p17"/>
          <p:cNvSpPr/>
          <p:nvPr/>
        </p:nvSpPr>
        <p:spPr>
          <a:xfrm>
            <a:off x="868759"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4" name="Google Shape;2334;p17"/>
          <p:cNvSpPr/>
          <p:nvPr/>
        </p:nvSpPr>
        <p:spPr>
          <a:xfrm>
            <a:off x="3538927"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5" name="Google Shape;2335;p17"/>
          <p:cNvSpPr/>
          <p:nvPr/>
        </p:nvSpPr>
        <p:spPr>
          <a:xfrm>
            <a:off x="6209095"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6" name="Google Shape;2336;p17"/>
          <p:cNvSpPr/>
          <p:nvPr/>
        </p:nvSpPr>
        <p:spPr>
          <a:xfrm>
            <a:off x="8879263"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7" name="Google Shape;2337;p17"/>
          <p:cNvSpPr/>
          <p:nvPr/>
        </p:nvSpPr>
        <p:spPr>
          <a:xfrm>
            <a:off x="868759"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8" name="Google Shape;2338;p17"/>
          <p:cNvSpPr/>
          <p:nvPr/>
        </p:nvSpPr>
        <p:spPr>
          <a:xfrm>
            <a:off x="3538927"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9" name="Google Shape;2339;p17"/>
          <p:cNvSpPr/>
          <p:nvPr/>
        </p:nvSpPr>
        <p:spPr>
          <a:xfrm>
            <a:off x="6209095"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0" name="Google Shape;2340;p17"/>
          <p:cNvSpPr/>
          <p:nvPr/>
        </p:nvSpPr>
        <p:spPr>
          <a:xfrm>
            <a:off x="8879263"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1" name="Google Shape;2341;p17"/>
          <p:cNvSpPr/>
          <p:nvPr/>
        </p:nvSpPr>
        <p:spPr>
          <a:xfrm>
            <a:off x="868759"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2" name="Google Shape;2342;p17"/>
          <p:cNvSpPr/>
          <p:nvPr/>
        </p:nvSpPr>
        <p:spPr>
          <a:xfrm>
            <a:off x="3538927"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3" name="Google Shape;2343;p17"/>
          <p:cNvSpPr/>
          <p:nvPr/>
        </p:nvSpPr>
        <p:spPr>
          <a:xfrm>
            <a:off x="6209095"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4" name="Google Shape;2344;p17"/>
          <p:cNvSpPr/>
          <p:nvPr/>
        </p:nvSpPr>
        <p:spPr>
          <a:xfrm>
            <a:off x="8879263"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5" name="Google Shape;2345;p17"/>
          <p:cNvSpPr/>
          <p:nvPr/>
        </p:nvSpPr>
        <p:spPr>
          <a:xfrm>
            <a:off x="943807" y="1976950"/>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46" name="Google Shape;2346;p17" descr="Eye outline"/>
          <p:cNvGrpSpPr/>
          <p:nvPr/>
        </p:nvGrpSpPr>
        <p:grpSpPr>
          <a:xfrm>
            <a:off x="3626425" y="1978337"/>
            <a:ext cx="270927" cy="152832"/>
            <a:chOff x="2017451" y="997371"/>
            <a:chExt cx="742944" cy="419100"/>
          </a:xfrm>
        </p:grpSpPr>
        <p:sp>
          <p:nvSpPr>
            <p:cNvPr id="2347" name="Google Shape;2347;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8" name="Google Shape;2348;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49" name="Google Shape;2349;p17" descr="Ear outline"/>
          <p:cNvGrpSpPr/>
          <p:nvPr/>
        </p:nvGrpSpPr>
        <p:grpSpPr>
          <a:xfrm>
            <a:off x="6257091" y="1979346"/>
            <a:ext cx="173020" cy="232803"/>
            <a:chOff x="5019702" y="2885850"/>
            <a:chExt cx="474460" cy="638400"/>
          </a:xfrm>
        </p:grpSpPr>
        <p:sp>
          <p:nvSpPr>
            <p:cNvPr id="2350" name="Google Shape;2350;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1" name="Google Shape;2351;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52" name="Google Shape;2352;p17"/>
          <p:cNvSpPr/>
          <p:nvPr/>
        </p:nvSpPr>
        <p:spPr>
          <a:xfrm>
            <a:off x="8972468" y="1999594"/>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53" name="Google Shape;2353;p17" descr="Ear outline"/>
          <p:cNvGrpSpPr/>
          <p:nvPr/>
        </p:nvGrpSpPr>
        <p:grpSpPr>
          <a:xfrm>
            <a:off x="974559" y="3099000"/>
            <a:ext cx="173020" cy="232803"/>
            <a:chOff x="5019702" y="2885850"/>
            <a:chExt cx="474460" cy="638400"/>
          </a:xfrm>
        </p:grpSpPr>
        <p:sp>
          <p:nvSpPr>
            <p:cNvPr id="2354" name="Google Shape;2354;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5" name="Google Shape;2355;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56" name="Google Shape;2356;p17" descr="Ear outline"/>
          <p:cNvGrpSpPr/>
          <p:nvPr/>
        </p:nvGrpSpPr>
        <p:grpSpPr>
          <a:xfrm>
            <a:off x="8972435" y="4263720"/>
            <a:ext cx="173020" cy="232803"/>
            <a:chOff x="5019702" y="2885850"/>
            <a:chExt cx="474460" cy="638400"/>
          </a:xfrm>
        </p:grpSpPr>
        <p:sp>
          <p:nvSpPr>
            <p:cNvPr id="2357" name="Google Shape;2357;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8" name="Google Shape;2358;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59" name="Google Shape;2359;p17" descr="Ear outline"/>
          <p:cNvGrpSpPr/>
          <p:nvPr/>
        </p:nvGrpSpPr>
        <p:grpSpPr>
          <a:xfrm>
            <a:off x="3626404" y="5389027"/>
            <a:ext cx="173020" cy="232803"/>
            <a:chOff x="5019702" y="2885850"/>
            <a:chExt cx="474460" cy="638400"/>
          </a:xfrm>
        </p:grpSpPr>
        <p:sp>
          <p:nvSpPr>
            <p:cNvPr id="2360" name="Google Shape;2360;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1" name="Google Shape;2361;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62" name="Google Shape;2362;p17" descr="Eye outline"/>
          <p:cNvGrpSpPr/>
          <p:nvPr/>
        </p:nvGrpSpPr>
        <p:grpSpPr>
          <a:xfrm>
            <a:off x="8975675" y="3099007"/>
            <a:ext cx="270927" cy="152832"/>
            <a:chOff x="2017451" y="997371"/>
            <a:chExt cx="742944" cy="419100"/>
          </a:xfrm>
        </p:grpSpPr>
        <p:sp>
          <p:nvSpPr>
            <p:cNvPr id="2363" name="Google Shape;2363;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4" name="Google Shape;2364;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65" name="Google Shape;2365;p17" descr="Eye outline"/>
          <p:cNvGrpSpPr/>
          <p:nvPr/>
        </p:nvGrpSpPr>
        <p:grpSpPr>
          <a:xfrm>
            <a:off x="925624" y="4252011"/>
            <a:ext cx="270927" cy="152832"/>
            <a:chOff x="2017451" y="997371"/>
            <a:chExt cx="742944" cy="419100"/>
          </a:xfrm>
        </p:grpSpPr>
        <p:sp>
          <p:nvSpPr>
            <p:cNvPr id="2366" name="Google Shape;2366;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7" name="Google Shape;2367;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68" name="Google Shape;2368;p17" descr="Eye outline"/>
          <p:cNvGrpSpPr/>
          <p:nvPr/>
        </p:nvGrpSpPr>
        <p:grpSpPr>
          <a:xfrm>
            <a:off x="6257112" y="5370620"/>
            <a:ext cx="270927" cy="152832"/>
            <a:chOff x="2017451" y="997371"/>
            <a:chExt cx="742944" cy="419100"/>
          </a:xfrm>
        </p:grpSpPr>
        <p:sp>
          <p:nvSpPr>
            <p:cNvPr id="2369" name="Google Shape;2369;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0" name="Google Shape;2370;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71" name="Google Shape;2371;p17"/>
          <p:cNvSpPr/>
          <p:nvPr/>
        </p:nvSpPr>
        <p:spPr>
          <a:xfrm>
            <a:off x="3623218" y="3076557"/>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2" name="Google Shape;2372;p17"/>
          <p:cNvSpPr/>
          <p:nvPr/>
        </p:nvSpPr>
        <p:spPr>
          <a:xfrm>
            <a:off x="6257123" y="4241278"/>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3" name="Google Shape;2373;p17"/>
          <p:cNvSpPr/>
          <p:nvPr/>
        </p:nvSpPr>
        <p:spPr>
          <a:xfrm>
            <a:off x="922417" y="5366584"/>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4" name="Google Shape;2374;p17"/>
          <p:cNvSpPr/>
          <p:nvPr/>
        </p:nvSpPr>
        <p:spPr>
          <a:xfrm>
            <a:off x="6258414" y="3090511"/>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5" name="Google Shape;2375;p17"/>
          <p:cNvSpPr/>
          <p:nvPr/>
        </p:nvSpPr>
        <p:spPr>
          <a:xfrm>
            <a:off x="3595652" y="4235448"/>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6" name="Google Shape;2376;p17"/>
          <p:cNvSpPr/>
          <p:nvPr/>
        </p:nvSpPr>
        <p:spPr>
          <a:xfrm>
            <a:off x="8941683" y="5369233"/>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7" name="Google Shape;2377;p17"/>
          <p:cNvSpPr/>
          <p:nvPr/>
        </p:nvSpPr>
        <p:spPr>
          <a:xfrm>
            <a:off x="10825800" y="5760966"/>
            <a:ext cx="778210" cy="66557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78" name="Google Shape;2378;p17"/>
          <p:cNvSpPr/>
          <p:nvPr/>
        </p:nvSpPr>
        <p:spPr>
          <a:xfrm>
            <a:off x="678399" y="5780433"/>
            <a:ext cx="658581" cy="665297"/>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79" name="Google Shape;2379;p17"/>
          <p:cNvSpPr/>
          <p:nvPr/>
        </p:nvSpPr>
        <p:spPr>
          <a:xfrm rot="5230440">
            <a:off x="10739297" y="1652590"/>
            <a:ext cx="882576" cy="804320"/>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380" name="Google Shape;2380;p17"/>
          <p:cNvGrpSpPr/>
          <p:nvPr/>
        </p:nvGrpSpPr>
        <p:grpSpPr>
          <a:xfrm>
            <a:off x="460790" y="414621"/>
            <a:ext cx="1093803" cy="1140530"/>
            <a:chOff x="2451372" y="7926631"/>
            <a:chExt cx="1640705" cy="1710795"/>
          </a:xfrm>
        </p:grpSpPr>
        <p:grpSp>
          <p:nvGrpSpPr>
            <p:cNvPr id="2381" name="Google Shape;2381;p17"/>
            <p:cNvGrpSpPr/>
            <p:nvPr/>
          </p:nvGrpSpPr>
          <p:grpSpPr>
            <a:xfrm>
              <a:off x="2451372" y="7926631"/>
              <a:ext cx="1640705" cy="1710795"/>
              <a:chOff x="10913347" y="1720888"/>
              <a:chExt cx="918545" cy="957731"/>
            </a:xfrm>
          </p:grpSpPr>
          <p:grpSp>
            <p:nvGrpSpPr>
              <p:cNvPr id="2382" name="Google Shape;2382;p17"/>
              <p:cNvGrpSpPr/>
              <p:nvPr/>
            </p:nvGrpSpPr>
            <p:grpSpPr>
              <a:xfrm>
                <a:off x="10913347" y="1960327"/>
                <a:ext cx="918545" cy="718292"/>
                <a:chOff x="10913347" y="1960327"/>
                <a:chExt cx="918545" cy="718292"/>
              </a:xfrm>
            </p:grpSpPr>
            <p:sp>
              <p:nvSpPr>
                <p:cNvPr id="2383" name="Google Shape;2383;p17"/>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84" name="Google Shape;2384;p17"/>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85" name="Google Shape;2385;p17"/>
              <p:cNvGrpSpPr/>
              <p:nvPr/>
            </p:nvGrpSpPr>
            <p:grpSpPr>
              <a:xfrm>
                <a:off x="10974609" y="2212942"/>
                <a:ext cx="209169" cy="209168"/>
                <a:chOff x="10974609" y="2212942"/>
                <a:chExt cx="209169" cy="209168"/>
              </a:xfrm>
            </p:grpSpPr>
            <p:sp>
              <p:nvSpPr>
                <p:cNvPr id="2386" name="Google Shape;2386;p17"/>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87" name="Google Shape;2387;p17"/>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88" name="Google Shape;2388;p17"/>
              <p:cNvGrpSpPr/>
              <p:nvPr/>
            </p:nvGrpSpPr>
            <p:grpSpPr>
              <a:xfrm>
                <a:off x="11175206" y="2363437"/>
                <a:ext cx="209168" cy="209168"/>
                <a:chOff x="11175206" y="2363437"/>
                <a:chExt cx="209168" cy="209168"/>
              </a:xfrm>
            </p:grpSpPr>
            <p:sp>
              <p:nvSpPr>
                <p:cNvPr id="2389" name="Google Shape;2389;p17"/>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0" name="Google Shape;2390;p17"/>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91" name="Google Shape;2391;p17"/>
              <p:cNvGrpSpPr/>
              <p:nvPr/>
            </p:nvGrpSpPr>
            <p:grpSpPr>
              <a:xfrm>
                <a:off x="11516391" y="2092546"/>
                <a:ext cx="209169" cy="209168"/>
                <a:chOff x="11516391" y="2092546"/>
                <a:chExt cx="209169" cy="209168"/>
              </a:xfrm>
            </p:grpSpPr>
            <p:sp>
              <p:nvSpPr>
                <p:cNvPr id="2392" name="Google Shape;2392;p17"/>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3" name="Google Shape;2393;p17"/>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94" name="Google Shape;2394;p17"/>
              <p:cNvGrpSpPr/>
              <p:nvPr/>
            </p:nvGrpSpPr>
            <p:grpSpPr>
              <a:xfrm>
                <a:off x="11426094" y="2333338"/>
                <a:ext cx="209169" cy="209168"/>
                <a:chOff x="11426094" y="2333338"/>
                <a:chExt cx="209169" cy="209168"/>
              </a:xfrm>
            </p:grpSpPr>
            <p:sp>
              <p:nvSpPr>
                <p:cNvPr id="2395" name="Google Shape;2395;p17"/>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6" name="Google Shape;2396;p17"/>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97" name="Google Shape;2397;p17"/>
              <p:cNvGrpSpPr/>
              <p:nvPr/>
            </p:nvGrpSpPr>
            <p:grpSpPr>
              <a:xfrm>
                <a:off x="10932301" y="1720888"/>
                <a:ext cx="646499" cy="499292"/>
                <a:chOff x="10932301" y="1720888"/>
                <a:chExt cx="646499" cy="499292"/>
              </a:xfrm>
            </p:grpSpPr>
            <p:grpSp>
              <p:nvGrpSpPr>
                <p:cNvPr id="2398" name="Google Shape;2398;p17"/>
                <p:cNvGrpSpPr/>
                <p:nvPr/>
              </p:nvGrpSpPr>
              <p:grpSpPr>
                <a:xfrm>
                  <a:off x="11292848" y="1720888"/>
                  <a:ext cx="285952" cy="231831"/>
                  <a:chOff x="11292848" y="1720888"/>
                  <a:chExt cx="285952" cy="231831"/>
                </a:xfrm>
              </p:grpSpPr>
              <p:sp>
                <p:nvSpPr>
                  <p:cNvPr id="2399" name="Google Shape;2399;p17"/>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00" name="Google Shape;2400;p17"/>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01" name="Google Shape;2401;p17"/>
                <p:cNvGrpSpPr/>
                <p:nvPr/>
              </p:nvGrpSpPr>
              <p:grpSpPr>
                <a:xfrm>
                  <a:off x="11190563" y="1827754"/>
                  <a:ext cx="209006" cy="212690"/>
                  <a:chOff x="11190563" y="1827754"/>
                  <a:chExt cx="209006" cy="212690"/>
                </a:xfrm>
              </p:grpSpPr>
              <p:sp>
                <p:nvSpPr>
                  <p:cNvPr id="2402" name="Google Shape;2402;p17"/>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03" name="Google Shape;2403;p17"/>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04" name="Google Shape;2404;p17"/>
                <p:cNvGrpSpPr/>
                <p:nvPr/>
              </p:nvGrpSpPr>
              <p:grpSpPr>
                <a:xfrm>
                  <a:off x="10932301" y="1885932"/>
                  <a:ext cx="382548" cy="334248"/>
                  <a:chOff x="10932301" y="1885932"/>
                  <a:chExt cx="382548" cy="334248"/>
                </a:xfrm>
              </p:grpSpPr>
              <p:sp>
                <p:nvSpPr>
                  <p:cNvPr id="2405" name="Google Shape;2405;p17"/>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06" name="Google Shape;2406;p17"/>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407" name="Google Shape;2407;p17"/>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408" name="Google Shape;2408;p17"/>
            <p:cNvGrpSpPr/>
            <p:nvPr/>
          </p:nvGrpSpPr>
          <p:grpSpPr>
            <a:xfrm>
              <a:off x="2451372" y="7926631"/>
              <a:ext cx="1640705" cy="1710795"/>
              <a:chOff x="10913347" y="1720888"/>
              <a:chExt cx="918545" cy="957731"/>
            </a:xfrm>
          </p:grpSpPr>
          <p:grpSp>
            <p:nvGrpSpPr>
              <p:cNvPr id="2409" name="Google Shape;2409;p17"/>
              <p:cNvGrpSpPr/>
              <p:nvPr/>
            </p:nvGrpSpPr>
            <p:grpSpPr>
              <a:xfrm>
                <a:off x="10913347" y="1960327"/>
                <a:ext cx="918545" cy="718292"/>
                <a:chOff x="10913347" y="1960327"/>
                <a:chExt cx="918545" cy="718292"/>
              </a:xfrm>
            </p:grpSpPr>
            <p:sp>
              <p:nvSpPr>
                <p:cNvPr id="2410" name="Google Shape;2410;p17"/>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11" name="Google Shape;2411;p17"/>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12" name="Google Shape;2412;p17"/>
              <p:cNvGrpSpPr/>
              <p:nvPr/>
            </p:nvGrpSpPr>
            <p:grpSpPr>
              <a:xfrm>
                <a:off x="10974609" y="2212942"/>
                <a:ext cx="209169" cy="209168"/>
                <a:chOff x="10974609" y="2212942"/>
                <a:chExt cx="209169" cy="209168"/>
              </a:xfrm>
            </p:grpSpPr>
            <p:sp>
              <p:nvSpPr>
                <p:cNvPr id="2413" name="Google Shape;2413;p17"/>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14" name="Google Shape;2414;p17"/>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15" name="Google Shape;2415;p17"/>
              <p:cNvGrpSpPr/>
              <p:nvPr/>
            </p:nvGrpSpPr>
            <p:grpSpPr>
              <a:xfrm>
                <a:off x="11175206" y="2363437"/>
                <a:ext cx="209168" cy="209168"/>
                <a:chOff x="11175206" y="2363437"/>
                <a:chExt cx="209168" cy="209168"/>
              </a:xfrm>
            </p:grpSpPr>
            <p:sp>
              <p:nvSpPr>
                <p:cNvPr id="2416" name="Google Shape;2416;p17"/>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17" name="Google Shape;2417;p17"/>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18" name="Google Shape;2418;p17"/>
              <p:cNvGrpSpPr/>
              <p:nvPr/>
            </p:nvGrpSpPr>
            <p:grpSpPr>
              <a:xfrm>
                <a:off x="11516391" y="2092546"/>
                <a:ext cx="209169" cy="209168"/>
                <a:chOff x="11516391" y="2092546"/>
                <a:chExt cx="209169" cy="209168"/>
              </a:xfrm>
            </p:grpSpPr>
            <p:sp>
              <p:nvSpPr>
                <p:cNvPr id="2419" name="Google Shape;2419;p17"/>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0" name="Google Shape;2420;p17"/>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21" name="Google Shape;2421;p17"/>
              <p:cNvGrpSpPr/>
              <p:nvPr/>
            </p:nvGrpSpPr>
            <p:grpSpPr>
              <a:xfrm>
                <a:off x="11426094" y="2333338"/>
                <a:ext cx="209169" cy="209168"/>
                <a:chOff x="11426094" y="2333338"/>
                <a:chExt cx="209169" cy="209168"/>
              </a:xfrm>
            </p:grpSpPr>
            <p:sp>
              <p:nvSpPr>
                <p:cNvPr id="2422" name="Google Shape;2422;p17"/>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3" name="Google Shape;2423;p17"/>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24" name="Google Shape;2424;p17"/>
              <p:cNvGrpSpPr/>
              <p:nvPr/>
            </p:nvGrpSpPr>
            <p:grpSpPr>
              <a:xfrm>
                <a:off x="10932301" y="1720888"/>
                <a:ext cx="646499" cy="499292"/>
                <a:chOff x="10932301" y="1720888"/>
                <a:chExt cx="646499" cy="499292"/>
              </a:xfrm>
            </p:grpSpPr>
            <p:grpSp>
              <p:nvGrpSpPr>
                <p:cNvPr id="2425" name="Google Shape;2425;p17"/>
                <p:cNvGrpSpPr/>
                <p:nvPr/>
              </p:nvGrpSpPr>
              <p:grpSpPr>
                <a:xfrm>
                  <a:off x="11292848" y="1720888"/>
                  <a:ext cx="285952" cy="231831"/>
                  <a:chOff x="11292848" y="1720888"/>
                  <a:chExt cx="285952" cy="231831"/>
                </a:xfrm>
              </p:grpSpPr>
              <p:sp>
                <p:nvSpPr>
                  <p:cNvPr id="2426" name="Google Shape;2426;p17"/>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7" name="Google Shape;2427;p17"/>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28" name="Google Shape;2428;p17"/>
                <p:cNvGrpSpPr/>
                <p:nvPr/>
              </p:nvGrpSpPr>
              <p:grpSpPr>
                <a:xfrm>
                  <a:off x="11190563" y="1827754"/>
                  <a:ext cx="209006" cy="212690"/>
                  <a:chOff x="11190563" y="1827754"/>
                  <a:chExt cx="209006" cy="212690"/>
                </a:xfrm>
              </p:grpSpPr>
              <p:sp>
                <p:nvSpPr>
                  <p:cNvPr id="2429" name="Google Shape;2429;p17"/>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30" name="Google Shape;2430;p17"/>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31" name="Google Shape;2431;p17"/>
                <p:cNvGrpSpPr/>
                <p:nvPr/>
              </p:nvGrpSpPr>
              <p:grpSpPr>
                <a:xfrm>
                  <a:off x="10932301" y="1885932"/>
                  <a:ext cx="382548" cy="334248"/>
                  <a:chOff x="10932301" y="1885932"/>
                  <a:chExt cx="382548" cy="334248"/>
                </a:xfrm>
              </p:grpSpPr>
              <p:sp>
                <p:nvSpPr>
                  <p:cNvPr id="2432" name="Google Shape;2432;p17"/>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33" name="Google Shape;2433;p17"/>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434" name="Google Shape;2434;p17"/>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2435" name="Google Shape;2435;p17"/>
          <p:cNvGrpSpPr/>
          <p:nvPr/>
        </p:nvGrpSpPr>
        <p:grpSpPr>
          <a:xfrm rot="981374">
            <a:off x="10702817" y="511201"/>
            <a:ext cx="1024187" cy="947365"/>
            <a:chOff x="5140976" y="802510"/>
            <a:chExt cx="1536327" cy="1421090"/>
          </a:xfrm>
        </p:grpSpPr>
        <p:grpSp>
          <p:nvGrpSpPr>
            <p:cNvPr id="2436" name="Google Shape;2436;p17"/>
            <p:cNvGrpSpPr/>
            <p:nvPr/>
          </p:nvGrpSpPr>
          <p:grpSpPr>
            <a:xfrm>
              <a:off x="5140976" y="802510"/>
              <a:ext cx="1536327" cy="1421090"/>
              <a:chOff x="1560766" y="5405182"/>
              <a:chExt cx="928687" cy="859028"/>
            </a:xfrm>
          </p:grpSpPr>
          <p:grpSp>
            <p:nvGrpSpPr>
              <p:cNvPr id="2437" name="Google Shape;2437;p17"/>
              <p:cNvGrpSpPr/>
              <p:nvPr/>
            </p:nvGrpSpPr>
            <p:grpSpPr>
              <a:xfrm>
                <a:off x="1580864" y="5520975"/>
                <a:ext cx="202501" cy="481393"/>
                <a:chOff x="1580864" y="5520975"/>
                <a:chExt cx="202501" cy="481393"/>
              </a:xfrm>
            </p:grpSpPr>
            <p:sp>
              <p:nvSpPr>
                <p:cNvPr id="2438" name="Google Shape;2438;p17"/>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39" name="Google Shape;2439;p17"/>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0" name="Google Shape;2440;p17"/>
              <p:cNvGrpSpPr/>
              <p:nvPr/>
            </p:nvGrpSpPr>
            <p:grpSpPr>
              <a:xfrm>
                <a:off x="1615001" y="5405182"/>
                <a:ext cx="134227" cy="78931"/>
                <a:chOff x="1615001" y="5405182"/>
                <a:chExt cx="134227" cy="78931"/>
              </a:xfrm>
            </p:grpSpPr>
            <p:sp>
              <p:nvSpPr>
                <p:cNvPr id="2441" name="Google Shape;2441;p17"/>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42" name="Google Shape;2442;p17"/>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3" name="Google Shape;2443;p17"/>
              <p:cNvGrpSpPr/>
              <p:nvPr/>
            </p:nvGrpSpPr>
            <p:grpSpPr>
              <a:xfrm>
                <a:off x="1580941" y="5455538"/>
                <a:ext cx="202347" cy="99441"/>
                <a:chOff x="1580941" y="5455538"/>
                <a:chExt cx="202347" cy="99441"/>
              </a:xfrm>
            </p:grpSpPr>
            <p:sp>
              <p:nvSpPr>
                <p:cNvPr id="2444" name="Google Shape;2444;p17"/>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45" name="Google Shape;2445;p17"/>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6" name="Google Shape;2446;p17"/>
              <p:cNvGrpSpPr/>
              <p:nvPr/>
            </p:nvGrpSpPr>
            <p:grpSpPr>
              <a:xfrm>
                <a:off x="1757076" y="5521165"/>
                <a:ext cx="202596" cy="481393"/>
                <a:chOff x="1757076" y="5521165"/>
                <a:chExt cx="202596" cy="481393"/>
              </a:xfrm>
            </p:grpSpPr>
            <p:sp>
              <p:nvSpPr>
                <p:cNvPr id="2447" name="Google Shape;2447;p17"/>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48" name="Google Shape;2448;p17"/>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9" name="Google Shape;2449;p17"/>
              <p:cNvGrpSpPr/>
              <p:nvPr/>
            </p:nvGrpSpPr>
            <p:grpSpPr>
              <a:xfrm>
                <a:off x="1791213" y="5405437"/>
                <a:ext cx="134227" cy="78867"/>
                <a:chOff x="1791213" y="5405437"/>
                <a:chExt cx="134227" cy="78867"/>
              </a:xfrm>
            </p:grpSpPr>
            <p:sp>
              <p:nvSpPr>
                <p:cNvPr id="2450" name="Google Shape;2450;p17"/>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1" name="Google Shape;2451;p17"/>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52" name="Google Shape;2452;p17"/>
              <p:cNvGrpSpPr/>
              <p:nvPr/>
            </p:nvGrpSpPr>
            <p:grpSpPr>
              <a:xfrm>
                <a:off x="1757267" y="5455729"/>
                <a:ext cx="202343" cy="99535"/>
                <a:chOff x="1757267" y="5455729"/>
                <a:chExt cx="202343" cy="99535"/>
              </a:xfrm>
            </p:grpSpPr>
            <p:sp>
              <p:nvSpPr>
                <p:cNvPr id="2453" name="Google Shape;2453;p17"/>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4" name="Google Shape;2454;p17"/>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55" name="Google Shape;2455;p17"/>
              <p:cNvGrpSpPr/>
              <p:nvPr/>
            </p:nvGrpSpPr>
            <p:grpSpPr>
              <a:xfrm>
                <a:off x="1931003" y="5526594"/>
                <a:ext cx="202596" cy="481393"/>
                <a:chOff x="1931003" y="5526594"/>
                <a:chExt cx="202596" cy="481393"/>
              </a:xfrm>
            </p:grpSpPr>
            <p:sp>
              <p:nvSpPr>
                <p:cNvPr id="2456" name="Google Shape;2456;p17"/>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7" name="Google Shape;2457;p17"/>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58" name="Google Shape;2458;p17"/>
              <p:cNvGrpSpPr/>
              <p:nvPr/>
            </p:nvGrpSpPr>
            <p:grpSpPr>
              <a:xfrm>
                <a:off x="1965235" y="5405437"/>
                <a:ext cx="134227" cy="78867"/>
                <a:chOff x="1965235" y="5405437"/>
                <a:chExt cx="134227" cy="78867"/>
              </a:xfrm>
            </p:grpSpPr>
            <p:sp>
              <p:nvSpPr>
                <p:cNvPr id="2459" name="Google Shape;2459;p17"/>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0" name="Google Shape;2460;p17"/>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61" name="Google Shape;2461;p17"/>
              <p:cNvGrpSpPr/>
              <p:nvPr/>
            </p:nvGrpSpPr>
            <p:grpSpPr>
              <a:xfrm>
                <a:off x="1931256" y="5455729"/>
                <a:ext cx="202281" cy="99535"/>
                <a:chOff x="1931256" y="5455729"/>
                <a:chExt cx="202281" cy="99535"/>
              </a:xfrm>
            </p:grpSpPr>
            <p:sp>
              <p:nvSpPr>
                <p:cNvPr id="2462" name="Google Shape;2462;p17"/>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3" name="Google Shape;2463;p17"/>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64" name="Google Shape;2464;p17"/>
              <p:cNvGrpSpPr/>
              <p:nvPr/>
            </p:nvGrpSpPr>
            <p:grpSpPr>
              <a:xfrm>
                <a:off x="2099210" y="5526690"/>
                <a:ext cx="202601" cy="481298"/>
                <a:chOff x="2099210" y="5526690"/>
                <a:chExt cx="202601" cy="481298"/>
              </a:xfrm>
            </p:grpSpPr>
            <p:sp>
              <p:nvSpPr>
                <p:cNvPr id="2465" name="Google Shape;2465;p17"/>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6" name="Google Shape;2466;p17"/>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67" name="Google Shape;2467;p17"/>
              <p:cNvGrpSpPr/>
              <p:nvPr/>
            </p:nvGrpSpPr>
            <p:grpSpPr>
              <a:xfrm>
                <a:off x="2133447" y="5405437"/>
                <a:ext cx="134227" cy="78867"/>
                <a:chOff x="2133447" y="5405437"/>
                <a:chExt cx="134227" cy="78867"/>
              </a:xfrm>
            </p:grpSpPr>
            <p:sp>
              <p:nvSpPr>
                <p:cNvPr id="2468" name="Google Shape;2468;p17"/>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9" name="Google Shape;2469;p17"/>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0" name="Google Shape;2470;p17"/>
              <p:cNvGrpSpPr/>
              <p:nvPr/>
            </p:nvGrpSpPr>
            <p:grpSpPr>
              <a:xfrm>
                <a:off x="2099467" y="5455729"/>
                <a:ext cx="202281" cy="99535"/>
                <a:chOff x="2099467" y="5455729"/>
                <a:chExt cx="202281" cy="99535"/>
              </a:xfrm>
            </p:grpSpPr>
            <p:sp>
              <p:nvSpPr>
                <p:cNvPr id="2471" name="Google Shape;2471;p17"/>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72" name="Google Shape;2472;p17"/>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3" name="Google Shape;2473;p17"/>
              <p:cNvGrpSpPr/>
              <p:nvPr/>
            </p:nvGrpSpPr>
            <p:grpSpPr>
              <a:xfrm>
                <a:off x="2273236" y="5521165"/>
                <a:ext cx="202596" cy="481393"/>
                <a:chOff x="2273236" y="5521165"/>
                <a:chExt cx="202596" cy="481393"/>
              </a:xfrm>
            </p:grpSpPr>
            <p:sp>
              <p:nvSpPr>
                <p:cNvPr id="2474" name="Google Shape;2474;p17"/>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75" name="Google Shape;2475;p17"/>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6" name="Google Shape;2476;p17"/>
              <p:cNvGrpSpPr/>
              <p:nvPr/>
            </p:nvGrpSpPr>
            <p:grpSpPr>
              <a:xfrm>
                <a:off x="2307373" y="5405437"/>
                <a:ext cx="134227" cy="78867"/>
                <a:chOff x="2307373" y="5405437"/>
                <a:chExt cx="134227" cy="78867"/>
              </a:xfrm>
            </p:grpSpPr>
            <p:sp>
              <p:nvSpPr>
                <p:cNvPr id="2477" name="Google Shape;2477;p17"/>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78" name="Google Shape;2478;p17"/>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9" name="Google Shape;2479;p17"/>
              <p:cNvGrpSpPr/>
              <p:nvPr/>
            </p:nvGrpSpPr>
            <p:grpSpPr>
              <a:xfrm>
                <a:off x="2273427" y="5455729"/>
                <a:ext cx="202310" cy="99535"/>
                <a:chOff x="2273427" y="5455729"/>
                <a:chExt cx="202310" cy="99535"/>
              </a:xfrm>
            </p:grpSpPr>
            <p:sp>
              <p:nvSpPr>
                <p:cNvPr id="2480" name="Google Shape;2480;p17"/>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81" name="Google Shape;2481;p17"/>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82" name="Google Shape;2482;p17"/>
              <p:cNvGrpSpPr/>
              <p:nvPr/>
            </p:nvGrpSpPr>
            <p:grpSpPr>
              <a:xfrm>
                <a:off x="1560766" y="5782817"/>
                <a:ext cx="928687" cy="481393"/>
                <a:chOff x="1560766" y="5782817"/>
                <a:chExt cx="928687" cy="481393"/>
              </a:xfrm>
            </p:grpSpPr>
            <p:sp>
              <p:nvSpPr>
                <p:cNvPr id="2483" name="Google Shape;2483;p17"/>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84" name="Google Shape;2484;p17"/>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85" name="Google Shape;2485;p17"/>
              <p:cNvGrpSpPr/>
              <p:nvPr/>
            </p:nvGrpSpPr>
            <p:grpSpPr>
              <a:xfrm>
                <a:off x="1724405" y="5870161"/>
                <a:ext cx="612267" cy="284988"/>
                <a:chOff x="1724405" y="5870161"/>
                <a:chExt cx="612267" cy="284988"/>
              </a:xfrm>
            </p:grpSpPr>
            <p:sp>
              <p:nvSpPr>
                <p:cNvPr id="2486" name="Google Shape;2486;p17"/>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87" name="Google Shape;2487;p17"/>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488" name="Google Shape;2488;p17"/>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89" name="Google Shape;2489;p17"/>
            <p:cNvGrpSpPr/>
            <p:nvPr/>
          </p:nvGrpSpPr>
          <p:grpSpPr>
            <a:xfrm>
              <a:off x="5140976" y="802510"/>
              <a:ext cx="1536327" cy="1421090"/>
              <a:chOff x="1560766" y="5405182"/>
              <a:chExt cx="928687" cy="859028"/>
            </a:xfrm>
          </p:grpSpPr>
          <p:grpSp>
            <p:nvGrpSpPr>
              <p:cNvPr id="2490" name="Google Shape;2490;p17"/>
              <p:cNvGrpSpPr/>
              <p:nvPr/>
            </p:nvGrpSpPr>
            <p:grpSpPr>
              <a:xfrm>
                <a:off x="1580864" y="5520975"/>
                <a:ext cx="202501" cy="481393"/>
                <a:chOff x="1580864" y="5520975"/>
                <a:chExt cx="202501" cy="481393"/>
              </a:xfrm>
            </p:grpSpPr>
            <p:sp>
              <p:nvSpPr>
                <p:cNvPr id="2491" name="Google Shape;2491;p17"/>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92" name="Google Shape;2492;p17"/>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93" name="Google Shape;2493;p17"/>
              <p:cNvGrpSpPr/>
              <p:nvPr/>
            </p:nvGrpSpPr>
            <p:grpSpPr>
              <a:xfrm>
                <a:off x="1615001" y="5405182"/>
                <a:ext cx="134227" cy="78931"/>
                <a:chOff x="1615001" y="5405182"/>
                <a:chExt cx="134227" cy="78931"/>
              </a:xfrm>
            </p:grpSpPr>
            <p:sp>
              <p:nvSpPr>
                <p:cNvPr id="2494" name="Google Shape;2494;p17"/>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95" name="Google Shape;2495;p17"/>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96" name="Google Shape;2496;p17"/>
              <p:cNvGrpSpPr/>
              <p:nvPr/>
            </p:nvGrpSpPr>
            <p:grpSpPr>
              <a:xfrm>
                <a:off x="1580941" y="5455538"/>
                <a:ext cx="202347" cy="99441"/>
                <a:chOff x="1580941" y="5455538"/>
                <a:chExt cx="202347" cy="99441"/>
              </a:xfrm>
            </p:grpSpPr>
            <p:sp>
              <p:nvSpPr>
                <p:cNvPr id="2497" name="Google Shape;2497;p17"/>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98" name="Google Shape;2498;p17"/>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99" name="Google Shape;2499;p17"/>
              <p:cNvGrpSpPr/>
              <p:nvPr/>
            </p:nvGrpSpPr>
            <p:grpSpPr>
              <a:xfrm>
                <a:off x="1757076" y="5521165"/>
                <a:ext cx="202596" cy="481393"/>
                <a:chOff x="1757076" y="5521165"/>
                <a:chExt cx="202596" cy="481393"/>
              </a:xfrm>
            </p:grpSpPr>
            <p:sp>
              <p:nvSpPr>
                <p:cNvPr id="2500" name="Google Shape;2500;p17"/>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1" name="Google Shape;2501;p17"/>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02" name="Google Shape;2502;p17"/>
              <p:cNvGrpSpPr/>
              <p:nvPr/>
            </p:nvGrpSpPr>
            <p:grpSpPr>
              <a:xfrm>
                <a:off x="1791213" y="5405437"/>
                <a:ext cx="134227" cy="78867"/>
                <a:chOff x="1791213" y="5405437"/>
                <a:chExt cx="134227" cy="78867"/>
              </a:xfrm>
            </p:grpSpPr>
            <p:sp>
              <p:nvSpPr>
                <p:cNvPr id="2503" name="Google Shape;2503;p17"/>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4" name="Google Shape;2504;p17"/>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05" name="Google Shape;2505;p17"/>
              <p:cNvGrpSpPr/>
              <p:nvPr/>
            </p:nvGrpSpPr>
            <p:grpSpPr>
              <a:xfrm>
                <a:off x="1757267" y="5455729"/>
                <a:ext cx="202343" cy="99535"/>
                <a:chOff x="1757267" y="5455729"/>
                <a:chExt cx="202343" cy="99535"/>
              </a:xfrm>
            </p:grpSpPr>
            <p:sp>
              <p:nvSpPr>
                <p:cNvPr id="2506" name="Google Shape;2506;p17"/>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7" name="Google Shape;2507;p17"/>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08" name="Google Shape;2508;p17"/>
              <p:cNvGrpSpPr/>
              <p:nvPr/>
            </p:nvGrpSpPr>
            <p:grpSpPr>
              <a:xfrm>
                <a:off x="1931003" y="5526594"/>
                <a:ext cx="202596" cy="481393"/>
                <a:chOff x="1931003" y="5526594"/>
                <a:chExt cx="202596" cy="481393"/>
              </a:xfrm>
            </p:grpSpPr>
            <p:sp>
              <p:nvSpPr>
                <p:cNvPr id="2509" name="Google Shape;2509;p17"/>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0" name="Google Shape;2510;p17"/>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11" name="Google Shape;2511;p17"/>
              <p:cNvGrpSpPr/>
              <p:nvPr/>
            </p:nvGrpSpPr>
            <p:grpSpPr>
              <a:xfrm>
                <a:off x="1965235" y="5405437"/>
                <a:ext cx="134227" cy="78867"/>
                <a:chOff x="1965235" y="5405437"/>
                <a:chExt cx="134227" cy="78867"/>
              </a:xfrm>
            </p:grpSpPr>
            <p:sp>
              <p:nvSpPr>
                <p:cNvPr id="2512" name="Google Shape;2512;p17"/>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3" name="Google Shape;2513;p17"/>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14" name="Google Shape;2514;p17"/>
              <p:cNvGrpSpPr/>
              <p:nvPr/>
            </p:nvGrpSpPr>
            <p:grpSpPr>
              <a:xfrm>
                <a:off x="1931256" y="5455729"/>
                <a:ext cx="202281" cy="99535"/>
                <a:chOff x="1931256" y="5455729"/>
                <a:chExt cx="202281" cy="99535"/>
              </a:xfrm>
            </p:grpSpPr>
            <p:sp>
              <p:nvSpPr>
                <p:cNvPr id="2515" name="Google Shape;2515;p17"/>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6" name="Google Shape;2516;p17"/>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17" name="Google Shape;2517;p17"/>
              <p:cNvGrpSpPr/>
              <p:nvPr/>
            </p:nvGrpSpPr>
            <p:grpSpPr>
              <a:xfrm>
                <a:off x="2099210" y="5526690"/>
                <a:ext cx="202601" cy="481298"/>
                <a:chOff x="2099210" y="5526690"/>
                <a:chExt cx="202601" cy="481298"/>
              </a:xfrm>
            </p:grpSpPr>
            <p:sp>
              <p:nvSpPr>
                <p:cNvPr id="2518" name="Google Shape;2518;p17"/>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9" name="Google Shape;2519;p17"/>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0" name="Google Shape;2520;p17"/>
              <p:cNvGrpSpPr/>
              <p:nvPr/>
            </p:nvGrpSpPr>
            <p:grpSpPr>
              <a:xfrm>
                <a:off x="2133447" y="5405437"/>
                <a:ext cx="134227" cy="78867"/>
                <a:chOff x="2133447" y="5405437"/>
                <a:chExt cx="134227" cy="78867"/>
              </a:xfrm>
            </p:grpSpPr>
            <p:sp>
              <p:nvSpPr>
                <p:cNvPr id="2521" name="Google Shape;2521;p17"/>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22" name="Google Shape;2522;p17"/>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3" name="Google Shape;2523;p17"/>
              <p:cNvGrpSpPr/>
              <p:nvPr/>
            </p:nvGrpSpPr>
            <p:grpSpPr>
              <a:xfrm>
                <a:off x="2099467" y="5455729"/>
                <a:ext cx="202281" cy="99535"/>
                <a:chOff x="2099467" y="5455729"/>
                <a:chExt cx="202281" cy="99535"/>
              </a:xfrm>
            </p:grpSpPr>
            <p:sp>
              <p:nvSpPr>
                <p:cNvPr id="2524" name="Google Shape;2524;p17"/>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25" name="Google Shape;2525;p17"/>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6" name="Google Shape;2526;p17"/>
              <p:cNvGrpSpPr/>
              <p:nvPr/>
            </p:nvGrpSpPr>
            <p:grpSpPr>
              <a:xfrm>
                <a:off x="2273236" y="5521165"/>
                <a:ext cx="202596" cy="481393"/>
                <a:chOff x="2273236" y="5521165"/>
                <a:chExt cx="202596" cy="481393"/>
              </a:xfrm>
            </p:grpSpPr>
            <p:sp>
              <p:nvSpPr>
                <p:cNvPr id="2527" name="Google Shape;2527;p17"/>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28" name="Google Shape;2528;p17"/>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9" name="Google Shape;2529;p17"/>
              <p:cNvGrpSpPr/>
              <p:nvPr/>
            </p:nvGrpSpPr>
            <p:grpSpPr>
              <a:xfrm>
                <a:off x="2307373" y="5405437"/>
                <a:ext cx="134227" cy="78867"/>
                <a:chOff x="2307373" y="5405437"/>
                <a:chExt cx="134227" cy="78867"/>
              </a:xfrm>
            </p:grpSpPr>
            <p:sp>
              <p:nvSpPr>
                <p:cNvPr id="2530" name="Google Shape;2530;p17"/>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31" name="Google Shape;2531;p17"/>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32" name="Google Shape;2532;p17"/>
              <p:cNvGrpSpPr/>
              <p:nvPr/>
            </p:nvGrpSpPr>
            <p:grpSpPr>
              <a:xfrm>
                <a:off x="2273427" y="5455729"/>
                <a:ext cx="202310" cy="99535"/>
                <a:chOff x="2273427" y="5455729"/>
                <a:chExt cx="202310" cy="99535"/>
              </a:xfrm>
            </p:grpSpPr>
            <p:sp>
              <p:nvSpPr>
                <p:cNvPr id="2533" name="Google Shape;2533;p17"/>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34" name="Google Shape;2534;p17"/>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35" name="Google Shape;2535;p17"/>
              <p:cNvGrpSpPr/>
              <p:nvPr/>
            </p:nvGrpSpPr>
            <p:grpSpPr>
              <a:xfrm>
                <a:off x="1560766" y="5782817"/>
                <a:ext cx="928687" cy="481393"/>
                <a:chOff x="1560766" y="5782817"/>
                <a:chExt cx="928687" cy="481393"/>
              </a:xfrm>
            </p:grpSpPr>
            <p:sp>
              <p:nvSpPr>
                <p:cNvPr id="2536" name="Google Shape;2536;p17"/>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37" name="Google Shape;2537;p17"/>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38" name="Google Shape;2538;p17"/>
              <p:cNvGrpSpPr/>
              <p:nvPr/>
            </p:nvGrpSpPr>
            <p:grpSpPr>
              <a:xfrm>
                <a:off x="1724405" y="5870161"/>
                <a:ext cx="612267" cy="284988"/>
                <a:chOff x="1724405" y="5870161"/>
                <a:chExt cx="612267" cy="284988"/>
              </a:xfrm>
            </p:grpSpPr>
            <p:sp>
              <p:nvSpPr>
                <p:cNvPr id="2539" name="Google Shape;2539;p17"/>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0" name="Google Shape;2540;p17"/>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41" name="Google Shape;2541;p17"/>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77323108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011 Four blocks">
  <p:cSld name="011 Four blocks">
    <p:spTree>
      <p:nvGrpSpPr>
        <p:cNvPr id="1" name="Shape 1441"/>
        <p:cNvGrpSpPr/>
        <p:nvPr/>
      </p:nvGrpSpPr>
      <p:grpSpPr>
        <a:xfrm>
          <a:off x="0" y="0"/>
          <a:ext cx="0" cy="0"/>
          <a:chOff x="0" y="0"/>
          <a:chExt cx="0" cy="0"/>
        </a:xfrm>
      </p:grpSpPr>
      <p:sp>
        <p:nvSpPr>
          <p:cNvPr id="1442" name="Google Shape;1442;p12"/>
          <p:cNvSpPr/>
          <p:nvPr/>
        </p:nvSpPr>
        <p:spPr>
          <a:xfrm>
            <a:off x="551450" y="1953139"/>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3" name="Google Shape;1443;p12"/>
          <p:cNvSpPr/>
          <p:nvPr/>
        </p:nvSpPr>
        <p:spPr>
          <a:xfrm>
            <a:off x="6158170" y="1947097"/>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4" name="Google Shape;1444;p12"/>
          <p:cNvSpPr/>
          <p:nvPr/>
        </p:nvSpPr>
        <p:spPr>
          <a:xfrm>
            <a:off x="555459" y="4209088"/>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5" name="Google Shape;1445;p12"/>
          <p:cNvSpPr/>
          <p:nvPr/>
        </p:nvSpPr>
        <p:spPr>
          <a:xfrm>
            <a:off x="6162179" y="4203047"/>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6" name="Google Shape;1446;p12"/>
          <p:cNvSpPr/>
          <p:nvPr/>
        </p:nvSpPr>
        <p:spPr>
          <a:xfrm>
            <a:off x="1369975" y="1704467"/>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1447;p12"/>
          <p:cNvSpPr/>
          <p:nvPr/>
        </p:nvSpPr>
        <p:spPr>
          <a:xfrm>
            <a:off x="7103093" y="1704467"/>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1448;p12"/>
          <p:cNvSpPr/>
          <p:nvPr/>
        </p:nvSpPr>
        <p:spPr>
          <a:xfrm>
            <a:off x="1537209" y="3933941"/>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12"/>
          <p:cNvSpPr/>
          <p:nvPr/>
        </p:nvSpPr>
        <p:spPr>
          <a:xfrm>
            <a:off x="7053026" y="3933941"/>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450" name="Google Shape;1450;p12"/>
          <p:cNvGrpSpPr/>
          <p:nvPr/>
        </p:nvGrpSpPr>
        <p:grpSpPr>
          <a:xfrm rot="-2700000">
            <a:off x="651424" y="502869"/>
            <a:ext cx="923583" cy="1093434"/>
            <a:chOff x="15662019" y="7573647"/>
            <a:chExt cx="1385387" cy="1640167"/>
          </a:xfrm>
        </p:grpSpPr>
        <p:grpSp>
          <p:nvGrpSpPr>
            <p:cNvPr id="1451" name="Google Shape;1451;p12"/>
            <p:cNvGrpSpPr/>
            <p:nvPr/>
          </p:nvGrpSpPr>
          <p:grpSpPr>
            <a:xfrm>
              <a:off x="15662019" y="7580072"/>
              <a:ext cx="1385387" cy="1633742"/>
              <a:chOff x="4444301" y="5303307"/>
              <a:chExt cx="837446" cy="987573"/>
            </a:xfrm>
          </p:grpSpPr>
          <p:grpSp>
            <p:nvGrpSpPr>
              <p:cNvPr id="1452" name="Google Shape;1452;p12"/>
              <p:cNvGrpSpPr/>
              <p:nvPr/>
            </p:nvGrpSpPr>
            <p:grpSpPr>
              <a:xfrm>
                <a:off x="4447958" y="5864581"/>
                <a:ext cx="411276" cy="403725"/>
                <a:chOff x="4447958" y="5864581"/>
                <a:chExt cx="411276" cy="403725"/>
              </a:xfrm>
            </p:grpSpPr>
            <p:sp>
              <p:nvSpPr>
                <p:cNvPr id="1453" name="Google Shape;1453;p1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54" name="Google Shape;1454;p1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55" name="Google Shape;1455;p12"/>
              <p:cNvGrpSpPr/>
              <p:nvPr/>
            </p:nvGrpSpPr>
            <p:grpSpPr>
              <a:xfrm>
                <a:off x="4444301" y="6116630"/>
                <a:ext cx="191552" cy="174250"/>
                <a:chOff x="4444301" y="6116630"/>
                <a:chExt cx="191552" cy="174250"/>
              </a:xfrm>
            </p:grpSpPr>
            <p:sp>
              <p:nvSpPr>
                <p:cNvPr id="1456" name="Google Shape;1456;p1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57" name="Google Shape;1457;p1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58" name="Google Shape;1458;p12"/>
              <p:cNvGrpSpPr/>
              <p:nvPr/>
            </p:nvGrpSpPr>
            <p:grpSpPr>
              <a:xfrm>
                <a:off x="4462311" y="5636933"/>
                <a:ext cx="572525" cy="575651"/>
                <a:chOff x="4462311" y="5636933"/>
                <a:chExt cx="572525" cy="575651"/>
              </a:xfrm>
            </p:grpSpPr>
            <p:sp>
              <p:nvSpPr>
                <p:cNvPr id="1459" name="Google Shape;1459;p1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0" name="Google Shape;1460;p1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61" name="Google Shape;1461;p12"/>
              <p:cNvGrpSpPr/>
              <p:nvPr/>
            </p:nvGrpSpPr>
            <p:grpSpPr>
              <a:xfrm>
                <a:off x="4751814" y="5483009"/>
                <a:ext cx="402028" cy="354862"/>
                <a:chOff x="4751814" y="5483009"/>
                <a:chExt cx="402028" cy="354862"/>
              </a:xfrm>
            </p:grpSpPr>
            <p:sp>
              <p:nvSpPr>
                <p:cNvPr id="1462" name="Google Shape;1462;p1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3" name="Google Shape;1463;p1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64" name="Google Shape;1464;p12"/>
              <p:cNvGrpSpPr/>
              <p:nvPr/>
            </p:nvGrpSpPr>
            <p:grpSpPr>
              <a:xfrm>
                <a:off x="4865542" y="5303307"/>
                <a:ext cx="416205" cy="387402"/>
                <a:chOff x="4865542" y="5303307"/>
                <a:chExt cx="416205" cy="387402"/>
              </a:xfrm>
            </p:grpSpPr>
            <p:sp>
              <p:nvSpPr>
                <p:cNvPr id="1465" name="Google Shape;1465;p1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6" name="Google Shape;1466;p1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67" name="Google Shape;1467;p12"/>
              <p:cNvGrpSpPr/>
              <p:nvPr/>
            </p:nvGrpSpPr>
            <p:grpSpPr>
              <a:xfrm>
                <a:off x="4804248" y="5401592"/>
                <a:ext cx="421233" cy="357222"/>
                <a:chOff x="4804248" y="5401592"/>
                <a:chExt cx="421233" cy="357222"/>
              </a:xfrm>
            </p:grpSpPr>
            <p:sp>
              <p:nvSpPr>
                <p:cNvPr id="1468" name="Google Shape;1468;p1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9" name="Google Shape;1469;p1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70" name="Google Shape;1470;p12"/>
              <p:cNvGrpSpPr/>
              <p:nvPr/>
            </p:nvGrpSpPr>
            <p:grpSpPr>
              <a:xfrm>
                <a:off x="4680264" y="5562151"/>
                <a:ext cx="421201" cy="357254"/>
                <a:chOff x="4680264" y="5562151"/>
                <a:chExt cx="421201" cy="357254"/>
              </a:xfrm>
            </p:grpSpPr>
            <p:sp>
              <p:nvSpPr>
                <p:cNvPr id="1471" name="Google Shape;1471;p1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72" name="Google Shape;1472;p1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73" name="Google Shape;1473;p1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74" name="Google Shape;1474;p12"/>
              <p:cNvGrpSpPr/>
              <p:nvPr/>
            </p:nvGrpSpPr>
            <p:grpSpPr>
              <a:xfrm>
                <a:off x="4661227" y="5807423"/>
                <a:ext cx="195857" cy="208030"/>
                <a:chOff x="4661227" y="5807423"/>
                <a:chExt cx="195857" cy="208030"/>
              </a:xfrm>
            </p:grpSpPr>
            <p:sp>
              <p:nvSpPr>
                <p:cNvPr id="1475" name="Google Shape;1475;p1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76" name="Google Shape;1476;p1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77" name="Google Shape;1477;p1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78" name="Google Shape;1478;p12"/>
            <p:cNvGrpSpPr/>
            <p:nvPr/>
          </p:nvGrpSpPr>
          <p:grpSpPr>
            <a:xfrm>
              <a:off x="15662019" y="7573647"/>
              <a:ext cx="1385387" cy="1633742"/>
              <a:chOff x="4444301" y="5303307"/>
              <a:chExt cx="837446" cy="987573"/>
            </a:xfrm>
          </p:grpSpPr>
          <p:grpSp>
            <p:nvGrpSpPr>
              <p:cNvPr id="1479" name="Google Shape;1479;p12"/>
              <p:cNvGrpSpPr/>
              <p:nvPr/>
            </p:nvGrpSpPr>
            <p:grpSpPr>
              <a:xfrm>
                <a:off x="4447958" y="5864581"/>
                <a:ext cx="411276" cy="403725"/>
                <a:chOff x="4447958" y="5864581"/>
                <a:chExt cx="411276" cy="403725"/>
              </a:xfrm>
            </p:grpSpPr>
            <p:sp>
              <p:nvSpPr>
                <p:cNvPr id="1480" name="Google Shape;1480;p1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81" name="Google Shape;1481;p1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82" name="Google Shape;1482;p12"/>
              <p:cNvGrpSpPr/>
              <p:nvPr/>
            </p:nvGrpSpPr>
            <p:grpSpPr>
              <a:xfrm>
                <a:off x="4444301" y="6116630"/>
                <a:ext cx="191552" cy="174250"/>
                <a:chOff x="4444301" y="6116630"/>
                <a:chExt cx="191552" cy="174250"/>
              </a:xfrm>
            </p:grpSpPr>
            <p:sp>
              <p:nvSpPr>
                <p:cNvPr id="1483" name="Google Shape;1483;p1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84" name="Google Shape;1484;p1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85" name="Google Shape;1485;p12"/>
              <p:cNvGrpSpPr/>
              <p:nvPr/>
            </p:nvGrpSpPr>
            <p:grpSpPr>
              <a:xfrm>
                <a:off x="4462311" y="5636933"/>
                <a:ext cx="572525" cy="575651"/>
                <a:chOff x="4462311" y="5636933"/>
                <a:chExt cx="572525" cy="575651"/>
              </a:xfrm>
            </p:grpSpPr>
            <p:sp>
              <p:nvSpPr>
                <p:cNvPr id="1486" name="Google Shape;1486;p1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87" name="Google Shape;1487;p1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88" name="Google Shape;1488;p12"/>
              <p:cNvGrpSpPr/>
              <p:nvPr/>
            </p:nvGrpSpPr>
            <p:grpSpPr>
              <a:xfrm>
                <a:off x="4751814" y="5483009"/>
                <a:ext cx="402028" cy="354862"/>
                <a:chOff x="4751814" y="5483009"/>
                <a:chExt cx="402028" cy="354862"/>
              </a:xfrm>
            </p:grpSpPr>
            <p:sp>
              <p:nvSpPr>
                <p:cNvPr id="1489" name="Google Shape;1489;p1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0" name="Google Shape;1490;p1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91" name="Google Shape;1491;p12"/>
              <p:cNvGrpSpPr/>
              <p:nvPr/>
            </p:nvGrpSpPr>
            <p:grpSpPr>
              <a:xfrm>
                <a:off x="4865542" y="5303307"/>
                <a:ext cx="416205" cy="387402"/>
                <a:chOff x="4865542" y="5303307"/>
                <a:chExt cx="416205" cy="387402"/>
              </a:xfrm>
            </p:grpSpPr>
            <p:sp>
              <p:nvSpPr>
                <p:cNvPr id="1492" name="Google Shape;1492;p1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3" name="Google Shape;1493;p1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94" name="Google Shape;1494;p12"/>
              <p:cNvGrpSpPr/>
              <p:nvPr/>
            </p:nvGrpSpPr>
            <p:grpSpPr>
              <a:xfrm>
                <a:off x="4804248" y="5401592"/>
                <a:ext cx="421233" cy="357222"/>
                <a:chOff x="4804248" y="5401592"/>
                <a:chExt cx="421233" cy="357222"/>
              </a:xfrm>
            </p:grpSpPr>
            <p:sp>
              <p:nvSpPr>
                <p:cNvPr id="1495" name="Google Shape;1495;p1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6" name="Google Shape;1496;p1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97" name="Google Shape;1497;p12"/>
              <p:cNvGrpSpPr/>
              <p:nvPr/>
            </p:nvGrpSpPr>
            <p:grpSpPr>
              <a:xfrm>
                <a:off x="4680264" y="5562151"/>
                <a:ext cx="421201" cy="357254"/>
                <a:chOff x="4680264" y="5562151"/>
                <a:chExt cx="421201" cy="357254"/>
              </a:xfrm>
            </p:grpSpPr>
            <p:sp>
              <p:nvSpPr>
                <p:cNvPr id="1498" name="Google Shape;1498;p1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9" name="Google Shape;1499;p1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00" name="Google Shape;1500;p1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01" name="Google Shape;1501;p12"/>
              <p:cNvGrpSpPr/>
              <p:nvPr/>
            </p:nvGrpSpPr>
            <p:grpSpPr>
              <a:xfrm>
                <a:off x="4661227" y="5807423"/>
                <a:ext cx="195857" cy="208030"/>
                <a:chOff x="4661227" y="5807423"/>
                <a:chExt cx="195857" cy="208030"/>
              </a:xfrm>
            </p:grpSpPr>
            <p:sp>
              <p:nvSpPr>
                <p:cNvPr id="1502" name="Google Shape;1502;p1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03" name="Google Shape;1503;p1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04" name="Google Shape;1504;p1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505" name="Google Shape;1505;p12"/>
          <p:cNvGrpSpPr/>
          <p:nvPr/>
        </p:nvGrpSpPr>
        <p:grpSpPr>
          <a:xfrm>
            <a:off x="1337324" y="1290728"/>
            <a:ext cx="845843" cy="1008357"/>
            <a:chOff x="16295136" y="957167"/>
            <a:chExt cx="1268764" cy="1512536"/>
          </a:xfrm>
        </p:grpSpPr>
        <p:grpSp>
          <p:nvGrpSpPr>
            <p:cNvPr id="1506" name="Google Shape;1506;p12"/>
            <p:cNvGrpSpPr/>
            <p:nvPr/>
          </p:nvGrpSpPr>
          <p:grpSpPr>
            <a:xfrm rot="1552322">
              <a:off x="16540639" y="1061526"/>
              <a:ext cx="777769" cy="1303822"/>
              <a:chOff x="5875210" y="3579589"/>
              <a:chExt cx="504443" cy="845629"/>
            </a:xfrm>
          </p:grpSpPr>
          <p:grpSp>
            <p:nvGrpSpPr>
              <p:cNvPr id="1507" name="Google Shape;1507;p12"/>
              <p:cNvGrpSpPr/>
              <p:nvPr/>
            </p:nvGrpSpPr>
            <p:grpSpPr>
              <a:xfrm>
                <a:off x="5875210" y="3579589"/>
                <a:ext cx="504443" cy="845629"/>
                <a:chOff x="5875210" y="3579589"/>
                <a:chExt cx="504443" cy="845629"/>
              </a:xfrm>
            </p:grpSpPr>
            <p:grpSp>
              <p:nvGrpSpPr>
                <p:cNvPr id="1508" name="Google Shape;1508;p12"/>
                <p:cNvGrpSpPr/>
                <p:nvPr/>
              </p:nvGrpSpPr>
              <p:grpSpPr>
                <a:xfrm>
                  <a:off x="5875210" y="3579589"/>
                  <a:ext cx="504443" cy="845629"/>
                  <a:chOff x="5875210" y="3579589"/>
                  <a:chExt cx="504443" cy="845629"/>
                </a:xfrm>
              </p:grpSpPr>
              <p:sp>
                <p:nvSpPr>
                  <p:cNvPr id="1509" name="Google Shape;1509;p1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10" name="Google Shape;1510;p1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11" name="Google Shape;1511;p12"/>
                <p:cNvGrpSpPr/>
                <p:nvPr/>
              </p:nvGrpSpPr>
              <p:grpSpPr>
                <a:xfrm>
                  <a:off x="5875210" y="3776090"/>
                  <a:ext cx="504348" cy="442245"/>
                  <a:chOff x="5875210" y="3776090"/>
                  <a:chExt cx="504348" cy="442245"/>
                </a:xfrm>
              </p:grpSpPr>
              <p:sp>
                <p:nvSpPr>
                  <p:cNvPr id="1512" name="Google Shape;1512;p1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13" name="Google Shape;1513;p1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514" name="Google Shape;1514;p1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15" name="Google Shape;1515;p12"/>
            <p:cNvGrpSpPr/>
            <p:nvPr/>
          </p:nvGrpSpPr>
          <p:grpSpPr>
            <a:xfrm rot="1552322">
              <a:off x="16540628" y="1061521"/>
              <a:ext cx="777769" cy="1303822"/>
              <a:chOff x="5875210" y="3579589"/>
              <a:chExt cx="504443" cy="845629"/>
            </a:xfrm>
          </p:grpSpPr>
          <p:grpSp>
            <p:nvGrpSpPr>
              <p:cNvPr id="1516" name="Google Shape;1516;p12"/>
              <p:cNvGrpSpPr/>
              <p:nvPr/>
            </p:nvGrpSpPr>
            <p:grpSpPr>
              <a:xfrm>
                <a:off x="5875210" y="3579589"/>
                <a:ext cx="504443" cy="845629"/>
                <a:chOff x="5875210" y="3579589"/>
                <a:chExt cx="504443" cy="845629"/>
              </a:xfrm>
            </p:grpSpPr>
            <p:grpSp>
              <p:nvGrpSpPr>
                <p:cNvPr id="1517" name="Google Shape;1517;p12"/>
                <p:cNvGrpSpPr/>
                <p:nvPr/>
              </p:nvGrpSpPr>
              <p:grpSpPr>
                <a:xfrm>
                  <a:off x="5875210" y="3579589"/>
                  <a:ext cx="504443" cy="845629"/>
                  <a:chOff x="5875210" y="3579589"/>
                  <a:chExt cx="504443" cy="845629"/>
                </a:xfrm>
              </p:grpSpPr>
              <p:sp>
                <p:nvSpPr>
                  <p:cNvPr id="1518" name="Google Shape;1518;p1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19" name="Google Shape;1519;p1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20" name="Google Shape;1520;p12"/>
                <p:cNvGrpSpPr/>
                <p:nvPr/>
              </p:nvGrpSpPr>
              <p:grpSpPr>
                <a:xfrm>
                  <a:off x="5875210" y="3776090"/>
                  <a:ext cx="504348" cy="442245"/>
                  <a:chOff x="5875210" y="3776090"/>
                  <a:chExt cx="504348" cy="442245"/>
                </a:xfrm>
              </p:grpSpPr>
              <p:sp>
                <p:nvSpPr>
                  <p:cNvPr id="1521" name="Google Shape;1521;p1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2" name="Google Shape;1522;p1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523" name="Google Shape;1523;p1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147638570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017 Free writting">
  <p:cSld name="017 Free writting">
    <p:spTree>
      <p:nvGrpSpPr>
        <p:cNvPr id="1" name="Shape 2542"/>
        <p:cNvGrpSpPr/>
        <p:nvPr/>
      </p:nvGrpSpPr>
      <p:grpSpPr>
        <a:xfrm>
          <a:off x="0" y="0"/>
          <a:ext cx="0" cy="0"/>
          <a:chOff x="0" y="0"/>
          <a:chExt cx="0" cy="0"/>
        </a:xfrm>
      </p:grpSpPr>
      <p:sp>
        <p:nvSpPr>
          <p:cNvPr id="2543" name="Google Shape;2543;p18"/>
          <p:cNvSpPr/>
          <p:nvPr/>
        </p:nvSpPr>
        <p:spPr>
          <a:xfrm>
            <a:off x="727109" y="1589200"/>
            <a:ext cx="10737777" cy="456757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4" name="Google Shape;2544;p18"/>
          <p:cNvSpPr/>
          <p:nvPr/>
        </p:nvSpPr>
        <p:spPr>
          <a:xfrm rot="4336257">
            <a:off x="568975" y="5484491"/>
            <a:ext cx="924249" cy="790473"/>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45" name="Google Shape;2545;p18"/>
          <p:cNvGrpSpPr/>
          <p:nvPr/>
        </p:nvGrpSpPr>
        <p:grpSpPr>
          <a:xfrm rot="-2700000">
            <a:off x="10207974" y="742986"/>
            <a:ext cx="923583" cy="1093434"/>
            <a:chOff x="15662019" y="7573647"/>
            <a:chExt cx="1385387" cy="1640167"/>
          </a:xfrm>
        </p:grpSpPr>
        <p:grpSp>
          <p:nvGrpSpPr>
            <p:cNvPr id="2546" name="Google Shape;2546;p18"/>
            <p:cNvGrpSpPr/>
            <p:nvPr/>
          </p:nvGrpSpPr>
          <p:grpSpPr>
            <a:xfrm>
              <a:off x="15662019" y="7580072"/>
              <a:ext cx="1385387" cy="1633742"/>
              <a:chOff x="4444301" y="5303307"/>
              <a:chExt cx="837446" cy="987573"/>
            </a:xfrm>
          </p:grpSpPr>
          <p:grpSp>
            <p:nvGrpSpPr>
              <p:cNvPr id="2547" name="Google Shape;2547;p18"/>
              <p:cNvGrpSpPr/>
              <p:nvPr/>
            </p:nvGrpSpPr>
            <p:grpSpPr>
              <a:xfrm>
                <a:off x="4447958" y="5864581"/>
                <a:ext cx="411276" cy="403725"/>
                <a:chOff x="4447958" y="5864581"/>
                <a:chExt cx="411276" cy="403725"/>
              </a:xfrm>
            </p:grpSpPr>
            <p:sp>
              <p:nvSpPr>
                <p:cNvPr id="2548" name="Google Shape;2548;p1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9" name="Google Shape;2549;p1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0" name="Google Shape;2550;p18"/>
              <p:cNvGrpSpPr/>
              <p:nvPr/>
            </p:nvGrpSpPr>
            <p:grpSpPr>
              <a:xfrm>
                <a:off x="4444301" y="6116630"/>
                <a:ext cx="191552" cy="174250"/>
                <a:chOff x="4444301" y="6116630"/>
                <a:chExt cx="191552" cy="174250"/>
              </a:xfrm>
            </p:grpSpPr>
            <p:sp>
              <p:nvSpPr>
                <p:cNvPr id="2551" name="Google Shape;2551;p1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52" name="Google Shape;2552;p1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3" name="Google Shape;2553;p18"/>
              <p:cNvGrpSpPr/>
              <p:nvPr/>
            </p:nvGrpSpPr>
            <p:grpSpPr>
              <a:xfrm>
                <a:off x="4462311" y="5636933"/>
                <a:ext cx="572525" cy="575651"/>
                <a:chOff x="4462311" y="5636933"/>
                <a:chExt cx="572525" cy="575651"/>
              </a:xfrm>
            </p:grpSpPr>
            <p:sp>
              <p:nvSpPr>
                <p:cNvPr id="2554" name="Google Shape;2554;p1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55" name="Google Shape;2555;p1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6" name="Google Shape;2556;p18"/>
              <p:cNvGrpSpPr/>
              <p:nvPr/>
            </p:nvGrpSpPr>
            <p:grpSpPr>
              <a:xfrm>
                <a:off x="4751814" y="5483009"/>
                <a:ext cx="402028" cy="354862"/>
                <a:chOff x="4751814" y="5483009"/>
                <a:chExt cx="402028" cy="354862"/>
              </a:xfrm>
            </p:grpSpPr>
            <p:sp>
              <p:nvSpPr>
                <p:cNvPr id="2557" name="Google Shape;2557;p1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58" name="Google Shape;2558;p1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9" name="Google Shape;2559;p18"/>
              <p:cNvGrpSpPr/>
              <p:nvPr/>
            </p:nvGrpSpPr>
            <p:grpSpPr>
              <a:xfrm>
                <a:off x="4865542" y="5303307"/>
                <a:ext cx="416205" cy="387402"/>
                <a:chOff x="4865542" y="5303307"/>
                <a:chExt cx="416205" cy="387402"/>
              </a:xfrm>
            </p:grpSpPr>
            <p:sp>
              <p:nvSpPr>
                <p:cNvPr id="2560" name="Google Shape;2560;p1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61" name="Google Shape;2561;p1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62" name="Google Shape;2562;p18"/>
              <p:cNvGrpSpPr/>
              <p:nvPr/>
            </p:nvGrpSpPr>
            <p:grpSpPr>
              <a:xfrm>
                <a:off x="4804248" y="5401592"/>
                <a:ext cx="421233" cy="357222"/>
                <a:chOff x="4804248" y="5401592"/>
                <a:chExt cx="421233" cy="357222"/>
              </a:xfrm>
            </p:grpSpPr>
            <p:sp>
              <p:nvSpPr>
                <p:cNvPr id="2563" name="Google Shape;2563;p1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64" name="Google Shape;2564;p1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65" name="Google Shape;2565;p18"/>
              <p:cNvGrpSpPr/>
              <p:nvPr/>
            </p:nvGrpSpPr>
            <p:grpSpPr>
              <a:xfrm>
                <a:off x="4680264" y="5562151"/>
                <a:ext cx="421201" cy="357254"/>
                <a:chOff x="4680264" y="5562151"/>
                <a:chExt cx="421201" cy="357254"/>
              </a:xfrm>
            </p:grpSpPr>
            <p:sp>
              <p:nvSpPr>
                <p:cNvPr id="2566" name="Google Shape;2566;p1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67" name="Google Shape;2567;p1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68" name="Google Shape;2568;p1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69" name="Google Shape;2569;p18"/>
              <p:cNvGrpSpPr/>
              <p:nvPr/>
            </p:nvGrpSpPr>
            <p:grpSpPr>
              <a:xfrm>
                <a:off x="4661227" y="5807423"/>
                <a:ext cx="195857" cy="208030"/>
                <a:chOff x="4661227" y="5807423"/>
                <a:chExt cx="195857" cy="208030"/>
              </a:xfrm>
            </p:grpSpPr>
            <p:sp>
              <p:nvSpPr>
                <p:cNvPr id="2570" name="Google Shape;2570;p1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71" name="Google Shape;2571;p1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72" name="Google Shape;2572;p1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73" name="Google Shape;2573;p18"/>
            <p:cNvGrpSpPr/>
            <p:nvPr/>
          </p:nvGrpSpPr>
          <p:grpSpPr>
            <a:xfrm>
              <a:off x="15662019" y="7573647"/>
              <a:ext cx="1385387" cy="1633742"/>
              <a:chOff x="4444301" y="5303307"/>
              <a:chExt cx="837446" cy="987573"/>
            </a:xfrm>
          </p:grpSpPr>
          <p:grpSp>
            <p:nvGrpSpPr>
              <p:cNvPr id="2574" name="Google Shape;2574;p18"/>
              <p:cNvGrpSpPr/>
              <p:nvPr/>
            </p:nvGrpSpPr>
            <p:grpSpPr>
              <a:xfrm>
                <a:off x="4447958" y="5864581"/>
                <a:ext cx="411276" cy="403725"/>
                <a:chOff x="4447958" y="5864581"/>
                <a:chExt cx="411276" cy="403725"/>
              </a:xfrm>
            </p:grpSpPr>
            <p:sp>
              <p:nvSpPr>
                <p:cNvPr id="2575" name="Google Shape;2575;p1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76" name="Google Shape;2576;p1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77" name="Google Shape;2577;p18"/>
              <p:cNvGrpSpPr/>
              <p:nvPr/>
            </p:nvGrpSpPr>
            <p:grpSpPr>
              <a:xfrm>
                <a:off x="4444301" y="6116630"/>
                <a:ext cx="191552" cy="174250"/>
                <a:chOff x="4444301" y="6116630"/>
                <a:chExt cx="191552" cy="174250"/>
              </a:xfrm>
            </p:grpSpPr>
            <p:sp>
              <p:nvSpPr>
                <p:cNvPr id="2578" name="Google Shape;2578;p1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79" name="Google Shape;2579;p1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0" name="Google Shape;2580;p18"/>
              <p:cNvGrpSpPr/>
              <p:nvPr/>
            </p:nvGrpSpPr>
            <p:grpSpPr>
              <a:xfrm>
                <a:off x="4462311" y="5636933"/>
                <a:ext cx="572525" cy="575651"/>
                <a:chOff x="4462311" y="5636933"/>
                <a:chExt cx="572525" cy="575651"/>
              </a:xfrm>
            </p:grpSpPr>
            <p:sp>
              <p:nvSpPr>
                <p:cNvPr id="2581" name="Google Shape;2581;p1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2" name="Google Shape;2582;p1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3" name="Google Shape;2583;p18"/>
              <p:cNvGrpSpPr/>
              <p:nvPr/>
            </p:nvGrpSpPr>
            <p:grpSpPr>
              <a:xfrm>
                <a:off x="4751814" y="5483009"/>
                <a:ext cx="402028" cy="354862"/>
                <a:chOff x="4751814" y="5483009"/>
                <a:chExt cx="402028" cy="354862"/>
              </a:xfrm>
            </p:grpSpPr>
            <p:sp>
              <p:nvSpPr>
                <p:cNvPr id="2584" name="Google Shape;2584;p1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5" name="Google Shape;2585;p1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6" name="Google Shape;2586;p18"/>
              <p:cNvGrpSpPr/>
              <p:nvPr/>
            </p:nvGrpSpPr>
            <p:grpSpPr>
              <a:xfrm>
                <a:off x="4865542" y="5303307"/>
                <a:ext cx="416205" cy="387402"/>
                <a:chOff x="4865542" y="5303307"/>
                <a:chExt cx="416205" cy="387402"/>
              </a:xfrm>
            </p:grpSpPr>
            <p:sp>
              <p:nvSpPr>
                <p:cNvPr id="2587" name="Google Shape;2587;p1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8" name="Google Shape;2588;p1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9" name="Google Shape;2589;p18"/>
              <p:cNvGrpSpPr/>
              <p:nvPr/>
            </p:nvGrpSpPr>
            <p:grpSpPr>
              <a:xfrm>
                <a:off x="4804248" y="5401592"/>
                <a:ext cx="421233" cy="357222"/>
                <a:chOff x="4804248" y="5401592"/>
                <a:chExt cx="421233" cy="357222"/>
              </a:xfrm>
            </p:grpSpPr>
            <p:sp>
              <p:nvSpPr>
                <p:cNvPr id="2590" name="Google Shape;2590;p1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91" name="Google Shape;2591;p1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92" name="Google Shape;2592;p18"/>
              <p:cNvGrpSpPr/>
              <p:nvPr/>
            </p:nvGrpSpPr>
            <p:grpSpPr>
              <a:xfrm>
                <a:off x="4680264" y="5562151"/>
                <a:ext cx="421201" cy="357254"/>
                <a:chOff x="4680264" y="5562151"/>
                <a:chExt cx="421201" cy="357254"/>
              </a:xfrm>
            </p:grpSpPr>
            <p:sp>
              <p:nvSpPr>
                <p:cNvPr id="2593" name="Google Shape;2593;p1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94" name="Google Shape;2594;p1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95" name="Google Shape;2595;p1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96" name="Google Shape;2596;p18"/>
              <p:cNvGrpSpPr/>
              <p:nvPr/>
            </p:nvGrpSpPr>
            <p:grpSpPr>
              <a:xfrm>
                <a:off x="4661227" y="5807423"/>
                <a:ext cx="195857" cy="208030"/>
                <a:chOff x="4661227" y="5807423"/>
                <a:chExt cx="195857" cy="208030"/>
              </a:xfrm>
            </p:grpSpPr>
            <p:sp>
              <p:nvSpPr>
                <p:cNvPr id="2597" name="Google Shape;2597;p1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98" name="Google Shape;2598;p1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99" name="Google Shape;2599;p1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600" name="Google Shape;2600;p18"/>
          <p:cNvGrpSpPr/>
          <p:nvPr/>
        </p:nvGrpSpPr>
        <p:grpSpPr>
          <a:xfrm>
            <a:off x="10893874" y="1530845"/>
            <a:ext cx="845843" cy="1008357"/>
            <a:chOff x="16295136" y="957167"/>
            <a:chExt cx="1268764" cy="1512536"/>
          </a:xfrm>
        </p:grpSpPr>
        <p:grpSp>
          <p:nvGrpSpPr>
            <p:cNvPr id="2601" name="Google Shape;2601;p18"/>
            <p:cNvGrpSpPr/>
            <p:nvPr/>
          </p:nvGrpSpPr>
          <p:grpSpPr>
            <a:xfrm rot="1552322">
              <a:off x="16540639" y="1061526"/>
              <a:ext cx="777769" cy="1303822"/>
              <a:chOff x="5875210" y="3579589"/>
              <a:chExt cx="504443" cy="845629"/>
            </a:xfrm>
          </p:grpSpPr>
          <p:grpSp>
            <p:nvGrpSpPr>
              <p:cNvPr id="2602" name="Google Shape;2602;p18"/>
              <p:cNvGrpSpPr/>
              <p:nvPr/>
            </p:nvGrpSpPr>
            <p:grpSpPr>
              <a:xfrm>
                <a:off x="5875210" y="3579589"/>
                <a:ext cx="504443" cy="845629"/>
                <a:chOff x="5875210" y="3579589"/>
                <a:chExt cx="504443" cy="845629"/>
              </a:xfrm>
            </p:grpSpPr>
            <p:grpSp>
              <p:nvGrpSpPr>
                <p:cNvPr id="2603" name="Google Shape;2603;p18"/>
                <p:cNvGrpSpPr/>
                <p:nvPr/>
              </p:nvGrpSpPr>
              <p:grpSpPr>
                <a:xfrm>
                  <a:off x="5875210" y="3579589"/>
                  <a:ext cx="504443" cy="845629"/>
                  <a:chOff x="5875210" y="3579589"/>
                  <a:chExt cx="504443" cy="845629"/>
                </a:xfrm>
              </p:grpSpPr>
              <p:sp>
                <p:nvSpPr>
                  <p:cNvPr id="2604" name="Google Shape;2604;p18"/>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05" name="Google Shape;2605;p18"/>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06" name="Google Shape;2606;p18"/>
                <p:cNvGrpSpPr/>
                <p:nvPr/>
              </p:nvGrpSpPr>
              <p:grpSpPr>
                <a:xfrm>
                  <a:off x="5875210" y="3776090"/>
                  <a:ext cx="504348" cy="442245"/>
                  <a:chOff x="5875210" y="3776090"/>
                  <a:chExt cx="504348" cy="442245"/>
                </a:xfrm>
              </p:grpSpPr>
              <p:sp>
                <p:nvSpPr>
                  <p:cNvPr id="2607" name="Google Shape;2607;p18"/>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08" name="Google Shape;2608;p18"/>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09" name="Google Shape;2609;p18"/>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10" name="Google Shape;2610;p18"/>
            <p:cNvGrpSpPr/>
            <p:nvPr/>
          </p:nvGrpSpPr>
          <p:grpSpPr>
            <a:xfrm rot="1552322">
              <a:off x="16540628" y="1061521"/>
              <a:ext cx="777769" cy="1303822"/>
              <a:chOff x="5875210" y="3579589"/>
              <a:chExt cx="504443" cy="845629"/>
            </a:xfrm>
          </p:grpSpPr>
          <p:grpSp>
            <p:nvGrpSpPr>
              <p:cNvPr id="2611" name="Google Shape;2611;p18"/>
              <p:cNvGrpSpPr/>
              <p:nvPr/>
            </p:nvGrpSpPr>
            <p:grpSpPr>
              <a:xfrm>
                <a:off x="5875210" y="3579589"/>
                <a:ext cx="504443" cy="845629"/>
                <a:chOff x="5875210" y="3579589"/>
                <a:chExt cx="504443" cy="845629"/>
              </a:xfrm>
            </p:grpSpPr>
            <p:grpSp>
              <p:nvGrpSpPr>
                <p:cNvPr id="2612" name="Google Shape;2612;p18"/>
                <p:cNvGrpSpPr/>
                <p:nvPr/>
              </p:nvGrpSpPr>
              <p:grpSpPr>
                <a:xfrm>
                  <a:off x="5875210" y="3579589"/>
                  <a:ext cx="504443" cy="845629"/>
                  <a:chOff x="5875210" y="3579589"/>
                  <a:chExt cx="504443" cy="845629"/>
                </a:xfrm>
              </p:grpSpPr>
              <p:sp>
                <p:nvSpPr>
                  <p:cNvPr id="2613" name="Google Shape;2613;p18"/>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14" name="Google Shape;2614;p18"/>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15" name="Google Shape;2615;p18"/>
                <p:cNvGrpSpPr/>
                <p:nvPr/>
              </p:nvGrpSpPr>
              <p:grpSpPr>
                <a:xfrm>
                  <a:off x="5875210" y="3776090"/>
                  <a:ext cx="504348" cy="442245"/>
                  <a:chOff x="5875210" y="3776090"/>
                  <a:chExt cx="504348" cy="442245"/>
                </a:xfrm>
              </p:grpSpPr>
              <p:sp>
                <p:nvSpPr>
                  <p:cNvPr id="2616" name="Google Shape;2616;p18"/>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17" name="Google Shape;2617;p18"/>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18" name="Google Shape;2618;p18"/>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354115770"/>
      </p:ext>
    </p:extLst>
  </p:cSld>
  <p:clrMapOvr>
    <a:masterClrMapping/>
  </p:clrMapOvr>
  <p:timing>
    <p:tnLst>
      <p:par>
        <p:cTn id="1" dur="indefinite" restart="never" nodeType="tmRoot"/>
      </p:par>
    </p:tn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018 Bracket Challenge">
  <p:cSld name="018 Bracket Challenge">
    <p:spTree>
      <p:nvGrpSpPr>
        <p:cNvPr id="1" name="Shape 2619"/>
        <p:cNvGrpSpPr/>
        <p:nvPr/>
      </p:nvGrpSpPr>
      <p:grpSpPr>
        <a:xfrm>
          <a:off x="0" y="0"/>
          <a:ext cx="0" cy="0"/>
          <a:chOff x="0" y="0"/>
          <a:chExt cx="0" cy="0"/>
        </a:xfrm>
      </p:grpSpPr>
      <p:cxnSp>
        <p:nvCxnSpPr>
          <p:cNvPr id="2620" name="Google Shape;2620;p19"/>
          <p:cNvCxnSpPr/>
          <p:nvPr/>
        </p:nvCxnSpPr>
        <p:spPr>
          <a:xfrm>
            <a:off x="6063833" y="2755900"/>
            <a:ext cx="0" cy="1867000"/>
          </a:xfrm>
          <a:prstGeom prst="straightConnector1">
            <a:avLst/>
          </a:prstGeom>
          <a:noFill/>
          <a:ln w="38100" cap="flat" cmpd="sng">
            <a:solidFill>
              <a:schemeClr val="dk1"/>
            </a:solidFill>
            <a:prstDash val="solid"/>
            <a:round/>
            <a:headEnd type="none" w="med" len="med"/>
            <a:tailEnd type="none" w="med" len="med"/>
          </a:ln>
        </p:spPr>
      </p:cxnSp>
      <p:grpSp>
        <p:nvGrpSpPr>
          <p:cNvPr id="2621" name="Google Shape;2621;p19"/>
          <p:cNvGrpSpPr/>
          <p:nvPr/>
        </p:nvGrpSpPr>
        <p:grpSpPr>
          <a:xfrm>
            <a:off x="508000" y="1257300"/>
            <a:ext cx="5572430" cy="4921042"/>
            <a:chOff x="838200" y="1885950"/>
            <a:chExt cx="8358645" cy="7381563"/>
          </a:xfrm>
        </p:grpSpPr>
        <p:sp>
          <p:nvSpPr>
            <p:cNvPr id="2622" name="Google Shape;2622;p19"/>
            <p:cNvSpPr/>
            <p:nvPr/>
          </p:nvSpPr>
          <p:spPr>
            <a:xfrm>
              <a:off x="838200" y="1885950"/>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3" name="Google Shape;2623;p19"/>
            <p:cNvSpPr/>
            <p:nvPr/>
          </p:nvSpPr>
          <p:spPr>
            <a:xfrm>
              <a:off x="838200" y="4083025"/>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4" name="Google Shape;2624;p19"/>
            <p:cNvSpPr/>
            <p:nvPr/>
          </p:nvSpPr>
          <p:spPr>
            <a:xfrm>
              <a:off x="838200" y="6246638"/>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5" name="Google Shape;2625;p19"/>
            <p:cNvSpPr/>
            <p:nvPr/>
          </p:nvSpPr>
          <p:spPr>
            <a:xfrm>
              <a:off x="838200" y="8410263"/>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6" name="Google Shape;2626;p19"/>
            <p:cNvSpPr/>
            <p:nvPr/>
          </p:nvSpPr>
          <p:spPr>
            <a:xfrm>
              <a:off x="2876550" y="2345650"/>
              <a:ext cx="2311897" cy="2070945"/>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7" name="Google Shape;2627;p19"/>
            <p:cNvSpPr/>
            <p:nvPr/>
          </p:nvSpPr>
          <p:spPr>
            <a:xfrm>
              <a:off x="2870500" y="6579600"/>
              <a:ext cx="2311897" cy="2189588"/>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8" name="Google Shape;2628;p19"/>
            <p:cNvSpPr/>
            <p:nvPr/>
          </p:nvSpPr>
          <p:spPr>
            <a:xfrm>
              <a:off x="5170150" y="3476175"/>
              <a:ext cx="2311897" cy="4162892"/>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cxnSp>
          <p:nvCxnSpPr>
            <p:cNvPr id="2629" name="Google Shape;2629;p19"/>
            <p:cNvCxnSpPr/>
            <p:nvPr/>
          </p:nvCxnSpPr>
          <p:spPr>
            <a:xfrm>
              <a:off x="7482045" y="4139325"/>
              <a:ext cx="1714800" cy="0"/>
            </a:xfrm>
            <a:prstGeom prst="straightConnector1">
              <a:avLst/>
            </a:prstGeom>
            <a:solidFill>
              <a:schemeClr val="lt2"/>
            </a:solidFill>
            <a:ln w="38100" cap="flat" cmpd="sng">
              <a:solidFill>
                <a:schemeClr val="dk1"/>
              </a:solidFill>
              <a:prstDash val="solid"/>
              <a:round/>
              <a:headEnd type="none" w="med" len="med"/>
              <a:tailEnd type="none" w="med" len="med"/>
            </a:ln>
          </p:spPr>
        </p:cxnSp>
      </p:grpSp>
      <p:grpSp>
        <p:nvGrpSpPr>
          <p:cNvPr id="2630" name="Google Shape;2630;p19"/>
          <p:cNvGrpSpPr/>
          <p:nvPr/>
        </p:nvGrpSpPr>
        <p:grpSpPr>
          <a:xfrm flipH="1">
            <a:off x="6067758" y="1257300"/>
            <a:ext cx="5635430" cy="4921042"/>
            <a:chOff x="838200" y="1885950"/>
            <a:chExt cx="8453145" cy="7381563"/>
          </a:xfrm>
        </p:grpSpPr>
        <p:sp>
          <p:nvSpPr>
            <p:cNvPr id="2631" name="Google Shape;2631;p19"/>
            <p:cNvSpPr/>
            <p:nvPr/>
          </p:nvSpPr>
          <p:spPr>
            <a:xfrm>
              <a:off x="838200" y="1885950"/>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2" name="Google Shape;2632;p19"/>
            <p:cNvSpPr/>
            <p:nvPr/>
          </p:nvSpPr>
          <p:spPr>
            <a:xfrm>
              <a:off x="838200" y="4083025"/>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3" name="Google Shape;2633;p19"/>
            <p:cNvSpPr/>
            <p:nvPr/>
          </p:nvSpPr>
          <p:spPr>
            <a:xfrm>
              <a:off x="838200" y="6246638"/>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4" name="Google Shape;2634;p19"/>
            <p:cNvSpPr/>
            <p:nvPr/>
          </p:nvSpPr>
          <p:spPr>
            <a:xfrm>
              <a:off x="838200" y="8410263"/>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5" name="Google Shape;2635;p19"/>
            <p:cNvSpPr/>
            <p:nvPr/>
          </p:nvSpPr>
          <p:spPr>
            <a:xfrm>
              <a:off x="2876550" y="2345650"/>
              <a:ext cx="2311897" cy="2070945"/>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6" name="Google Shape;2636;p19"/>
            <p:cNvSpPr/>
            <p:nvPr/>
          </p:nvSpPr>
          <p:spPr>
            <a:xfrm>
              <a:off x="2870500" y="6579600"/>
              <a:ext cx="2311897" cy="2189588"/>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7" name="Google Shape;2637;p19"/>
            <p:cNvSpPr/>
            <p:nvPr/>
          </p:nvSpPr>
          <p:spPr>
            <a:xfrm>
              <a:off x="5170150" y="3476175"/>
              <a:ext cx="2311897" cy="4162892"/>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cxnSp>
          <p:nvCxnSpPr>
            <p:cNvPr id="2638" name="Google Shape;2638;p19"/>
            <p:cNvCxnSpPr/>
            <p:nvPr/>
          </p:nvCxnSpPr>
          <p:spPr>
            <a:xfrm>
              <a:off x="7482045" y="6958725"/>
              <a:ext cx="1809300" cy="0"/>
            </a:xfrm>
            <a:prstGeom prst="straightConnector1">
              <a:avLst/>
            </a:prstGeom>
            <a:solidFill>
              <a:schemeClr val="lt2"/>
            </a:solidFill>
            <a:ln w="38100" cap="flat" cmpd="sng">
              <a:solidFill>
                <a:schemeClr val="dk1"/>
              </a:solidFill>
              <a:prstDash val="solid"/>
              <a:round/>
              <a:headEnd type="none" w="med" len="med"/>
              <a:tailEnd type="none" w="med" len="med"/>
            </a:ln>
          </p:spPr>
        </p:cxnSp>
      </p:grpSp>
      <p:sp>
        <p:nvSpPr>
          <p:cNvPr id="2639" name="Google Shape;2639;p19"/>
          <p:cNvSpPr/>
          <p:nvPr/>
        </p:nvSpPr>
        <p:spPr>
          <a:xfrm>
            <a:off x="423484" y="9841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40" name="Google Shape;2640;p19"/>
          <p:cNvSpPr/>
          <p:nvPr/>
        </p:nvSpPr>
        <p:spPr>
          <a:xfrm>
            <a:off x="423484" y="156940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1" name="Google Shape;2641;p19"/>
          <p:cNvSpPr/>
          <p:nvPr/>
        </p:nvSpPr>
        <p:spPr>
          <a:xfrm>
            <a:off x="423484" y="2434998"/>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2" name="Google Shape;2642;p19"/>
          <p:cNvSpPr/>
          <p:nvPr/>
        </p:nvSpPr>
        <p:spPr>
          <a:xfrm>
            <a:off x="423484" y="3003400"/>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3" name="Google Shape;2643;p19"/>
          <p:cNvSpPr/>
          <p:nvPr/>
        </p:nvSpPr>
        <p:spPr>
          <a:xfrm>
            <a:off x="423484" y="4471151"/>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4" name="Google Shape;2644;p19"/>
          <p:cNvSpPr/>
          <p:nvPr/>
        </p:nvSpPr>
        <p:spPr>
          <a:xfrm>
            <a:off x="423484" y="3885900"/>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45" name="Google Shape;2645;p19"/>
          <p:cNvSpPr/>
          <p:nvPr/>
        </p:nvSpPr>
        <p:spPr>
          <a:xfrm>
            <a:off x="423484" y="5905142"/>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6" name="Google Shape;2646;p19"/>
          <p:cNvSpPr/>
          <p:nvPr/>
        </p:nvSpPr>
        <p:spPr>
          <a:xfrm>
            <a:off x="423484" y="533673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7" name="Google Shape;2647;p19"/>
          <p:cNvSpPr/>
          <p:nvPr/>
        </p:nvSpPr>
        <p:spPr>
          <a:xfrm>
            <a:off x="10495217" y="984175"/>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48" name="Google Shape;2648;p19"/>
          <p:cNvSpPr/>
          <p:nvPr/>
        </p:nvSpPr>
        <p:spPr>
          <a:xfrm>
            <a:off x="10495217" y="1569425"/>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9" name="Google Shape;2649;p19"/>
          <p:cNvSpPr/>
          <p:nvPr/>
        </p:nvSpPr>
        <p:spPr>
          <a:xfrm>
            <a:off x="10495217" y="2435015"/>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0" name="Google Shape;2650;p19"/>
          <p:cNvSpPr/>
          <p:nvPr/>
        </p:nvSpPr>
        <p:spPr>
          <a:xfrm>
            <a:off x="10495217" y="300341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1" name="Google Shape;2651;p19"/>
          <p:cNvSpPr/>
          <p:nvPr/>
        </p:nvSpPr>
        <p:spPr>
          <a:xfrm>
            <a:off x="10495217" y="44711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2" name="Google Shape;2652;p19"/>
          <p:cNvSpPr/>
          <p:nvPr/>
        </p:nvSpPr>
        <p:spPr>
          <a:xfrm>
            <a:off x="10495217" y="388591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3" name="Google Shape;2653;p19"/>
          <p:cNvSpPr/>
          <p:nvPr/>
        </p:nvSpPr>
        <p:spPr>
          <a:xfrm>
            <a:off x="10495217" y="59051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4" name="Google Shape;2654;p19"/>
          <p:cNvSpPr/>
          <p:nvPr/>
        </p:nvSpPr>
        <p:spPr>
          <a:xfrm>
            <a:off x="10495217" y="5336756"/>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5" name="Google Shape;2655;p19"/>
          <p:cNvSpPr/>
          <p:nvPr/>
        </p:nvSpPr>
        <p:spPr>
          <a:xfrm>
            <a:off x="1998284" y="13270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6" name="Google Shape;2656;p19"/>
          <p:cNvSpPr/>
          <p:nvPr/>
        </p:nvSpPr>
        <p:spPr>
          <a:xfrm>
            <a:off x="1998284" y="26859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7" name="Google Shape;2657;p19"/>
          <p:cNvSpPr/>
          <p:nvPr/>
        </p:nvSpPr>
        <p:spPr>
          <a:xfrm>
            <a:off x="1998284" y="42099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8" name="Google Shape;2658;p19"/>
          <p:cNvSpPr/>
          <p:nvPr/>
        </p:nvSpPr>
        <p:spPr>
          <a:xfrm>
            <a:off x="1998284" y="55688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9" name="Google Shape;2659;p19"/>
          <p:cNvSpPr/>
          <p:nvPr/>
        </p:nvSpPr>
        <p:spPr>
          <a:xfrm>
            <a:off x="8945184" y="13237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0" name="Google Shape;2660;p19"/>
          <p:cNvSpPr/>
          <p:nvPr/>
        </p:nvSpPr>
        <p:spPr>
          <a:xfrm>
            <a:off x="8945184" y="26826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1" name="Google Shape;2661;p19"/>
          <p:cNvSpPr/>
          <p:nvPr/>
        </p:nvSpPr>
        <p:spPr>
          <a:xfrm>
            <a:off x="8945184" y="42066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2" name="Google Shape;2662;p19"/>
          <p:cNvSpPr/>
          <p:nvPr/>
        </p:nvSpPr>
        <p:spPr>
          <a:xfrm>
            <a:off x="8945184" y="55655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3" name="Google Shape;2663;p19"/>
          <p:cNvSpPr/>
          <p:nvPr/>
        </p:nvSpPr>
        <p:spPr>
          <a:xfrm>
            <a:off x="3560384" y="21017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4" name="Google Shape;2664;p19"/>
          <p:cNvSpPr/>
          <p:nvPr/>
        </p:nvSpPr>
        <p:spPr>
          <a:xfrm>
            <a:off x="3560384" y="48195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5" name="Google Shape;2665;p19"/>
          <p:cNvSpPr/>
          <p:nvPr/>
        </p:nvSpPr>
        <p:spPr>
          <a:xfrm>
            <a:off x="7414967" y="20857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6" name="Google Shape;2666;p19"/>
          <p:cNvSpPr/>
          <p:nvPr/>
        </p:nvSpPr>
        <p:spPr>
          <a:xfrm>
            <a:off x="7414967" y="48035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7" name="Google Shape;2667;p19"/>
          <p:cNvSpPr/>
          <p:nvPr/>
        </p:nvSpPr>
        <p:spPr>
          <a:xfrm>
            <a:off x="5459342" y="25443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8" name="Google Shape;2668;p19"/>
          <p:cNvSpPr/>
          <p:nvPr/>
        </p:nvSpPr>
        <p:spPr>
          <a:xfrm>
            <a:off x="5459342" y="43609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9" name="Google Shape;2669;p19"/>
          <p:cNvSpPr/>
          <p:nvPr/>
        </p:nvSpPr>
        <p:spPr>
          <a:xfrm>
            <a:off x="5119451" y="3279267"/>
            <a:ext cx="1888759" cy="81465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2670" name="Google Shape;2670;p19"/>
          <p:cNvGrpSpPr/>
          <p:nvPr/>
        </p:nvGrpSpPr>
        <p:grpSpPr>
          <a:xfrm rot="-1773845">
            <a:off x="5035772" y="2902556"/>
            <a:ext cx="396827" cy="710027"/>
            <a:chOff x="7289577" y="3651979"/>
            <a:chExt cx="482250" cy="862870"/>
          </a:xfrm>
        </p:grpSpPr>
        <p:grpSp>
          <p:nvGrpSpPr>
            <p:cNvPr id="2671" name="Google Shape;2671;p19"/>
            <p:cNvGrpSpPr/>
            <p:nvPr/>
          </p:nvGrpSpPr>
          <p:grpSpPr>
            <a:xfrm>
              <a:off x="7289577" y="3651979"/>
              <a:ext cx="482250" cy="862870"/>
              <a:chOff x="7289577" y="3651979"/>
              <a:chExt cx="482250" cy="862870"/>
            </a:xfrm>
          </p:grpSpPr>
          <p:grpSp>
            <p:nvGrpSpPr>
              <p:cNvPr id="2672" name="Google Shape;2672;p19"/>
              <p:cNvGrpSpPr/>
              <p:nvPr/>
            </p:nvGrpSpPr>
            <p:grpSpPr>
              <a:xfrm>
                <a:off x="7289577" y="4061840"/>
                <a:ext cx="482250" cy="130968"/>
                <a:chOff x="7289577" y="4061840"/>
                <a:chExt cx="482250" cy="130968"/>
              </a:xfrm>
            </p:grpSpPr>
            <p:sp>
              <p:nvSpPr>
                <p:cNvPr id="2673" name="Google Shape;2673;p19"/>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74" name="Google Shape;2674;p19"/>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75" name="Google Shape;2675;p19"/>
              <p:cNvGrpSpPr/>
              <p:nvPr/>
            </p:nvGrpSpPr>
            <p:grpSpPr>
              <a:xfrm>
                <a:off x="7318724" y="3651979"/>
                <a:ext cx="423767" cy="130968"/>
                <a:chOff x="7318724" y="3651979"/>
                <a:chExt cx="423767" cy="130968"/>
              </a:xfrm>
            </p:grpSpPr>
            <p:sp>
              <p:nvSpPr>
                <p:cNvPr id="2676" name="Google Shape;2676;p19"/>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77" name="Google Shape;2677;p19"/>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78" name="Google Shape;2678;p19"/>
              <p:cNvGrpSpPr/>
              <p:nvPr/>
            </p:nvGrpSpPr>
            <p:grpSpPr>
              <a:xfrm>
                <a:off x="7304014" y="3754278"/>
                <a:ext cx="453092" cy="336041"/>
                <a:chOff x="7304014" y="3754278"/>
                <a:chExt cx="453092" cy="336041"/>
              </a:xfrm>
            </p:grpSpPr>
            <p:sp>
              <p:nvSpPr>
                <p:cNvPr id="2679" name="Google Shape;2679;p19"/>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80" name="Google Shape;2680;p19"/>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81" name="Google Shape;2681;p19"/>
              <p:cNvGrpSpPr/>
              <p:nvPr/>
            </p:nvGrpSpPr>
            <p:grpSpPr>
              <a:xfrm>
                <a:off x="7451165" y="4164234"/>
                <a:ext cx="159069" cy="350615"/>
                <a:chOff x="7451165" y="4164234"/>
                <a:chExt cx="159069" cy="350615"/>
              </a:xfrm>
            </p:grpSpPr>
            <p:sp>
              <p:nvSpPr>
                <p:cNvPr id="2682" name="Google Shape;2682;p19"/>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83" name="Google Shape;2683;p19"/>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84" name="Google Shape;2684;p19"/>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85" name="Google Shape;2685;p19"/>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86" name="Google Shape;2686;p19"/>
          <p:cNvGrpSpPr/>
          <p:nvPr/>
        </p:nvGrpSpPr>
        <p:grpSpPr>
          <a:xfrm rot="-1773845">
            <a:off x="5035772" y="2903803"/>
            <a:ext cx="396827" cy="710027"/>
            <a:chOff x="7289577" y="3651979"/>
            <a:chExt cx="482250" cy="862870"/>
          </a:xfrm>
        </p:grpSpPr>
        <p:grpSp>
          <p:nvGrpSpPr>
            <p:cNvPr id="2687" name="Google Shape;2687;p19"/>
            <p:cNvGrpSpPr/>
            <p:nvPr/>
          </p:nvGrpSpPr>
          <p:grpSpPr>
            <a:xfrm>
              <a:off x="7289577" y="3651979"/>
              <a:ext cx="482250" cy="862870"/>
              <a:chOff x="7289577" y="3651979"/>
              <a:chExt cx="482250" cy="862870"/>
            </a:xfrm>
          </p:grpSpPr>
          <p:grpSp>
            <p:nvGrpSpPr>
              <p:cNvPr id="2688" name="Google Shape;2688;p19"/>
              <p:cNvGrpSpPr/>
              <p:nvPr/>
            </p:nvGrpSpPr>
            <p:grpSpPr>
              <a:xfrm>
                <a:off x="7289577" y="4061840"/>
                <a:ext cx="482250" cy="130968"/>
                <a:chOff x="7289577" y="4061840"/>
                <a:chExt cx="482250" cy="130968"/>
              </a:xfrm>
            </p:grpSpPr>
            <p:sp>
              <p:nvSpPr>
                <p:cNvPr id="2689" name="Google Shape;2689;p19"/>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0" name="Google Shape;2690;p19"/>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91" name="Google Shape;2691;p19"/>
              <p:cNvGrpSpPr/>
              <p:nvPr/>
            </p:nvGrpSpPr>
            <p:grpSpPr>
              <a:xfrm>
                <a:off x="7318724" y="3651979"/>
                <a:ext cx="423767" cy="130968"/>
                <a:chOff x="7318724" y="3651979"/>
                <a:chExt cx="423767" cy="130968"/>
              </a:xfrm>
            </p:grpSpPr>
            <p:sp>
              <p:nvSpPr>
                <p:cNvPr id="2692" name="Google Shape;2692;p19"/>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3" name="Google Shape;2693;p19"/>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94" name="Google Shape;2694;p19"/>
              <p:cNvGrpSpPr/>
              <p:nvPr/>
            </p:nvGrpSpPr>
            <p:grpSpPr>
              <a:xfrm>
                <a:off x="7304014" y="3754278"/>
                <a:ext cx="453092" cy="336041"/>
                <a:chOff x="7304014" y="3754278"/>
                <a:chExt cx="453092" cy="336041"/>
              </a:xfrm>
            </p:grpSpPr>
            <p:sp>
              <p:nvSpPr>
                <p:cNvPr id="2695" name="Google Shape;2695;p19"/>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6" name="Google Shape;2696;p19"/>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97" name="Google Shape;2697;p19"/>
              <p:cNvGrpSpPr/>
              <p:nvPr/>
            </p:nvGrpSpPr>
            <p:grpSpPr>
              <a:xfrm>
                <a:off x="7451165" y="4164234"/>
                <a:ext cx="159069" cy="350615"/>
                <a:chOff x="7451165" y="4164234"/>
                <a:chExt cx="159069" cy="350615"/>
              </a:xfrm>
            </p:grpSpPr>
            <p:sp>
              <p:nvSpPr>
                <p:cNvPr id="2698" name="Google Shape;2698;p19"/>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9" name="Google Shape;2699;p19"/>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00" name="Google Shape;2700;p19"/>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1" name="Google Shape;2701;p19"/>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Tree>
    <p:extLst>
      <p:ext uri="{BB962C8B-B14F-4D97-AF65-F5344CB8AC3E}">
        <p14:creationId xmlns:p14="http://schemas.microsoft.com/office/powerpoint/2010/main" val="351572720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Custom Layout 1">
  <p:cSld name="Custom Layout 1">
    <p:spTree>
      <p:nvGrpSpPr>
        <p:cNvPr id="1" name="Shape 2702"/>
        <p:cNvGrpSpPr/>
        <p:nvPr/>
      </p:nvGrpSpPr>
      <p:grpSpPr>
        <a:xfrm>
          <a:off x="0" y="0"/>
          <a:ext cx="0" cy="0"/>
          <a:chOff x="0" y="0"/>
          <a:chExt cx="0" cy="0"/>
        </a:xfrm>
      </p:grpSpPr>
      <p:sp>
        <p:nvSpPr>
          <p:cNvPr id="2703" name="Google Shape;2703;p20"/>
          <p:cNvSpPr/>
          <p:nvPr/>
        </p:nvSpPr>
        <p:spPr>
          <a:xfrm>
            <a:off x="773951" y="1572100"/>
            <a:ext cx="3530987" cy="474529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4" name="Google Shape;2704;p20"/>
          <p:cNvSpPr/>
          <p:nvPr/>
        </p:nvSpPr>
        <p:spPr>
          <a:xfrm>
            <a:off x="8294967" y="1589926"/>
            <a:ext cx="3123083" cy="4745653"/>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5" name="Google Shape;2705;p20"/>
          <p:cNvSpPr/>
          <p:nvPr/>
        </p:nvSpPr>
        <p:spPr>
          <a:xfrm>
            <a:off x="4738409" y="1608767"/>
            <a:ext cx="3123083" cy="2043716"/>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6" name="Google Shape;2706;p20"/>
          <p:cNvSpPr/>
          <p:nvPr/>
        </p:nvSpPr>
        <p:spPr>
          <a:xfrm flipH="1">
            <a:off x="4738409" y="4237000"/>
            <a:ext cx="3123083" cy="2043716"/>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7" name="Google Shape;2707;p20"/>
          <p:cNvSpPr/>
          <p:nvPr/>
        </p:nvSpPr>
        <p:spPr>
          <a:xfrm>
            <a:off x="496383" y="1382590"/>
            <a:ext cx="882907" cy="80462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8" name="Google Shape;2708;p20"/>
          <p:cNvSpPr/>
          <p:nvPr/>
        </p:nvSpPr>
        <p:spPr>
          <a:xfrm>
            <a:off x="3666651" y="1382586"/>
            <a:ext cx="926842" cy="902477"/>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9" name="Google Shape;2709;p20"/>
          <p:cNvSpPr/>
          <p:nvPr/>
        </p:nvSpPr>
        <p:spPr>
          <a:xfrm>
            <a:off x="7275382" y="1408545"/>
            <a:ext cx="841967" cy="850553"/>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0" name="Google Shape;2710;p20"/>
          <p:cNvSpPr/>
          <p:nvPr/>
        </p:nvSpPr>
        <p:spPr>
          <a:xfrm>
            <a:off x="4539300" y="1438508"/>
            <a:ext cx="924445" cy="79064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1" name="Google Shape;2711;p20"/>
          <p:cNvSpPr/>
          <p:nvPr/>
        </p:nvSpPr>
        <p:spPr>
          <a:xfrm>
            <a:off x="8084867" y="1392280"/>
            <a:ext cx="846359" cy="883105"/>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2" name="Google Shape;2712;p20"/>
          <p:cNvSpPr/>
          <p:nvPr/>
        </p:nvSpPr>
        <p:spPr>
          <a:xfrm>
            <a:off x="10693926" y="1387779"/>
            <a:ext cx="934231" cy="892092"/>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3" name="Google Shape;2713;p20"/>
          <p:cNvSpPr/>
          <p:nvPr/>
        </p:nvSpPr>
        <p:spPr>
          <a:xfrm>
            <a:off x="7247007" y="3986645"/>
            <a:ext cx="841967" cy="850553"/>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4" name="Google Shape;2714;p20"/>
          <p:cNvSpPr/>
          <p:nvPr/>
        </p:nvSpPr>
        <p:spPr>
          <a:xfrm>
            <a:off x="4510926" y="4016608"/>
            <a:ext cx="924445" cy="79064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715" name="Google Shape;2715;p20"/>
          <p:cNvGrpSpPr/>
          <p:nvPr/>
        </p:nvGrpSpPr>
        <p:grpSpPr>
          <a:xfrm>
            <a:off x="11116224" y="233275"/>
            <a:ext cx="784500" cy="976847"/>
            <a:chOff x="11575336" y="613749"/>
            <a:chExt cx="1176750" cy="1465271"/>
          </a:xfrm>
        </p:grpSpPr>
        <p:grpSp>
          <p:nvGrpSpPr>
            <p:cNvPr id="2716" name="Google Shape;2716;p20"/>
            <p:cNvGrpSpPr/>
            <p:nvPr/>
          </p:nvGrpSpPr>
          <p:grpSpPr>
            <a:xfrm rot="392636">
              <a:off x="11649302" y="667954"/>
              <a:ext cx="1028819" cy="1356862"/>
              <a:chOff x="4572000" y="3600062"/>
              <a:chExt cx="618078" cy="815155"/>
            </a:xfrm>
          </p:grpSpPr>
          <p:grpSp>
            <p:nvGrpSpPr>
              <p:cNvPr id="2717" name="Google Shape;2717;p20"/>
              <p:cNvGrpSpPr/>
              <p:nvPr/>
            </p:nvGrpSpPr>
            <p:grpSpPr>
              <a:xfrm>
                <a:off x="4572000" y="4024312"/>
                <a:ext cx="618078" cy="390525"/>
                <a:chOff x="4572000" y="4024312"/>
                <a:chExt cx="618078" cy="390525"/>
              </a:xfrm>
            </p:grpSpPr>
            <p:sp>
              <p:nvSpPr>
                <p:cNvPr id="2718" name="Google Shape;2718;p20"/>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9" name="Google Shape;2719;p20"/>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720" name="Google Shape;2720;p20"/>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721" name="Google Shape;2721;p20"/>
              <p:cNvGrpSpPr/>
              <p:nvPr/>
            </p:nvGrpSpPr>
            <p:grpSpPr>
              <a:xfrm>
                <a:off x="4572000" y="4305775"/>
                <a:ext cx="612933" cy="109442"/>
                <a:chOff x="4572000" y="4305775"/>
                <a:chExt cx="612933" cy="109442"/>
              </a:xfrm>
            </p:grpSpPr>
            <p:grpSp>
              <p:nvGrpSpPr>
                <p:cNvPr id="2722" name="Google Shape;2722;p20"/>
                <p:cNvGrpSpPr/>
                <p:nvPr/>
              </p:nvGrpSpPr>
              <p:grpSpPr>
                <a:xfrm>
                  <a:off x="4572000" y="4305775"/>
                  <a:ext cx="156114" cy="109442"/>
                  <a:chOff x="4572000" y="4305775"/>
                  <a:chExt cx="156114" cy="109442"/>
                </a:xfrm>
              </p:grpSpPr>
              <p:sp>
                <p:nvSpPr>
                  <p:cNvPr id="2723" name="Google Shape;2723;p20"/>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24" name="Google Shape;2724;p20"/>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25" name="Google Shape;2725;p20"/>
                <p:cNvGrpSpPr/>
                <p:nvPr/>
              </p:nvGrpSpPr>
              <p:grpSpPr>
                <a:xfrm>
                  <a:off x="4800409" y="4305775"/>
                  <a:ext cx="156114" cy="109442"/>
                  <a:chOff x="4800409" y="4305775"/>
                  <a:chExt cx="156114" cy="109442"/>
                </a:xfrm>
              </p:grpSpPr>
              <p:sp>
                <p:nvSpPr>
                  <p:cNvPr id="2726" name="Google Shape;2726;p20"/>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27" name="Google Shape;2727;p20"/>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28" name="Google Shape;2728;p20"/>
                <p:cNvGrpSpPr/>
                <p:nvPr/>
              </p:nvGrpSpPr>
              <p:grpSpPr>
                <a:xfrm>
                  <a:off x="5028819" y="4305775"/>
                  <a:ext cx="156114" cy="109442"/>
                  <a:chOff x="5028819" y="4305775"/>
                  <a:chExt cx="156114" cy="109442"/>
                </a:xfrm>
              </p:grpSpPr>
              <p:sp>
                <p:nvSpPr>
                  <p:cNvPr id="2729" name="Google Shape;2729;p20"/>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30" name="Google Shape;2730;p20"/>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31" name="Google Shape;2731;p20"/>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32" name="Google Shape;2732;p20"/>
            <p:cNvGrpSpPr/>
            <p:nvPr/>
          </p:nvGrpSpPr>
          <p:grpSpPr>
            <a:xfrm rot="392636">
              <a:off x="11649302" y="667954"/>
              <a:ext cx="1028819" cy="1356862"/>
              <a:chOff x="4572000" y="3600062"/>
              <a:chExt cx="618078" cy="815155"/>
            </a:xfrm>
          </p:grpSpPr>
          <p:grpSp>
            <p:nvGrpSpPr>
              <p:cNvPr id="2733" name="Google Shape;2733;p20"/>
              <p:cNvGrpSpPr/>
              <p:nvPr/>
            </p:nvGrpSpPr>
            <p:grpSpPr>
              <a:xfrm>
                <a:off x="4572000" y="4024312"/>
                <a:ext cx="618078" cy="390525"/>
                <a:chOff x="4572000" y="4024312"/>
                <a:chExt cx="618078" cy="390525"/>
              </a:xfrm>
            </p:grpSpPr>
            <p:sp>
              <p:nvSpPr>
                <p:cNvPr id="2734" name="Google Shape;2734;p20"/>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35" name="Google Shape;2735;p20"/>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736" name="Google Shape;2736;p20"/>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737" name="Google Shape;2737;p20"/>
              <p:cNvGrpSpPr/>
              <p:nvPr/>
            </p:nvGrpSpPr>
            <p:grpSpPr>
              <a:xfrm>
                <a:off x="4572000" y="4305775"/>
                <a:ext cx="612933" cy="109442"/>
                <a:chOff x="4572000" y="4305775"/>
                <a:chExt cx="612933" cy="109442"/>
              </a:xfrm>
            </p:grpSpPr>
            <p:grpSp>
              <p:nvGrpSpPr>
                <p:cNvPr id="2738" name="Google Shape;2738;p20"/>
                <p:cNvGrpSpPr/>
                <p:nvPr/>
              </p:nvGrpSpPr>
              <p:grpSpPr>
                <a:xfrm>
                  <a:off x="4572000" y="4305775"/>
                  <a:ext cx="156114" cy="109442"/>
                  <a:chOff x="4572000" y="4305775"/>
                  <a:chExt cx="156114" cy="109442"/>
                </a:xfrm>
              </p:grpSpPr>
              <p:sp>
                <p:nvSpPr>
                  <p:cNvPr id="2739" name="Google Shape;2739;p20"/>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0" name="Google Shape;2740;p20"/>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41" name="Google Shape;2741;p20"/>
                <p:cNvGrpSpPr/>
                <p:nvPr/>
              </p:nvGrpSpPr>
              <p:grpSpPr>
                <a:xfrm>
                  <a:off x="4800409" y="4305775"/>
                  <a:ext cx="156114" cy="109442"/>
                  <a:chOff x="4800409" y="4305775"/>
                  <a:chExt cx="156114" cy="109442"/>
                </a:xfrm>
              </p:grpSpPr>
              <p:sp>
                <p:nvSpPr>
                  <p:cNvPr id="2742" name="Google Shape;2742;p20"/>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3" name="Google Shape;2743;p20"/>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44" name="Google Shape;2744;p20"/>
                <p:cNvGrpSpPr/>
                <p:nvPr/>
              </p:nvGrpSpPr>
              <p:grpSpPr>
                <a:xfrm>
                  <a:off x="5028819" y="4305775"/>
                  <a:ext cx="156114" cy="109442"/>
                  <a:chOff x="5028819" y="4305775"/>
                  <a:chExt cx="156114" cy="109442"/>
                </a:xfrm>
              </p:grpSpPr>
              <p:sp>
                <p:nvSpPr>
                  <p:cNvPr id="2745" name="Google Shape;2745;p20"/>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6" name="Google Shape;2746;p20"/>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47" name="Google Shape;2747;p20"/>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748" name="Google Shape;2748;p20"/>
          <p:cNvGrpSpPr/>
          <p:nvPr/>
        </p:nvGrpSpPr>
        <p:grpSpPr>
          <a:xfrm rot="-1353410">
            <a:off x="465001" y="393466"/>
            <a:ext cx="1024219" cy="947394"/>
            <a:chOff x="5140976" y="802510"/>
            <a:chExt cx="1536327" cy="1421090"/>
          </a:xfrm>
        </p:grpSpPr>
        <p:grpSp>
          <p:nvGrpSpPr>
            <p:cNvPr id="2749" name="Google Shape;2749;p20"/>
            <p:cNvGrpSpPr/>
            <p:nvPr/>
          </p:nvGrpSpPr>
          <p:grpSpPr>
            <a:xfrm>
              <a:off x="5140976" y="802510"/>
              <a:ext cx="1536327" cy="1421090"/>
              <a:chOff x="1560766" y="5405182"/>
              <a:chExt cx="928687" cy="859028"/>
            </a:xfrm>
          </p:grpSpPr>
          <p:grpSp>
            <p:nvGrpSpPr>
              <p:cNvPr id="2750" name="Google Shape;2750;p20"/>
              <p:cNvGrpSpPr/>
              <p:nvPr/>
            </p:nvGrpSpPr>
            <p:grpSpPr>
              <a:xfrm>
                <a:off x="1580864" y="5520975"/>
                <a:ext cx="202501" cy="481393"/>
                <a:chOff x="1580864" y="5520975"/>
                <a:chExt cx="202501" cy="481393"/>
              </a:xfrm>
            </p:grpSpPr>
            <p:sp>
              <p:nvSpPr>
                <p:cNvPr id="2751" name="Google Shape;2751;p20"/>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52" name="Google Shape;2752;p20"/>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3" name="Google Shape;2753;p20"/>
              <p:cNvGrpSpPr/>
              <p:nvPr/>
            </p:nvGrpSpPr>
            <p:grpSpPr>
              <a:xfrm>
                <a:off x="1615001" y="5405182"/>
                <a:ext cx="134227" cy="78931"/>
                <a:chOff x="1615001" y="5405182"/>
                <a:chExt cx="134227" cy="78931"/>
              </a:xfrm>
            </p:grpSpPr>
            <p:sp>
              <p:nvSpPr>
                <p:cNvPr id="2754" name="Google Shape;2754;p20"/>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55" name="Google Shape;2755;p20"/>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6" name="Google Shape;2756;p20"/>
              <p:cNvGrpSpPr/>
              <p:nvPr/>
            </p:nvGrpSpPr>
            <p:grpSpPr>
              <a:xfrm>
                <a:off x="1580941" y="5455538"/>
                <a:ext cx="202347" cy="99441"/>
                <a:chOff x="1580941" y="5455538"/>
                <a:chExt cx="202347" cy="99441"/>
              </a:xfrm>
            </p:grpSpPr>
            <p:sp>
              <p:nvSpPr>
                <p:cNvPr id="2757" name="Google Shape;2757;p20"/>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58" name="Google Shape;2758;p20"/>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9" name="Google Shape;2759;p20"/>
              <p:cNvGrpSpPr/>
              <p:nvPr/>
            </p:nvGrpSpPr>
            <p:grpSpPr>
              <a:xfrm>
                <a:off x="1757076" y="5521165"/>
                <a:ext cx="202596" cy="481393"/>
                <a:chOff x="1757076" y="5521165"/>
                <a:chExt cx="202596" cy="481393"/>
              </a:xfrm>
            </p:grpSpPr>
            <p:sp>
              <p:nvSpPr>
                <p:cNvPr id="2760" name="Google Shape;2760;p20"/>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61" name="Google Shape;2761;p20"/>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62" name="Google Shape;2762;p20"/>
              <p:cNvGrpSpPr/>
              <p:nvPr/>
            </p:nvGrpSpPr>
            <p:grpSpPr>
              <a:xfrm>
                <a:off x="1791213" y="5405437"/>
                <a:ext cx="134227" cy="78867"/>
                <a:chOff x="1791213" y="5405437"/>
                <a:chExt cx="134227" cy="78867"/>
              </a:xfrm>
            </p:grpSpPr>
            <p:sp>
              <p:nvSpPr>
                <p:cNvPr id="2763" name="Google Shape;2763;p20"/>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64" name="Google Shape;2764;p20"/>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65" name="Google Shape;2765;p20"/>
              <p:cNvGrpSpPr/>
              <p:nvPr/>
            </p:nvGrpSpPr>
            <p:grpSpPr>
              <a:xfrm>
                <a:off x="1757267" y="5455729"/>
                <a:ext cx="202343" cy="99535"/>
                <a:chOff x="1757267" y="5455729"/>
                <a:chExt cx="202343" cy="99535"/>
              </a:xfrm>
            </p:grpSpPr>
            <p:sp>
              <p:nvSpPr>
                <p:cNvPr id="2766" name="Google Shape;2766;p20"/>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67" name="Google Shape;2767;p20"/>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68" name="Google Shape;2768;p20"/>
              <p:cNvGrpSpPr/>
              <p:nvPr/>
            </p:nvGrpSpPr>
            <p:grpSpPr>
              <a:xfrm>
                <a:off x="1931003" y="5526594"/>
                <a:ext cx="202596" cy="481393"/>
                <a:chOff x="1931003" y="5526594"/>
                <a:chExt cx="202596" cy="481393"/>
              </a:xfrm>
            </p:grpSpPr>
            <p:sp>
              <p:nvSpPr>
                <p:cNvPr id="2769" name="Google Shape;2769;p20"/>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0" name="Google Shape;2770;p20"/>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71" name="Google Shape;2771;p20"/>
              <p:cNvGrpSpPr/>
              <p:nvPr/>
            </p:nvGrpSpPr>
            <p:grpSpPr>
              <a:xfrm>
                <a:off x="1965235" y="5405437"/>
                <a:ext cx="134227" cy="78867"/>
                <a:chOff x="1965235" y="5405437"/>
                <a:chExt cx="134227" cy="78867"/>
              </a:xfrm>
            </p:grpSpPr>
            <p:sp>
              <p:nvSpPr>
                <p:cNvPr id="2772" name="Google Shape;2772;p20"/>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3" name="Google Shape;2773;p20"/>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74" name="Google Shape;2774;p20"/>
              <p:cNvGrpSpPr/>
              <p:nvPr/>
            </p:nvGrpSpPr>
            <p:grpSpPr>
              <a:xfrm>
                <a:off x="1931256" y="5455729"/>
                <a:ext cx="202281" cy="99535"/>
                <a:chOff x="1931256" y="5455729"/>
                <a:chExt cx="202281" cy="99535"/>
              </a:xfrm>
            </p:grpSpPr>
            <p:sp>
              <p:nvSpPr>
                <p:cNvPr id="2775" name="Google Shape;2775;p20"/>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6" name="Google Shape;2776;p20"/>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77" name="Google Shape;2777;p20"/>
              <p:cNvGrpSpPr/>
              <p:nvPr/>
            </p:nvGrpSpPr>
            <p:grpSpPr>
              <a:xfrm>
                <a:off x="2099210" y="5526690"/>
                <a:ext cx="202601" cy="481298"/>
                <a:chOff x="2099210" y="5526690"/>
                <a:chExt cx="202601" cy="481298"/>
              </a:xfrm>
            </p:grpSpPr>
            <p:sp>
              <p:nvSpPr>
                <p:cNvPr id="2778" name="Google Shape;2778;p20"/>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9" name="Google Shape;2779;p20"/>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0" name="Google Shape;2780;p20"/>
              <p:cNvGrpSpPr/>
              <p:nvPr/>
            </p:nvGrpSpPr>
            <p:grpSpPr>
              <a:xfrm>
                <a:off x="2133447" y="5405437"/>
                <a:ext cx="134227" cy="78867"/>
                <a:chOff x="2133447" y="5405437"/>
                <a:chExt cx="134227" cy="78867"/>
              </a:xfrm>
            </p:grpSpPr>
            <p:sp>
              <p:nvSpPr>
                <p:cNvPr id="2781" name="Google Shape;2781;p20"/>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82" name="Google Shape;2782;p20"/>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3" name="Google Shape;2783;p20"/>
              <p:cNvGrpSpPr/>
              <p:nvPr/>
            </p:nvGrpSpPr>
            <p:grpSpPr>
              <a:xfrm>
                <a:off x="2099467" y="5455729"/>
                <a:ext cx="202281" cy="99535"/>
                <a:chOff x="2099467" y="5455729"/>
                <a:chExt cx="202281" cy="99535"/>
              </a:xfrm>
            </p:grpSpPr>
            <p:sp>
              <p:nvSpPr>
                <p:cNvPr id="2784" name="Google Shape;2784;p20"/>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85" name="Google Shape;2785;p20"/>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6" name="Google Shape;2786;p20"/>
              <p:cNvGrpSpPr/>
              <p:nvPr/>
            </p:nvGrpSpPr>
            <p:grpSpPr>
              <a:xfrm>
                <a:off x="2273236" y="5521165"/>
                <a:ext cx="202596" cy="481393"/>
                <a:chOff x="2273236" y="5521165"/>
                <a:chExt cx="202596" cy="481393"/>
              </a:xfrm>
            </p:grpSpPr>
            <p:sp>
              <p:nvSpPr>
                <p:cNvPr id="2787" name="Google Shape;2787;p20"/>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88" name="Google Shape;2788;p20"/>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9" name="Google Shape;2789;p20"/>
              <p:cNvGrpSpPr/>
              <p:nvPr/>
            </p:nvGrpSpPr>
            <p:grpSpPr>
              <a:xfrm>
                <a:off x="2307373" y="5405437"/>
                <a:ext cx="134227" cy="78867"/>
                <a:chOff x="2307373" y="5405437"/>
                <a:chExt cx="134227" cy="78867"/>
              </a:xfrm>
            </p:grpSpPr>
            <p:sp>
              <p:nvSpPr>
                <p:cNvPr id="2790" name="Google Shape;2790;p20"/>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91" name="Google Shape;2791;p20"/>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2" name="Google Shape;2792;p20"/>
              <p:cNvGrpSpPr/>
              <p:nvPr/>
            </p:nvGrpSpPr>
            <p:grpSpPr>
              <a:xfrm>
                <a:off x="2273427" y="5455729"/>
                <a:ext cx="202310" cy="99535"/>
                <a:chOff x="2273427" y="5455729"/>
                <a:chExt cx="202310" cy="99535"/>
              </a:xfrm>
            </p:grpSpPr>
            <p:sp>
              <p:nvSpPr>
                <p:cNvPr id="2793" name="Google Shape;2793;p20"/>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94" name="Google Shape;2794;p20"/>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5" name="Google Shape;2795;p20"/>
              <p:cNvGrpSpPr/>
              <p:nvPr/>
            </p:nvGrpSpPr>
            <p:grpSpPr>
              <a:xfrm>
                <a:off x="1560766" y="5782817"/>
                <a:ext cx="928687" cy="481393"/>
                <a:chOff x="1560766" y="5782817"/>
                <a:chExt cx="928687" cy="481393"/>
              </a:xfrm>
            </p:grpSpPr>
            <p:sp>
              <p:nvSpPr>
                <p:cNvPr id="2796" name="Google Shape;2796;p20"/>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97" name="Google Shape;2797;p20"/>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8" name="Google Shape;2798;p20"/>
              <p:cNvGrpSpPr/>
              <p:nvPr/>
            </p:nvGrpSpPr>
            <p:grpSpPr>
              <a:xfrm>
                <a:off x="1724405" y="5870161"/>
                <a:ext cx="612267" cy="284988"/>
                <a:chOff x="1724405" y="5870161"/>
                <a:chExt cx="612267" cy="284988"/>
              </a:xfrm>
            </p:grpSpPr>
            <p:sp>
              <p:nvSpPr>
                <p:cNvPr id="2799" name="Google Shape;2799;p20"/>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00" name="Google Shape;2800;p20"/>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01" name="Google Shape;2801;p20"/>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02" name="Google Shape;2802;p20"/>
            <p:cNvGrpSpPr/>
            <p:nvPr/>
          </p:nvGrpSpPr>
          <p:grpSpPr>
            <a:xfrm>
              <a:off x="5140976" y="802510"/>
              <a:ext cx="1536327" cy="1421090"/>
              <a:chOff x="1560766" y="5405182"/>
              <a:chExt cx="928687" cy="859028"/>
            </a:xfrm>
          </p:grpSpPr>
          <p:grpSp>
            <p:nvGrpSpPr>
              <p:cNvPr id="2803" name="Google Shape;2803;p20"/>
              <p:cNvGrpSpPr/>
              <p:nvPr/>
            </p:nvGrpSpPr>
            <p:grpSpPr>
              <a:xfrm>
                <a:off x="1580864" y="5520975"/>
                <a:ext cx="202501" cy="481393"/>
                <a:chOff x="1580864" y="5520975"/>
                <a:chExt cx="202501" cy="481393"/>
              </a:xfrm>
            </p:grpSpPr>
            <p:sp>
              <p:nvSpPr>
                <p:cNvPr id="2804" name="Google Shape;2804;p20"/>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05" name="Google Shape;2805;p20"/>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06" name="Google Shape;2806;p20"/>
              <p:cNvGrpSpPr/>
              <p:nvPr/>
            </p:nvGrpSpPr>
            <p:grpSpPr>
              <a:xfrm>
                <a:off x="1615001" y="5405182"/>
                <a:ext cx="134227" cy="78931"/>
                <a:chOff x="1615001" y="5405182"/>
                <a:chExt cx="134227" cy="78931"/>
              </a:xfrm>
            </p:grpSpPr>
            <p:sp>
              <p:nvSpPr>
                <p:cNvPr id="2807" name="Google Shape;2807;p20"/>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08" name="Google Shape;2808;p20"/>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09" name="Google Shape;2809;p20"/>
              <p:cNvGrpSpPr/>
              <p:nvPr/>
            </p:nvGrpSpPr>
            <p:grpSpPr>
              <a:xfrm>
                <a:off x="1580941" y="5455538"/>
                <a:ext cx="202347" cy="99441"/>
                <a:chOff x="1580941" y="5455538"/>
                <a:chExt cx="202347" cy="99441"/>
              </a:xfrm>
            </p:grpSpPr>
            <p:sp>
              <p:nvSpPr>
                <p:cNvPr id="2810" name="Google Shape;2810;p20"/>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11" name="Google Shape;2811;p20"/>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12" name="Google Shape;2812;p20"/>
              <p:cNvGrpSpPr/>
              <p:nvPr/>
            </p:nvGrpSpPr>
            <p:grpSpPr>
              <a:xfrm>
                <a:off x="1757076" y="5521165"/>
                <a:ext cx="202596" cy="481393"/>
                <a:chOff x="1757076" y="5521165"/>
                <a:chExt cx="202596" cy="481393"/>
              </a:xfrm>
            </p:grpSpPr>
            <p:sp>
              <p:nvSpPr>
                <p:cNvPr id="2813" name="Google Shape;2813;p20"/>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14" name="Google Shape;2814;p20"/>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15" name="Google Shape;2815;p20"/>
              <p:cNvGrpSpPr/>
              <p:nvPr/>
            </p:nvGrpSpPr>
            <p:grpSpPr>
              <a:xfrm>
                <a:off x="1791213" y="5405437"/>
                <a:ext cx="134227" cy="78867"/>
                <a:chOff x="1791213" y="5405437"/>
                <a:chExt cx="134227" cy="78867"/>
              </a:xfrm>
            </p:grpSpPr>
            <p:sp>
              <p:nvSpPr>
                <p:cNvPr id="2816" name="Google Shape;2816;p20"/>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17" name="Google Shape;2817;p20"/>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18" name="Google Shape;2818;p20"/>
              <p:cNvGrpSpPr/>
              <p:nvPr/>
            </p:nvGrpSpPr>
            <p:grpSpPr>
              <a:xfrm>
                <a:off x="1757267" y="5455729"/>
                <a:ext cx="202343" cy="99535"/>
                <a:chOff x="1757267" y="5455729"/>
                <a:chExt cx="202343" cy="99535"/>
              </a:xfrm>
            </p:grpSpPr>
            <p:sp>
              <p:nvSpPr>
                <p:cNvPr id="2819" name="Google Shape;2819;p20"/>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0" name="Google Shape;2820;p20"/>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21" name="Google Shape;2821;p20"/>
              <p:cNvGrpSpPr/>
              <p:nvPr/>
            </p:nvGrpSpPr>
            <p:grpSpPr>
              <a:xfrm>
                <a:off x="1931003" y="5526594"/>
                <a:ext cx="202596" cy="481393"/>
                <a:chOff x="1931003" y="5526594"/>
                <a:chExt cx="202596" cy="481393"/>
              </a:xfrm>
            </p:grpSpPr>
            <p:sp>
              <p:nvSpPr>
                <p:cNvPr id="2822" name="Google Shape;2822;p20"/>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3" name="Google Shape;2823;p20"/>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24" name="Google Shape;2824;p20"/>
              <p:cNvGrpSpPr/>
              <p:nvPr/>
            </p:nvGrpSpPr>
            <p:grpSpPr>
              <a:xfrm>
                <a:off x="1965235" y="5405437"/>
                <a:ext cx="134227" cy="78867"/>
                <a:chOff x="1965235" y="5405437"/>
                <a:chExt cx="134227" cy="78867"/>
              </a:xfrm>
            </p:grpSpPr>
            <p:sp>
              <p:nvSpPr>
                <p:cNvPr id="2825" name="Google Shape;2825;p20"/>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6" name="Google Shape;2826;p20"/>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27" name="Google Shape;2827;p20"/>
              <p:cNvGrpSpPr/>
              <p:nvPr/>
            </p:nvGrpSpPr>
            <p:grpSpPr>
              <a:xfrm>
                <a:off x="1931256" y="5455729"/>
                <a:ext cx="202281" cy="99535"/>
                <a:chOff x="1931256" y="5455729"/>
                <a:chExt cx="202281" cy="99535"/>
              </a:xfrm>
            </p:grpSpPr>
            <p:sp>
              <p:nvSpPr>
                <p:cNvPr id="2828" name="Google Shape;2828;p20"/>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9" name="Google Shape;2829;p20"/>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0" name="Google Shape;2830;p20"/>
              <p:cNvGrpSpPr/>
              <p:nvPr/>
            </p:nvGrpSpPr>
            <p:grpSpPr>
              <a:xfrm>
                <a:off x="2099210" y="5526690"/>
                <a:ext cx="202601" cy="481298"/>
                <a:chOff x="2099210" y="5526690"/>
                <a:chExt cx="202601" cy="481298"/>
              </a:xfrm>
            </p:grpSpPr>
            <p:sp>
              <p:nvSpPr>
                <p:cNvPr id="2831" name="Google Shape;2831;p20"/>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32" name="Google Shape;2832;p20"/>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3" name="Google Shape;2833;p20"/>
              <p:cNvGrpSpPr/>
              <p:nvPr/>
            </p:nvGrpSpPr>
            <p:grpSpPr>
              <a:xfrm>
                <a:off x="2133447" y="5405437"/>
                <a:ext cx="134227" cy="78867"/>
                <a:chOff x="2133447" y="5405437"/>
                <a:chExt cx="134227" cy="78867"/>
              </a:xfrm>
            </p:grpSpPr>
            <p:sp>
              <p:nvSpPr>
                <p:cNvPr id="2834" name="Google Shape;2834;p20"/>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35" name="Google Shape;2835;p20"/>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6" name="Google Shape;2836;p20"/>
              <p:cNvGrpSpPr/>
              <p:nvPr/>
            </p:nvGrpSpPr>
            <p:grpSpPr>
              <a:xfrm>
                <a:off x="2099467" y="5455729"/>
                <a:ext cx="202281" cy="99535"/>
                <a:chOff x="2099467" y="5455729"/>
                <a:chExt cx="202281" cy="99535"/>
              </a:xfrm>
            </p:grpSpPr>
            <p:sp>
              <p:nvSpPr>
                <p:cNvPr id="2837" name="Google Shape;2837;p20"/>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38" name="Google Shape;2838;p20"/>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9" name="Google Shape;2839;p20"/>
              <p:cNvGrpSpPr/>
              <p:nvPr/>
            </p:nvGrpSpPr>
            <p:grpSpPr>
              <a:xfrm>
                <a:off x="2273236" y="5521165"/>
                <a:ext cx="202596" cy="481393"/>
                <a:chOff x="2273236" y="5521165"/>
                <a:chExt cx="202596" cy="481393"/>
              </a:xfrm>
            </p:grpSpPr>
            <p:sp>
              <p:nvSpPr>
                <p:cNvPr id="2840" name="Google Shape;2840;p20"/>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41" name="Google Shape;2841;p20"/>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42" name="Google Shape;2842;p20"/>
              <p:cNvGrpSpPr/>
              <p:nvPr/>
            </p:nvGrpSpPr>
            <p:grpSpPr>
              <a:xfrm>
                <a:off x="2307373" y="5405437"/>
                <a:ext cx="134227" cy="78867"/>
                <a:chOff x="2307373" y="5405437"/>
                <a:chExt cx="134227" cy="78867"/>
              </a:xfrm>
            </p:grpSpPr>
            <p:sp>
              <p:nvSpPr>
                <p:cNvPr id="2843" name="Google Shape;2843;p20"/>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44" name="Google Shape;2844;p20"/>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45" name="Google Shape;2845;p20"/>
              <p:cNvGrpSpPr/>
              <p:nvPr/>
            </p:nvGrpSpPr>
            <p:grpSpPr>
              <a:xfrm>
                <a:off x="2273427" y="5455729"/>
                <a:ext cx="202310" cy="99535"/>
                <a:chOff x="2273427" y="5455729"/>
                <a:chExt cx="202310" cy="99535"/>
              </a:xfrm>
            </p:grpSpPr>
            <p:sp>
              <p:nvSpPr>
                <p:cNvPr id="2846" name="Google Shape;2846;p20"/>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47" name="Google Shape;2847;p20"/>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48" name="Google Shape;2848;p20"/>
              <p:cNvGrpSpPr/>
              <p:nvPr/>
            </p:nvGrpSpPr>
            <p:grpSpPr>
              <a:xfrm>
                <a:off x="1560766" y="5782817"/>
                <a:ext cx="928687" cy="481393"/>
                <a:chOff x="1560766" y="5782817"/>
                <a:chExt cx="928687" cy="481393"/>
              </a:xfrm>
            </p:grpSpPr>
            <p:sp>
              <p:nvSpPr>
                <p:cNvPr id="2849" name="Google Shape;2849;p20"/>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0" name="Google Shape;2850;p20"/>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51" name="Google Shape;2851;p20"/>
              <p:cNvGrpSpPr/>
              <p:nvPr/>
            </p:nvGrpSpPr>
            <p:grpSpPr>
              <a:xfrm>
                <a:off x="1724405" y="5870161"/>
                <a:ext cx="612267" cy="284988"/>
                <a:chOff x="1724405" y="5870161"/>
                <a:chExt cx="612267" cy="284988"/>
              </a:xfrm>
            </p:grpSpPr>
            <p:sp>
              <p:nvSpPr>
                <p:cNvPr id="2852" name="Google Shape;2852;p20"/>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3" name="Google Shape;2853;p20"/>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54" name="Google Shape;2854;p20"/>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855" name="Google Shape;2855;p20"/>
          <p:cNvGrpSpPr/>
          <p:nvPr/>
        </p:nvGrpSpPr>
        <p:grpSpPr>
          <a:xfrm>
            <a:off x="191132" y="2512633"/>
            <a:ext cx="784497" cy="915733"/>
            <a:chOff x="8127313" y="716372"/>
            <a:chExt cx="1477581" cy="1724761"/>
          </a:xfrm>
        </p:grpSpPr>
        <p:grpSp>
          <p:nvGrpSpPr>
            <p:cNvPr id="2856" name="Google Shape;2856;p20"/>
            <p:cNvGrpSpPr/>
            <p:nvPr/>
          </p:nvGrpSpPr>
          <p:grpSpPr>
            <a:xfrm flipH="1">
              <a:off x="8127313" y="730397"/>
              <a:ext cx="1477581" cy="1710736"/>
              <a:chOff x="8390004" y="456115"/>
              <a:chExt cx="904162" cy="1046834"/>
            </a:xfrm>
          </p:grpSpPr>
          <p:grpSp>
            <p:nvGrpSpPr>
              <p:cNvPr id="2857" name="Google Shape;2857;p20"/>
              <p:cNvGrpSpPr/>
              <p:nvPr/>
            </p:nvGrpSpPr>
            <p:grpSpPr>
              <a:xfrm>
                <a:off x="8390004" y="1344626"/>
                <a:ext cx="193429" cy="158323"/>
                <a:chOff x="8390004" y="1344626"/>
                <a:chExt cx="193429" cy="158323"/>
              </a:xfrm>
            </p:grpSpPr>
            <p:sp>
              <p:nvSpPr>
                <p:cNvPr id="2858" name="Google Shape;2858;p20"/>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9" name="Google Shape;2859;p20"/>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60" name="Google Shape;2860;p20"/>
              <p:cNvGrpSpPr/>
              <p:nvPr/>
            </p:nvGrpSpPr>
            <p:grpSpPr>
              <a:xfrm>
                <a:off x="8437418" y="1249718"/>
                <a:ext cx="235873" cy="221893"/>
                <a:chOff x="8437418" y="1249718"/>
                <a:chExt cx="235873" cy="221893"/>
              </a:xfrm>
            </p:grpSpPr>
            <p:sp>
              <p:nvSpPr>
                <p:cNvPr id="2861" name="Google Shape;2861;p20"/>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62" name="Google Shape;2862;p20"/>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63" name="Google Shape;2863;p20"/>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64" name="Google Shape;2864;p20"/>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865" name="Google Shape;2865;p20"/>
              <p:cNvGrpSpPr/>
              <p:nvPr/>
            </p:nvGrpSpPr>
            <p:grpSpPr>
              <a:xfrm>
                <a:off x="8433011" y="1095392"/>
                <a:ext cx="388579" cy="353169"/>
                <a:chOff x="8433011" y="1095392"/>
                <a:chExt cx="388579" cy="353169"/>
              </a:xfrm>
            </p:grpSpPr>
            <p:sp>
              <p:nvSpPr>
                <p:cNvPr id="2866" name="Google Shape;2866;p20"/>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67" name="Google Shape;2867;p20"/>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68" name="Google Shape;2868;p20"/>
              <p:cNvGrpSpPr/>
              <p:nvPr/>
            </p:nvGrpSpPr>
            <p:grpSpPr>
              <a:xfrm>
                <a:off x="8457991" y="456115"/>
                <a:ext cx="836175" cy="922341"/>
                <a:chOff x="8457991" y="456115"/>
                <a:chExt cx="836175" cy="922341"/>
              </a:xfrm>
            </p:grpSpPr>
            <p:sp>
              <p:nvSpPr>
                <p:cNvPr id="2869" name="Google Shape;2869;p20"/>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0" name="Google Shape;2870;p20"/>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71" name="Google Shape;2871;p20"/>
              <p:cNvGrpSpPr/>
              <p:nvPr/>
            </p:nvGrpSpPr>
            <p:grpSpPr>
              <a:xfrm>
                <a:off x="9017765" y="1062485"/>
                <a:ext cx="43394" cy="51843"/>
                <a:chOff x="9017765" y="1062485"/>
                <a:chExt cx="43394" cy="51843"/>
              </a:xfrm>
            </p:grpSpPr>
            <p:sp>
              <p:nvSpPr>
                <p:cNvPr id="2872" name="Google Shape;2872;p20"/>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3" name="Google Shape;2873;p20"/>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74" name="Google Shape;2874;p20"/>
              <p:cNvGrpSpPr/>
              <p:nvPr/>
            </p:nvGrpSpPr>
            <p:grpSpPr>
              <a:xfrm>
                <a:off x="8715085" y="603328"/>
                <a:ext cx="436817" cy="522335"/>
                <a:chOff x="8715085" y="603328"/>
                <a:chExt cx="436817" cy="522335"/>
              </a:xfrm>
            </p:grpSpPr>
            <p:sp>
              <p:nvSpPr>
                <p:cNvPr id="2875" name="Google Shape;2875;p20"/>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6" name="Google Shape;2876;p20"/>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77" name="Google Shape;2877;p20"/>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8" name="Google Shape;2878;p20"/>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9" name="Google Shape;2879;p20"/>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80" name="Google Shape;2880;p20"/>
            <p:cNvGrpSpPr/>
            <p:nvPr/>
          </p:nvGrpSpPr>
          <p:grpSpPr>
            <a:xfrm flipH="1">
              <a:off x="8127313" y="716372"/>
              <a:ext cx="1477581" cy="1710736"/>
              <a:chOff x="8390004" y="456115"/>
              <a:chExt cx="904162" cy="1046834"/>
            </a:xfrm>
          </p:grpSpPr>
          <p:grpSp>
            <p:nvGrpSpPr>
              <p:cNvPr id="2881" name="Google Shape;2881;p20"/>
              <p:cNvGrpSpPr/>
              <p:nvPr/>
            </p:nvGrpSpPr>
            <p:grpSpPr>
              <a:xfrm>
                <a:off x="8390004" y="1344626"/>
                <a:ext cx="193429" cy="158323"/>
                <a:chOff x="8390004" y="1344626"/>
                <a:chExt cx="193429" cy="158323"/>
              </a:xfrm>
            </p:grpSpPr>
            <p:sp>
              <p:nvSpPr>
                <p:cNvPr id="2882" name="Google Shape;2882;p20"/>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83" name="Google Shape;2883;p20"/>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84" name="Google Shape;2884;p20"/>
              <p:cNvGrpSpPr/>
              <p:nvPr/>
            </p:nvGrpSpPr>
            <p:grpSpPr>
              <a:xfrm>
                <a:off x="8437418" y="1249718"/>
                <a:ext cx="235873" cy="221893"/>
                <a:chOff x="8437418" y="1249718"/>
                <a:chExt cx="235873" cy="221893"/>
              </a:xfrm>
            </p:grpSpPr>
            <p:sp>
              <p:nvSpPr>
                <p:cNvPr id="2885" name="Google Shape;2885;p20"/>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86" name="Google Shape;2886;p20"/>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87" name="Google Shape;2887;p20"/>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88" name="Google Shape;2888;p20"/>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889" name="Google Shape;2889;p20"/>
              <p:cNvGrpSpPr/>
              <p:nvPr/>
            </p:nvGrpSpPr>
            <p:grpSpPr>
              <a:xfrm>
                <a:off x="8433011" y="1095392"/>
                <a:ext cx="388579" cy="353169"/>
                <a:chOff x="8433011" y="1095392"/>
                <a:chExt cx="388579" cy="353169"/>
              </a:xfrm>
            </p:grpSpPr>
            <p:sp>
              <p:nvSpPr>
                <p:cNvPr id="2890" name="Google Shape;2890;p20"/>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91" name="Google Shape;2891;p20"/>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92" name="Google Shape;2892;p20"/>
              <p:cNvGrpSpPr/>
              <p:nvPr/>
            </p:nvGrpSpPr>
            <p:grpSpPr>
              <a:xfrm>
                <a:off x="8457991" y="456115"/>
                <a:ext cx="836175" cy="922341"/>
                <a:chOff x="8457991" y="456115"/>
                <a:chExt cx="836175" cy="922341"/>
              </a:xfrm>
            </p:grpSpPr>
            <p:sp>
              <p:nvSpPr>
                <p:cNvPr id="2893" name="Google Shape;2893;p20"/>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94" name="Google Shape;2894;p20"/>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95" name="Google Shape;2895;p20"/>
              <p:cNvGrpSpPr/>
              <p:nvPr/>
            </p:nvGrpSpPr>
            <p:grpSpPr>
              <a:xfrm>
                <a:off x="9017765" y="1062485"/>
                <a:ext cx="43394" cy="51843"/>
                <a:chOff x="9017765" y="1062485"/>
                <a:chExt cx="43394" cy="51843"/>
              </a:xfrm>
            </p:grpSpPr>
            <p:sp>
              <p:nvSpPr>
                <p:cNvPr id="2896" name="Google Shape;2896;p20"/>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97" name="Google Shape;2897;p20"/>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98" name="Google Shape;2898;p20"/>
              <p:cNvGrpSpPr/>
              <p:nvPr/>
            </p:nvGrpSpPr>
            <p:grpSpPr>
              <a:xfrm>
                <a:off x="8715085" y="603328"/>
                <a:ext cx="436817" cy="522335"/>
                <a:chOff x="8715085" y="603328"/>
                <a:chExt cx="436817" cy="522335"/>
              </a:xfrm>
            </p:grpSpPr>
            <p:sp>
              <p:nvSpPr>
                <p:cNvPr id="2899" name="Google Shape;2899;p20"/>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0" name="Google Shape;2900;p20"/>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901" name="Google Shape;2901;p20"/>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2" name="Google Shape;2902;p20"/>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3" name="Google Shape;2903;p20"/>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904" name="Google Shape;2904;p20"/>
          <p:cNvGrpSpPr/>
          <p:nvPr/>
        </p:nvGrpSpPr>
        <p:grpSpPr>
          <a:xfrm>
            <a:off x="454300" y="4856609"/>
            <a:ext cx="1550362" cy="1549813"/>
            <a:chOff x="1209799" y="5559338"/>
            <a:chExt cx="2325543" cy="2324720"/>
          </a:xfrm>
        </p:grpSpPr>
        <p:grpSp>
          <p:nvGrpSpPr>
            <p:cNvPr id="2905" name="Google Shape;2905;p20"/>
            <p:cNvGrpSpPr/>
            <p:nvPr/>
          </p:nvGrpSpPr>
          <p:grpSpPr>
            <a:xfrm rot="8502245">
              <a:off x="1543643" y="5895190"/>
              <a:ext cx="1657853" cy="1653015"/>
              <a:chOff x="8171157" y="5416867"/>
              <a:chExt cx="1032469" cy="1029366"/>
            </a:xfrm>
          </p:grpSpPr>
          <p:grpSp>
            <p:nvGrpSpPr>
              <p:cNvPr id="2906" name="Google Shape;2906;p20"/>
              <p:cNvGrpSpPr/>
              <p:nvPr/>
            </p:nvGrpSpPr>
            <p:grpSpPr>
              <a:xfrm>
                <a:off x="8171157" y="5416867"/>
                <a:ext cx="705666" cy="1029366"/>
                <a:chOff x="8171157" y="5416867"/>
                <a:chExt cx="705666" cy="1029366"/>
              </a:xfrm>
            </p:grpSpPr>
            <p:grpSp>
              <p:nvGrpSpPr>
                <p:cNvPr id="2907" name="Google Shape;2907;p20"/>
                <p:cNvGrpSpPr/>
                <p:nvPr/>
              </p:nvGrpSpPr>
              <p:grpSpPr>
                <a:xfrm>
                  <a:off x="8171157" y="5416867"/>
                  <a:ext cx="705666" cy="1029366"/>
                  <a:chOff x="8171157" y="5416867"/>
                  <a:chExt cx="705666" cy="1029366"/>
                </a:xfrm>
              </p:grpSpPr>
              <p:sp>
                <p:nvSpPr>
                  <p:cNvPr id="2908" name="Google Shape;2908;p20"/>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9" name="Google Shape;2909;p20"/>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0" name="Google Shape;2910;p20"/>
                <p:cNvGrpSpPr/>
                <p:nvPr/>
              </p:nvGrpSpPr>
              <p:grpSpPr>
                <a:xfrm>
                  <a:off x="8751951" y="6169342"/>
                  <a:ext cx="120300" cy="28575"/>
                  <a:chOff x="8751951" y="6169342"/>
                  <a:chExt cx="120300" cy="28575"/>
                </a:xfrm>
              </p:grpSpPr>
              <p:sp>
                <p:nvSpPr>
                  <p:cNvPr id="2911" name="Google Shape;2911;p20"/>
                  <p:cNvSpPr/>
                  <p:nvPr/>
                </p:nvSpPr>
                <p:spPr>
                  <a:xfrm>
                    <a:off x="8766238" y="618362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12" name="Google Shape;2912;p20"/>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3" name="Google Shape;2913;p20"/>
                <p:cNvGrpSpPr/>
                <p:nvPr/>
              </p:nvGrpSpPr>
              <p:grpSpPr>
                <a:xfrm>
                  <a:off x="8751951" y="6060756"/>
                  <a:ext cx="120300" cy="28575"/>
                  <a:chOff x="8751951" y="6060756"/>
                  <a:chExt cx="120300" cy="28575"/>
                </a:xfrm>
              </p:grpSpPr>
              <p:sp>
                <p:nvSpPr>
                  <p:cNvPr id="2914" name="Google Shape;2914;p20"/>
                  <p:cNvSpPr/>
                  <p:nvPr/>
                </p:nvSpPr>
                <p:spPr>
                  <a:xfrm>
                    <a:off x="8766238" y="607504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15" name="Google Shape;2915;p20"/>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6" name="Google Shape;2916;p20"/>
                <p:cNvGrpSpPr/>
                <p:nvPr/>
              </p:nvGrpSpPr>
              <p:grpSpPr>
                <a:xfrm>
                  <a:off x="8751951" y="5952076"/>
                  <a:ext cx="120300" cy="28575"/>
                  <a:chOff x="8751951" y="5952076"/>
                  <a:chExt cx="120300" cy="28575"/>
                </a:xfrm>
              </p:grpSpPr>
              <p:sp>
                <p:nvSpPr>
                  <p:cNvPr id="2917" name="Google Shape;2917;p20"/>
                  <p:cNvSpPr/>
                  <p:nvPr/>
                </p:nvSpPr>
                <p:spPr>
                  <a:xfrm>
                    <a:off x="8766238" y="596636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18" name="Google Shape;2918;p20"/>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9" name="Google Shape;2919;p20"/>
                <p:cNvGrpSpPr/>
                <p:nvPr/>
              </p:nvGrpSpPr>
              <p:grpSpPr>
                <a:xfrm>
                  <a:off x="8751951" y="5843396"/>
                  <a:ext cx="120300" cy="28575"/>
                  <a:chOff x="8751951" y="5843396"/>
                  <a:chExt cx="120300" cy="28575"/>
                </a:xfrm>
              </p:grpSpPr>
              <p:sp>
                <p:nvSpPr>
                  <p:cNvPr id="2920" name="Google Shape;2920;p20"/>
                  <p:cNvSpPr/>
                  <p:nvPr/>
                </p:nvSpPr>
                <p:spPr>
                  <a:xfrm>
                    <a:off x="8766238" y="585768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21" name="Google Shape;2921;p20"/>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22" name="Google Shape;2922;p20"/>
                <p:cNvGrpSpPr/>
                <p:nvPr/>
              </p:nvGrpSpPr>
              <p:grpSpPr>
                <a:xfrm>
                  <a:off x="8751951" y="5734716"/>
                  <a:ext cx="120300" cy="28575"/>
                  <a:chOff x="8751951" y="5734716"/>
                  <a:chExt cx="120300" cy="28575"/>
                </a:xfrm>
              </p:grpSpPr>
              <p:sp>
                <p:nvSpPr>
                  <p:cNvPr id="2923" name="Google Shape;2923;p20"/>
                  <p:cNvSpPr/>
                  <p:nvPr/>
                </p:nvSpPr>
                <p:spPr>
                  <a:xfrm>
                    <a:off x="8766238" y="574909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24" name="Google Shape;2924;p20"/>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25" name="Google Shape;2925;p20"/>
                <p:cNvGrpSpPr/>
                <p:nvPr/>
              </p:nvGrpSpPr>
              <p:grpSpPr>
                <a:xfrm>
                  <a:off x="8751951" y="5626131"/>
                  <a:ext cx="120300" cy="28575"/>
                  <a:chOff x="8751951" y="5626131"/>
                  <a:chExt cx="120300" cy="28575"/>
                </a:xfrm>
              </p:grpSpPr>
              <p:sp>
                <p:nvSpPr>
                  <p:cNvPr id="2926" name="Google Shape;2926;p20"/>
                  <p:cNvSpPr/>
                  <p:nvPr/>
                </p:nvSpPr>
                <p:spPr>
                  <a:xfrm>
                    <a:off x="8766238" y="564041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27" name="Google Shape;2927;p20"/>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28" name="Google Shape;2928;p20"/>
                <p:cNvGrpSpPr/>
                <p:nvPr/>
              </p:nvGrpSpPr>
              <p:grpSpPr>
                <a:xfrm>
                  <a:off x="8751951" y="5517451"/>
                  <a:ext cx="120300" cy="28575"/>
                  <a:chOff x="8751951" y="5517451"/>
                  <a:chExt cx="120300" cy="28575"/>
                </a:xfrm>
              </p:grpSpPr>
              <p:sp>
                <p:nvSpPr>
                  <p:cNvPr id="2929" name="Google Shape;2929;p20"/>
                  <p:cNvSpPr/>
                  <p:nvPr/>
                </p:nvSpPr>
                <p:spPr>
                  <a:xfrm>
                    <a:off x="8766238" y="553173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0" name="Google Shape;2930;p20"/>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931" name="Google Shape;2931;p20"/>
              <p:cNvGrpSpPr/>
              <p:nvPr/>
            </p:nvGrpSpPr>
            <p:grpSpPr>
              <a:xfrm>
                <a:off x="8924353" y="5425249"/>
                <a:ext cx="279273" cy="1014793"/>
                <a:chOff x="8924353" y="5425249"/>
                <a:chExt cx="279273" cy="1014793"/>
              </a:xfrm>
            </p:grpSpPr>
            <p:sp>
              <p:nvSpPr>
                <p:cNvPr id="2932" name="Google Shape;2932;p20"/>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3" name="Google Shape;2933;p20"/>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34" name="Google Shape;2934;p20"/>
              <p:cNvGrpSpPr/>
              <p:nvPr/>
            </p:nvGrpSpPr>
            <p:grpSpPr>
              <a:xfrm>
                <a:off x="9085421" y="6300691"/>
                <a:ext cx="118205" cy="28575"/>
                <a:chOff x="9085421" y="6300691"/>
                <a:chExt cx="118205" cy="28575"/>
              </a:xfrm>
            </p:grpSpPr>
            <p:sp>
              <p:nvSpPr>
                <p:cNvPr id="2935" name="Google Shape;2935;p20"/>
                <p:cNvSpPr/>
                <p:nvPr/>
              </p:nvSpPr>
              <p:spPr>
                <a:xfrm>
                  <a:off x="9099708" y="6314979"/>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6" name="Google Shape;2936;p20"/>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37" name="Google Shape;2937;p20"/>
              <p:cNvGrpSpPr/>
              <p:nvPr/>
            </p:nvGrpSpPr>
            <p:grpSpPr>
              <a:xfrm>
                <a:off x="9027794" y="6192107"/>
                <a:ext cx="175831" cy="28575"/>
                <a:chOff x="9027794" y="6192107"/>
                <a:chExt cx="175831" cy="28575"/>
              </a:xfrm>
            </p:grpSpPr>
            <p:sp>
              <p:nvSpPr>
                <p:cNvPr id="2938" name="Google Shape;2938;p20"/>
                <p:cNvSpPr/>
                <p:nvPr/>
              </p:nvSpPr>
              <p:spPr>
                <a:xfrm>
                  <a:off x="9042082" y="6206394"/>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9" name="Google Shape;2939;p20"/>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0" name="Google Shape;2940;p20"/>
              <p:cNvGrpSpPr/>
              <p:nvPr/>
            </p:nvGrpSpPr>
            <p:grpSpPr>
              <a:xfrm>
                <a:off x="9085421" y="6083426"/>
                <a:ext cx="118205" cy="28575"/>
                <a:chOff x="9085421" y="6083426"/>
                <a:chExt cx="118205" cy="28575"/>
              </a:xfrm>
            </p:grpSpPr>
            <p:sp>
              <p:nvSpPr>
                <p:cNvPr id="2941" name="Google Shape;2941;p20"/>
                <p:cNvSpPr/>
                <p:nvPr/>
              </p:nvSpPr>
              <p:spPr>
                <a:xfrm>
                  <a:off x="9099708" y="609771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42" name="Google Shape;2942;p20"/>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3" name="Google Shape;2943;p20"/>
              <p:cNvGrpSpPr/>
              <p:nvPr/>
            </p:nvGrpSpPr>
            <p:grpSpPr>
              <a:xfrm>
                <a:off x="9027794" y="5974746"/>
                <a:ext cx="175831" cy="28575"/>
                <a:chOff x="9027794" y="5974746"/>
                <a:chExt cx="175831" cy="28575"/>
              </a:xfrm>
            </p:grpSpPr>
            <p:sp>
              <p:nvSpPr>
                <p:cNvPr id="2944" name="Google Shape;2944;p20"/>
                <p:cNvSpPr/>
                <p:nvPr/>
              </p:nvSpPr>
              <p:spPr>
                <a:xfrm>
                  <a:off x="9042082" y="5989033"/>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45" name="Google Shape;2945;p20"/>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6" name="Google Shape;2946;p20"/>
              <p:cNvGrpSpPr/>
              <p:nvPr/>
            </p:nvGrpSpPr>
            <p:grpSpPr>
              <a:xfrm>
                <a:off x="9085421" y="5866065"/>
                <a:ext cx="118205" cy="28575"/>
                <a:chOff x="9085421" y="5866065"/>
                <a:chExt cx="118205" cy="28575"/>
              </a:xfrm>
            </p:grpSpPr>
            <p:sp>
              <p:nvSpPr>
                <p:cNvPr id="2947" name="Google Shape;2947;p20"/>
                <p:cNvSpPr/>
                <p:nvPr/>
              </p:nvSpPr>
              <p:spPr>
                <a:xfrm>
                  <a:off x="9099708" y="588035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48" name="Google Shape;2948;p20"/>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9" name="Google Shape;2949;p20"/>
              <p:cNvGrpSpPr/>
              <p:nvPr/>
            </p:nvGrpSpPr>
            <p:grpSpPr>
              <a:xfrm>
                <a:off x="9027794" y="5757481"/>
                <a:ext cx="175831" cy="28575"/>
                <a:chOff x="9027794" y="5757481"/>
                <a:chExt cx="175831" cy="28575"/>
              </a:xfrm>
            </p:grpSpPr>
            <p:sp>
              <p:nvSpPr>
                <p:cNvPr id="2950" name="Google Shape;2950;p20"/>
                <p:cNvSpPr/>
                <p:nvPr/>
              </p:nvSpPr>
              <p:spPr>
                <a:xfrm>
                  <a:off x="9042082" y="577176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1" name="Google Shape;2951;p20"/>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52" name="Google Shape;2952;p20"/>
              <p:cNvGrpSpPr/>
              <p:nvPr/>
            </p:nvGrpSpPr>
            <p:grpSpPr>
              <a:xfrm>
                <a:off x="9085421" y="5648800"/>
                <a:ext cx="118205" cy="28575"/>
                <a:chOff x="9085421" y="5648800"/>
                <a:chExt cx="118205" cy="28575"/>
              </a:xfrm>
            </p:grpSpPr>
            <p:sp>
              <p:nvSpPr>
                <p:cNvPr id="2953" name="Google Shape;2953;p20"/>
                <p:cNvSpPr/>
                <p:nvPr/>
              </p:nvSpPr>
              <p:spPr>
                <a:xfrm>
                  <a:off x="9099708" y="5663088"/>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4" name="Google Shape;2954;p20"/>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55" name="Google Shape;2955;p20"/>
              <p:cNvGrpSpPr/>
              <p:nvPr/>
            </p:nvGrpSpPr>
            <p:grpSpPr>
              <a:xfrm>
                <a:off x="9027794" y="5540120"/>
                <a:ext cx="175831" cy="28575"/>
                <a:chOff x="9027794" y="5540120"/>
                <a:chExt cx="175831" cy="28575"/>
              </a:xfrm>
            </p:grpSpPr>
            <p:sp>
              <p:nvSpPr>
                <p:cNvPr id="2956" name="Google Shape;2956;p20"/>
                <p:cNvSpPr/>
                <p:nvPr/>
              </p:nvSpPr>
              <p:spPr>
                <a:xfrm>
                  <a:off x="9042082" y="555440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7" name="Google Shape;2957;p20"/>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958" name="Google Shape;2958;p20"/>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9" name="Google Shape;2959;p20"/>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60" name="Google Shape;2960;p20"/>
            <p:cNvGrpSpPr/>
            <p:nvPr/>
          </p:nvGrpSpPr>
          <p:grpSpPr>
            <a:xfrm rot="8502245">
              <a:off x="1543643" y="5895190"/>
              <a:ext cx="1657853" cy="1653015"/>
              <a:chOff x="8171157" y="5416867"/>
              <a:chExt cx="1032469" cy="1029366"/>
            </a:xfrm>
          </p:grpSpPr>
          <p:grpSp>
            <p:nvGrpSpPr>
              <p:cNvPr id="2961" name="Google Shape;2961;p20"/>
              <p:cNvGrpSpPr/>
              <p:nvPr/>
            </p:nvGrpSpPr>
            <p:grpSpPr>
              <a:xfrm>
                <a:off x="8171157" y="5416867"/>
                <a:ext cx="705666" cy="1029366"/>
                <a:chOff x="8171157" y="5416867"/>
                <a:chExt cx="705666" cy="1029366"/>
              </a:xfrm>
            </p:grpSpPr>
            <p:grpSp>
              <p:nvGrpSpPr>
                <p:cNvPr id="2962" name="Google Shape;2962;p20"/>
                <p:cNvGrpSpPr/>
                <p:nvPr/>
              </p:nvGrpSpPr>
              <p:grpSpPr>
                <a:xfrm>
                  <a:off x="8171157" y="5416867"/>
                  <a:ext cx="705666" cy="1029366"/>
                  <a:chOff x="8171157" y="5416867"/>
                  <a:chExt cx="705666" cy="1029366"/>
                </a:xfrm>
              </p:grpSpPr>
              <p:sp>
                <p:nvSpPr>
                  <p:cNvPr id="2963" name="Google Shape;2963;p20"/>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64" name="Google Shape;2964;p20"/>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65" name="Google Shape;2965;p20"/>
                <p:cNvGrpSpPr/>
                <p:nvPr/>
              </p:nvGrpSpPr>
              <p:grpSpPr>
                <a:xfrm>
                  <a:off x="8751951" y="6169342"/>
                  <a:ext cx="120300" cy="28575"/>
                  <a:chOff x="8751951" y="6169342"/>
                  <a:chExt cx="120300" cy="28575"/>
                </a:xfrm>
              </p:grpSpPr>
              <p:sp>
                <p:nvSpPr>
                  <p:cNvPr id="2966" name="Google Shape;2966;p20"/>
                  <p:cNvSpPr/>
                  <p:nvPr/>
                </p:nvSpPr>
                <p:spPr>
                  <a:xfrm>
                    <a:off x="8766238" y="618362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67" name="Google Shape;2967;p20"/>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68" name="Google Shape;2968;p20"/>
                <p:cNvGrpSpPr/>
                <p:nvPr/>
              </p:nvGrpSpPr>
              <p:grpSpPr>
                <a:xfrm>
                  <a:off x="8751951" y="6060756"/>
                  <a:ext cx="120300" cy="28575"/>
                  <a:chOff x="8751951" y="6060756"/>
                  <a:chExt cx="120300" cy="28575"/>
                </a:xfrm>
              </p:grpSpPr>
              <p:sp>
                <p:nvSpPr>
                  <p:cNvPr id="2969" name="Google Shape;2969;p20"/>
                  <p:cNvSpPr/>
                  <p:nvPr/>
                </p:nvSpPr>
                <p:spPr>
                  <a:xfrm>
                    <a:off x="8766238" y="607504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0" name="Google Shape;2970;p20"/>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1" name="Google Shape;2971;p20"/>
                <p:cNvGrpSpPr/>
                <p:nvPr/>
              </p:nvGrpSpPr>
              <p:grpSpPr>
                <a:xfrm>
                  <a:off x="8751951" y="5952076"/>
                  <a:ext cx="120300" cy="28575"/>
                  <a:chOff x="8751951" y="5952076"/>
                  <a:chExt cx="120300" cy="28575"/>
                </a:xfrm>
              </p:grpSpPr>
              <p:sp>
                <p:nvSpPr>
                  <p:cNvPr id="2972" name="Google Shape;2972;p20"/>
                  <p:cNvSpPr/>
                  <p:nvPr/>
                </p:nvSpPr>
                <p:spPr>
                  <a:xfrm>
                    <a:off x="8766238" y="596636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3" name="Google Shape;2973;p20"/>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4" name="Google Shape;2974;p20"/>
                <p:cNvGrpSpPr/>
                <p:nvPr/>
              </p:nvGrpSpPr>
              <p:grpSpPr>
                <a:xfrm>
                  <a:off x="8751951" y="5843396"/>
                  <a:ext cx="120300" cy="28575"/>
                  <a:chOff x="8751951" y="5843396"/>
                  <a:chExt cx="120300" cy="28575"/>
                </a:xfrm>
              </p:grpSpPr>
              <p:sp>
                <p:nvSpPr>
                  <p:cNvPr id="2975" name="Google Shape;2975;p20"/>
                  <p:cNvSpPr/>
                  <p:nvPr/>
                </p:nvSpPr>
                <p:spPr>
                  <a:xfrm>
                    <a:off x="8766238" y="585768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6" name="Google Shape;2976;p20"/>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7" name="Google Shape;2977;p20"/>
                <p:cNvGrpSpPr/>
                <p:nvPr/>
              </p:nvGrpSpPr>
              <p:grpSpPr>
                <a:xfrm>
                  <a:off x="8751951" y="5734716"/>
                  <a:ext cx="120300" cy="28575"/>
                  <a:chOff x="8751951" y="5734716"/>
                  <a:chExt cx="120300" cy="28575"/>
                </a:xfrm>
              </p:grpSpPr>
              <p:sp>
                <p:nvSpPr>
                  <p:cNvPr id="2978" name="Google Shape;2978;p20"/>
                  <p:cNvSpPr/>
                  <p:nvPr/>
                </p:nvSpPr>
                <p:spPr>
                  <a:xfrm>
                    <a:off x="8766238" y="574909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9" name="Google Shape;2979;p20"/>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80" name="Google Shape;2980;p20"/>
                <p:cNvGrpSpPr/>
                <p:nvPr/>
              </p:nvGrpSpPr>
              <p:grpSpPr>
                <a:xfrm>
                  <a:off x="8751951" y="5626131"/>
                  <a:ext cx="120300" cy="28575"/>
                  <a:chOff x="8751951" y="5626131"/>
                  <a:chExt cx="120300" cy="28575"/>
                </a:xfrm>
              </p:grpSpPr>
              <p:sp>
                <p:nvSpPr>
                  <p:cNvPr id="2981" name="Google Shape;2981;p20"/>
                  <p:cNvSpPr/>
                  <p:nvPr/>
                </p:nvSpPr>
                <p:spPr>
                  <a:xfrm>
                    <a:off x="8766238" y="564041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82" name="Google Shape;2982;p20"/>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83" name="Google Shape;2983;p20"/>
                <p:cNvGrpSpPr/>
                <p:nvPr/>
              </p:nvGrpSpPr>
              <p:grpSpPr>
                <a:xfrm>
                  <a:off x="8751951" y="5517451"/>
                  <a:ext cx="120300" cy="28575"/>
                  <a:chOff x="8751951" y="5517451"/>
                  <a:chExt cx="120300" cy="28575"/>
                </a:xfrm>
              </p:grpSpPr>
              <p:sp>
                <p:nvSpPr>
                  <p:cNvPr id="2984" name="Google Shape;2984;p20"/>
                  <p:cNvSpPr/>
                  <p:nvPr/>
                </p:nvSpPr>
                <p:spPr>
                  <a:xfrm>
                    <a:off x="8766238" y="553173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85" name="Google Shape;2985;p20"/>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986" name="Google Shape;2986;p20"/>
              <p:cNvGrpSpPr/>
              <p:nvPr/>
            </p:nvGrpSpPr>
            <p:grpSpPr>
              <a:xfrm>
                <a:off x="8924353" y="5425249"/>
                <a:ext cx="279273" cy="1014793"/>
                <a:chOff x="8924353" y="5425249"/>
                <a:chExt cx="279273" cy="1014793"/>
              </a:xfrm>
            </p:grpSpPr>
            <p:sp>
              <p:nvSpPr>
                <p:cNvPr id="2987" name="Google Shape;2987;p20"/>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88" name="Google Shape;2988;p20"/>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89" name="Google Shape;2989;p20"/>
              <p:cNvGrpSpPr/>
              <p:nvPr/>
            </p:nvGrpSpPr>
            <p:grpSpPr>
              <a:xfrm>
                <a:off x="9085421" y="6300691"/>
                <a:ext cx="118205" cy="28575"/>
                <a:chOff x="9085421" y="6300691"/>
                <a:chExt cx="118205" cy="28575"/>
              </a:xfrm>
            </p:grpSpPr>
            <p:sp>
              <p:nvSpPr>
                <p:cNvPr id="2990" name="Google Shape;2990;p20"/>
                <p:cNvSpPr/>
                <p:nvPr/>
              </p:nvSpPr>
              <p:spPr>
                <a:xfrm>
                  <a:off x="9099708" y="6314979"/>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1" name="Google Shape;2991;p20"/>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92" name="Google Shape;2992;p20"/>
              <p:cNvGrpSpPr/>
              <p:nvPr/>
            </p:nvGrpSpPr>
            <p:grpSpPr>
              <a:xfrm>
                <a:off x="9027794" y="6192107"/>
                <a:ext cx="175831" cy="28575"/>
                <a:chOff x="9027794" y="6192107"/>
                <a:chExt cx="175831" cy="28575"/>
              </a:xfrm>
            </p:grpSpPr>
            <p:sp>
              <p:nvSpPr>
                <p:cNvPr id="2993" name="Google Shape;2993;p20"/>
                <p:cNvSpPr/>
                <p:nvPr/>
              </p:nvSpPr>
              <p:spPr>
                <a:xfrm>
                  <a:off x="9042082" y="6206394"/>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4" name="Google Shape;2994;p20"/>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95" name="Google Shape;2995;p20"/>
              <p:cNvGrpSpPr/>
              <p:nvPr/>
            </p:nvGrpSpPr>
            <p:grpSpPr>
              <a:xfrm>
                <a:off x="9085421" y="6083426"/>
                <a:ext cx="118205" cy="28575"/>
                <a:chOff x="9085421" y="6083426"/>
                <a:chExt cx="118205" cy="28575"/>
              </a:xfrm>
            </p:grpSpPr>
            <p:sp>
              <p:nvSpPr>
                <p:cNvPr id="2996" name="Google Shape;2996;p20"/>
                <p:cNvSpPr/>
                <p:nvPr/>
              </p:nvSpPr>
              <p:spPr>
                <a:xfrm>
                  <a:off x="9099708" y="609771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7" name="Google Shape;2997;p20"/>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98" name="Google Shape;2998;p20"/>
              <p:cNvGrpSpPr/>
              <p:nvPr/>
            </p:nvGrpSpPr>
            <p:grpSpPr>
              <a:xfrm>
                <a:off x="9027794" y="5974746"/>
                <a:ext cx="175831" cy="28575"/>
                <a:chOff x="9027794" y="5974746"/>
                <a:chExt cx="175831" cy="28575"/>
              </a:xfrm>
            </p:grpSpPr>
            <p:sp>
              <p:nvSpPr>
                <p:cNvPr id="2999" name="Google Shape;2999;p20"/>
                <p:cNvSpPr/>
                <p:nvPr/>
              </p:nvSpPr>
              <p:spPr>
                <a:xfrm>
                  <a:off x="9042082" y="5989033"/>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0" name="Google Shape;3000;p20"/>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01" name="Google Shape;3001;p20"/>
              <p:cNvGrpSpPr/>
              <p:nvPr/>
            </p:nvGrpSpPr>
            <p:grpSpPr>
              <a:xfrm>
                <a:off x="9085421" y="5866065"/>
                <a:ext cx="118205" cy="28575"/>
                <a:chOff x="9085421" y="5866065"/>
                <a:chExt cx="118205" cy="28575"/>
              </a:xfrm>
            </p:grpSpPr>
            <p:sp>
              <p:nvSpPr>
                <p:cNvPr id="3002" name="Google Shape;3002;p20"/>
                <p:cNvSpPr/>
                <p:nvPr/>
              </p:nvSpPr>
              <p:spPr>
                <a:xfrm>
                  <a:off x="9099708" y="588035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3" name="Google Shape;3003;p20"/>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04" name="Google Shape;3004;p20"/>
              <p:cNvGrpSpPr/>
              <p:nvPr/>
            </p:nvGrpSpPr>
            <p:grpSpPr>
              <a:xfrm>
                <a:off x="9027794" y="5757481"/>
                <a:ext cx="175831" cy="28575"/>
                <a:chOff x="9027794" y="5757481"/>
                <a:chExt cx="175831" cy="28575"/>
              </a:xfrm>
            </p:grpSpPr>
            <p:sp>
              <p:nvSpPr>
                <p:cNvPr id="3005" name="Google Shape;3005;p20"/>
                <p:cNvSpPr/>
                <p:nvPr/>
              </p:nvSpPr>
              <p:spPr>
                <a:xfrm>
                  <a:off x="9042082" y="577176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6" name="Google Shape;3006;p20"/>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07" name="Google Shape;3007;p20"/>
              <p:cNvGrpSpPr/>
              <p:nvPr/>
            </p:nvGrpSpPr>
            <p:grpSpPr>
              <a:xfrm>
                <a:off x="9085421" y="5648800"/>
                <a:ext cx="118205" cy="28575"/>
                <a:chOff x="9085421" y="5648800"/>
                <a:chExt cx="118205" cy="28575"/>
              </a:xfrm>
            </p:grpSpPr>
            <p:sp>
              <p:nvSpPr>
                <p:cNvPr id="3008" name="Google Shape;3008;p20"/>
                <p:cNvSpPr/>
                <p:nvPr/>
              </p:nvSpPr>
              <p:spPr>
                <a:xfrm>
                  <a:off x="9099708" y="5663088"/>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9" name="Google Shape;3009;p20"/>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10" name="Google Shape;3010;p20"/>
              <p:cNvGrpSpPr/>
              <p:nvPr/>
            </p:nvGrpSpPr>
            <p:grpSpPr>
              <a:xfrm>
                <a:off x="9027794" y="5540120"/>
                <a:ext cx="175831" cy="28575"/>
                <a:chOff x="9027794" y="5540120"/>
                <a:chExt cx="175831" cy="28575"/>
              </a:xfrm>
            </p:grpSpPr>
            <p:sp>
              <p:nvSpPr>
                <p:cNvPr id="3011" name="Google Shape;3011;p20"/>
                <p:cNvSpPr/>
                <p:nvPr/>
              </p:nvSpPr>
              <p:spPr>
                <a:xfrm>
                  <a:off x="9042082" y="555440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2" name="Google Shape;3012;p20"/>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13" name="Google Shape;3013;p20"/>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4" name="Google Shape;3014;p20"/>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015" name="Google Shape;3015;p20"/>
          <p:cNvGrpSpPr/>
          <p:nvPr/>
        </p:nvGrpSpPr>
        <p:grpSpPr>
          <a:xfrm>
            <a:off x="10792739" y="5190952"/>
            <a:ext cx="1107985" cy="1215469"/>
            <a:chOff x="848858" y="802503"/>
            <a:chExt cx="1661977" cy="1823204"/>
          </a:xfrm>
        </p:grpSpPr>
        <p:grpSp>
          <p:nvGrpSpPr>
            <p:cNvPr id="3016" name="Google Shape;3016;p20"/>
            <p:cNvGrpSpPr/>
            <p:nvPr/>
          </p:nvGrpSpPr>
          <p:grpSpPr>
            <a:xfrm rot="1662196">
              <a:off x="1130426" y="972965"/>
              <a:ext cx="1098840" cy="1482279"/>
              <a:chOff x="8283797" y="2441867"/>
              <a:chExt cx="597407" cy="805871"/>
            </a:xfrm>
          </p:grpSpPr>
          <p:grpSp>
            <p:nvGrpSpPr>
              <p:cNvPr id="3017" name="Google Shape;3017;p20"/>
              <p:cNvGrpSpPr/>
              <p:nvPr/>
            </p:nvGrpSpPr>
            <p:grpSpPr>
              <a:xfrm>
                <a:off x="8284787" y="2441867"/>
                <a:ext cx="419765" cy="628420"/>
                <a:chOff x="8284787" y="2441867"/>
                <a:chExt cx="419765" cy="628420"/>
              </a:xfrm>
            </p:grpSpPr>
            <p:sp>
              <p:nvSpPr>
                <p:cNvPr id="3018" name="Google Shape;3018;p20"/>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9" name="Google Shape;3019;p20"/>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20" name="Google Shape;3020;p20"/>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21" name="Google Shape;3021;p20"/>
              <p:cNvGrpSpPr/>
              <p:nvPr/>
            </p:nvGrpSpPr>
            <p:grpSpPr>
              <a:xfrm>
                <a:off x="8460611" y="2441867"/>
                <a:ext cx="419676" cy="628420"/>
                <a:chOff x="8460611" y="2441867"/>
                <a:chExt cx="419676" cy="628420"/>
              </a:xfrm>
            </p:grpSpPr>
            <p:sp>
              <p:nvSpPr>
                <p:cNvPr id="3022" name="Google Shape;3022;p20"/>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23" name="Google Shape;3023;p20"/>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24" name="Google Shape;3024;p20"/>
              <p:cNvGrpSpPr/>
              <p:nvPr/>
            </p:nvGrpSpPr>
            <p:grpSpPr>
              <a:xfrm>
                <a:off x="8283797" y="2970942"/>
                <a:ext cx="597407" cy="276796"/>
                <a:chOff x="8283797" y="2970942"/>
                <a:chExt cx="597407" cy="276796"/>
              </a:xfrm>
            </p:grpSpPr>
            <p:grpSp>
              <p:nvGrpSpPr>
                <p:cNvPr id="3025" name="Google Shape;3025;p20"/>
                <p:cNvGrpSpPr/>
                <p:nvPr/>
              </p:nvGrpSpPr>
              <p:grpSpPr>
                <a:xfrm>
                  <a:off x="8283797" y="2970942"/>
                  <a:ext cx="276796" cy="276796"/>
                  <a:chOff x="8283797" y="2970942"/>
                  <a:chExt cx="276796" cy="276796"/>
                </a:xfrm>
              </p:grpSpPr>
              <p:sp>
                <p:nvSpPr>
                  <p:cNvPr id="3026" name="Google Shape;3026;p20"/>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27" name="Google Shape;3027;p20"/>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28" name="Google Shape;3028;p20"/>
                <p:cNvGrpSpPr/>
                <p:nvPr/>
              </p:nvGrpSpPr>
              <p:grpSpPr>
                <a:xfrm>
                  <a:off x="8604408" y="2970942"/>
                  <a:ext cx="276796" cy="276796"/>
                  <a:chOff x="8604408" y="2970942"/>
                  <a:chExt cx="276796" cy="276796"/>
                </a:xfrm>
              </p:grpSpPr>
              <p:sp>
                <p:nvSpPr>
                  <p:cNvPr id="3029" name="Google Shape;3029;p20"/>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30" name="Google Shape;3030;p20"/>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031" name="Google Shape;3031;p20"/>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32" name="Google Shape;3032;p20"/>
            <p:cNvGrpSpPr/>
            <p:nvPr/>
          </p:nvGrpSpPr>
          <p:grpSpPr>
            <a:xfrm rot="1662196">
              <a:off x="1130426" y="972965"/>
              <a:ext cx="1098840" cy="1482279"/>
              <a:chOff x="8283797" y="2441867"/>
              <a:chExt cx="597407" cy="805871"/>
            </a:xfrm>
          </p:grpSpPr>
          <p:grpSp>
            <p:nvGrpSpPr>
              <p:cNvPr id="3033" name="Google Shape;3033;p20"/>
              <p:cNvGrpSpPr/>
              <p:nvPr/>
            </p:nvGrpSpPr>
            <p:grpSpPr>
              <a:xfrm>
                <a:off x="8284787" y="2441867"/>
                <a:ext cx="419765" cy="628420"/>
                <a:chOff x="8284787" y="2441867"/>
                <a:chExt cx="419765" cy="628420"/>
              </a:xfrm>
            </p:grpSpPr>
            <p:sp>
              <p:nvSpPr>
                <p:cNvPr id="3034" name="Google Shape;3034;p20"/>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35" name="Google Shape;3035;p20"/>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36" name="Google Shape;3036;p20"/>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37" name="Google Shape;3037;p20"/>
              <p:cNvGrpSpPr/>
              <p:nvPr/>
            </p:nvGrpSpPr>
            <p:grpSpPr>
              <a:xfrm>
                <a:off x="8460611" y="2441867"/>
                <a:ext cx="419676" cy="628420"/>
                <a:chOff x="8460611" y="2441867"/>
                <a:chExt cx="419676" cy="628420"/>
              </a:xfrm>
            </p:grpSpPr>
            <p:sp>
              <p:nvSpPr>
                <p:cNvPr id="3038" name="Google Shape;3038;p20"/>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39" name="Google Shape;3039;p20"/>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40" name="Google Shape;3040;p20"/>
              <p:cNvGrpSpPr/>
              <p:nvPr/>
            </p:nvGrpSpPr>
            <p:grpSpPr>
              <a:xfrm>
                <a:off x="8283797" y="2970942"/>
                <a:ext cx="597407" cy="276796"/>
                <a:chOff x="8283797" y="2970942"/>
                <a:chExt cx="597407" cy="276796"/>
              </a:xfrm>
            </p:grpSpPr>
            <p:grpSp>
              <p:nvGrpSpPr>
                <p:cNvPr id="3041" name="Google Shape;3041;p20"/>
                <p:cNvGrpSpPr/>
                <p:nvPr/>
              </p:nvGrpSpPr>
              <p:grpSpPr>
                <a:xfrm>
                  <a:off x="8283797" y="2970942"/>
                  <a:ext cx="276796" cy="276796"/>
                  <a:chOff x="8283797" y="2970942"/>
                  <a:chExt cx="276796" cy="276796"/>
                </a:xfrm>
              </p:grpSpPr>
              <p:sp>
                <p:nvSpPr>
                  <p:cNvPr id="3042" name="Google Shape;3042;p20"/>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43" name="Google Shape;3043;p20"/>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44" name="Google Shape;3044;p20"/>
                <p:cNvGrpSpPr/>
                <p:nvPr/>
              </p:nvGrpSpPr>
              <p:grpSpPr>
                <a:xfrm>
                  <a:off x="8604408" y="2970942"/>
                  <a:ext cx="276796" cy="276796"/>
                  <a:chOff x="8604408" y="2970942"/>
                  <a:chExt cx="276796" cy="276796"/>
                </a:xfrm>
              </p:grpSpPr>
              <p:sp>
                <p:nvSpPr>
                  <p:cNvPr id="3045" name="Google Shape;3045;p20"/>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46" name="Google Shape;3046;p20"/>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047" name="Google Shape;3047;p20"/>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048" name="Google Shape;3048;p20"/>
          <p:cNvGrpSpPr/>
          <p:nvPr/>
        </p:nvGrpSpPr>
        <p:grpSpPr>
          <a:xfrm rot="142713">
            <a:off x="11053319" y="3865223"/>
            <a:ext cx="923556" cy="1093403"/>
            <a:chOff x="15662019" y="7573647"/>
            <a:chExt cx="1385387" cy="1640167"/>
          </a:xfrm>
        </p:grpSpPr>
        <p:grpSp>
          <p:nvGrpSpPr>
            <p:cNvPr id="3049" name="Google Shape;3049;p20"/>
            <p:cNvGrpSpPr/>
            <p:nvPr/>
          </p:nvGrpSpPr>
          <p:grpSpPr>
            <a:xfrm>
              <a:off x="15662019" y="7580072"/>
              <a:ext cx="1385387" cy="1633742"/>
              <a:chOff x="4444301" y="5303307"/>
              <a:chExt cx="837446" cy="987573"/>
            </a:xfrm>
          </p:grpSpPr>
          <p:grpSp>
            <p:nvGrpSpPr>
              <p:cNvPr id="3050" name="Google Shape;3050;p20"/>
              <p:cNvGrpSpPr/>
              <p:nvPr/>
            </p:nvGrpSpPr>
            <p:grpSpPr>
              <a:xfrm>
                <a:off x="4447958" y="5864581"/>
                <a:ext cx="411276" cy="403725"/>
                <a:chOff x="4447958" y="5864581"/>
                <a:chExt cx="411276" cy="403725"/>
              </a:xfrm>
            </p:grpSpPr>
            <p:sp>
              <p:nvSpPr>
                <p:cNvPr id="3051" name="Google Shape;3051;p20"/>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52" name="Google Shape;3052;p20"/>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53" name="Google Shape;3053;p20"/>
              <p:cNvGrpSpPr/>
              <p:nvPr/>
            </p:nvGrpSpPr>
            <p:grpSpPr>
              <a:xfrm>
                <a:off x="4444301" y="6116630"/>
                <a:ext cx="191552" cy="174250"/>
                <a:chOff x="4444301" y="6116630"/>
                <a:chExt cx="191552" cy="174250"/>
              </a:xfrm>
            </p:grpSpPr>
            <p:sp>
              <p:nvSpPr>
                <p:cNvPr id="3054" name="Google Shape;3054;p20"/>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55" name="Google Shape;3055;p20"/>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56" name="Google Shape;3056;p20"/>
              <p:cNvGrpSpPr/>
              <p:nvPr/>
            </p:nvGrpSpPr>
            <p:grpSpPr>
              <a:xfrm>
                <a:off x="4462311" y="5636933"/>
                <a:ext cx="572525" cy="575651"/>
                <a:chOff x="4462311" y="5636933"/>
                <a:chExt cx="572525" cy="575651"/>
              </a:xfrm>
            </p:grpSpPr>
            <p:sp>
              <p:nvSpPr>
                <p:cNvPr id="3057" name="Google Shape;3057;p20"/>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58" name="Google Shape;3058;p20"/>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59" name="Google Shape;3059;p20"/>
              <p:cNvGrpSpPr/>
              <p:nvPr/>
            </p:nvGrpSpPr>
            <p:grpSpPr>
              <a:xfrm>
                <a:off x="4751814" y="5483009"/>
                <a:ext cx="402028" cy="354862"/>
                <a:chOff x="4751814" y="5483009"/>
                <a:chExt cx="402028" cy="354862"/>
              </a:xfrm>
            </p:grpSpPr>
            <p:sp>
              <p:nvSpPr>
                <p:cNvPr id="3060" name="Google Shape;3060;p20"/>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1" name="Google Shape;3061;p20"/>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62" name="Google Shape;3062;p20"/>
              <p:cNvGrpSpPr/>
              <p:nvPr/>
            </p:nvGrpSpPr>
            <p:grpSpPr>
              <a:xfrm>
                <a:off x="4865542" y="5303307"/>
                <a:ext cx="416205" cy="387402"/>
                <a:chOff x="4865542" y="5303307"/>
                <a:chExt cx="416205" cy="387402"/>
              </a:xfrm>
            </p:grpSpPr>
            <p:sp>
              <p:nvSpPr>
                <p:cNvPr id="3063" name="Google Shape;3063;p20"/>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4" name="Google Shape;3064;p20"/>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65" name="Google Shape;3065;p20"/>
              <p:cNvGrpSpPr/>
              <p:nvPr/>
            </p:nvGrpSpPr>
            <p:grpSpPr>
              <a:xfrm>
                <a:off x="4804248" y="5401592"/>
                <a:ext cx="421233" cy="357222"/>
                <a:chOff x="4804248" y="5401592"/>
                <a:chExt cx="421233" cy="357222"/>
              </a:xfrm>
            </p:grpSpPr>
            <p:sp>
              <p:nvSpPr>
                <p:cNvPr id="3066" name="Google Shape;3066;p20"/>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7" name="Google Shape;3067;p20"/>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68" name="Google Shape;3068;p20"/>
              <p:cNvGrpSpPr/>
              <p:nvPr/>
            </p:nvGrpSpPr>
            <p:grpSpPr>
              <a:xfrm>
                <a:off x="4680264" y="5562151"/>
                <a:ext cx="421201" cy="357254"/>
                <a:chOff x="4680264" y="5562151"/>
                <a:chExt cx="421201" cy="357254"/>
              </a:xfrm>
            </p:grpSpPr>
            <p:sp>
              <p:nvSpPr>
                <p:cNvPr id="3069" name="Google Shape;3069;p20"/>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70" name="Google Shape;3070;p20"/>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71" name="Google Shape;3071;p20"/>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72" name="Google Shape;3072;p20"/>
              <p:cNvGrpSpPr/>
              <p:nvPr/>
            </p:nvGrpSpPr>
            <p:grpSpPr>
              <a:xfrm>
                <a:off x="4661227" y="5807423"/>
                <a:ext cx="195857" cy="208030"/>
                <a:chOff x="4661227" y="5807423"/>
                <a:chExt cx="195857" cy="208030"/>
              </a:xfrm>
            </p:grpSpPr>
            <p:sp>
              <p:nvSpPr>
                <p:cNvPr id="3073" name="Google Shape;3073;p20"/>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74" name="Google Shape;3074;p20"/>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75" name="Google Shape;3075;p20"/>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76" name="Google Shape;3076;p20"/>
            <p:cNvGrpSpPr/>
            <p:nvPr/>
          </p:nvGrpSpPr>
          <p:grpSpPr>
            <a:xfrm>
              <a:off x="15662019" y="7573647"/>
              <a:ext cx="1385387" cy="1633742"/>
              <a:chOff x="4444301" y="5303307"/>
              <a:chExt cx="837446" cy="987573"/>
            </a:xfrm>
          </p:grpSpPr>
          <p:grpSp>
            <p:nvGrpSpPr>
              <p:cNvPr id="3077" name="Google Shape;3077;p20"/>
              <p:cNvGrpSpPr/>
              <p:nvPr/>
            </p:nvGrpSpPr>
            <p:grpSpPr>
              <a:xfrm>
                <a:off x="4447958" y="5864581"/>
                <a:ext cx="411276" cy="403725"/>
                <a:chOff x="4447958" y="5864581"/>
                <a:chExt cx="411276" cy="403725"/>
              </a:xfrm>
            </p:grpSpPr>
            <p:sp>
              <p:nvSpPr>
                <p:cNvPr id="3078" name="Google Shape;3078;p20"/>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79" name="Google Shape;3079;p20"/>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0" name="Google Shape;3080;p20"/>
              <p:cNvGrpSpPr/>
              <p:nvPr/>
            </p:nvGrpSpPr>
            <p:grpSpPr>
              <a:xfrm>
                <a:off x="4444301" y="6116630"/>
                <a:ext cx="191552" cy="174250"/>
                <a:chOff x="4444301" y="6116630"/>
                <a:chExt cx="191552" cy="174250"/>
              </a:xfrm>
            </p:grpSpPr>
            <p:sp>
              <p:nvSpPr>
                <p:cNvPr id="3081" name="Google Shape;3081;p20"/>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82" name="Google Shape;3082;p20"/>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3" name="Google Shape;3083;p20"/>
              <p:cNvGrpSpPr/>
              <p:nvPr/>
            </p:nvGrpSpPr>
            <p:grpSpPr>
              <a:xfrm>
                <a:off x="4462311" y="5636933"/>
                <a:ext cx="572525" cy="575651"/>
                <a:chOff x="4462311" y="5636933"/>
                <a:chExt cx="572525" cy="575651"/>
              </a:xfrm>
            </p:grpSpPr>
            <p:sp>
              <p:nvSpPr>
                <p:cNvPr id="3084" name="Google Shape;3084;p20"/>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85" name="Google Shape;3085;p20"/>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6" name="Google Shape;3086;p20"/>
              <p:cNvGrpSpPr/>
              <p:nvPr/>
            </p:nvGrpSpPr>
            <p:grpSpPr>
              <a:xfrm>
                <a:off x="4751814" y="5483009"/>
                <a:ext cx="402028" cy="354862"/>
                <a:chOff x="4751814" y="5483009"/>
                <a:chExt cx="402028" cy="354862"/>
              </a:xfrm>
            </p:grpSpPr>
            <p:sp>
              <p:nvSpPr>
                <p:cNvPr id="3087" name="Google Shape;3087;p20"/>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88" name="Google Shape;3088;p20"/>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9" name="Google Shape;3089;p20"/>
              <p:cNvGrpSpPr/>
              <p:nvPr/>
            </p:nvGrpSpPr>
            <p:grpSpPr>
              <a:xfrm>
                <a:off x="4865542" y="5303307"/>
                <a:ext cx="416205" cy="387402"/>
                <a:chOff x="4865542" y="5303307"/>
                <a:chExt cx="416205" cy="387402"/>
              </a:xfrm>
            </p:grpSpPr>
            <p:sp>
              <p:nvSpPr>
                <p:cNvPr id="3090" name="Google Shape;3090;p20"/>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1" name="Google Shape;3091;p20"/>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92" name="Google Shape;3092;p20"/>
              <p:cNvGrpSpPr/>
              <p:nvPr/>
            </p:nvGrpSpPr>
            <p:grpSpPr>
              <a:xfrm>
                <a:off x="4804248" y="5401592"/>
                <a:ext cx="421233" cy="357222"/>
                <a:chOff x="4804248" y="5401592"/>
                <a:chExt cx="421233" cy="357222"/>
              </a:xfrm>
            </p:grpSpPr>
            <p:sp>
              <p:nvSpPr>
                <p:cNvPr id="3093" name="Google Shape;3093;p20"/>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4" name="Google Shape;3094;p20"/>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95" name="Google Shape;3095;p20"/>
              <p:cNvGrpSpPr/>
              <p:nvPr/>
            </p:nvGrpSpPr>
            <p:grpSpPr>
              <a:xfrm>
                <a:off x="4680264" y="5562151"/>
                <a:ext cx="421201" cy="357254"/>
                <a:chOff x="4680264" y="5562151"/>
                <a:chExt cx="421201" cy="357254"/>
              </a:xfrm>
            </p:grpSpPr>
            <p:sp>
              <p:nvSpPr>
                <p:cNvPr id="3096" name="Google Shape;3096;p20"/>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7" name="Google Shape;3097;p20"/>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98" name="Google Shape;3098;p20"/>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99" name="Google Shape;3099;p20"/>
              <p:cNvGrpSpPr/>
              <p:nvPr/>
            </p:nvGrpSpPr>
            <p:grpSpPr>
              <a:xfrm>
                <a:off x="4661227" y="5807423"/>
                <a:ext cx="195857" cy="208030"/>
                <a:chOff x="4661227" y="5807423"/>
                <a:chExt cx="195857" cy="208030"/>
              </a:xfrm>
            </p:grpSpPr>
            <p:sp>
              <p:nvSpPr>
                <p:cNvPr id="3100" name="Google Shape;3100;p20"/>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01" name="Google Shape;3101;p20"/>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102" name="Google Shape;3102;p20"/>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73926554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100 DO NOT REMOVE · SlidesMania">
  <p:cSld name="100 DO NOT REMOVE · SlidesMania">
    <p:spTree>
      <p:nvGrpSpPr>
        <p:cNvPr id="1" name="Shape 3103"/>
        <p:cNvGrpSpPr/>
        <p:nvPr/>
      </p:nvGrpSpPr>
      <p:grpSpPr>
        <a:xfrm>
          <a:off x="0" y="0"/>
          <a:ext cx="0" cy="0"/>
          <a:chOff x="0" y="0"/>
          <a:chExt cx="0" cy="0"/>
        </a:xfrm>
      </p:grpSpPr>
      <p:grpSp>
        <p:nvGrpSpPr>
          <p:cNvPr id="3104" name="Google Shape;3104;p21"/>
          <p:cNvGrpSpPr/>
          <p:nvPr/>
        </p:nvGrpSpPr>
        <p:grpSpPr>
          <a:xfrm>
            <a:off x="0" y="0"/>
            <a:ext cx="12192000" cy="6858000"/>
            <a:chOff x="0" y="0"/>
            <a:chExt cx="12192000" cy="6858000"/>
          </a:xfrm>
        </p:grpSpPr>
        <p:sp>
          <p:nvSpPr>
            <p:cNvPr id="3105" name="Google Shape;3105;p21"/>
            <p:cNvSpPr/>
            <p:nvPr/>
          </p:nvSpPr>
          <p:spPr>
            <a:xfrm>
              <a:off x="0" y="0"/>
              <a:ext cx="12192000" cy="6858000"/>
            </a:xfrm>
            <a:prstGeom prst="rect">
              <a:avLst/>
            </a:prstGeom>
            <a:solidFill>
              <a:srgbClr val="FFFFFF"/>
            </a:solidFill>
            <a:ln>
              <a:noFill/>
            </a:ln>
          </p:spPr>
          <p:txBody>
            <a:bodyPr spcFirstLastPara="1" wrap="square" lIns="137150" tIns="137150" rIns="137150" bIns="1371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3106" name="Google Shape;3106;p21"/>
            <p:cNvSpPr txBox="1"/>
            <p:nvPr/>
          </p:nvSpPr>
          <p:spPr>
            <a:xfrm>
              <a:off x="463500" y="2858061"/>
              <a:ext cx="8956500" cy="2442900"/>
            </a:xfrm>
            <a:prstGeom prst="rect">
              <a:avLst/>
            </a:prstGeom>
            <a:noFill/>
            <a:ln>
              <a:noFill/>
            </a:ln>
          </p:spPr>
          <p:txBody>
            <a:bodyPr spcFirstLastPara="1" wrap="square" lIns="137150" tIns="68550" rIns="137150" bIns="68550" anchor="t"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3600" b="1" i="0" u="none" strike="noStrike" kern="0" cap="none" spc="0" normalizeH="0" baseline="0" noProof="0">
                  <a:ln>
                    <a:noFill/>
                  </a:ln>
                  <a:solidFill>
                    <a:srgbClr val="3F3F3F"/>
                  </a:solidFill>
                  <a:effectLst/>
                  <a:uLnTx/>
                  <a:uFillTx/>
                  <a:latin typeface="Poppins"/>
                  <a:ea typeface="Poppins"/>
                  <a:cs typeface="Poppins"/>
                  <a:sym typeface="Poppins"/>
                </a:rPr>
                <a:t>Free </a:t>
              </a:r>
              <a:r>
                <a:rPr kumimoji="0" lang="en" sz="3600" b="0" i="0" u="none" strike="noStrike" kern="0" cap="none" spc="0" normalizeH="0" baseline="0" noProof="0">
                  <a:ln>
                    <a:noFill/>
                  </a:ln>
                  <a:solidFill>
                    <a:srgbClr val="3F3F3F"/>
                  </a:solidFill>
                  <a:effectLst/>
                  <a:uLnTx/>
                  <a:uFillTx/>
                  <a:latin typeface="Poppins"/>
                  <a:ea typeface="Poppins"/>
                  <a:cs typeface="Poppins"/>
                  <a:sym typeface="Poppins"/>
                </a:rPr>
                <a:t>themes and templates for </a:t>
              </a:r>
              <a:r>
                <a:rPr kumimoji="0" lang="en" sz="3600" b="1" i="0" u="none" strike="noStrike" kern="0" cap="none" spc="0" normalizeH="0" baseline="0" noProof="0">
                  <a:ln>
                    <a:noFill/>
                  </a:ln>
                  <a:solidFill>
                    <a:srgbClr val="3F3F3F"/>
                  </a:solidFill>
                  <a:effectLst/>
                  <a:uLnTx/>
                  <a:uFillTx/>
                  <a:latin typeface="Poppins"/>
                  <a:ea typeface="Poppins"/>
                  <a:cs typeface="Poppins"/>
                  <a:sym typeface="Poppins"/>
                </a:rPr>
                <a:t>Google Slides</a:t>
              </a:r>
              <a:r>
                <a:rPr kumimoji="0" lang="en" sz="3600" b="0" i="0" u="none" strike="noStrike" kern="0" cap="none" spc="0" normalizeH="0" baseline="0" noProof="0">
                  <a:ln>
                    <a:noFill/>
                  </a:ln>
                  <a:solidFill>
                    <a:srgbClr val="3F3F3F"/>
                  </a:solidFill>
                  <a:effectLst/>
                  <a:uLnTx/>
                  <a:uFillTx/>
                  <a:latin typeface="Poppins"/>
                  <a:ea typeface="Poppins"/>
                  <a:cs typeface="Poppins"/>
                  <a:sym typeface="Poppins"/>
                </a:rPr>
                <a:t> or </a:t>
              </a:r>
              <a:r>
                <a:rPr kumimoji="0" lang="en" sz="3600" b="1" i="0" u="none" strike="noStrike" kern="0" cap="none" spc="0" normalizeH="0" baseline="0" noProof="0">
                  <a:ln>
                    <a:noFill/>
                  </a:ln>
                  <a:solidFill>
                    <a:srgbClr val="3F3F3F"/>
                  </a:solidFill>
                  <a:effectLst/>
                  <a:uLnTx/>
                  <a:uFillTx/>
                  <a:latin typeface="Poppins"/>
                  <a:ea typeface="Poppins"/>
                  <a:cs typeface="Poppins"/>
                  <a:sym typeface="Poppins"/>
                </a:rPr>
                <a:t>PowerPoint</a:t>
              </a:r>
              <a:endParaRPr kumimoji="0" sz="3600" b="1"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3600" b="1"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3600" b="1"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3000" b="1" i="0" u="none" strike="noStrike" kern="0" cap="none" spc="0" normalizeH="0" baseline="0" noProof="0">
                  <a:ln>
                    <a:noFill/>
                  </a:ln>
                  <a:solidFill>
                    <a:srgbClr val="FFCB25"/>
                  </a:solidFill>
                  <a:effectLst/>
                  <a:uLnTx/>
                  <a:uFillTx/>
                  <a:latin typeface="Poppins"/>
                  <a:ea typeface="Poppins"/>
                  <a:cs typeface="Poppins"/>
                  <a:sym typeface="Poppins"/>
                </a:rPr>
                <a:t>NOT to be sold as is or modified!</a:t>
              </a:r>
              <a:endParaRPr kumimoji="0" sz="3000" b="1" i="0" u="none" strike="noStrike" kern="0" cap="none" spc="0" normalizeH="0" baseline="0" noProof="0">
                <a:ln>
                  <a:noFill/>
                </a:ln>
                <a:solidFill>
                  <a:srgbClr val="FFCB25"/>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733" b="0" i="0" u="none" strike="noStrike" kern="0" cap="none" spc="0" normalizeH="0" baseline="0" noProof="0">
                  <a:ln>
                    <a:noFill/>
                  </a:ln>
                  <a:solidFill>
                    <a:srgbClr val="3F3F3F"/>
                  </a:solidFill>
                  <a:effectLst/>
                  <a:uLnTx/>
                  <a:uFillTx/>
                  <a:latin typeface="Poppins"/>
                  <a:ea typeface="Poppins"/>
                  <a:cs typeface="Poppins"/>
                  <a:sym typeface="Poppins"/>
                </a:rPr>
                <a:t>Read </a:t>
              </a:r>
              <a:r>
                <a:rPr kumimoji="0" lang="en" sz="2733" b="0" i="0" u="sng" strike="noStrike" kern="0" cap="none" spc="0" normalizeH="0" baseline="0" noProof="0">
                  <a:ln>
                    <a:noFill/>
                  </a:ln>
                  <a:solidFill>
                    <a:srgbClr val="3F3F3F"/>
                  </a:solidFill>
                  <a:effectLst/>
                  <a:uLnTx/>
                  <a:uFillTx/>
                  <a:latin typeface="Poppins"/>
                  <a:ea typeface="Poppins"/>
                  <a:cs typeface="Poppins"/>
                  <a:sym typeface="Poppins"/>
                  <a:hlinkClick r:id="rId2">
                    <a:extLst>
                      <a:ext uri="{A12FA001-AC4F-418D-AE19-62706E023703}">
                        <ahyp:hlinkClr xmlns="" xmlns:ahyp="http://schemas.microsoft.com/office/drawing/2018/hyperlinkcolor" val="tx"/>
                      </a:ext>
                    </a:extLst>
                  </a:hlinkClick>
                </a:rPr>
                <a:t>FAQ</a:t>
              </a:r>
              <a:r>
                <a:rPr kumimoji="0" lang="en" sz="4400" b="1" i="0" u="none" strike="noStrike" kern="0" cap="none" spc="0" normalizeH="0" baseline="0" noProof="0">
                  <a:ln>
                    <a:noFill/>
                  </a:ln>
                  <a:solidFill>
                    <a:srgbClr val="FFCB25"/>
                  </a:solidFill>
                  <a:effectLst/>
                  <a:uLnTx/>
                  <a:uFillTx/>
                  <a:latin typeface="Poppins"/>
                  <a:ea typeface="Poppins"/>
                  <a:cs typeface="Poppins"/>
                  <a:sym typeface="Poppins"/>
                </a:rPr>
                <a:t> </a:t>
              </a:r>
              <a:r>
                <a:rPr kumimoji="0" lang="en" sz="2733" b="0" i="0" u="none" strike="noStrike" kern="0" cap="none" spc="0" normalizeH="0" baseline="0" noProof="0">
                  <a:ln>
                    <a:noFill/>
                  </a:ln>
                  <a:solidFill>
                    <a:srgbClr val="3F3F3F"/>
                  </a:solidFill>
                  <a:effectLst/>
                  <a:uLnTx/>
                  <a:uFillTx/>
                  <a:latin typeface="Poppins"/>
                  <a:ea typeface="Poppins"/>
                  <a:cs typeface="Poppins"/>
                  <a:sym typeface="Poppins"/>
                </a:rPr>
                <a:t>on slidesmania.com</a:t>
              </a:r>
              <a:endParaRPr kumimoji="0" sz="2733" b="0"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a:ln>
                    <a:noFill/>
                  </a:ln>
                  <a:solidFill>
                    <a:srgbClr val="3F3F3F"/>
                  </a:solidFill>
                  <a:effectLst/>
                  <a:uLnTx/>
                  <a:uFillTx/>
                  <a:latin typeface="Poppins"/>
                  <a:ea typeface="Poppins"/>
                  <a:cs typeface="Poppins"/>
                  <a:sym typeface="Poppins"/>
                </a:rPr>
                <a:t>Do not remove the slidesmania.com text on the sides.</a:t>
              </a:r>
              <a:endParaRPr kumimoji="0" sz="2000" b="0" i="0" u="none" strike="noStrike" kern="0" cap="none" spc="0" normalizeH="0" baseline="0" noProof="0">
                <a:ln>
                  <a:noFill/>
                </a:ln>
                <a:solidFill>
                  <a:srgbClr val="3F3F3F"/>
                </a:solidFill>
                <a:effectLst/>
                <a:uLnTx/>
                <a:uFillTx/>
                <a:latin typeface="Poppins"/>
                <a:ea typeface="Poppins"/>
                <a:cs typeface="Poppins"/>
                <a:sym typeface="Poppins"/>
              </a:endParaRPr>
            </a:p>
          </p:txBody>
        </p:sp>
        <p:cxnSp>
          <p:nvCxnSpPr>
            <p:cNvPr id="3107" name="Google Shape;3107;p21"/>
            <p:cNvCxnSpPr/>
            <p:nvPr/>
          </p:nvCxnSpPr>
          <p:spPr>
            <a:xfrm>
              <a:off x="10423367" y="5688858"/>
              <a:ext cx="1495200" cy="12900"/>
            </a:xfrm>
            <a:prstGeom prst="straightConnector1">
              <a:avLst/>
            </a:prstGeom>
            <a:noFill/>
            <a:ln w="38100" cap="flat" cmpd="sng">
              <a:solidFill>
                <a:srgbClr val="FFCB25"/>
              </a:solidFill>
              <a:prstDash val="solid"/>
              <a:round/>
              <a:headEnd type="none" w="med" len="med"/>
              <a:tailEnd type="none" w="med" len="med"/>
            </a:ln>
          </p:spPr>
        </p:cxnSp>
        <p:pic>
          <p:nvPicPr>
            <p:cNvPr id="3108" name="Google Shape;3108;p21">
              <a:hlinkClick r:id="rId3"/>
            </p:cNvPr>
            <p:cNvPicPr preferRelativeResize="0"/>
            <p:nvPr/>
          </p:nvPicPr>
          <p:blipFill>
            <a:blip r:embed="rId4">
              <a:alphaModFix/>
            </a:blip>
            <a:stretch>
              <a:fillRect/>
            </a:stretch>
          </p:blipFill>
          <p:spPr>
            <a:xfrm>
              <a:off x="8982558" y="5912306"/>
              <a:ext cx="713232" cy="637863"/>
            </a:xfrm>
            <a:prstGeom prst="rect">
              <a:avLst/>
            </a:prstGeom>
            <a:noFill/>
            <a:ln>
              <a:noFill/>
            </a:ln>
          </p:spPr>
        </p:pic>
        <p:pic>
          <p:nvPicPr>
            <p:cNvPr id="3109" name="Google Shape;3109;p21">
              <a:hlinkClick r:id="rId5"/>
            </p:cNvPr>
            <p:cNvPicPr preferRelativeResize="0"/>
            <p:nvPr/>
          </p:nvPicPr>
          <p:blipFill>
            <a:blip r:embed="rId6">
              <a:alphaModFix/>
            </a:blip>
            <a:stretch>
              <a:fillRect/>
            </a:stretch>
          </p:blipFill>
          <p:spPr>
            <a:xfrm>
              <a:off x="9764428" y="5916798"/>
              <a:ext cx="708660" cy="628879"/>
            </a:xfrm>
            <a:prstGeom prst="rect">
              <a:avLst/>
            </a:prstGeom>
            <a:noFill/>
            <a:ln>
              <a:noFill/>
            </a:ln>
          </p:spPr>
        </p:pic>
        <p:pic>
          <p:nvPicPr>
            <p:cNvPr id="3110" name="Google Shape;3110;p21">
              <a:hlinkClick r:id="rId7"/>
            </p:cNvPr>
            <p:cNvPicPr preferRelativeResize="0"/>
            <p:nvPr/>
          </p:nvPicPr>
          <p:blipFill>
            <a:blip r:embed="rId8">
              <a:alphaModFix/>
            </a:blip>
            <a:stretch>
              <a:fillRect/>
            </a:stretch>
          </p:blipFill>
          <p:spPr>
            <a:xfrm>
              <a:off x="10541715" y="5905569"/>
              <a:ext cx="612648" cy="624387"/>
            </a:xfrm>
            <a:prstGeom prst="rect">
              <a:avLst/>
            </a:prstGeom>
            <a:noFill/>
            <a:ln>
              <a:noFill/>
            </a:ln>
          </p:spPr>
        </p:pic>
        <p:pic>
          <p:nvPicPr>
            <p:cNvPr id="3111" name="Google Shape;3111;p21">
              <a:hlinkClick r:id="rId9"/>
            </p:cNvPr>
            <p:cNvPicPr preferRelativeResize="0"/>
            <p:nvPr/>
          </p:nvPicPr>
          <p:blipFill>
            <a:blip r:embed="rId10">
              <a:alphaModFix/>
            </a:blip>
            <a:stretch>
              <a:fillRect/>
            </a:stretch>
          </p:blipFill>
          <p:spPr>
            <a:xfrm>
              <a:off x="11219049" y="5916799"/>
              <a:ext cx="699516" cy="601927"/>
            </a:xfrm>
            <a:prstGeom prst="rect">
              <a:avLst/>
            </a:prstGeom>
            <a:noFill/>
            <a:ln>
              <a:noFill/>
            </a:ln>
          </p:spPr>
        </p:pic>
        <p:sp>
          <p:nvSpPr>
            <p:cNvPr id="3112" name="Google Shape;3112;p21"/>
            <p:cNvSpPr txBox="1"/>
            <p:nvPr/>
          </p:nvSpPr>
          <p:spPr>
            <a:xfrm>
              <a:off x="7072500" y="4813375"/>
              <a:ext cx="4915500" cy="1001100"/>
            </a:xfrm>
            <a:prstGeom prst="rect">
              <a:avLst/>
            </a:prstGeom>
            <a:noFill/>
            <a:ln>
              <a:noFill/>
            </a:ln>
          </p:spPr>
          <p:txBody>
            <a:bodyPr spcFirstLastPara="1" wrap="square" lIns="137150" tIns="137150" rIns="137150" bIns="137150" anchor="t" anchorCtr="0">
              <a:no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a:ln>
                    <a:noFill/>
                  </a:ln>
                  <a:solidFill>
                    <a:srgbClr val="252525"/>
                  </a:solidFill>
                  <a:effectLst/>
                  <a:uLnTx/>
                  <a:uFillTx/>
                  <a:latin typeface="Homemade Apple"/>
                  <a:ea typeface="Homemade Apple"/>
                  <a:cs typeface="Homemade Apple"/>
                  <a:sym typeface="Homemade Apple"/>
                </a:rPr>
                <a:t>Sharing is caring!</a:t>
              </a:r>
              <a:endParaRPr kumimoji="0" sz="2400" b="1" i="0" u="none" strike="noStrike" kern="0" cap="none" spc="0" normalizeH="0" baseline="0" noProof="0">
                <a:ln>
                  <a:noFill/>
                </a:ln>
                <a:solidFill>
                  <a:srgbClr val="252525"/>
                </a:solidFill>
                <a:effectLst/>
                <a:uLnTx/>
                <a:uFillTx/>
                <a:latin typeface="Homemade Apple"/>
                <a:ea typeface="Homemade Apple"/>
                <a:cs typeface="Homemade Apple"/>
                <a:sym typeface="Homemade Apple"/>
              </a:endParaRPr>
            </a:p>
          </p:txBody>
        </p:sp>
      </p:grpSp>
      <p:pic>
        <p:nvPicPr>
          <p:cNvPr id="3113" name="Google Shape;3113;p21"/>
          <p:cNvPicPr preferRelativeResize="0"/>
          <p:nvPr/>
        </p:nvPicPr>
        <p:blipFill rotWithShape="1">
          <a:blip r:embed="rId11">
            <a:alphaModFix/>
          </a:blip>
          <a:srcRect t="16256" b="20906"/>
          <a:stretch/>
        </p:blipFill>
        <p:spPr>
          <a:xfrm>
            <a:off x="125075" y="493725"/>
            <a:ext cx="8239800" cy="2071125"/>
          </a:xfrm>
          <a:prstGeom prst="rect">
            <a:avLst/>
          </a:prstGeom>
          <a:noFill/>
          <a:ln>
            <a:noFill/>
          </a:ln>
        </p:spPr>
      </p:pic>
    </p:spTree>
    <p:extLst>
      <p:ext uri="{BB962C8B-B14F-4D97-AF65-F5344CB8AC3E}">
        <p14:creationId xmlns:p14="http://schemas.microsoft.com/office/powerpoint/2010/main" val="85402716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001 Title">
  <p:cSld name="001 Title">
    <p:spTree>
      <p:nvGrpSpPr>
        <p:cNvPr id="1" name="Shape 10"/>
        <p:cNvGrpSpPr/>
        <p:nvPr/>
      </p:nvGrpSpPr>
      <p:grpSpPr>
        <a:xfrm>
          <a:off x="0" y="0"/>
          <a:ext cx="0" cy="0"/>
          <a:chOff x="0" y="0"/>
          <a:chExt cx="0" cy="0"/>
        </a:xfrm>
      </p:grpSpPr>
      <p:grpSp>
        <p:nvGrpSpPr>
          <p:cNvPr id="11" name="Google Shape;11;p2"/>
          <p:cNvGrpSpPr/>
          <p:nvPr/>
        </p:nvGrpSpPr>
        <p:grpSpPr>
          <a:xfrm rot="1552322">
            <a:off x="11027093" y="707684"/>
            <a:ext cx="518513" cy="869215"/>
            <a:chOff x="5875210" y="3579589"/>
            <a:chExt cx="504443" cy="845629"/>
          </a:xfrm>
        </p:grpSpPr>
        <p:grpSp>
          <p:nvGrpSpPr>
            <p:cNvPr id="12" name="Google Shape;12;p2"/>
            <p:cNvGrpSpPr/>
            <p:nvPr/>
          </p:nvGrpSpPr>
          <p:grpSpPr>
            <a:xfrm>
              <a:off x="5875210" y="3579589"/>
              <a:ext cx="504443" cy="845629"/>
              <a:chOff x="5875210" y="3579589"/>
              <a:chExt cx="504443" cy="845629"/>
            </a:xfrm>
          </p:grpSpPr>
          <p:grpSp>
            <p:nvGrpSpPr>
              <p:cNvPr id="13" name="Google Shape;13;p2"/>
              <p:cNvGrpSpPr/>
              <p:nvPr/>
            </p:nvGrpSpPr>
            <p:grpSpPr>
              <a:xfrm>
                <a:off x="5875210" y="3579589"/>
                <a:ext cx="504443" cy="845629"/>
                <a:chOff x="5875210" y="3579589"/>
                <a:chExt cx="504443" cy="845629"/>
              </a:xfrm>
            </p:grpSpPr>
            <p:sp>
              <p:nvSpPr>
                <p:cNvPr id="14" name="Google Shape;14;p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 name="Google Shape;15;p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 name="Google Shape;16;p2"/>
              <p:cNvGrpSpPr/>
              <p:nvPr/>
            </p:nvGrpSpPr>
            <p:grpSpPr>
              <a:xfrm>
                <a:off x="5875210" y="3776090"/>
                <a:ext cx="504348" cy="442245"/>
                <a:chOff x="5875210" y="3776090"/>
                <a:chExt cx="504348" cy="442245"/>
              </a:xfrm>
            </p:grpSpPr>
            <p:sp>
              <p:nvSpPr>
                <p:cNvPr id="17" name="Google Shape;17;p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 name="Google Shape;18;p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9" name="Google Shape;19;p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 name="Google Shape;20;p2"/>
          <p:cNvGrpSpPr/>
          <p:nvPr/>
        </p:nvGrpSpPr>
        <p:grpSpPr>
          <a:xfrm rot="-1773853">
            <a:off x="951957" y="2753106"/>
            <a:ext cx="495739" cy="887006"/>
            <a:chOff x="7289577" y="3651979"/>
            <a:chExt cx="482250" cy="862870"/>
          </a:xfrm>
        </p:grpSpPr>
        <p:grpSp>
          <p:nvGrpSpPr>
            <p:cNvPr id="21" name="Google Shape;21;p2"/>
            <p:cNvGrpSpPr/>
            <p:nvPr/>
          </p:nvGrpSpPr>
          <p:grpSpPr>
            <a:xfrm>
              <a:off x="7289577" y="3651979"/>
              <a:ext cx="482250" cy="862870"/>
              <a:chOff x="7289577" y="3651979"/>
              <a:chExt cx="482250" cy="862870"/>
            </a:xfrm>
          </p:grpSpPr>
          <p:grpSp>
            <p:nvGrpSpPr>
              <p:cNvPr id="22" name="Google Shape;22;p2"/>
              <p:cNvGrpSpPr/>
              <p:nvPr/>
            </p:nvGrpSpPr>
            <p:grpSpPr>
              <a:xfrm>
                <a:off x="7289577" y="4061840"/>
                <a:ext cx="482250" cy="130968"/>
                <a:chOff x="7289577" y="4061840"/>
                <a:chExt cx="482250" cy="130968"/>
              </a:xfrm>
            </p:grpSpPr>
            <p:sp>
              <p:nvSpPr>
                <p:cNvPr id="23" name="Google Shape;23;p2"/>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 name="Google Shape;24;p2"/>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 name="Google Shape;25;p2"/>
              <p:cNvGrpSpPr/>
              <p:nvPr/>
            </p:nvGrpSpPr>
            <p:grpSpPr>
              <a:xfrm>
                <a:off x="7318724" y="3651979"/>
                <a:ext cx="423767" cy="130968"/>
                <a:chOff x="7318724" y="3651979"/>
                <a:chExt cx="423767" cy="130968"/>
              </a:xfrm>
            </p:grpSpPr>
            <p:sp>
              <p:nvSpPr>
                <p:cNvPr id="26" name="Google Shape;26;p2"/>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 name="Google Shape;27;p2"/>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 name="Google Shape;28;p2"/>
              <p:cNvGrpSpPr/>
              <p:nvPr/>
            </p:nvGrpSpPr>
            <p:grpSpPr>
              <a:xfrm>
                <a:off x="7304014" y="3754278"/>
                <a:ext cx="453092" cy="336041"/>
                <a:chOff x="7304014" y="3754278"/>
                <a:chExt cx="453092" cy="336041"/>
              </a:xfrm>
            </p:grpSpPr>
            <p:sp>
              <p:nvSpPr>
                <p:cNvPr id="29" name="Google Shape;29;p2"/>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 name="Google Shape;30;p2"/>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1" name="Google Shape;31;p2"/>
              <p:cNvGrpSpPr/>
              <p:nvPr/>
            </p:nvGrpSpPr>
            <p:grpSpPr>
              <a:xfrm>
                <a:off x="7451165" y="4164234"/>
                <a:ext cx="159069" cy="350615"/>
                <a:chOff x="7451165" y="4164234"/>
                <a:chExt cx="159069" cy="350615"/>
              </a:xfrm>
            </p:grpSpPr>
            <p:sp>
              <p:nvSpPr>
                <p:cNvPr id="32" name="Google Shape;32;p2"/>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 name="Google Shape;33;p2"/>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4" name="Google Shape;34;p2"/>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 name="Google Shape;35;p2"/>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6" name="Google Shape;36;p2"/>
          <p:cNvSpPr/>
          <p:nvPr/>
        </p:nvSpPr>
        <p:spPr>
          <a:xfrm rot="10800000" flipH="1">
            <a:off x="1750647" y="1205675"/>
            <a:ext cx="8690699" cy="4446648"/>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7" name="Google Shape;37;p2"/>
          <p:cNvGrpSpPr/>
          <p:nvPr/>
        </p:nvGrpSpPr>
        <p:grpSpPr>
          <a:xfrm rot="8502245">
            <a:off x="1029096" y="3930127"/>
            <a:ext cx="1105235" cy="1102010"/>
            <a:chOff x="8171157" y="5416867"/>
            <a:chExt cx="1032469" cy="1029366"/>
          </a:xfrm>
        </p:grpSpPr>
        <p:grpSp>
          <p:nvGrpSpPr>
            <p:cNvPr id="38" name="Google Shape;38;p2"/>
            <p:cNvGrpSpPr/>
            <p:nvPr/>
          </p:nvGrpSpPr>
          <p:grpSpPr>
            <a:xfrm>
              <a:off x="8171157" y="5416867"/>
              <a:ext cx="705666" cy="1029366"/>
              <a:chOff x="8171157" y="5416867"/>
              <a:chExt cx="705666" cy="1029366"/>
            </a:xfrm>
          </p:grpSpPr>
          <p:grpSp>
            <p:nvGrpSpPr>
              <p:cNvPr id="39" name="Google Shape;39;p2"/>
              <p:cNvGrpSpPr/>
              <p:nvPr/>
            </p:nvGrpSpPr>
            <p:grpSpPr>
              <a:xfrm>
                <a:off x="8171157" y="5416867"/>
                <a:ext cx="705666" cy="1029366"/>
                <a:chOff x="8171157" y="5416867"/>
                <a:chExt cx="705666" cy="1029366"/>
              </a:xfrm>
            </p:grpSpPr>
            <p:sp>
              <p:nvSpPr>
                <p:cNvPr id="40" name="Google Shape;40;p2"/>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 name="Google Shape;41;p2"/>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2" name="Google Shape;42;p2"/>
              <p:cNvGrpSpPr/>
              <p:nvPr/>
            </p:nvGrpSpPr>
            <p:grpSpPr>
              <a:xfrm>
                <a:off x="8751951" y="6169342"/>
                <a:ext cx="120300" cy="28575"/>
                <a:chOff x="8751951" y="6169342"/>
                <a:chExt cx="120300" cy="28575"/>
              </a:xfrm>
            </p:grpSpPr>
            <p:sp>
              <p:nvSpPr>
                <p:cNvPr id="43" name="Google Shape;43;p2"/>
                <p:cNvSpPr/>
                <p:nvPr/>
              </p:nvSpPr>
              <p:spPr>
                <a:xfrm>
                  <a:off x="8766238" y="618362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4" name="Google Shape;44;p2"/>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5" name="Google Shape;45;p2"/>
              <p:cNvGrpSpPr/>
              <p:nvPr/>
            </p:nvGrpSpPr>
            <p:grpSpPr>
              <a:xfrm>
                <a:off x="8751951" y="6060756"/>
                <a:ext cx="120300" cy="28575"/>
                <a:chOff x="8751951" y="6060756"/>
                <a:chExt cx="120300" cy="28575"/>
              </a:xfrm>
            </p:grpSpPr>
            <p:sp>
              <p:nvSpPr>
                <p:cNvPr id="46" name="Google Shape;46;p2"/>
                <p:cNvSpPr/>
                <p:nvPr/>
              </p:nvSpPr>
              <p:spPr>
                <a:xfrm>
                  <a:off x="8766238" y="607504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 name="Google Shape;47;p2"/>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 name="Google Shape;48;p2"/>
              <p:cNvGrpSpPr/>
              <p:nvPr/>
            </p:nvGrpSpPr>
            <p:grpSpPr>
              <a:xfrm>
                <a:off x="8751951" y="5952076"/>
                <a:ext cx="120300" cy="28575"/>
                <a:chOff x="8751951" y="5952076"/>
                <a:chExt cx="120300" cy="28575"/>
              </a:xfrm>
            </p:grpSpPr>
            <p:sp>
              <p:nvSpPr>
                <p:cNvPr id="49" name="Google Shape;49;p2"/>
                <p:cNvSpPr/>
                <p:nvPr/>
              </p:nvSpPr>
              <p:spPr>
                <a:xfrm>
                  <a:off x="8766238" y="596636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 name="Google Shape;50;p2"/>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 name="Google Shape;51;p2"/>
              <p:cNvGrpSpPr/>
              <p:nvPr/>
            </p:nvGrpSpPr>
            <p:grpSpPr>
              <a:xfrm>
                <a:off x="8751951" y="5843396"/>
                <a:ext cx="120300" cy="28575"/>
                <a:chOff x="8751951" y="5843396"/>
                <a:chExt cx="120300" cy="28575"/>
              </a:xfrm>
            </p:grpSpPr>
            <p:sp>
              <p:nvSpPr>
                <p:cNvPr id="52" name="Google Shape;52;p2"/>
                <p:cNvSpPr/>
                <p:nvPr/>
              </p:nvSpPr>
              <p:spPr>
                <a:xfrm>
                  <a:off x="8766238" y="585768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 name="Google Shape;53;p2"/>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 name="Google Shape;54;p2"/>
              <p:cNvGrpSpPr/>
              <p:nvPr/>
            </p:nvGrpSpPr>
            <p:grpSpPr>
              <a:xfrm>
                <a:off x="8751951" y="5734716"/>
                <a:ext cx="120300" cy="28575"/>
                <a:chOff x="8751951" y="5734716"/>
                <a:chExt cx="120300" cy="28575"/>
              </a:xfrm>
            </p:grpSpPr>
            <p:sp>
              <p:nvSpPr>
                <p:cNvPr id="55" name="Google Shape;55;p2"/>
                <p:cNvSpPr/>
                <p:nvPr/>
              </p:nvSpPr>
              <p:spPr>
                <a:xfrm>
                  <a:off x="8766238" y="574909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 name="Google Shape;56;p2"/>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7" name="Google Shape;57;p2"/>
              <p:cNvGrpSpPr/>
              <p:nvPr/>
            </p:nvGrpSpPr>
            <p:grpSpPr>
              <a:xfrm>
                <a:off x="8751951" y="5626131"/>
                <a:ext cx="120300" cy="28575"/>
                <a:chOff x="8751951" y="5626131"/>
                <a:chExt cx="120300" cy="28575"/>
              </a:xfrm>
            </p:grpSpPr>
            <p:sp>
              <p:nvSpPr>
                <p:cNvPr id="58" name="Google Shape;58;p2"/>
                <p:cNvSpPr/>
                <p:nvPr/>
              </p:nvSpPr>
              <p:spPr>
                <a:xfrm>
                  <a:off x="8766238" y="564041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 name="Google Shape;59;p2"/>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0" name="Google Shape;60;p2"/>
              <p:cNvGrpSpPr/>
              <p:nvPr/>
            </p:nvGrpSpPr>
            <p:grpSpPr>
              <a:xfrm>
                <a:off x="8751951" y="5517451"/>
                <a:ext cx="120300" cy="28575"/>
                <a:chOff x="8751951" y="5517451"/>
                <a:chExt cx="120300" cy="28575"/>
              </a:xfrm>
            </p:grpSpPr>
            <p:sp>
              <p:nvSpPr>
                <p:cNvPr id="61" name="Google Shape;61;p2"/>
                <p:cNvSpPr/>
                <p:nvPr/>
              </p:nvSpPr>
              <p:spPr>
                <a:xfrm>
                  <a:off x="8766238" y="553173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 name="Google Shape;62;p2"/>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63" name="Google Shape;63;p2"/>
            <p:cNvGrpSpPr/>
            <p:nvPr/>
          </p:nvGrpSpPr>
          <p:grpSpPr>
            <a:xfrm>
              <a:off x="8924353" y="5425249"/>
              <a:ext cx="279273" cy="1014793"/>
              <a:chOff x="8924353" y="5425249"/>
              <a:chExt cx="279273" cy="1014793"/>
            </a:xfrm>
          </p:grpSpPr>
          <p:sp>
            <p:nvSpPr>
              <p:cNvPr id="64" name="Google Shape;64;p2"/>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 name="Google Shape;65;p2"/>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6" name="Google Shape;66;p2"/>
            <p:cNvGrpSpPr/>
            <p:nvPr/>
          </p:nvGrpSpPr>
          <p:grpSpPr>
            <a:xfrm>
              <a:off x="9085421" y="6300691"/>
              <a:ext cx="118205" cy="28575"/>
              <a:chOff x="9085421" y="6300691"/>
              <a:chExt cx="118205" cy="28575"/>
            </a:xfrm>
          </p:grpSpPr>
          <p:sp>
            <p:nvSpPr>
              <p:cNvPr id="67" name="Google Shape;67;p2"/>
              <p:cNvSpPr/>
              <p:nvPr/>
            </p:nvSpPr>
            <p:spPr>
              <a:xfrm>
                <a:off x="9099708" y="6314979"/>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 name="Google Shape;68;p2"/>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9" name="Google Shape;69;p2"/>
            <p:cNvGrpSpPr/>
            <p:nvPr/>
          </p:nvGrpSpPr>
          <p:grpSpPr>
            <a:xfrm>
              <a:off x="9027794" y="6192107"/>
              <a:ext cx="175831" cy="28575"/>
              <a:chOff x="9027794" y="6192107"/>
              <a:chExt cx="175831" cy="28575"/>
            </a:xfrm>
          </p:grpSpPr>
          <p:sp>
            <p:nvSpPr>
              <p:cNvPr id="70" name="Google Shape;70;p2"/>
              <p:cNvSpPr/>
              <p:nvPr/>
            </p:nvSpPr>
            <p:spPr>
              <a:xfrm>
                <a:off x="9042082" y="6206394"/>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1" name="Google Shape;71;p2"/>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2" name="Google Shape;72;p2"/>
            <p:cNvGrpSpPr/>
            <p:nvPr/>
          </p:nvGrpSpPr>
          <p:grpSpPr>
            <a:xfrm>
              <a:off x="9085421" y="6083426"/>
              <a:ext cx="118205" cy="28575"/>
              <a:chOff x="9085421" y="6083426"/>
              <a:chExt cx="118205" cy="28575"/>
            </a:xfrm>
          </p:grpSpPr>
          <p:sp>
            <p:nvSpPr>
              <p:cNvPr id="73" name="Google Shape;73;p2"/>
              <p:cNvSpPr/>
              <p:nvPr/>
            </p:nvSpPr>
            <p:spPr>
              <a:xfrm>
                <a:off x="9099708" y="609771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 name="Google Shape;74;p2"/>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 name="Google Shape;75;p2"/>
            <p:cNvGrpSpPr/>
            <p:nvPr/>
          </p:nvGrpSpPr>
          <p:grpSpPr>
            <a:xfrm>
              <a:off x="9027794" y="5974746"/>
              <a:ext cx="175831" cy="28575"/>
              <a:chOff x="9027794" y="5974746"/>
              <a:chExt cx="175831" cy="28575"/>
            </a:xfrm>
          </p:grpSpPr>
          <p:sp>
            <p:nvSpPr>
              <p:cNvPr id="76" name="Google Shape;76;p2"/>
              <p:cNvSpPr/>
              <p:nvPr/>
            </p:nvSpPr>
            <p:spPr>
              <a:xfrm>
                <a:off x="9042082" y="5989033"/>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 name="Google Shape;77;p2"/>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8" name="Google Shape;78;p2"/>
            <p:cNvGrpSpPr/>
            <p:nvPr/>
          </p:nvGrpSpPr>
          <p:grpSpPr>
            <a:xfrm>
              <a:off x="9085421" y="5866065"/>
              <a:ext cx="118205" cy="28575"/>
              <a:chOff x="9085421" y="5866065"/>
              <a:chExt cx="118205" cy="28575"/>
            </a:xfrm>
          </p:grpSpPr>
          <p:sp>
            <p:nvSpPr>
              <p:cNvPr id="79" name="Google Shape;79;p2"/>
              <p:cNvSpPr/>
              <p:nvPr/>
            </p:nvSpPr>
            <p:spPr>
              <a:xfrm>
                <a:off x="9099708" y="588035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 name="Google Shape;80;p2"/>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1" name="Google Shape;81;p2"/>
            <p:cNvGrpSpPr/>
            <p:nvPr/>
          </p:nvGrpSpPr>
          <p:grpSpPr>
            <a:xfrm>
              <a:off x="9027794" y="5757481"/>
              <a:ext cx="175831" cy="28575"/>
              <a:chOff x="9027794" y="5757481"/>
              <a:chExt cx="175831" cy="28575"/>
            </a:xfrm>
          </p:grpSpPr>
          <p:sp>
            <p:nvSpPr>
              <p:cNvPr id="82" name="Google Shape;82;p2"/>
              <p:cNvSpPr/>
              <p:nvPr/>
            </p:nvSpPr>
            <p:spPr>
              <a:xfrm>
                <a:off x="9042082" y="577176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 name="Google Shape;83;p2"/>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4" name="Google Shape;84;p2"/>
            <p:cNvGrpSpPr/>
            <p:nvPr/>
          </p:nvGrpSpPr>
          <p:grpSpPr>
            <a:xfrm>
              <a:off x="9085421" y="5648800"/>
              <a:ext cx="118205" cy="28575"/>
              <a:chOff x="9085421" y="5648800"/>
              <a:chExt cx="118205" cy="28575"/>
            </a:xfrm>
          </p:grpSpPr>
          <p:sp>
            <p:nvSpPr>
              <p:cNvPr id="85" name="Google Shape;85;p2"/>
              <p:cNvSpPr/>
              <p:nvPr/>
            </p:nvSpPr>
            <p:spPr>
              <a:xfrm>
                <a:off x="9099708" y="5663088"/>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 name="Google Shape;86;p2"/>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7" name="Google Shape;87;p2"/>
            <p:cNvGrpSpPr/>
            <p:nvPr/>
          </p:nvGrpSpPr>
          <p:grpSpPr>
            <a:xfrm>
              <a:off x="9027794" y="5540120"/>
              <a:ext cx="175831" cy="28575"/>
              <a:chOff x="9027794" y="5540120"/>
              <a:chExt cx="175831" cy="28575"/>
            </a:xfrm>
          </p:grpSpPr>
          <p:sp>
            <p:nvSpPr>
              <p:cNvPr id="88" name="Google Shape;88;p2"/>
              <p:cNvSpPr/>
              <p:nvPr/>
            </p:nvSpPr>
            <p:spPr>
              <a:xfrm>
                <a:off x="9042082" y="555440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 name="Google Shape;89;p2"/>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0" name="Google Shape;90;p2"/>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1" name="Google Shape;91;p2"/>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2" name="Google Shape;92;p2"/>
          <p:cNvSpPr/>
          <p:nvPr/>
        </p:nvSpPr>
        <p:spPr>
          <a:xfrm>
            <a:off x="3427317" y="5197667"/>
            <a:ext cx="575715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3" name="Google Shape;93;p2"/>
          <p:cNvGrpSpPr/>
          <p:nvPr/>
        </p:nvGrpSpPr>
        <p:grpSpPr>
          <a:xfrm rot="-408978">
            <a:off x="11011126" y="3911546"/>
            <a:ext cx="550333" cy="747060"/>
            <a:chOff x="4584954" y="2452115"/>
            <a:chExt cx="607790" cy="825055"/>
          </a:xfrm>
        </p:grpSpPr>
        <p:grpSp>
          <p:nvGrpSpPr>
            <p:cNvPr id="94" name="Google Shape;94;p2"/>
            <p:cNvGrpSpPr/>
            <p:nvPr/>
          </p:nvGrpSpPr>
          <p:grpSpPr>
            <a:xfrm>
              <a:off x="4584954" y="2452115"/>
              <a:ext cx="607790" cy="825055"/>
              <a:chOff x="4584954" y="2452115"/>
              <a:chExt cx="607790" cy="825055"/>
            </a:xfrm>
          </p:grpSpPr>
          <p:sp>
            <p:nvSpPr>
              <p:cNvPr id="95" name="Google Shape;95;p2"/>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 name="Google Shape;96;p2"/>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7" name="Google Shape;97;p2"/>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8" name="Google Shape;98;p2"/>
            <p:cNvGrpSpPr/>
            <p:nvPr/>
          </p:nvGrpSpPr>
          <p:grpSpPr>
            <a:xfrm>
              <a:off x="4745259" y="2514218"/>
              <a:ext cx="287178" cy="752570"/>
              <a:chOff x="4745259" y="2514218"/>
              <a:chExt cx="287178" cy="752570"/>
            </a:xfrm>
          </p:grpSpPr>
          <p:sp>
            <p:nvSpPr>
              <p:cNvPr id="99" name="Google Shape;99;p2"/>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 name="Google Shape;100;p2"/>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 name="Google Shape;101;p2"/>
            <p:cNvGrpSpPr/>
            <p:nvPr/>
          </p:nvGrpSpPr>
          <p:grpSpPr>
            <a:xfrm>
              <a:off x="4923662" y="2514218"/>
              <a:ext cx="111347" cy="752570"/>
              <a:chOff x="4923662" y="2514218"/>
              <a:chExt cx="111347" cy="752570"/>
            </a:xfrm>
          </p:grpSpPr>
          <p:sp>
            <p:nvSpPr>
              <p:cNvPr id="102" name="Google Shape;102;p2"/>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 name="Google Shape;103;p2"/>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4" name="Google Shape;104;p2"/>
            <p:cNvGrpSpPr/>
            <p:nvPr/>
          </p:nvGrpSpPr>
          <p:grpSpPr>
            <a:xfrm>
              <a:off x="4799552" y="2803778"/>
              <a:ext cx="100965" cy="100964"/>
              <a:chOff x="4799552" y="2803778"/>
              <a:chExt cx="100965" cy="100964"/>
            </a:xfrm>
          </p:grpSpPr>
          <p:sp>
            <p:nvSpPr>
              <p:cNvPr id="105" name="Google Shape;105;p2"/>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6" name="Google Shape;106;p2"/>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07" name="Google Shape;107;p2"/>
          <p:cNvGrpSpPr/>
          <p:nvPr/>
        </p:nvGrpSpPr>
        <p:grpSpPr>
          <a:xfrm rot="392636">
            <a:off x="7766202" y="445302"/>
            <a:ext cx="685879" cy="904575"/>
            <a:chOff x="4572000" y="3600062"/>
            <a:chExt cx="618078" cy="815155"/>
          </a:xfrm>
        </p:grpSpPr>
        <p:grpSp>
          <p:nvGrpSpPr>
            <p:cNvPr id="108" name="Google Shape;108;p2"/>
            <p:cNvGrpSpPr/>
            <p:nvPr/>
          </p:nvGrpSpPr>
          <p:grpSpPr>
            <a:xfrm>
              <a:off x="4572000" y="4024312"/>
              <a:ext cx="618078" cy="390525"/>
              <a:chOff x="4572000" y="4024312"/>
              <a:chExt cx="618078" cy="390525"/>
            </a:xfrm>
          </p:grpSpPr>
          <p:sp>
            <p:nvSpPr>
              <p:cNvPr id="109" name="Google Shape;109;p2"/>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 name="Google Shape;110;p2"/>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1" name="Google Shape;111;p2"/>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2" name="Google Shape;112;p2"/>
            <p:cNvGrpSpPr/>
            <p:nvPr/>
          </p:nvGrpSpPr>
          <p:grpSpPr>
            <a:xfrm>
              <a:off x="4572000" y="4305775"/>
              <a:ext cx="612933" cy="109442"/>
              <a:chOff x="4572000" y="4305775"/>
              <a:chExt cx="612933" cy="109442"/>
            </a:xfrm>
          </p:grpSpPr>
          <p:grpSp>
            <p:nvGrpSpPr>
              <p:cNvPr id="113" name="Google Shape;113;p2"/>
              <p:cNvGrpSpPr/>
              <p:nvPr/>
            </p:nvGrpSpPr>
            <p:grpSpPr>
              <a:xfrm>
                <a:off x="4572000" y="4305775"/>
                <a:ext cx="156114" cy="109442"/>
                <a:chOff x="4572000" y="4305775"/>
                <a:chExt cx="156114" cy="109442"/>
              </a:xfrm>
            </p:grpSpPr>
            <p:sp>
              <p:nvSpPr>
                <p:cNvPr id="114" name="Google Shape;114;p2"/>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 name="Google Shape;115;p2"/>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 name="Google Shape;116;p2"/>
              <p:cNvGrpSpPr/>
              <p:nvPr/>
            </p:nvGrpSpPr>
            <p:grpSpPr>
              <a:xfrm>
                <a:off x="4800409" y="4305775"/>
                <a:ext cx="156114" cy="109442"/>
                <a:chOff x="4800409" y="4305775"/>
                <a:chExt cx="156114" cy="109442"/>
              </a:xfrm>
            </p:grpSpPr>
            <p:sp>
              <p:nvSpPr>
                <p:cNvPr id="117" name="Google Shape;117;p2"/>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 name="Google Shape;118;p2"/>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9" name="Google Shape;119;p2"/>
              <p:cNvGrpSpPr/>
              <p:nvPr/>
            </p:nvGrpSpPr>
            <p:grpSpPr>
              <a:xfrm>
                <a:off x="5028819" y="4305775"/>
                <a:ext cx="156114" cy="109442"/>
                <a:chOff x="5028819" y="4305775"/>
                <a:chExt cx="156114" cy="109442"/>
              </a:xfrm>
            </p:grpSpPr>
            <p:sp>
              <p:nvSpPr>
                <p:cNvPr id="120" name="Google Shape;120;p2"/>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1" name="Google Shape;121;p2"/>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22" name="Google Shape;122;p2"/>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 name="Google Shape;123;p2"/>
          <p:cNvGrpSpPr/>
          <p:nvPr/>
        </p:nvGrpSpPr>
        <p:grpSpPr>
          <a:xfrm rot="-1773853">
            <a:off x="951957" y="2754664"/>
            <a:ext cx="495739" cy="887006"/>
            <a:chOff x="7289577" y="3651979"/>
            <a:chExt cx="482250" cy="862870"/>
          </a:xfrm>
        </p:grpSpPr>
        <p:grpSp>
          <p:nvGrpSpPr>
            <p:cNvPr id="124" name="Google Shape;124;p2"/>
            <p:cNvGrpSpPr/>
            <p:nvPr/>
          </p:nvGrpSpPr>
          <p:grpSpPr>
            <a:xfrm>
              <a:off x="7289577" y="3651979"/>
              <a:ext cx="482250" cy="862870"/>
              <a:chOff x="7289577" y="3651979"/>
              <a:chExt cx="482250" cy="862870"/>
            </a:xfrm>
          </p:grpSpPr>
          <p:grpSp>
            <p:nvGrpSpPr>
              <p:cNvPr id="125" name="Google Shape;125;p2"/>
              <p:cNvGrpSpPr/>
              <p:nvPr/>
            </p:nvGrpSpPr>
            <p:grpSpPr>
              <a:xfrm>
                <a:off x="7289577" y="4061840"/>
                <a:ext cx="482250" cy="130968"/>
                <a:chOff x="7289577" y="4061840"/>
                <a:chExt cx="482250" cy="130968"/>
              </a:xfrm>
            </p:grpSpPr>
            <p:sp>
              <p:nvSpPr>
                <p:cNvPr id="126" name="Google Shape;126;p2"/>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7" name="Google Shape;127;p2"/>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8" name="Google Shape;128;p2"/>
              <p:cNvGrpSpPr/>
              <p:nvPr/>
            </p:nvGrpSpPr>
            <p:grpSpPr>
              <a:xfrm>
                <a:off x="7318724" y="3651979"/>
                <a:ext cx="423767" cy="130968"/>
                <a:chOff x="7318724" y="3651979"/>
                <a:chExt cx="423767" cy="130968"/>
              </a:xfrm>
            </p:grpSpPr>
            <p:sp>
              <p:nvSpPr>
                <p:cNvPr id="129" name="Google Shape;129;p2"/>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0" name="Google Shape;130;p2"/>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1" name="Google Shape;131;p2"/>
              <p:cNvGrpSpPr/>
              <p:nvPr/>
            </p:nvGrpSpPr>
            <p:grpSpPr>
              <a:xfrm>
                <a:off x="7304014" y="3754278"/>
                <a:ext cx="453092" cy="336041"/>
                <a:chOff x="7304014" y="3754278"/>
                <a:chExt cx="453092" cy="336041"/>
              </a:xfrm>
            </p:grpSpPr>
            <p:sp>
              <p:nvSpPr>
                <p:cNvPr id="132" name="Google Shape;132;p2"/>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3" name="Google Shape;133;p2"/>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4" name="Google Shape;134;p2"/>
              <p:cNvGrpSpPr/>
              <p:nvPr/>
            </p:nvGrpSpPr>
            <p:grpSpPr>
              <a:xfrm>
                <a:off x="7451165" y="4164234"/>
                <a:ext cx="159069" cy="350615"/>
                <a:chOff x="7451165" y="4164234"/>
                <a:chExt cx="159069" cy="350615"/>
              </a:xfrm>
            </p:grpSpPr>
            <p:sp>
              <p:nvSpPr>
                <p:cNvPr id="135" name="Google Shape;135;p2"/>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 name="Google Shape;136;p2"/>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37" name="Google Shape;137;p2"/>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 name="Google Shape;138;p2"/>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9" name="Google Shape;139;p2"/>
          <p:cNvGrpSpPr/>
          <p:nvPr/>
        </p:nvGrpSpPr>
        <p:grpSpPr>
          <a:xfrm>
            <a:off x="10049026" y="2858756"/>
            <a:ext cx="985054" cy="1140491"/>
            <a:chOff x="8390004" y="456115"/>
            <a:chExt cx="904162" cy="1046834"/>
          </a:xfrm>
        </p:grpSpPr>
        <p:grpSp>
          <p:nvGrpSpPr>
            <p:cNvPr id="140" name="Google Shape;140;p2"/>
            <p:cNvGrpSpPr/>
            <p:nvPr/>
          </p:nvGrpSpPr>
          <p:grpSpPr>
            <a:xfrm>
              <a:off x="8390004" y="1344626"/>
              <a:ext cx="193429" cy="158323"/>
              <a:chOff x="8390004" y="1344626"/>
              <a:chExt cx="193429" cy="158323"/>
            </a:xfrm>
          </p:grpSpPr>
          <p:sp>
            <p:nvSpPr>
              <p:cNvPr id="141" name="Google Shape;141;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 name="Google Shape;142;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3" name="Google Shape;143;p2"/>
            <p:cNvGrpSpPr/>
            <p:nvPr/>
          </p:nvGrpSpPr>
          <p:grpSpPr>
            <a:xfrm>
              <a:off x="8437418" y="1249718"/>
              <a:ext cx="235873" cy="221893"/>
              <a:chOff x="8437418" y="1249718"/>
              <a:chExt cx="235873" cy="221893"/>
            </a:xfrm>
          </p:grpSpPr>
          <p:sp>
            <p:nvSpPr>
              <p:cNvPr id="144" name="Google Shape;144;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5" name="Google Shape;145;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6" name="Google Shape;146;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7" name="Google Shape;147;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8" name="Google Shape;148;p2"/>
            <p:cNvGrpSpPr/>
            <p:nvPr/>
          </p:nvGrpSpPr>
          <p:grpSpPr>
            <a:xfrm>
              <a:off x="8433011" y="1095392"/>
              <a:ext cx="388579" cy="353169"/>
              <a:chOff x="8433011" y="1095392"/>
              <a:chExt cx="388579" cy="353169"/>
            </a:xfrm>
          </p:grpSpPr>
          <p:sp>
            <p:nvSpPr>
              <p:cNvPr id="149" name="Google Shape;149;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0" name="Google Shape;150;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1" name="Google Shape;151;p2"/>
            <p:cNvGrpSpPr/>
            <p:nvPr/>
          </p:nvGrpSpPr>
          <p:grpSpPr>
            <a:xfrm>
              <a:off x="8457991" y="456115"/>
              <a:ext cx="836175" cy="922341"/>
              <a:chOff x="8457991" y="456115"/>
              <a:chExt cx="836175" cy="922341"/>
            </a:xfrm>
          </p:grpSpPr>
          <p:sp>
            <p:nvSpPr>
              <p:cNvPr id="152" name="Google Shape;152;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 name="Google Shape;153;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4" name="Google Shape;154;p2"/>
            <p:cNvGrpSpPr/>
            <p:nvPr/>
          </p:nvGrpSpPr>
          <p:grpSpPr>
            <a:xfrm>
              <a:off x="9017765" y="1062485"/>
              <a:ext cx="43394" cy="51843"/>
              <a:chOff x="9017765" y="1062485"/>
              <a:chExt cx="43394" cy="51843"/>
            </a:xfrm>
          </p:grpSpPr>
          <p:sp>
            <p:nvSpPr>
              <p:cNvPr id="155" name="Google Shape;155;p2"/>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6" name="Google Shape;156;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 name="Google Shape;157;p2"/>
            <p:cNvGrpSpPr/>
            <p:nvPr/>
          </p:nvGrpSpPr>
          <p:grpSpPr>
            <a:xfrm>
              <a:off x="8715085" y="603328"/>
              <a:ext cx="436817" cy="522335"/>
              <a:chOff x="8715085" y="603328"/>
              <a:chExt cx="436817" cy="522335"/>
            </a:xfrm>
          </p:grpSpPr>
          <p:sp>
            <p:nvSpPr>
              <p:cNvPr id="158" name="Google Shape;158;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9" name="Google Shape;159;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60" name="Google Shape;160;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1" name="Google Shape;161;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2" name="Google Shape;162;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3" name="Google Shape;163;p2"/>
          <p:cNvGrpSpPr/>
          <p:nvPr/>
        </p:nvGrpSpPr>
        <p:grpSpPr>
          <a:xfrm>
            <a:off x="10441347" y="5053382"/>
            <a:ext cx="923591" cy="1089161"/>
            <a:chOff x="4444301" y="5303307"/>
            <a:chExt cx="837446" cy="987573"/>
          </a:xfrm>
        </p:grpSpPr>
        <p:grpSp>
          <p:nvGrpSpPr>
            <p:cNvPr id="164" name="Google Shape;164;p2"/>
            <p:cNvGrpSpPr/>
            <p:nvPr/>
          </p:nvGrpSpPr>
          <p:grpSpPr>
            <a:xfrm>
              <a:off x="4447958" y="5864581"/>
              <a:ext cx="411276" cy="403725"/>
              <a:chOff x="4447958" y="5864581"/>
              <a:chExt cx="411276" cy="403725"/>
            </a:xfrm>
          </p:grpSpPr>
          <p:sp>
            <p:nvSpPr>
              <p:cNvPr id="165" name="Google Shape;165;p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 name="Google Shape;166;p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7" name="Google Shape;167;p2"/>
            <p:cNvGrpSpPr/>
            <p:nvPr/>
          </p:nvGrpSpPr>
          <p:grpSpPr>
            <a:xfrm>
              <a:off x="4444301" y="6116630"/>
              <a:ext cx="191552" cy="174250"/>
              <a:chOff x="4444301" y="6116630"/>
              <a:chExt cx="191552" cy="174250"/>
            </a:xfrm>
          </p:grpSpPr>
          <p:sp>
            <p:nvSpPr>
              <p:cNvPr id="168" name="Google Shape;168;p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 name="Google Shape;169;p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0" name="Google Shape;170;p2"/>
            <p:cNvGrpSpPr/>
            <p:nvPr/>
          </p:nvGrpSpPr>
          <p:grpSpPr>
            <a:xfrm>
              <a:off x="4462311" y="5636933"/>
              <a:ext cx="572525" cy="575651"/>
              <a:chOff x="4462311" y="5636933"/>
              <a:chExt cx="572525" cy="575651"/>
            </a:xfrm>
          </p:grpSpPr>
          <p:sp>
            <p:nvSpPr>
              <p:cNvPr id="171" name="Google Shape;171;p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 name="Google Shape;172;p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3" name="Google Shape;173;p2"/>
            <p:cNvGrpSpPr/>
            <p:nvPr/>
          </p:nvGrpSpPr>
          <p:grpSpPr>
            <a:xfrm>
              <a:off x="4751814" y="5483009"/>
              <a:ext cx="402028" cy="354862"/>
              <a:chOff x="4751814" y="5483009"/>
              <a:chExt cx="402028" cy="354862"/>
            </a:xfrm>
          </p:grpSpPr>
          <p:sp>
            <p:nvSpPr>
              <p:cNvPr id="174" name="Google Shape;174;p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 name="Google Shape;175;p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 name="Google Shape;176;p2"/>
            <p:cNvGrpSpPr/>
            <p:nvPr/>
          </p:nvGrpSpPr>
          <p:grpSpPr>
            <a:xfrm>
              <a:off x="4865542" y="5303307"/>
              <a:ext cx="416205" cy="387402"/>
              <a:chOff x="4865542" y="5303307"/>
              <a:chExt cx="416205" cy="387402"/>
            </a:xfrm>
          </p:grpSpPr>
          <p:sp>
            <p:nvSpPr>
              <p:cNvPr id="177" name="Google Shape;177;p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 name="Google Shape;178;p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 name="Google Shape;179;p2"/>
            <p:cNvGrpSpPr/>
            <p:nvPr/>
          </p:nvGrpSpPr>
          <p:grpSpPr>
            <a:xfrm>
              <a:off x="4804248" y="5401592"/>
              <a:ext cx="421233" cy="357222"/>
              <a:chOff x="4804248" y="5401592"/>
              <a:chExt cx="421233" cy="357222"/>
            </a:xfrm>
          </p:grpSpPr>
          <p:sp>
            <p:nvSpPr>
              <p:cNvPr id="180" name="Google Shape;180;p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 name="Google Shape;181;p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 name="Google Shape;182;p2"/>
            <p:cNvGrpSpPr/>
            <p:nvPr/>
          </p:nvGrpSpPr>
          <p:grpSpPr>
            <a:xfrm>
              <a:off x="4680264" y="5562151"/>
              <a:ext cx="421201" cy="357254"/>
              <a:chOff x="4680264" y="5562151"/>
              <a:chExt cx="421201" cy="357254"/>
            </a:xfrm>
          </p:grpSpPr>
          <p:sp>
            <p:nvSpPr>
              <p:cNvPr id="183" name="Google Shape;183;p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4" name="Google Shape;184;p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5" name="Google Shape;185;p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86" name="Google Shape;186;p2"/>
            <p:cNvGrpSpPr/>
            <p:nvPr/>
          </p:nvGrpSpPr>
          <p:grpSpPr>
            <a:xfrm>
              <a:off x="4661227" y="5807423"/>
              <a:ext cx="195857" cy="208030"/>
              <a:chOff x="4661227" y="5807423"/>
              <a:chExt cx="195857" cy="208030"/>
            </a:xfrm>
          </p:grpSpPr>
          <p:sp>
            <p:nvSpPr>
              <p:cNvPr id="187" name="Google Shape;187;p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 name="Google Shape;188;p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9" name="Google Shape;189;p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 name="Google Shape;190;p2"/>
          <p:cNvGrpSpPr/>
          <p:nvPr/>
        </p:nvGrpSpPr>
        <p:grpSpPr>
          <a:xfrm rot="-408978">
            <a:off x="11011126" y="3911546"/>
            <a:ext cx="550333" cy="747060"/>
            <a:chOff x="4584954" y="2452115"/>
            <a:chExt cx="607790" cy="825055"/>
          </a:xfrm>
        </p:grpSpPr>
        <p:grpSp>
          <p:nvGrpSpPr>
            <p:cNvPr id="191" name="Google Shape;191;p2"/>
            <p:cNvGrpSpPr/>
            <p:nvPr/>
          </p:nvGrpSpPr>
          <p:grpSpPr>
            <a:xfrm>
              <a:off x="4584954" y="2452115"/>
              <a:ext cx="607790" cy="825055"/>
              <a:chOff x="4584954" y="2452115"/>
              <a:chExt cx="607790" cy="825055"/>
            </a:xfrm>
          </p:grpSpPr>
          <p:sp>
            <p:nvSpPr>
              <p:cNvPr id="192" name="Google Shape;192;p2"/>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 name="Google Shape;193;p2"/>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94" name="Google Shape;194;p2"/>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95" name="Google Shape;195;p2"/>
            <p:cNvGrpSpPr/>
            <p:nvPr/>
          </p:nvGrpSpPr>
          <p:grpSpPr>
            <a:xfrm>
              <a:off x="4745259" y="2514218"/>
              <a:ext cx="287178" cy="752570"/>
              <a:chOff x="4745259" y="2514218"/>
              <a:chExt cx="287178" cy="752570"/>
            </a:xfrm>
          </p:grpSpPr>
          <p:sp>
            <p:nvSpPr>
              <p:cNvPr id="196" name="Google Shape;196;p2"/>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A1A1A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 name="Google Shape;197;p2"/>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8" name="Google Shape;198;p2"/>
            <p:cNvGrpSpPr/>
            <p:nvPr/>
          </p:nvGrpSpPr>
          <p:grpSpPr>
            <a:xfrm>
              <a:off x="4923662" y="2514218"/>
              <a:ext cx="111347" cy="752570"/>
              <a:chOff x="4923662" y="2514218"/>
              <a:chExt cx="111347" cy="752570"/>
            </a:xfrm>
          </p:grpSpPr>
          <p:sp>
            <p:nvSpPr>
              <p:cNvPr id="199" name="Google Shape;199;p2"/>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 name="Google Shape;200;p2"/>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 name="Google Shape;201;p2"/>
            <p:cNvGrpSpPr/>
            <p:nvPr/>
          </p:nvGrpSpPr>
          <p:grpSpPr>
            <a:xfrm>
              <a:off x="4799552" y="2803778"/>
              <a:ext cx="100965" cy="100964"/>
              <a:chOff x="4799552" y="2803778"/>
              <a:chExt cx="100965" cy="100964"/>
            </a:xfrm>
          </p:grpSpPr>
          <p:sp>
            <p:nvSpPr>
              <p:cNvPr id="202" name="Google Shape;202;p2"/>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 name="Google Shape;203;p2"/>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04" name="Google Shape;204;p2"/>
          <p:cNvGrpSpPr/>
          <p:nvPr/>
        </p:nvGrpSpPr>
        <p:grpSpPr>
          <a:xfrm>
            <a:off x="10441347" y="5049098"/>
            <a:ext cx="923591" cy="1089161"/>
            <a:chOff x="4444301" y="5303307"/>
            <a:chExt cx="837446" cy="987573"/>
          </a:xfrm>
        </p:grpSpPr>
        <p:grpSp>
          <p:nvGrpSpPr>
            <p:cNvPr id="205" name="Google Shape;205;p2"/>
            <p:cNvGrpSpPr/>
            <p:nvPr/>
          </p:nvGrpSpPr>
          <p:grpSpPr>
            <a:xfrm>
              <a:off x="4447958" y="5864581"/>
              <a:ext cx="411276" cy="403725"/>
              <a:chOff x="4447958" y="5864581"/>
              <a:chExt cx="411276" cy="403725"/>
            </a:xfrm>
          </p:grpSpPr>
          <p:sp>
            <p:nvSpPr>
              <p:cNvPr id="206" name="Google Shape;206;p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 name="Google Shape;207;p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8" name="Google Shape;208;p2"/>
            <p:cNvGrpSpPr/>
            <p:nvPr/>
          </p:nvGrpSpPr>
          <p:grpSpPr>
            <a:xfrm>
              <a:off x="4444301" y="6116630"/>
              <a:ext cx="191552" cy="174250"/>
              <a:chOff x="4444301" y="6116630"/>
              <a:chExt cx="191552" cy="174250"/>
            </a:xfrm>
          </p:grpSpPr>
          <p:sp>
            <p:nvSpPr>
              <p:cNvPr id="209" name="Google Shape;209;p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 name="Google Shape;210;p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 name="Google Shape;211;p2"/>
            <p:cNvGrpSpPr/>
            <p:nvPr/>
          </p:nvGrpSpPr>
          <p:grpSpPr>
            <a:xfrm>
              <a:off x="4462311" y="5636933"/>
              <a:ext cx="572525" cy="575651"/>
              <a:chOff x="4462311" y="5636933"/>
              <a:chExt cx="572525" cy="575651"/>
            </a:xfrm>
          </p:grpSpPr>
          <p:sp>
            <p:nvSpPr>
              <p:cNvPr id="212" name="Google Shape;212;p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 name="Google Shape;213;p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 name="Google Shape;214;p2"/>
            <p:cNvGrpSpPr/>
            <p:nvPr/>
          </p:nvGrpSpPr>
          <p:grpSpPr>
            <a:xfrm>
              <a:off x="4751814" y="5483009"/>
              <a:ext cx="402028" cy="354862"/>
              <a:chOff x="4751814" y="5483009"/>
              <a:chExt cx="402028" cy="354862"/>
            </a:xfrm>
          </p:grpSpPr>
          <p:sp>
            <p:nvSpPr>
              <p:cNvPr id="215" name="Google Shape;215;p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 name="Google Shape;216;p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 name="Google Shape;217;p2"/>
            <p:cNvGrpSpPr/>
            <p:nvPr/>
          </p:nvGrpSpPr>
          <p:grpSpPr>
            <a:xfrm>
              <a:off x="4865542" y="5303307"/>
              <a:ext cx="416205" cy="387402"/>
              <a:chOff x="4865542" y="5303307"/>
              <a:chExt cx="416205" cy="387402"/>
            </a:xfrm>
          </p:grpSpPr>
          <p:sp>
            <p:nvSpPr>
              <p:cNvPr id="218" name="Google Shape;218;p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9" name="Google Shape;219;p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0" name="Google Shape;220;p2"/>
            <p:cNvGrpSpPr/>
            <p:nvPr/>
          </p:nvGrpSpPr>
          <p:grpSpPr>
            <a:xfrm>
              <a:off x="4804248" y="5401592"/>
              <a:ext cx="421233" cy="357222"/>
              <a:chOff x="4804248" y="5401592"/>
              <a:chExt cx="421233" cy="357222"/>
            </a:xfrm>
          </p:grpSpPr>
          <p:sp>
            <p:nvSpPr>
              <p:cNvPr id="221" name="Google Shape;221;p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 name="Google Shape;222;p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3" name="Google Shape;223;p2"/>
            <p:cNvGrpSpPr/>
            <p:nvPr/>
          </p:nvGrpSpPr>
          <p:grpSpPr>
            <a:xfrm>
              <a:off x="4680264" y="5562151"/>
              <a:ext cx="421201" cy="357254"/>
              <a:chOff x="4680264" y="5562151"/>
              <a:chExt cx="421201" cy="357254"/>
            </a:xfrm>
          </p:grpSpPr>
          <p:sp>
            <p:nvSpPr>
              <p:cNvPr id="224" name="Google Shape;224;p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 name="Google Shape;225;p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6" name="Google Shape;226;p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7" name="Google Shape;227;p2"/>
            <p:cNvGrpSpPr/>
            <p:nvPr/>
          </p:nvGrpSpPr>
          <p:grpSpPr>
            <a:xfrm>
              <a:off x="4661227" y="5807423"/>
              <a:ext cx="195857" cy="208030"/>
              <a:chOff x="4661227" y="5807423"/>
              <a:chExt cx="195857" cy="208030"/>
            </a:xfrm>
          </p:grpSpPr>
          <p:sp>
            <p:nvSpPr>
              <p:cNvPr id="228" name="Google Shape;228;p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 name="Google Shape;229;p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0" name="Google Shape;230;p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 name="Google Shape;231;p2"/>
          <p:cNvGrpSpPr/>
          <p:nvPr/>
        </p:nvGrpSpPr>
        <p:grpSpPr>
          <a:xfrm rot="392636">
            <a:off x="7766202" y="445302"/>
            <a:ext cx="685879" cy="904575"/>
            <a:chOff x="4572000" y="3600062"/>
            <a:chExt cx="618078" cy="815155"/>
          </a:xfrm>
        </p:grpSpPr>
        <p:grpSp>
          <p:nvGrpSpPr>
            <p:cNvPr id="232" name="Google Shape;232;p2"/>
            <p:cNvGrpSpPr/>
            <p:nvPr/>
          </p:nvGrpSpPr>
          <p:grpSpPr>
            <a:xfrm>
              <a:off x="4572000" y="4024312"/>
              <a:ext cx="618078" cy="390525"/>
              <a:chOff x="4572000" y="4024312"/>
              <a:chExt cx="618078" cy="390525"/>
            </a:xfrm>
          </p:grpSpPr>
          <p:sp>
            <p:nvSpPr>
              <p:cNvPr id="233" name="Google Shape;233;p2"/>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 name="Google Shape;234;p2"/>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5" name="Google Shape;235;p2"/>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36" name="Google Shape;236;p2"/>
            <p:cNvGrpSpPr/>
            <p:nvPr/>
          </p:nvGrpSpPr>
          <p:grpSpPr>
            <a:xfrm>
              <a:off x="4572000" y="4305775"/>
              <a:ext cx="612933" cy="109442"/>
              <a:chOff x="4572000" y="4305775"/>
              <a:chExt cx="612933" cy="109442"/>
            </a:xfrm>
          </p:grpSpPr>
          <p:grpSp>
            <p:nvGrpSpPr>
              <p:cNvPr id="237" name="Google Shape;237;p2"/>
              <p:cNvGrpSpPr/>
              <p:nvPr/>
            </p:nvGrpSpPr>
            <p:grpSpPr>
              <a:xfrm>
                <a:off x="4572000" y="4305775"/>
                <a:ext cx="156114" cy="109442"/>
                <a:chOff x="4572000" y="4305775"/>
                <a:chExt cx="156114" cy="109442"/>
              </a:xfrm>
            </p:grpSpPr>
            <p:sp>
              <p:nvSpPr>
                <p:cNvPr id="238" name="Google Shape;238;p2"/>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 name="Google Shape;239;p2"/>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0" name="Google Shape;240;p2"/>
              <p:cNvGrpSpPr/>
              <p:nvPr/>
            </p:nvGrpSpPr>
            <p:grpSpPr>
              <a:xfrm>
                <a:off x="4800409" y="4305775"/>
                <a:ext cx="156114" cy="109442"/>
                <a:chOff x="4800409" y="4305775"/>
                <a:chExt cx="156114" cy="109442"/>
              </a:xfrm>
            </p:grpSpPr>
            <p:sp>
              <p:nvSpPr>
                <p:cNvPr id="241" name="Google Shape;241;p2"/>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 name="Google Shape;242;p2"/>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3" name="Google Shape;243;p2"/>
              <p:cNvGrpSpPr/>
              <p:nvPr/>
            </p:nvGrpSpPr>
            <p:grpSpPr>
              <a:xfrm>
                <a:off x="5028819" y="4305775"/>
                <a:ext cx="156114" cy="109442"/>
                <a:chOff x="5028819" y="4305775"/>
                <a:chExt cx="156114" cy="109442"/>
              </a:xfrm>
            </p:grpSpPr>
            <p:sp>
              <p:nvSpPr>
                <p:cNvPr id="244" name="Google Shape;244;p2"/>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 name="Google Shape;245;p2"/>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46" name="Google Shape;246;p2"/>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 name="Google Shape;247;p2"/>
          <p:cNvGrpSpPr/>
          <p:nvPr/>
        </p:nvGrpSpPr>
        <p:grpSpPr>
          <a:xfrm rot="1662196">
            <a:off x="753617" y="648644"/>
            <a:ext cx="732560" cy="988186"/>
            <a:chOff x="8283797" y="2441867"/>
            <a:chExt cx="597407" cy="805871"/>
          </a:xfrm>
        </p:grpSpPr>
        <p:grpSp>
          <p:nvGrpSpPr>
            <p:cNvPr id="248" name="Google Shape;248;p2"/>
            <p:cNvGrpSpPr/>
            <p:nvPr/>
          </p:nvGrpSpPr>
          <p:grpSpPr>
            <a:xfrm>
              <a:off x="8284787" y="2441867"/>
              <a:ext cx="419765" cy="628420"/>
              <a:chOff x="8284787" y="2441867"/>
              <a:chExt cx="419765" cy="628420"/>
            </a:xfrm>
          </p:grpSpPr>
          <p:sp>
            <p:nvSpPr>
              <p:cNvPr id="249" name="Google Shape;249;p2"/>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 name="Google Shape;250;p2"/>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1" name="Google Shape;251;p2"/>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2" name="Google Shape;252;p2"/>
            <p:cNvGrpSpPr/>
            <p:nvPr/>
          </p:nvGrpSpPr>
          <p:grpSpPr>
            <a:xfrm>
              <a:off x="8460611" y="2441867"/>
              <a:ext cx="419676" cy="628420"/>
              <a:chOff x="8460611" y="2441867"/>
              <a:chExt cx="419676" cy="628420"/>
            </a:xfrm>
          </p:grpSpPr>
          <p:sp>
            <p:nvSpPr>
              <p:cNvPr id="253" name="Google Shape;253;p2"/>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 name="Google Shape;254;p2"/>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 name="Google Shape;255;p2"/>
            <p:cNvGrpSpPr/>
            <p:nvPr/>
          </p:nvGrpSpPr>
          <p:grpSpPr>
            <a:xfrm>
              <a:off x="8283797" y="2970942"/>
              <a:ext cx="597407" cy="276796"/>
              <a:chOff x="8283797" y="2970942"/>
              <a:chExt cx="597407" cy="276796"/>
            </a:xfrm>
          </p:grpSpPr>
          <p:grpSp>
            <p:nvGrpSpPr>
              <p:cNvPr id="256" name="Google Shape;256;p2"/>
              <p:cNvGrpSpPr/>
              <p:nvPr/>
            </p:nvGrpSpPr>
            <p:grpSpPr>
              <a:xfrm>
                <a:off x="8283797" y="2970942"/>
                <a:ext cx="276796" cy="276796"/>
                <a:chOff x="8283797" y="2970942"/>
                <a:chExt cx="276796" cy="276796"/>
              </a:xfrm>
            </p:grpSpPr>
            <p:sp>
              <p:nvSpPr>
                <p:cNvPr id="257" name="Google Shape;257;p2"/>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 name="Google Shape;258;p2"/>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9" name="Google Shape;259;p2"/>
              <p:cNvGrpSpPr/>
              <p:nvPr/>
            </p:nvGrpSpPr>
            <p:grpSpPr>
              <a:xfrm>
                <a:off x="8604408" y="2970942"/>
                <a:ext cx="276796" cy="276796"/>
                <a:chOff x="8604408" y="2970942"/>
                <a:chExt cx="276796" cy="276796"/>
              </a:xfrm>
            </p:grpSpPr>
            <p:sp>
              <p:nvSpPr>
                <p:cNvPr id="260" name="Google Shape;260;p2"/>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1" name="Google Shape;261;p2"/>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2" name="Google Shape;262;p2"/>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3" name="Google Shape;263;p2"/>
          <p:cNvGrpSpPr/>
          <p:nvPr/>
        </p:nvGrpSpPr>
        <p:grpSpPr>
          <a:xfrm rot="1662196">
            <a:off x="753617" y="648644"/>
            <a:ext cx="732560" cy="988186"/>
            <a:chOff x="8283797" y="2441867"/>
            <a:chExt cx="597407" cy="805871"/>
          </a:xfrm>
        </p:grpSpPr>
        <p:grpSp>
          <p:nvGrpSpPr>
            <p:cNvPr id="264" name="Google Shape;264;p2"/>
            <p:cNvGrpSpPr/>
            <p:nvPr/>
          </p:nvGrpSpPr>
          <p:grpSpPr>
            <a:xfrm>
              <a:off x="8284787" y="2441867"/>
              <a:ext cx="419765" cy="628420"/>
              <a:chOff x="8284787" y="2441867"/>
              <a:chExt cx="419765" cy="628420"/>
            </a:xfrm>
          </p:grpSpPr>
          <p:sp>
            <p:nvSpPr>
              <p:cNvPr id="265" name="Google Shape;265;p2"/>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6" name="Google Shape;266;p2"/>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67" name="Google Shape;267;p2"/>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68" name="Google Shape;268;p2"/>
            <p:cNvGrpSpPr/>
            <p:nvPr/>
          </p:nvGrpSpPr>
          <p:grpSpPr>
            <a:xfrm>
              <a:off x="8460611" y="2441867"/>
              <a:ext cx="419676" cy="628420"/>
              <a:chOff x="8460611" y="2441867"/>
              <a:chExt cx="419676" cy="628420"/>
            </a:xfrm>
          </p:grpSpPr>
          <p:sp>
            <p:nvSpPr>
              <p:cNvPr id="269" name="Google Shape;269;p2"/>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 name="Google Shape;270;p2"/>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1" name="Google Shape;271;p2"/>
            <p:cNvGrpSpPr/>
            <p:nvPr/>
          </p:nvGrpSpPr>
          <p:grpSpPr>
            <a:xfrm>
              <a:off x="8283797" y="2970942"/>
              <a:ext cx="597407" cy="276796"/>
              <a:chOff x="8283797" y="2970942"/>
              <a:chExt cx="597407" cy="276796"/>
            </a:xfrm>
          </p:grpSpPr>
          <p:grpSp>
            <p:nvGrpSpPr>
              <p:cNvPr id="272" name="Google Shape;272;p2"/>
              <p:cNvGrpSpPr/>
              <p:nvPr/>
            </p:nvGrpSpPr>
            <p:grpSpPr>
              <a:xfrm>
                <a:off x="8283797" y="2970942"/>
                <a:ext cx="276796" cy="276796"/>
                <a:chOff x="8283797" y="2970942"/>
                <a:chExt cx="276796" cy="276796"/>
              </a:xfrm>
            </p:grpSpPr>
            <p:sp>
              <p:nvSpPr>
                <p:cNvPr id="273" name="Google Shape;273;p2"/>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 name="Google Shape;274;p2"/>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 name="Google Shape;275;p2"/>
              <p:cNvGrpSpPr/>
              <p:nvPr/>
            </p:nvGrpSpPr>
            <p:grpSpPr>
              <a:xfrm>
                <a:off x="8604408" y="2970942"/>
                <a:ext cx="276796" cy="276796"/>
                <a:chOff x="8604408" y="2970942"/>
                <a:chExt cx="276796" cy="276796"/>
              </a:xfrm>
            </p:grpSpPr>
            <p:sp>
              <p:nvSpPr>
                <p:cNvPr id="276" name="Google Shape;276;p2"/>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 name="Google Shape;277;p2"/>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8" name="Google Shape;278;p2"/>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 name="Google Shape;279;p2"/>
          <p:cNvGrpSpPr/>
          <p:nvPr/>
        </p:nvGrpSpPr>
        <p:grpSpPr>
          <a:xfrm flipH="1">
            <a:off x="5418209" y="486931"/>
            <a:ext cx="985054" cy="1140491"/>
            <a:chOff x="8390004" y="456115"/>
            <a:chExt cx="904162" cy="1046834"/>
          </a:xfrm>
        </p:grpSpPr>
        <p:grpSp>
          <p:nvGrpSpPr>
            <p:cNvPr id="280" name="Google Shape;280;p2"/>
            <p:cNvGrpSpPr/>
            <p:nvPr/>
          </p:nvGrpSpPr>
          <p:grpSpPr>
            <a:xfrm>
              <a:off x="8390004" y="1344626"/>
              <a:ext cx="193429" cy="158323"/>
              <a:chOff x="8390004" y="1344626"/>
              <a:chExt cx="193429" cy="158323"/>
            </a:xfrm>
          </p:grpSpPr>
          <p:sp>
            <p:nvSpPr>
              <p:cNvPr id="281" name="Google Shape;281;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 name="Google Shape;282;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 name="Google Shape;283;p2"/>
            <p:cNvGrpSpPr/>
            <p:nvPr/>
          </p:nvGrpSpPr>
          <p:grpSpPr>
            <a:xfrm>
              <a:off x="8437418" y="1249718"/>
              <a:ext cx="235873" cy="221893"/>
              <a:chOff x="8437418" y="1249718"/>
              <a:chExt cx="235873" cy="221893"/>
            </a:xfrm>
          </p:grpSpPr>
          <p:sp>
            <p:nvSpPr>
              <p:cNvPr id="284" name="Google Shape;284;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 name="Google Shape;285;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6" name="Google Shape;286;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 name="Google Shape;287;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88" name="Google Shape;288;p2"/>
            <p:cNvGrpSpPr/>
            <p:nvPr/>
          </p:nvGrpSpPr>
          <p:grpSpPr>
            <a:xfrm>
              <a:off x="8433011" y="1095392"/>
              <a:ext cx="388579" cy="353169"/>
              <a:chOff x="8433011" y="1095392"/>
              <a:chExt cx="388579" cy="353169"/>
            </a:xfrm>
          </p:grpSpPr>
          <p:sp>
            <p:nvSpPr>
              <p:cNvPr id="289" name="Google Shape;289;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 name="Google Shape;290;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 name="Google Shape;291;p2"/>
            <p:cNvGrpSpPr/>
            <p:nvPr/>
          </p:nvGrpSpPr>
          <p:grpSpPr>
            <a:xfrm>
              <a:off x="8457991" y="456115"/>
              <a:ext cx="836175" cy="922341"/>
              <a:chOff x="8457991" y="456115"/>
              <a:chExt cx="836175" cy="922341"/>
            </a:xfrm>
          </p:grpSpPr>
          <p:sp>
            <p:nvSpPr>
              <p:cNvPr id="292" name="Google Shape;292;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 name="Google Shape;293;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 name="Google Shape;294;p2"/>
            <p:cNvGrpSpPr/>
            <p:nvPr/>
          </p:nvGrpSpPr>
          <p:grpSpPr>
            <a:xfrm>
              <a:off x="9017765" y="1062485"/>
              <a:ext cx="43394" cy="51843"/>
              <a:chOff x="9017765" y="1062485"/>
              <a:chExt cx="43394" cy="51843"/>
            </a:xfrm>
          </p:grpSpPr>
          <p:sp>
            <p:nvSpPr>
              <p:cNvPr id="295" name="Google Shape;295;p2"/>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6" name="Google Shape;296;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 name="Google Shape;297;p2"/>
            <p:cNvGrpSpPr/>
            <p:nvPr/>
          </p:nvGrpSpPr>
          <p:grpSpPr>
            <a:xfrm>
              <a:off x="8715085" y="603328"/>
              <a:ext cx="436817" cy="522335"/>
              <a:chOff x="8715085" y="603328"/>
              <a:chExt cx="436817" cy="522335"/>
            </a:xfrm>
          </p:grpSpPr>
          <p:sp>
            <p:nvSpPr>
              <p:cNvPr id="298" name="Google Shape;298;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 name="Google Shape;299;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0" name="Google Shape;300;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 name="Google Shape;301;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2" name="Google Shape;302;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3" name="Google Shape;303;p2"/>
          <p:cNvGrpSpPr/>
          <p:nvPr/>
        </p:nvGrpSpPr>
        <p:grpSpPr>
          <a:xfrm flipH="1">
            <a:off x="5418209" y="477581"/>
            <a:ext cx="985054" cy="1140491"/>
            <a:chOff x="8390004" y="456115"/>
            <a:chExt cx="904162" cy="1046834"/>
          </a:xfrm>
        </p:grpSpPr>
        <p:grpSp>
          <p:nvGrpSpPr>
            <p:cNvPr id="304" name="Google Shape;304;p2"/>
            <p:cNvGrpSpPr/>
            <p:nvPr/>
          </p:nvGrpSpPr>
          <p:grpSpPr>
            <a:xfrm>
              <a:off x="8390004" y="1344626"/>
              <a:ext cx="193429" cy="158323"/>
              <a:chOff x="8390004" y="1344626"/>
              <a:chExt cx="193429" cy="158323"/>
            </a:xfrm>
          </p:grpSpPr>
          <p:sp>
            <p:nvSpPr>
              <p:cNvPr id="305" name="Google Shape;305;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 name="Google Shape;306;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7" name="Google Shape;307;p2"/>
            <p:cNvGrpSpPr/>
            <p:nvPr/>
          </p:nvGrpSpPr>
          <p:grpSpPr>
            <a:xfrm>
              <a:off x="8437418" y="1249718"/>
              <a:ext cx="235873" cy="221893"/>
              <a:chOff x="8437418" y="1249718"/>
              <a:chExt cx="235873" cy="221893"/>
            </a:xfrm>
          </p:grpSpPr>
          <p:sp>
            <p:nvSpPr>
              <p:cNvPr id="308" name="Google Shape;308;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 name="Google Shape;309;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10" name="Google Shape;310;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1" name="Google Shape;311;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12" name="Google Shape;312;p2"/>
            <p:cNvGrpSpPr/>
            <p:nvPr/>
          </p:nvGrpSpPr>
          <p:grpSpPr>
            <a:xfrm>
              <a:off x="8433011" y="1095392"/>
              <a:ext cx="388579" cy="353169"/>
              <a:chOff x="8433011" y="1095392"/>
              <a:chExt cx="388579" cy="353169"/>
            </a:xfrm>
          </p:grpSpPr>
          <p:sp>
            <p:nvSpPr>
              <p:cNvPr id="313" name="Google Shape;313;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4" name="Google Shape;314;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15" name="Google Shape;315;p2"/>
            <p:cNvGrpSpPr/>
            <p:nvPr/>
          </p:nvGrpSpPr>
          <p:grpSpPr>
            <a:xfrm>
              <a:off x="8457991" y="456115"/>
              <a:ext cx="836175" cy="922341"/>
              <a:chOff x="8457991" y="456115"/>
              <a:chExt cx="836175" cy="922341"/>
            </a:xfrm>
          </p:grpSpPr>
          <p:sp>
            <p:nvSpPr>
              <p:cNvPr id="316" name="Google Shape;316;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7" name="Google Shape;317;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18" name="Google Shape;318;p2"/>
            <p:cNvGrpSpPr/>
            <p:nvPr/>
          </p:nvGrpSpPr>
          <p:grpSpPr>
            <a:xfrm>
              <a:off x="9017765" y="1062485"/>
              <a:ext cx="43394" cy="51843"/>
              <a:chOff x="9017765" y="1062485"/>
              <a:chExt cx="43394" cy="51843"/>
            </a:xfrm>
          </p:grpSpPr>
          <p:sp>
            <p:nvSpPr>
              <p:cNvPr id="319" name="Google Shape;319;p2"/>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0" name="Google Shape;320;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21" name="Google Shape;321;p2"/>
            <p:cNvGrpSpPr/>
            <p:nvPr/>
          </p:nvGrpSpPr>
          <p:grpSpPr>
            <a:xfrm>
              <a:off x="8715085" y="603328"/>
              <a:ext cx="436817" cy="522335"/>
              <a:chOff x="8715085" y="603328"/>
              <a:chExt cx="436817" cy="522335"/>
            </a:xfrm>
          </p:grpSpPr>
          <p:sp>
            <p:nvSpPr>
              <p:cNvPr id="322" name="Google Shape;322;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3" name="Google Shape;323;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24" name="Google Shape;324;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5" name="Google Shape;325;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6" name="Google Shape;326;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27" name="Google Shape;327;p2"/>
          <p:cNvGrpSpPr/>
          <p:nvPr/>
        </p:nvGrpSpPr>
        <p:grpSpPr>
          <a:xfrm rot="1552322">
            <a:off x="11027086" y="707681"/>
            <a:ext cx="518513" cy="869215"/>
            <a:chOff x="5875210" y="3579589"/>
            <a:chExt cx="504443" cy="845629"/>
          </a:xfrm>
        </p:grpSpPr>
        <p:grpSp>
          <p:nvGrpSpPr>
            <p:cNvPr id="328" name="Google Shape;328;p2"/>
            <p:cNvGrpSpPr/>
            <p:nvPr/>
          </p:nvGrpSpPr>
          <p:grpSpPr>
            <a:xfrm>
              <a:off x="5875210" y="3579589"/>
              <a:ext cx="504443" cy="845629"/>
              <a:chOff x="5875210" y="3579589"/>
              <a:chExt cx="504443" cy="845629"/>
            </a:xfrm>
          </p:grpSpPr>
          <p:grpSp>
            <p:nvGrpSpPr>
              <p:cNvPr id="329" name="Google Shape;329;p2"/>
              <p:cNvGrpSpPr/>
              <p:nvPr/>
            </p:nvGrpSpPr>
            <p:grpSpPr>
              <a:xfrm>
                <a:off x="5875210" y="3579589"/>
                <a:ext cx="504443" cy="845629"/>
                <a:chOff x="5875210" y="3579589"/>
                <a:chExt cx="504443" cy="845629"/>
              </a:xfrm>
            </p:grpSpPr>
            <p:sp>
              <p:nvSpPr>
                <p:cNvPr id="330" name="Google Shape;330;p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1" name="Google Shape;331;p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32" name="Google Shape;332;p2"/>
              <p:cNvGrpSpPr/>
              <p:nvPr/>
            </p:nvGrpSpPr>
            <p:grpSpPr>
              <a:xfrm>
                <a:off x="5875210" y="3776090"/>
                <a:ext cx="504348" cy="442245"/>
                <a:chOff x="5875210" y="3776090"/>
                <a:chExt cx="504348" cy="442245"/>
              </a:xfrm>
            </p:grpSpPr>
            <p:sp>
              <p:nvSpPr>
                <p:cNvPr id="333" name="Google Shape;333;p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4" name="Google Shape;334;p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35" name="Google Shape;335;p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36" name="Google Shape;336;p2"/>
          <p:cNvSpPr/>
          <p:nvPr/>
        </p:nvSpPr>
        <p:spPr>
          <a:xfrm>
            <a:off x="3427317" y="5197667"/>
            <a:ext cx="575715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37" name="Google Shape;337;p2"/>
          <p:cNvGrpSpPr/>
          <p:nvPr/>
        </p:nvGrpSpPr>
        <p:grpSpPr>
          <a:xfrm rot="8502245">
            <a:off x="1029096" y="3930127"/>
            <a:ext cx="1105235" cy="1102010"/>
            <a:chOff x="8171157" y="5416867"/>
            <a:chExt cx="1032469" cy="1029366"/>
          </a:xfrm>
        </p:grpSpPr>
        <p:grpSp>
          <p:nvGrpSpPr>
            <p:cNvPr id="338" name="Google Shape;338;p2"/>
            <p:cNvGrpSpPr/>
            <p:nvPr/>
          </p:nvGrpSpPr>
          <p:grpSpPr>
            <a:xfrm>
              <a:off x="8171157" y="5416867"/>
              <a:ext cx="705666" cy="1029366"/>
              <a:chOff x="8171157" y="5416867"/>
              <a:chExt cx="705666" cy="1029366"/>
            </a:xfrm>
          </p:grpSpPr>
          <p:grpSp>
            <p:nvGrpSpPr>
              <p:cNvPr id="339" name="Google Shape;339;p2"/>
              <p:cNvGrpSpPr/>
              <p:nvPr/>
            </p:nvGrpSpPr>
            <p:grpSpPr>
              <a:xfrm>
                <a:off x="8171157" y="5416867"/>
                <a:ext cx="705666" cy="1029366"/>
                <a:chOff x="8171157" y="5416867"/>
                <a:chExt cx="705666" cy="1029366"/>
              </a:xfrm>
            </p:grpSpPr>
            <p:sp>
              <p:nvSpPr>
                <p:cNvPr id="340" name="Google Shape;340;p2"/>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41" name="Google Shape;341;p2"/>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42" name="Google Shape;342;p2"/>
              <p:cNvGrpSpPr/>
              <p:nvPr/>
            </p:nvGrpSpPr>
            <p:grpSpPr>
              <a:xfrm>
                <a:off x="8751951" y="6169342"/>
                <a:ext cx="120300" cy="28575"/>
                <a:chOff x="8751951" y="6169342"/>
                <a:chExt cx="120300" cy="28575"/>
              </a:xfrm>
            </p:grpSpPr>
            <p:sp>
              <p:nvSpPr>
                <p:cNvPr id="343" name="Google Shape;343;p2"/>
                <p:cNvSpPr/>
                <p:nvPr/>
              </p:nvSpPr>
              <p:spPr>
                <a:xfrm>
                  <a:off x="8766238" y="618362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44" name="Google Shape;344;p2"/>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45" name="Google Shape;345;p2"/>
              <p:cNvGrpSpPr/>
              <p:nvPr/>
            </p:nvGrpSpPr>
            <p:grpSpPr>
              <a:xfrm>
                <a:off x="8751951" y="6060756"/>
                <a:ext cx="120300" cy="28575"/>
                <a:chOff x="8751951" y="6060756"/>
                <a:chExt cx="120300" cy="28575"/>
              </a:xfrm>
            </p:grpSpPr>
            <p:sp>
              <p:nvSpPr>
                <p:cNvPr id="346" name="Google Shape;346;p2"/>
                <p:cNvSpPr/>
                <p:nvPr/>
              </p:nvSpPr>
              <p:spPr>
                <a:xfrm>
                  <a:off x="8766238" y="607504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47" name="Google Shape;347;p2"/>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48" name="Google Shape;348;p2"/>
              <p:cNvGrpSpPr/>
              <p:nvPr/>
            </p:nvGrpSpPr>
            <p:grpSpPr>
              <a:xfrm>
                <a:off x="8751951" y="5952076"/>
                <a:ext cx="120300" cy="28575"/>
                <a:chOff x="8751951" y="5952076"/>
                <a:chExt cx="120300" cy="28575"/>
              </a:xfrm>
            </p:grpSpPr>
            <p:sp>
              <p:nvSpPr>
                <p:cNvPr id="349" name="Google Shape;349;p2"/>
                <p:cNvSpPr/>
                <p:nvPr/>
              </p:nvSpPr>
              <p:spPr>
                <a:xfrm>
                  <a:off x="8766238" y="596636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0" name="Google Shape;350;p2"/>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51" name="Google Shape;351;p2"/>
              <p:cNvGrpSpPr/>
              <p:nvPr/>
            </p:nvGrpSpPr>
            <p:grpSpPr>
              <a:xfrm>
                <a:off x="8751951" y="5843396"/>
                <a:ext cx="120300" cy="28575"/>
                <a:chOff x="8751951" y="5843396"/>
                <a:chExt cx="120300" cy="28575"/>
              </a:xfrm>
            </p:grpSpPr>
            <p:sp>
              <p:nvSpPr>
                <p:cNvPr id="352" name="Google Shape;352;p2"/>
                <p:cNvSpPr/>
                <p:nvPr/>
              </p:nvSpPr>
              <p:spPr>
                <a:xfrm>
                  <a:off x="8766238" y="585768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3" name="Google Shape;353;p2"/>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54" name="Google Shape;354;p2"/>
              <p:cNvGrpSpPr/>
              <p:nvPr/>
            </p:nvGrpSpPr>
            <p:grpSpPr>
              <a:xfrm>
                <a:off x="8751951" y="5734716"/>
                <a:ext cx="120300" cy="28575"/>
                <a:chOff x="8751951" y="5734716"/>
                <a:chExt cx="120300" cy="28575"/>
              </a:xfrm>
            </p:grpSpPr>
            <p:sp>
              <p:nvSpPr>
                <p:cNvPr id="355" name="Google Shape;355;p2"/>
                <p:cNvSpPr/>
                <p:nvPr/>
              </p:nvSpPr>
              <p:spPr>
                <a:xfrm>
                  <a:off x="8766238" y="574909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6" name="Google Shape;356;p2"/>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57" name="Google Shape;357;p2"/>
              <p:cNvGrpSpPr/>
              <p:nvPr/>
            </p:nvGrpSpPr>
            <p:grpSpPr>
              <a:xfrm>
                <a:off x="8751951" y="5626131"/>
                <a:ext cx="120300" cy="28575"/>
                <a:chOff x="8751951" y="5626131"/>
                <a:chExt cx="120300" cy="28575"/>
              </a:xfrm>
            </p:grpSpPr>
            <p:sp>
              <p:nvSpPr>
                <p:cNvPr id="358" name="Google Shape;358;p2"/>
                <p:cNvSpPr/>
                <p:nvPr/>
              </p:nvSpPr>
              <p:spPr>
                <a:xfrm>
                  <a:off x="8766238" y="564041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9" name="Google Shape;359;p2"/>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60" name="Google Shape;360;p2"/>
              <p:cNvGrpSpPr/>
              <p:nvPr/>
            </p:nvGrpSpPr>
            <p:grpSpPr>
              <a:xfrm>
                <a:off x="8751951" y="5517451"/>
                <a:ext cx="120300" cy="28575"/>
                <a:chOff x="8751951" y="5517451"/>
                <a:chExt cx="120300" cy="28575"/>
              </a:xfrm>
            </p:grpSpPr>
            <p:sp>
              <p:nvSpPr>
                <p:cNvPr id="361" name="Google Shape;361;p2"/>
                <p:cNvSpPr/>
                <p:nvPr/>
              </p:nvSpPr>
              <p:spPr>
                <a:xfrm>
                  <a:off x="8766238" y="553173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62" name="Google Shape;362;p2"/>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63" name="Google Shape;363;p2"/>
            <p:cNvGrpSpPr/>
            <p:nvPr/>
          </p:nvGrpSpPr>
          <p:grpSpPr>
            <a:xfrm>
              <a:off x="8924353" y="5425249"/>
              <a:ext cx="279273" cy="1014793"/>
              <a:chOff x="8924353" y="5425249"/>
              <a:chExt cx="279273" cy="1014793"/>
            </a:xfrm>
          </p:grpSpPr>
          <p:sp>
            <p:nvSpPr>
              <p:cNvPr id="364" name="Google Shape;364;p2"/>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65" name="Google Shape;365;p2"/>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66" name="Google Shape;366;p2"/>
            <p:cNvGrpSpPr/>
            <p:nvPr/>
          </p:nvGrpSpPr>
          <p:grpSpPr>
            <a:xfrm>
              <a:off x="9085421" y="6300691"/>
              <a:ext cx="118205" cy="28575"/>
              <a:chOff x="9085421" y="6300691"/>
              <a:chExt cx="118205" cy="28575"/>
            </a:xfrm>
          </p:grpSpPr>
          <p:sp>
            <p:nvSpPr>
              <p:cNvPr id="367" name="Google Shape;367;p2"/>
              <p:cNvSpPr/>
              <p:nvPr/>
            </p:nvSpPr>
            <p:spPr>
              <a:xfrm>
                <a:off x="9099708" y="6314979"/>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68" name="Google Shape;368;p2"/>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69" name="Google Shape;369;p2"/>
            <p:cNvGrpSpPr/>
            <p:nvPr/>
          </p:nvGrpSpPr>
          <p:grpSpPr>
            <a:xfrm>
              <a:off x="9027794" y="6192107"/>
              <a:ext cx="175831" cy="28575"/>
              <a:chOff x="9027794" y="6192107"/>
              <a:chExt cx="175831" cy="28575"/>
            </a:xfrm>
          </p:grpSpPr>
          <p:sp>
            <p:nvSpPr>
              <p:cNvPr id="370" name="Google Shape;370;p2"/>
              <p:cNvSpPr/>
              <p:nvPr/>
            </p:nvSpPr>
            <p:spPr>
              <a:xfrm>
                <a:off x="9042082" y="6206394"/>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71" name="Google Shape;371;p2"/>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72" name="Google Shape;372;p2"/>
            <p:cNvGrpSpPr/>
            <p:nvPr/>
          </p:nvGrpSpPr>
          <p:grpSpPr>
            <a:xfrm>
              <a:off x="9085421" y="6083426"/>
              <a:ext cx="118205" cy="28575"/>
              <a:chOff x="9085421" y="6083426"/>
              <a:chExt cx="118205" cy="28575"/>
            </a:xfrm>
          </p:grpSpPr>
          <p:sp>
            <p:nvSpPr>
              <p:cNvPr id="373" name="Google Shape;373;p2"/>
              <p:cNvSpPr/>
              <p:nvPr/>
            </p:nvSpPr>
            <p:spPr>
              <a:xfrm>
                <a:off x="9099708" y="609771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74" name="Google Shape;374;p2"/>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75" name="Google Shape;375;p2"/>
            <p:cNvGrpSpPr/>
            <p:nvPr/>
          </p:nvGrpSpPr>
          <p:grpSpPr>
            <a:xfrm>
              <a:off x="9027794" y="5974746"/>
              <a:ext cx="175831" cy="28575"/>
              <a:chOff x="9027794" y="5974746"/>
              <a:chExt cx="175831" cy="28575"/>
            </a:xfrm>
          </p:grpSpPr>
          <p:sp>
            <p:nvSpPr>
              <p:cNvPr id="376" name="Google Shape;376;p2"/>
              <p:cNvSpPr/>
              <p:nvPr/>
            </p:nvSpPr>
            <p:spPr>
              <a:xfrm>
                <a:off x="9042082" y="5989033"/>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77" name="Google Shape;377;p2"/>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78" name="Google Shape;378;p2"/>
            <p:cNvGrpSpPr/>
            <p:nvPr/>
          </p:nvGrpSpPr>
          <p:grpSpPr>
            <a:xfrm>
              <a:off x="9085421" y="5866065"/>
              <a:ext cx="118205" cy="28575"/>
              <a:chOff x="9085421" y="5866065"/>
              <a:chExt cx="118205" cy="28575"/>
            </a:xfrm>
          </p:grpSpPr>
          <p:sp>
            <p:nvSpPr>
              <p:cNvPr id="379" name="Google Shape;379;p2"/>
              <p:cNvSpPr/>
              <p:nvPr/>
            </p:nvSpPr>
            <p:spPr>
              <a:xfrm>
                <a:off x="9099708" y="588035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0" name="Google Shape;380;p2"/>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81" name="Google Shape;381;p2"/>
            <p:cNvGrpSpPr/>
            <p:nvPr/>
          </p:nvGrpSpPr>
          <p:grpSpPr>
            <a:xfrm>
              <a:off x="9027794" y="5757481"/>
              <a:ext cx="175831" cy="28575"/>
              <a:chOff x="9027794" y="5757481"/>
              <a:chExt cx="175831" cy="28575"/>
            </a:xfrm>
          </p:grpSpPr>
          <p:sp>
            <p:nvSpPr>
              <p:cNvPr id="382" name="Google Shape;382;p2"/>
              <p:cNvSpPr/>
              <p:nvPr/>
            </p:nvSpPr>
            <p:spPr>
              <a:xfrm>
                <a:off x="9042082" y="577176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3" name="Google Shape;383;p2"/>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84" name="Google Shape;384;p2"/>
            <p:cNvGrpSpPr/>
            <p:nvPr/>
          </p:nvGrpSpPr>
          <p:grpSpPr>
            <a:xfrm>
              <a:off x="9085421" y="5648800"/>
              <a:ext cx="118205" cy="28575"/>
              <a:chOff x="9085421" y="5648800"/>
              <a:chExt cx="118205" cy="28575"/>
            </a:xfrm>
          </p:grpSpPr>
          <p:sp>
            <p:nvSpPr>
              <p:cNvPr id="385" name="Google Shape;385;p2"/>
              <p:cNvSpPr/>
              <p:nvPr/>
            </p:nvSpPr>
            <p:spPr>
              <a:xfrm>
                <a:off x="9099708" y="5663088"/>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6" name="Google Shape;386;p2"/>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87" name="Google Shape;387;p2"/>
            <p:cNvGrpSpPr/>
            <p:nvPr/>
          </p:nvGrpSpPr>
          <p:grpSpPr>
            <a:xfrm>
              <a:off x="9027794" y="5540120"/>
              <a:ext cx="175831" cy="28575"/>
              <a:chOff x="9027794" y="5540120"/>
              <a:chExt cx="175831" cy="28575"/>
            </a:xfrm>
          </p:grpSpPr>
          <p:sp>
            <p:nvSpPr>
              <p:cNvPr id="388" name="Google Shape;388;p2"/>
              <p:cNvSpPr/>
              <p:nvPr/>
            </p:nvSpPr>
            <p:spPr>
              <a:xfrm>
                <a:off x="9042082" y="555440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9" name="Google Shape;389;p2"/>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90" name="Google Shape;390;p2"/>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91" name="Google Shape;391;p2"/>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92" name="Google Shape;392;p2"/>
          <p:cNvGrpSpPr/>
          <p:nvPr/>
        </p:nvGrpSpPr>
        <p:grpSpPr>
          <a:xfrm>
            <a:off x="1634249" y="5284421"/>
            <a:ext cx="1093803" cy="1140530"/>
            <a:chOff x="2451372" y="7926631"/>
            <a:chExt cx="1640705" cy="1710795"/>
          </a:xfrm>
        </p:grpSpPr>
        <p:grpSp>
          <p:nvGrpSpPr>
            <p:cNvPr id="393" name="Google Shape;393;p2"/>
            <p:cNvGrpSpPr/>
            <p:nvPr/>
          </p:nvGrpSpPr>
          <p:grpSpPr>
            <a:xfrm>
              <a:off x="2451372" y="7926631"/>
              <a:ext cx="1640705" cy="1710795"/>
              <a:chOff x="10913347" y="1720888"/>
              <a:chExt cx="918545" cy="957731"/>
            </a:xfrm>
          </p:grpSpPr>
          <p:grpSp>
            <p:nvGrpSpPr>
              <p:cNvPr id="394" name="Google Shape;394;p2"/>
              <p:cNvGrpSpPr/>
              <p:nvPr/>
            </p:nvGrpSpPr>
            <p:grpSpPr>
              <a:xfrm>
                <a:off x="10913347" y="1960327"/>
                <a:ext cx="918545" cy="718292"/>
                <a:chOff x="10913347" y="1960327"/>
                <a:chExt cx="918545" cy="718292"/>
              </a:xfrm>
            </p:grpSpPr>
            <p:sp>
              <p:nvSpPr>
                <p:cNvPr id="395" name="Google Shape;395;p2"/>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96" name="Google Shape;396;p2"/>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97" name="Google Shape;397;p2"/>
              <p:cNvGrpSpPr/>
              <p:nvPr/>
            </p:nvGrpSpPr>
            <p:grpSpPr>
              <a:xfrm>
                <a:off x="10974609" y="2212942"/>
                <a:ext cx="209169" cy="209168"/>
                <a:chOff x="10974609" y="2212942"/>
                <a:chExt cx="209169" cy="209168"/>
              </a:xfrm>
            </p:grpSpPr>
            <p:sp>
              <p:nvSpPr>
                <p:cNvPr id="398" name="Google Shape;398;p2"/>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99" name="Google Shape;399;p2"/>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0" name="Google Shape;400;p2"/>
              <p:cNvGrpSpPr/>
              <p:nvPr/>
            </p:nvGrpSpPr>
            <p:grpSpPr>
              <a:xfrm>
                <a:off x="11175206" y="2363437"/>
                <a:ext cx="209168" cy="209168"/>
                <a:chOff x="11175206" y="2363437"/>
                <a:chExt cx="209168" cy="209168"/>
              </a:xfrm>
            </p:grpSpPr>
            <p:sp>
              <p:nvSpPr>
                <p:cNvPr id="401" name="Google Shape;401;p2"/>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02" name="Google Shape;402;p2"/>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3" name="Google Shape;403;p2"/>
              <p:cNvGrpSpPr/>
              <p:nvPr/>
            </p:nvGrpSpPr>
            <p:grpSpPr>
              <a:xfrm>
                <a:off x="11516391" y="2092546"/>
                <a:ext cx="209169" cy="209168"/>
                <a:chOff x="11516391" y="2092546"/>
                <a:chExt cx="209169" cy="209168"/>
              </a:xfrm>
            </p:grpSpPr>
            <p:sp>
              <p:nvSpPr>
                <p:cNvPr id="404" name="Google Shape;404;p2"/>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05" name="Google Shape;405;p2"/>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6" name="Google Shape;406;p2"/>
              <p:cNvGrpSpPr/>
              <p:nvPr/>
            </p:nvGrpSpPr>
            <p:grpSpPr>
              <a:xfrm>
                <a:off x="11426094" y="2333338"/>
                <a:ext cx="209169" cy="209168"/>
                <a:chOff x="11426094" y="2333338"/>
                <a:chExt cx="209169" cy="209168"/>
              </a:xfrm>
            </p:grpSpPr>
            <p:sp>
              <p:nvSpPr>
                <p:cNvPr id="407" name="Google Shape;407;p2"/>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08" name="Google Shape;408;p2"/>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9" name="Google Shape;409;p2"/>
              <p:cNvGrpSpPr/>
              <p:nvPr/>
            </p:nvGrpSpPr>
            <p:grpSpPr>
              <a:xfrm>
                <a:off x="10932301" y="1720888"/>
                <a:ext cx="646499" cy="499292"/>
                <a:chOff x="10932301" y="1720888"/>
                <a:chExt cx="646499" cy="499292"/>
              </a:xfrm>
            </p:grpSpPr>
            <p:grpSp>
              <p:nvGrpSpPr>
                <p:cNvPr id="410" name="Google Shape;410;p2"/>
                <p:cNvGrpSpPr/>
                <p:nvPr/>
              </p:nvGrpSpPr>
              <p:grpSpPr>
                <a:xfrm>
                  <a:off x="11292848" y="1720888"/>
                  <a:ext cx="285952" cy="231831"/>
                  <a:chOff x="11292848" y="1720888"/>
                  <a:chExt cx="285952" cy="231831"/>
                </a:xfrm>
              </p:grpSpPr>
              <p:sp>
                <p:nvSpPr>
                  <p:cNvPr id="411" name="Google Shape;411;p2"/>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2" name="Google Shape;412;p2"/>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13" name="Google Shape;413;p2"/>
                <p:cNvGrpSpPr/>
                <p:nvPr/>
              </p:nvGrpSpPr>
              <p:grpSpPr>
                <a:xfrm>
                  <a:off x="11190563" y="1827754"/>
                  <a:ext cx="209006" cy="212690"/>
                  <a:chOff x="11190563" y="1827754"/>
                  <a:chExt cx="209006" cy="212690"/>
                </a:xfrm>
              </p:grpSpPr>
              <p:sp>
                <p:nvSpPr>
                  <p:cNvPr id="414" name="Google Shape;414;p2"/>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5" name="Google Shape;415;p2"/>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16" name="Google Shape;416;p2"/>
                <p:cNvGrpSpPr/>
                <p:nvPr/>
              </p:nvGrpSpPr>
              <p:grpSpPr>
                <a:xfrm>
                  <a:off x="10932301" y="1885932"/>
                  <a:ext cx="382548" cy="334248"/>
                  <a:chOff x="10932301" y="1885932"/>
                  <a:chExt cx="382548" cy="334248"/>
                </a:xfrm>
              </p:grpSpPr>
              <p:sp>
                <p:nvSpPr>
                  <p:cNvPr id="417" name="Google Shape;417;p2"/>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8" name="Google Shape;418;p2"/>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19" name="Google Shape;419;p2"/>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420" name="Google Shape;420;p2"/>
            <p:cNvGrpSpPr/>
            <p:nvPr/>
          </p:nvGrpSpPr>
          <p:grpSpPr>
            <a:xfrm>
              <a:off x="2451372" y="7926631"/>
              <a:ext cx="1640705" cy="1710795"/>
              <a:chOff x="10913347" y="1720888"/>
              <a:chExt cx="918545" cy="957731"/>
            </a:xfrm>
          </p:grpSpPr>
          <p:grpSp>
            <p:nvGrpSpPr>
              <p:cNvPr id="421" name="Google Shape;421;p2"/>
              <p:cNvGrpSpPr/>
              <p:nvPr/>
            </p:nvGrpSpPr>
            <p:grpSpPr>
              <a:xfrm>
                <a:off x="10913347" y="1960327"/>
                <a:ext cx="918545" cy="718292"/>
                <a:chOff x="10913347" y="1960327"/>
                <a:chExt cx="918545" cy="718292"/>
              </a:xfrm>
            </p:grpSpPr>
            <p:sp>
              <p:nvSpPr>
                <p:cNvPr id="422" name="Google Shape;422;p2"/>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23" name="Google Shape;423;p2"/>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24" name="Google Shape;424;p2"/>
              <p:cNvGrpSpPr/>
              <p:nvPr/>
            </p:nvGrpSpPr>
            <p:grpSpPr>
              <a:xfrm>
                <a:off x="10974609" y="2212942"/>
                <a:ext cx="209169" cy="209168"/>
                <a:chOff x="10974609" y="2212942"/>
                <a:chExt cx="209169" cy="209168"/>
              </a:xfrm>
            </p:grpSpPr>
            <p:sp>
              <p:nvSpPr>
                <p:cNvPr id="425" name="Google Shape;425;p2"/>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26" name="Google Shape;426;p2"/>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27" name="Google Shape;427;p2"/>
              <p:cNvGrpSpPr/>
              <p:nvPr/>
            </p:nvGrpSpPr>
            <p:grpSpPr>
              <a:xfrm>
                <a:off x="11175206" y="2363437"/>
                <a:ext cx="209168" cy="209168"/>
                <a:chOff x="11175206" y="2363437"/>
                <a:chExt cx="209168" cy="209168"/>
              </a:xfrm>
            </p:grpSpPr>
            <p:sp>
              <p:nvSpPr>
                <p:cNvPr id="428" name="Google Shape;428;p2"/>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29" name="Google Shape;429;p2"/>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30" name="Google Shape;430;p2"/>
              <p:cNvGrpSpPr/>
              <p:nvPr/>
            </p:nvGrpSpPr>
            <p:grpSpPr>
              <a:xfrm>
                <a:off x="11516391" y="2092546"/>
                <a:ext cx="209169" cy="209168"/>
                <a:chOff x="11516391" y="2092546"/>
                <a:chExt cx="209169" cy="209168"/>
              </a:xfrm>
            </p:grpSpPr>
            <p:sp>
              <p:nvSpPr>
                <p:cNvPr id="431" name="Google Shape;431;p2"/>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32" name="Google Shape;432;p2"/>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33" name="Google Shape;433;p2"/>
              <p:cNvGrpSpPr/>
              <p:nvPr/>
            </p:nvGrpSpPr>
            <p:grpSpPr>
              <a:xfrm>
                <a:off x="11426094" y="2333338"/>
                <a:ext cx="209169" cy="209168"/>
                <a:chOff x="11426094" y="2333338"/>
                <a:chExt cx="209169" cy="209168"/>
              </a:xfrm>
            </p:grpSpPr>
            <p:sp>
              <p:nvSpPr>
                <p:cNvPr id="434" name="Google Shape;434;p2"/>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35" name="Google Shape;435;p2"/>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36" name="Google Shape;436;p2"/>
              <p:cNvGrpSpPr/>
              <p:nvPr/>
            </p:nvGrpSpPr>
            <p:grpSpPr>
              <a:xfrm>
                <a:off x="10932301" y="1720888"/>
                <a:ext cx="646499" cy="499292"/>
                <a:chOff x="10932301" y="1720888"/>
                <a:chExt cx="646499" cy="499292"/>
              </a:xfrm>
            </p:grpSpPr>
            <p:grpSp>
              <p:nvGrpSpPr>
                <p:cNvPr id="437" name="Google Shape;437;p2"/>
                <p:cNvGrpSpPr/>
                <p:nvPr/>
              </p:nvGrpSpPr>
              <p:grpSpPr>
                <a:xfrm>
                  <a:off x="11292848" y="1720888"/>
                  <a:ext cx="285952" cy="231831"/>
                  <a:chOff x="11292848" y="1720888"/>
                  <a:chExt cx="285952" cy="231831"/>
                </a:xfrm>
              </p:grpSpPr>
              <p:sp>
                <p:nvSpPr>
                  <p:cNvPr id="438" name="Google Shape;438;p2"/>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39" name="Google Shape;439;p2"/>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40" name="Google Shape;440;p2"/>
                <p:cNvGrpSpPr/>
                <p:nvPr/>
              </p:nvGrpSpPr>
              <p:grpSpPr>
                <a:xfrm>
                  <a:off x="11190563" y="1827754"/>
                  <a:ext cx="209006" cy="212690"/>
                  <a:chOff x="11190563" y="1827754"/>
                  <a:chExt cx="209006" cy="212690"/>
                </a:xfrm>
              </p:grpSpPr>
              <p:sp>
                <p:nvSpPr>
                  <p:cNvPr id="441" name="Google Shape;441;p2"/>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42" name="Google Shape;442;p2"/>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43" name="Google Shape;443;p2"/>
                <p:cNvGrpSpPr/>
                <p:nvPr/>
              </p:nvGrpSpPr>
              <p:grpSpPr>
                <a:xfrm>
                  <a:off x="10932301" y="1885932"/>
                  <a:ext cx="382548" cy="334248"/>
                  <a:chOff x="10932301" y="1885932"/>
                  <a:chExt cx="382548" cy="334248"/>
                </a:xfrm>
              </p:grpSpPr>
              <p:sp>
                <p:nvSpPr>
                  <p:cNvPr id="444" name="Google Shape;444;p2"/>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45" name="Google Shape;445;p2"/>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46" name="Google Shape;446;p2"/>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447" name="Google Shape;447;p2"/>
          <p:cNvGrpSpPr/>
          <p:nvPr/>
        </p:nvGrpSpPr>
        <p:grpSpPr>
          <a:xfrm>
            <a:off x="10049026" y="2849406"/>
            <a:ext cx="985054" cy="1140491"/>
            <a:chOff x="8390004" y="456115"/>
            <a:chExt cx="904162" cy="1046834"/>
          </a:xfrm>
        </p:grpSpPr>
        <p:grpSp>
          <p:nvGrpSpPr>
            <p:cNvPr id="448" name="Google Shape;448;p2"/>
            <p:cNvGrpSpPr/>
            <p:nvPr/>
          </p:nvGrpSpPr>
          <p:grpSpPr>
            <a:xfrm>
              <a:off x="8390004" y="1344626"/>
              <a:ext cx="193429" cy="158323"/>
              <a:chOff x="8390004" y="1344626"/>
              <a:chExt cx="193429" cy="158323"/>
            </a:xfrm>
          </p:grpSpPr>
          <p:sp>
            <p:nvSpPr>
              <p:cNvPr id="449" name="Google Shape;449;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0" name="Google Shape;450;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51" name="Google Shape;451;p2"/>
            <p:cNvGrpSpPr/>
            <p:nvPr/>
          </p:nvGrpSpPr>
          <p:grpSpPr>
            <a:xfrm>
              <a:off x="8437418" y="1249718"/>
              <a:ext cx="235873" cy="221893"/>
              <a:chOff x="8437418" y="1249718"/>
              <a:chExt cx="235873" cy="221893"/>
            </a:xfrm>
          </p:grpSpPr>
          <p:sp>
            <p:nvSpPr>
              <p:cNvPr id="452" name="Google Shape;452;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3" name="Google Shape;453;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54" name="Google Shape;454;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5" name="Google Shape;455;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456" name="Google Shape;456;p2"/>
            <p:cNvGrpSpPr/>
            <p:nvPr/>
          </p:nvGrpSpPr>
          <p:grpSpPr>
            <a:xfrm>
              <a:off x="8433011" y="1095392"/>
              <a:ext cx="388579" cy="353169"/>
              <a:chOff x="8433011" y="1095392"/>
              <a:chExt cx="388579" cy="353169"/>
            </a:xfrm>
          </p:grpSpPr>
          <p:sp>
            <p:nvSpPr>
              <p:cNvPr id="457" name="Google Shape;457;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8" name="Google Shape;458;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59" name="Google Shape;459;p2"/>
            <p:cNvGrpSpPr/>
            <p:nvPr/>
          </p:nvGrpSpPr>
          <p:grpSpPr>
            <a:xfrm>
              <a:off x="8457991" y="456115"/>
              <a:ext cx="836175" cy="922341"/>
              <a:chOff x="8457991" y="456115"/>
              <a:chExt cx="836175" cy="922341"/>
            </a:xfrm>
          </p:grpSpPr>
          <p:sp>
            <p:nvSpPr>
              <p:cNvPr id="460" name="Google Shape;460;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1" name="Google Shape;461;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62" name="Google Shape;462;p2"/>
            <p:cNvGrpSpPr/>
            <p:nvPr/>
          </p:nvGrpSpPr>
          <p:grpSpPr>
            <a:xfrm>
              <a:off x="9017765" y="1062485"/>
              <a:ext cx="43394" cy="51843"/>
              <a:chOff x="9017765" y="1062485"/>
              <a:chExt cx="43394" cy="51843"/>
            </a:xfrm>
          </p:grpSpPr>
          <p:sp>
            <p:nvSpPr>
              <p:cNvPr id="463" name="Google Shape;463;p2"/>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4" name="Google Shape;464;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65" name="Google Shape;465;p2"/>
            <p:cNvGrpSpPr/>
            <p:nvPr/>
          </p:nvGrpSpPr>
          <p:grpSpPr>
            <a:xfrm>
              <a:off x="8715085" y="603328"/>
              <a:ext cx="436817" cy="522335"/>
              <a:chOff x="8715085" y="603328"/>
              <a:chExt cx="436817" cy="522335"/>
            </a:xfrm>
          </p:grpSpPr>
          <p:sp>
            <p:nvSpPr>
              <p:cNvPr id="466" name="Google Shape;466;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7" name="Google Shape;467;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68" name="Google Shape;468;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9" name="Google Shape;469;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0" name="Google Shape;470;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71" name="Google Shape;471;p2"/>
          <p:cNvGrpSpPr/>
          <p:nvPr/>
        </p:nvGrpSpPr>
        <p:grpSpPr>
          <a:xfrm>
            <a:off x="3427318" y="535007"/>
            <a:ext cx="1024218" cy="947393"/>
            <a:chOff x="1560766" y="5405182"/>
            <a:chExt cx="928687" cy="859028"/>
          </a:xfrm>
        </p:grpSpPr>
        <p:grpSp>
          <p:nvGrpSpPr>
            <p:cNvPr id="472" name="Google Shape;472;p2"/>
            <p:cNvGrpSpPr/>
            <p:nvPr/>
          </p:nvGrpSpPr>
          <p:grpSpPr>
            <a:xfrm>
              <a:off x="1580864" y="5520975"/>
              <a:ext cx="202501" cy="481393"/>
              <a:chOff x="1580864" y="5520975"/>
              <a:chExt cx="202501" cy="481393"/>
            </a:xfrm>
          </p:grpSpPr>
          <p:sp>
            <p:nvSpPr>
              <p:cNvPr id="473" name="Google Shape;473;p2"/>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4" name="Google Shape;474;p2"/>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75" name="Google Shape;475;p2"/>
            <p:cNvGrpSpPr/>
            <p:nvPr/>
          </p:nvGrpSpPr>
          <p:grpSpPr>
            <a:xfrm>
              <a:off x="1615001" y="5405182"/>
              <a:ext cx="134227" cy="78931"/>
              <a:chOff x="1615001" y="5405182"/>
              <a:chExt cx="134227" cy="78931"/>
            </a:xfrm>
          </p:grpSpPr>
          <p:sp>
            <p:nvSpPr>
              <p:cNvPr id="476" name="Google Shape;476;p2"/>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7" name="Google Shape;477;p2"/>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78" name="Google Shape;478;p2"/>
            <p:cNvGrpSpPr/>
            <p:nvPr/>
          </p:nvGrpSpPr>
          <p:grpSpPr>
            <a:xfrm>
              <a:off x="1580941" y="5455538"/>
              <a:ext cx="202347" cy="99441"/>
              <a:chOff x="1580941" y="5455538"/>
              <a:chExt cx="202347" cy="99441"/>
            </a:xfrm>
          </p:grpSpPr>
          <p:sp>
            <p:nvSpPr>
              <p:cNvPr id="479" name="Google Shape;479;p2"/>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0" name="Google Shape;480;p2"/>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1" name="Google Shape;481;p2"/>
            <p:cNvGrpSpPr/>
            <p:nvPr/>
          </p:nvGrpSpPr>
          <p:grpSpPr>
            <a:xfrm>
              <a:off x="1757076" y="5521165"/>
              <a:ext cx="202596" cy="481393"/>
              <a:chOff x="1757076" y="5521165"/>
              <a:chExt cx="202596" cy="481393"/>
            </a:xfrm>
          </p:grpSpPr>
          <p:sp>
            <p:nvSpPr>
              <p:cNvPr id="482" name="Google Shape;482;p2"/>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3" name="Google Shape;483;p2"/>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4" name="Google Shape;484;p2"/>
            <p:cNvGrpSpPr/>
            <p:nvPr/>
          </p:nvGrpSpPr>
          <p:grpSpPr>
            <a:xfrm>
              <a:off x="1791213" y="5405437"/>
              <a:ext cx="134227" cy="78867"/>
              <a:chOff x="1791213" y="5405437"/>
              <a:chExt cx="134227" cy="78867"/>
            </a:xfrm>
          </p:grpSpPr>
          <p:sp>
            <p:nvSpPr>
              <p:cNvPr id="485" name="Google Shape;485;p2"/>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6" name="Google Shape;486;p2"/>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7" name="Google Shape;487;p2"/>
            <p:cNvGrpSpPr/>
            <p:nvPr/>
          </p:nvGrpSpPr>
          <p:grpSpPr>
            <a:xfrm>
              <a:off x="1757267" y="5455729"/>
              <a:ext cx="202343" cy="99535"/>
              <a:chOff x="1757267" y="5455729"/>
              <a:chExt cx="202343" cy="99535"/>
            </a:xfrm>
          </p:grpSpPr>
          <p:sp>
            <p:nvSpPr>
              <p:cNvPr id="488" name="Google Shape;488;p2"/>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9" name="Google Shape;489;p2"/>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0" name="Google Shape;490;p2"/>
            <p:cNvGrpSpPr/>
            <p:nvPr/>
          </p:nvGrpSpPr>
          <p:grpSpPr>
            <a:xfrm>
              <a:off x="1931003" y="5526594"/>
              <a:ext cx="202596" cy="481393"/>
              <a:chOff x="1931003" y="5526594"/>
              <a:chExt cx="202596" cy="481393"/>
            </a:xfrm>
          </p:grpSpPr>
          <p:sp>
            <p:nvSpPr>
              <p:cNvPr id="491" name="Google Shape;491;p2"/>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92" name="Google Shape;492;p2"/>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3" name="Google Shape;493;p2"/>
            <p:cNvGrpSpPr/>
            <p:nvPr/>
          </p:nvGrpSpPr>
          <p:grpSpPr>
            <a:xfrm>
              <a:off x="1965235" y="5405437"/>
              <a:ext cx="134227" cy="78867"/>
              <a:chOff x="1965235" y="5405437"/>
              <a:chExt cx="134227" cy="78867"/>
            </a:xfrm>
          </p:grpSpPr>
          <p:sp>
            <p:nvSpPr>
              <p:cNvPr id="494" name="Google Shape;494;p2"/>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95" name="Google Shape;495;p2"/>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6" name="Google Shape;496;p2"/>
            <p:cNvGrpSpPr/>
            <p:nvPr/>
          </p:nvGrpSpPr>
          <p:grpSpPr>
            <a:xfrm>
              <a:off x="1931256" y="5455729"/>
              <a:ext cx="202281" cy="99535"/>
              <a:chOff x="1931256" y="5455729"/>
              <a:chExt cx="202281" cy="99535"/>
            </a:xfrm>
          </p:grpSpPr>
          <p:sp>
            <p:nvSpPr>
              <p:cNvPr id="497" name="Google Shape;497;p2"/>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98" name="Google Shape;498;p2"/>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9" name="Google Shape;499;p2"/>
            <p:cNvGrpSpPr/>
            <p:nvPr/>
          </p:nvGrpSpPr>
          <p:grpSpPr>
            <a:xfrm>
              <a:off x="2099210" y="5526690"/>
              <a:ext cx="202601" cy="481298"/>
              <a:chOff x="2099210" y="5526690"/>
              <a:chExt cx="202601" cy="481298"/>
            </a:xfrm>
          </p:grpSpPr>
          <p:sp>
            <p:nvSpPr>
              <p:cNvPr id="500" name="Google Shape;500;p2"/>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1" name="Google Shape;501;p2"/>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02" name="Google Shape;502;p2"/>
            <p:cNvGrpSpPr/>
            <p:nvPr/>
          </p:nvGrpSpPr>
          <p:grpSpPr>
            <a:xfrm>
              <a:off x="2133447" y="5405437"/>
              <a:ext cx="134227" cy="78867"/>
              <a:chOff x="2133447" y="5405437"/>
              <a:chExt cx="134227" cy="78867"/>
            </a:xfrm>
          </p:grpSpPr>
          <p:sp>
            <p:nvSpPr>
              <p:cNvPr id="503" name="Google Shape;503;p2"/>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4" name="Google Shape;504;p2"/>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05" name="Google Shape;505;p2"/>
            <p:cNvGrpSpPr/>
            <p:nvPr/>
          </p:nvGrpSpPr>
          <p:grpSpPr>
            <a:xfrm>
              <a:off x="2099467" y="5455729"/>
              <a:ext cx="202281" cy="99535"/>
              <a:chOff x="2099467" y="5455729"/>
              <a:chExt cx="202281" cy="99535"/>
            </a:xfrm>
          </p:grpSpPr>
          <p:sp>
            <p:nvSpPr>
              <p:cNvPr id="506" name="Google Shape;506;p2"/>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7" name="Google Shape;507;p2"/>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08" name="Google Shape;508;p2"/>
            <p:cNvGrpSpPr/>
            <p:nvPr/>
          </p:nvGrpSpPr>
          <p:grpSpPr>
            <a:xfrm>
              <a:off x="2273236" y="5521165"/>
              <a:ext cx="202596" cy="481393"/>
              <a:chOff x="2273236" y="5521165"/>
              <a:chExt cx="202596" cy="481393"/>
            </a:xfrm>
          </p:grpSpPr>
          <p:sp>
            <p:nvSpPr>
              <p:cNvPr id="509" name="Google Shape;509;p2"/>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0" name="Google Shape;510;p2"/>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1" name="Google Shape;511;p2"/>
            <p:cNvGrpSpPr/>
            <p:nvPr/>
          </p:nvGrpSpPr>
          <p:grpSpPr>
            <a:xfrm>
              <a:off x="2307373" y="5405437"/>
              <a:ext cx="134227" cy="78867"/>
              <a:chOff x="2307373" y="5405437"/>
              <a:chExt cx="134227" cy="78867"/>
            </a:xfrm>
          </p:grpSpPr>
          <p:sp>
            <p:nvSpPr>
              <p:cNvPr id="512" name="Google Shape;512;p2"/>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3" name="Google Shape;513;p2"/>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4" name="Google Shape;514;p2"/>
            <p:cNvGrpSpPr/>
            <p:nvPr/>
          </p:nvGrpSpPr>
          <p:grpSpPr>
            <a:xfrm>
              <a:off x="2273427" y="5455729"/>
              <a:ext cx="202310" cy="99535"/>
              <a:chOff x="2273427" y="5455729"/>
              <a:chExt cx="202310" cy="99535"/>
            </a:xfrm>
          </p:grpSpPr>
          <p:sp>
            <p:nvSpPr>
              <p:cNvPr id="515" name="Google Shape;515;p2"/>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6" name="Google Shape;516;p2"/>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7" name="Google Shape;517;p2"/>
            <p:cNvGrpSpPr/>
            <p:nvPr/>
          </p:nvGrpSpPr>
          <p:grpSpPr>
            <a:xfrm>
              <a:off x="1560766" y="5782817"/>
              <a:ext cx="928687" cy="481393"/>
              <a:chOff x="1560766" y="5782817"/>
              <a:chExt cx="928687" cy="481393"/>
            </a:xfrm>
          </p:grpSpPr>
          <p:sp>
            <p:nvSpPr>
              <p:cNvPr id="518" name="Google Shape;518;p2"/>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9" name="Google Shape;519;p2"/>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20" name="Google Shape;520;p2"/>
            <p:cNvGrpSpPr/>
            <p:nvPr/>
          </p:nvGrpSpPr>
          <p:grpSpPr>
            <a:xfrm>
              <a:off x="1724405" y="5870161"/>
              <a:ext cx="612267" cy="284988"/>
              <a:chOff x="1724405" y="5870161"/>
              <a:chExt cx="612267" cy="284988"/>
            </a:xfrm>
          </p:grpSpPr>
          <p:sp>
            <p:nvSpPr>
              <p:cNvPr id="521" name="Google Shape;521;p2"/>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22" name="Google Shape;522;p2"/>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523" name="Google Shape;523;p2"/>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24" name="Google Shape;524;p2"/>
          <p:cNvGrpSpPr/>
          <p:nvPr/>
        </p:nvGrpSpPr>
        <p:grpSpPr>
          <a:xfrm>
            <a:off x="3427318" y="535007"/>
            <a:ext cx="1024218" cy="947393"/>
            <a:chOff x="1560766" y="5405182"/>
            <a:chExt cx="928687" cy="859028"/>
          </a:xfrm>
        </p:grpSpPr>
        <p:grpSp>
          <p:nvGrpSpPr>
            <p:cNvPr id="525" name="Google Shape;525;p2"/>
            <p:cNvGrpSpPr/>
            <p:nvPr/>
          </p:nvGrpSpPr>
          <p:grpSpPr>
            <a:xfrm>
              <a:off x="1580864" y="5520975"/>
              <a:ext cx="202501" cy="481393"/>
              <a:chOff x="1580864" y="5520975"/>
              <a:chExt cx="202501" cy="481393"/>
            </a:xfrm>
          </p:grpSpPr>
          <p:sp>
            <p:nvSpPr>
              <p:cNvPr id="526" name="Google Shape;526;p2"/>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27" name="Google Shape;527;p2"/>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28" name="Google Shape;528;p2"/>
            <p:cNvGrpSpPr/>
            <p:nvPr/>
          </p:nvGrpSpPr>
          <p:grpSpPr>
            <a:xfrm>
              <a:off x="1615001" y="5405182"/>
              <a:ext cx="134227" cy="78931"/>
              <a:chOff x="1615001" y="5405182"/>
              <a:chExt cx="134227" cy="78931"/>
            </a:xfrm>
          </p:grpSpPr>
          <p:sp>
            <p:nvSpPr>
              <p:cNvPr id="529" name="Google Shape;529;p2"/>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0" name="Google Shape;530;p2"/>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31" name="Google Shape;531;p2"/>
            <p:cNvGrpSpPr/>
            <p:nvPr/>
          </p:nvGrpSpPr>
          <p:grpSpPr>
            <a:xfrm>
              <a:off x="1580941" y="5455538"/>
              <a:ext cx="202347" cy="99441"/>
              <a:chOff x="1580941" y="5455538"/>
              <a:chExt cx="202347" cy="99441"/>
            </a:xfrm>
          </p:grpSpPr>
          <p:sp>
            <p:nvSpPr>
              <p:cNvPr id="532" name="Google Shape;532;p2"/>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3" name="Google Shape;533;p2"/>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34" name="Google Shape;534;p2"/>
            <p:cNvGrpSpPr/>
            <p:nvPr/>
          </p:nvGrpSpPr>
          <p:grpSpPr>
            <a:xfrm>
              <a:off x="1757076" y="5521165"/>
              <a:ext cx="202596" cy="481393"/>
              <a:chOff x="1757076" y="5521165"/>
              <a:chExt cx="202596" cy="481393"/>
            </a:xfrm>
          </p:grpSpPr>
          <p:sp>
            <p:nvSpPr>
              <p:cNvPr id="535" name="Google Shape;535;p2"/>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6" name="Google Shape;536;p2"/>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37" name="Google Shape;537;p2"/>
            <p:cNvGrpSpPr/>
            <p:nvPr/>
          </p:nvGrpSpPr>
          <p:grpSpPr>
            <a:xfrm>
              <a:off x="1791213" y="5405437"/>
              <a:ext cx="134227" cy="78867"/>
              <a:chOff x="1791213" y="5405437"/>
              <a:chExt cx="134227" cy="78867"/>
            </a:xfrm>
          </p:grpSpPr>
          <p:sp>
            <p:nvSpPr>
              <p:cNvPr id="538" name="Google Shape;538;p2"/>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9" name="Google Shape;539;p2"/>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0" name="Google Shape;540;p2"/>
            <p:cNvGrpSpPr/>
            <p:nvPr/>
          </p:nvGrpSpPr>
          <p:grpSpPr>
            <a:xfrm>
              <a:off x="1757267" y="5455729"/>
              <a:ext cx="202343" cy="99535"/>
              <a:chOff x="1757267" y="5455729"/>
              <a:chExt cx="202343" cy="99535"/>
            </a:xfrm>
          </p:grpSpPr>
          <p:sp>
            <p:nvSpPr>
              <p:cNvPr id="541" name="Google Shape;541;p2"/>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42" name="Google Shape;542;p2"/>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3" name="Google Shape;543;p2"/>
            <p:cNvGrpSpPr/>
            <p:nvPr/>
          </p:nvGrpSpPr>
          <p:grpSpPr>
            <a:xfrm>
              <a:off x="1931003" y="5526594"/>
              <a:ext cx="202596" cy="481393"/>
              <a:chOff x="1931003" y="5526594"/>
              <a:chExt cx="202596" cy="481393"/>
            </a:xfrm>
          </p:grpSpPr>
          <p:sp>
            <p:nvSpPr>
              <p:cNvPr id="544" name="Google Shape;544;p2"/>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45" name="Google Shape;545;p2"/>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6" name="Google Shape;546;p2"/>
            <p:cNvGrpSpPr/>
            <p:nvPr/>
          </p:nvGrpSpPr>
          <p:grpSpPr>
            <a:xfrm>
              <a:off x="1965235" y="5405437"/>
              <a:ext cx="134227" cy="78867"/>
              <a:chOff x="1965235" y="5405437"/>
              <a:chExt cx="134227" cy="78867"/>
            </a:xfrm>
          </p:grpSpPr>
          <p:sp>
            <p:nvSpPr>
              <p:cNvPr id="547" name="Google Shape;547;p2"/>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48" name="Google Shape;548;p2"/>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9" name="Google Shape;549;p2"/>
            <p:cNvGrpSpPr/>
            <p:nvPr/>
          </p:nvGrpSpPr>
          <p:grpSpPr>
            <a:xfrm>
              <a:off x="1931256" y="5455729"/>
              <a:ext cx="202281" cy="99535"/>
              <a:chOff x="1931256" y="5455729"/>
              <a:chExt cx="202281" cy="99535"/>
            </a:xfrm>
          </p:grpSpPr>
          <p:sp>
            <p:nvSpPr>
              <p:cNvPr id="550" name="Google Shape;550;p2"/>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51" name="Google Shape;551;p2"/>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52" name="Google Shape;552;p2"/>
            <p:cNvGrpSpPr/>
            <p:nvPr/>
          </p:nvGrpSpPr>
          <p:grpSpPr>
            <a:xfrm>
              <a:off x="2099210" y="5526690"/>
              <a:ext cx="202601" cy="481298"/>
              <a:chOff x="2099210" y="5526690"/>
              <a:chExt cx="202601" cy="481298"/>
            </a:xfrm>
          </p:grpSpPr>
          <p:sp>
            <p:nvSpPr>
              <p:cNvPr id="553" name="Google Shape;553;p2"/>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54" name="Google Shape;554;p2"/>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55" name="Google Shape;555;p2"/>
            <p:cNvGrpSpPr/>
            <p:nvPr/>
          </p:nvGrpSpPr>
          <p:grpSpPr>
            <a:xfrm>
              <a:off x="2133447" y="5405437"/>
              <a:ext cx="134227" cy="78867"/>
              <a:chOff x="2133447" y="5405437"/>
              <a:chExt cx="134227" cy="78867"/>
            </a:xfrm>
          </p:grpSpPr>
          <p:sp>
            <p:nvSpPr>
              <p:cNvPr id="556" name="Google Shape;556;p2"/>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57" name="Google Shape;557;p2"/>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58" name="Google Shape;558;p2"/>
            <p:cNvGrpSpPr/>
            <p:nvPr/>
          </p:nvGrpSpPr>
          <p:grpSpPr>
            <a:xfrm>
              <a:off x="2099467" y="5455729"/>
              <a:ext cx="202281" cy="99535"/>
              <a:chOff x="2099467" y="5455729"/>
              <a:chExt cx="202281" cy="99535"/>
            </a:xfrm>
          </p:grpSpPr>
          <p:sp>
            <p:nvSpPr>
              <p:cNvPr id="559" name="Google Shape;559;p2"/>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0" name="Google Shape;560;p2"/>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61" name="Google Shape;561;p2"/>
            <p:cNvGrpSpPr/>
            <p:nvPr/>
          </p:nvGrpSpPr>
          <p:grpSpPr>
            <a:xfrm>
              <a:off x="2273236" y="5521165"/>
              <a:ext cx="202596" cy="481393"/>
              <a:chOff x="2273236" y="5521165"/>
              <a:chExt cx="202596" cy="481393"/>
            </a:xfrm>
          </p:grpSpPr>
          <p:sp>
            <p:nvSpPr>
              <p:cNvPr id="562" name="Google Shape;562;p2"/>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3" name="Google Shape;563;p2"/>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64" name="Google Shape;564;p2"/>
            <p:cNvGrpSpPr/>
            <p:nvPr/>
          </p:nvGrpSpPr>
          <p:grpSpPr>
            <a:xfrm>
              <a:off x="2307373" y="5405437"/>
              <a:ext cx="134227" cy="78867"/>
              <a:chOff x="2307373" y="5405437"/>
              <a:chExt cx="134227" cy="78867"/>
            </a:xfrm>
          </p:grpSpPr>
          <p:sp>
            <p:nvSpPr>
              <p:cNvPr id="565" name="Google Shape;565;p2"/>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6" name="Google Shape;566;p2"/>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67" name="Google Shape;567;p2"/>
            <p:cNvGrpSpPr/>
            <p:nvPr/>
          </p:nvGrpSpPr>
          <p:grpSpPr>
            <a:xfrm>
              <a:off x="2273427" y="5455729"/>
              <a:ext cx="202310" cy="99535"/>
              <a:chOff x="2273427" y="5455729"/>
              <a:chExt cx="202310" cy="99535"/>
            </a:xfrm>
          </p:grpSpPr>
          <p:sp>
            <p:nvSpPr>
              <p:cNvPr id="568" name="Google Shape;568;p2"/>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9" name="Google Shape;569;p2"/>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70" name="Google Shape;570;p2"/>
            <p:cNvGrpSpPr/>
            <p:nvPr/>
          </p:nvGrpSpPr>
          <p:grpSpPr>
            <a:xfrm>
              <a:off x="1560766" y="5782817"/>
              <a:ext cx="928687" cy="481393"/>
              <a:chOff x="1560766" y="5782817"/>
              <a:chExt cx="928687" cy="481393"/>
            </a:xfrm>
          </p:grpSpPr>
          <p:sp>
            <p:nvSpPr>
              <p:cNvPr id="571" name="Google Shape;571;p2"/>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72" name="Google Shape;572;p2"/>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73" name="Google Shape;573;p2"/>
            <p:cNvGrpSpPr/>
            <p:nvPr/>
          </p:nvGrpSpPr>
          <p:grpSpPr>
            <a:xfrm>
              <a:off x="1724405" y="5870161"/>
              <a:ext cx="612267" cy="284988"/>
              <a:chOff x="1724405" y="5870161"/>
              <a:chExt cx="612267" cy="284988"/>
            </a:xfrm>
          </p:grpSpPr>
          <p:sp>
            <p:nvSpPr>
              <p:cNvPr id="574" name="Google Shape;574;p2"/>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75" name="Google Shape;575;p2"/>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576" name="Google Shape;576;p2"/>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Tree>
    <p:extLst>
      <p:ext uri="{BB962C8B-B14F-4D97-AF65-F5344CB8AC3E}">
        <p14:creationId xmlns:p14="http://schemas.microsoft.com/office/powerpoint/2010/main" val="2269059460"/>
      </p:ext>
    </p:extLst>
  </p:cSld>
  <p:clrMapOvr>
    <a:masterClrMapping/>
  </p:clrMapOvr>
  <p:timing>
    <p:tnLst>
      <p:par>
        <p:cTn id="1" dur="indefinite" restart="never" nodeType="tmRoot"/>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002 This bundle includes">
  <p:cSld name="002 This bundle includes">
    <p:spTree>
      <p:nvGrpSpPr>
        <p:cNvPr id="1" name="Shape 577"/>
        <p:cNvGrpSpPr/>
        <p:nvPr/>
      </p:nvGrpSpPr>
      <p:grpSpPr>
        <a:xfrm>
          <a:off x="0" y="0"/>
          <a:ext cx="0" cy="0"/>
          <a:chOff x="0" y="0"/>
          <a:chExt cx="0" cy="0"/>
        </a:xfrm>
      </p:grpSpPr>
      <p:sp>
        <p:nvSpPr>
          <p:cNvPr id="578" name="Google Shape;578;p3"/>
          <p:cNvSpPr/>
          <p:nvPr/>
        </p:nvSpPr>
        <p:spPr>
          <a:xfrm>
            <a:off x="562573" y="540000"/>
            <a:ext cx="11124351"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79" name="Google Shape;579;p3"/>
          <p:cNvSpPr/>
          <p:nvPr/>
        </p:nvSpPr>
        <p:spPr>
          <a:xfrm>
            <a:off x="537684" y="540000"/>
            <a:ext cx="11124351"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0" name="Google Shape;580;p3"/>
          <p:cNvSpPr/>
          <p:nvPr/>
        </p:nvSpPr>
        <p:spPr>
          <a:xfrm>
            <a:off x="727100" y="1866860"/>
            <a:ext cx="10737777" cy="428908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1" name="Google Shape;581;p3"/>
          <p:cNvSpPr txBox="1"/>
          <p:nvPr/>
        </p:nvSpPr>
        <p:spPr>
          <a:xfrm>
            <a:off x="1365025" y="584613"/>
            <a:ext cx="9842800" cy="141575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4000" b="1" i="0" u="none" strike="noStrike" kern="0" cap="none" spc="0" normalizeH="0" baseline="0" noProof="0">
                <a:ln>
                  <a:noFill/>
                </a:ln>
                <a:solidFill>
                  <a:srgbClr val="000000"/>
                </a:solidFill>
                <a:effectLst/>
                <a:uLnTx/>
                <a:uFillTx/>
                <a:latin typeface="Pompiere"/>
                <a:ea typeface="Pompiere"/>
                <a:cs typeface="Pompiere"/>
                <a:sym typeface="Pompiere"/>
              </a:rPr>
              <a:t>This bundle includes the following layouts:</a:t>
            </a:r>
            <a:endParaRPr kumimoji="0" sz="4000" b="1" i="0" u="none" strike="noStrike" kern="0" cap="none" spc="0" normalizeH="0" baseline="0" noProof="0">
              <a:ln>
                <a:noFill/>
              </a:ln>
              <a:solidFill>
                <a:srgbClr val="000000"/>
              </a:solidFill>
              <a:effectLst/>
              <a:uLnTx/>
              <a:uFillTx/>
              <a:latin typeface="Pompiere"/>
              <a:ea typeface="Pompiere"/>
              <a:cs typeface="Pompiere"/>
              <a:sym typeface="Pompiere"/>
            </a:endParaRPr>
          </a:p>
        </p:txBody>
      </p:sp>
      <p:sp>
        <p:nvSpPr>
          <p:cNvPr id="582" name="Google Shape;582;p3"/>
          <p:cNvSpPr txBox="1"/>
          <p:nvPr/>
        </p:nvSpPr>
        <p:spPr>
          <a:xfrm>
            <a:off x="1012650" y="2058067"/>
            <a:ext cx="9585600" cy="3326000"/>
          </a:xfrm>
          <a:prstGeom prst="rect">
            <a:avLst/>
          </a:prstGeom>
          <a:noFill/>
          <a:ln>
            <a:noFill/>
          </a:ln>
        </p:spPr>
        <p:txBody>
          <a:bodyPr spcFirstLastPara="1" wrap="square" lIns="91433" tIns="91433" rIns="91433" bIns="91433" anchor="t" anchorCtr="0">
            <a:noAutofit/>
          </a:bodyPr>
          <a:lstStyle/>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Frayer model</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Weekly planner</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Station rotation</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Choice board</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Bingo</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One, two, three and four blocks for analysis, comparisons and free writing</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Class debate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Parts of a story</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Collecting evidence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Cause and effect / Causes and consequences</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Hierarchy diagrams</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Bracket Challenge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Morning meeting template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583" name="Google Shape;583;p3"/>
          <p:cNvSpPr txBox="1"/>
          <p:nvPr/>
        </p:nvSpPr>
        <p:spPr>
          <a:xfrm>
            <a:off x="907833" y="5735050"/>
            <a:ext cx="10424000" cy="413000"/>
          </a:xfrm>
          <a:prstGeom prst="rect">
            <a:avLst/>
          </a:prstGeom>
          <a:noFill/>
          <a:ln>
            <a:noFill/>
          </a:ln>
        </p:spPr>
        <p:txBody>
          <a:bodyPr spcFirstLastPara="1" wrap="square" lIns="91433" tIns="91433" rIns="91433" bIns="91433" anchor="t" anchorCtr="0">
            <a:no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1000" b="0" i="0" u="none" strike="noStrike" kern="0" cap="none" spc="0" normalizeH="0" baseline="0" noProof="0">
                <a:ln>
                  <a:noFill/>
                </a:ln>
                <a:solidFill>
                  <a:srgbClr val="000000"/>
                </a:solidFill>
                <a:effectLst/>
                <a:uLnTx/>
                <a:uFillTx/>
                <a:latin typeface="Questrial"/>
                <a:ea typeface="Questrial"/>
                <a:cs typeface="Questrial"/>
                <a:sym typeface="Questrial"/>
              </a:rPr>
              <a:t>*Use them in PowerPoint or Google Slides. Or customize them, save them as JPEG and use them in Google Jamboard or Microsoft Whiteboard. - Or print them out if you prefer. - </a:t>
            </a:r>
            <a:endParaRPr kumimoji="0" sz="1000"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584" name="Google Shape;584;p3"/>
          <p:cNvSpPr/>
          <p:nvPr/>
        </p:nvSpPr>
        <p:spPr>
          <a:xfrm>
            <a:off x="10864800" y="1664367"/>
            <a:ext cx="841967" cy="749811"/>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5" name="Google Shape;585;p3"/>
          <p:cNvSpPr/>
          <p:nvPr/>
        </p:nvSpPr>
        <p:spPr>
          <a:xfrm flipH="1">
            <a:off x="498917" y="1664367"/>
            <a:ext cx="841967" cy="749811"/>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6" name="Google Shape;586;p3"/>
          <p:cNvSpPr/>
          <p:nvPr/>
        </p:nvSpPr>
        <p:spPr>
          <a:xfrm rot="10800000" flipH="1">
            <a:off x="10956375" y="554911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7" name="Google Shape;587;p3"/>
          <p:cNvSpPr/>
          <p:nvPr/>
        </p:nvSpPr>
        <p:spPr>
          <a:xfrm rot="10800000">
            <a:off x="590491" y="554911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77668672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003 Hierarchy diagram 01">
  <p:cSld name="003 Hierarchy diagram 01">
    <p:spTree>
      <p:nvGrpSpPr>
        <p:cNvPr id="1" name="Shape 588"/>
        <p:cNvGrpSpPr/>
        <p:nvPr/>
      </p:nvGrpSpPr>
      <p:grpSpPr>
        <a:xfrm>
          <a:off x="0" y="0"/>
          <a:ext cx="0" cy="0"/>
          <a:chOff x="0" y="0"/>
          <a:chExt cx="0" cy="0"/>
        </a:xfrm>
      </p:grpSpPr>
      <p:cxnSp>
        <p:nvCxnSpPr>
          <p:cNvPr id="589" name="Google Shape;589;p4"/>
          <p:cNvCxnSpPr/>
          <p:nvPr/>
        </p:nvCxnSpPr>
        <p:spPr>
          <a:xfrm>
            <a:off x="6089684" y="2075485"/>
            <a:ext cx="0" cy="984000"/>
          </a:xfrm>
          <a:prstGeom prst="straightConnector1">
            <a:avLst/>
          </a:prstGeom>
          <a:noFill/>
          <a:ln w="38100" cap="rnd" cmpd="sng">
            <a:solidFill>
              <a:schemeClr val="dk1"/>
            </a:solidFill>
            <a:prstDash val="solid"/>
            <a:round/>
            <a:headEnd type="none" w="med" len="med"/>
            <a:tailEnd type="none" w="med" len="med"/>
          </a:ln>
        </p:spPr>
      </p:cxnSp>
      <p:sp>
        <p:nvSpPr>
          <p:cNvPr id="590" name="Google Shape;590;p4"/>
          <p:cNvSpPr/>
          <p:nvPr/>
        </p:nvSpPr>
        <p:spPr>
          <a:xfrm>
            <a:off x="731634" y="2347100"/>
            <a:ext cx="10727050" cy="56796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cxnSp>
        <p:nvCxnSpPr>
          <p:cNvPr id="591" name="Google Shape;591;p4"/>
          <p:cNvCxnSpPr/>
          <p:nvPr/>
        </p:nvCxnSpPr>
        <p:spPr>
          <a:xfrm rot="10800000">
            <a:off x="10201293" y="3060268"/>
            <a:ext cx="0" cy="1246800"/>
          </a:xfrm>
          <a:prstGeom prst="straightConnector1">
            <a:avLst/>
          </a:prstGeom>
          <a:noFill/>
          <a:ln w="38100" cap="rnd" cmpd="sng">
            <a:solidFill>
              <a:schemeClr val="dk1"/>
            </a:solidFill>
            <a:prstDash val="solid"/>
            <a:round/>
            <a:headEnd type="none" w="med" len="med"/>
            <a:tailEnd type="none" w="med" len="med"/>
          </a:ln>
        </p:spPr>
      </p:cxnSp>
      <p:cxnSp>
        <p:nvCxnSpPr>
          <p:cNvPr id="592" name="Google Shape;592;p4"/>
          <p:cNvCxnSpPr/>
          <p:nvPr/>
        </p:nvCxnSpPr>
        <p:spPr>
          <a:xfrm rot="10800000">
            <a:off x="1990705" y="3076559"/>
            <a:ext cx="0" cy="1246800"/>
          </a:xfrm>
          <a:prstGeom prst="straightConnector1">
            <a:avLst/>
          </a:prstGeom>
          <a:noFill/>
          <a:ln w="38100" cap="rnd" cmpd="sng">
            <a:solidFill>
              <a:schemeClr val="dk1"/>
            </a:solidFill>
            <a:prstDash val="solid"/>
            <a:round/>
            <a:headEnd type="none" w="med" len="med"/>
            <a:tailEnd type="none" w="med" len="med"/>
          </a:ln>
        </p:spPr>
      </p:cxnSp>
      <p:cxnSp>
        <p:nvCxnSpPr>
          <p:cNvPr id="593" name="Google Shape;593;p4"/>
          <p:cNvCxnSpPr/>
          <p:nvPr/>
        </p:nvCxnSpPr>
        <p:spPr>
          <a:xfrm rot="10800000">
            <a:off x="4726045" y="3076559"/>
            <a:ext cx="0" cy="1246800"/>
          </a:xfrm>
          <a:prstGeom prst="straightConnector1">
            <a:avLst/>
          </a:prstGeom>
          <a:noFill/>
          <a:ln w="38100" cap="rnd" cmpd="sng">
            <a:solidFill>
              <a:schemeClr val="dk1"/>
            </a:solidFill>
            <a:prstDash val="solid"/>
            <a:round/>
            <a:headEnd type="none" w="med" len="med"/>
            <a:tailEnd type="none" w="med" len="med"/>
          </a:ln>
        </p:spPr>
      </p:cxnSp>
      <p:cxnSp>
        <p:nvCxnSpPr>
          <p:cNvPr id="594" name="Google Shape;594;p4"/>
          <p:cNvCxnSpPr/>
          <p:nvPr/>
        </p:nvCxnSpPr>
        <p:spPr>
          <a:xfrm rot="10800000">
            <a:off x="7465953" y="3076559"/>
            <a:ext cx="0" cy="1246800"/>
          </a:xfrm>
          <a:prstGeom prst="straightConnector1">
            <a:avLst/>
          </a:prstGeom>
          <a:noFill/>
          <a:ln w="38100" cap="rnd" cmpd="sng">
            <a:solidFill>
              <a:schemeClr val="dk1"/>
            </a:solidFill>
            <a:prstDash val="solid"/>
            <a:round/>
            <a:headEnd type="none" w="med" len="med"/>
            <a:tailEnd type="none" w="med" len="med"/>
          </a:ln>
        </p:spPr>
      </p:cxnSp>
      <p:sp>
        <p:nvSpPr>
          <p:cNvPr id="595" name="Google Shape;595;p4"/>
          <p:cNvSpPr/>
          <p:nvPr/>
        </p:nvSpPr>
        <p:spPr>
          <a:xfrm>
            <a:off x="731634" y="4232700"/>
            <a:ext cx="2519069" cy="216377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6" name="Google Shape;596;p4"/>
          <p:cNvSpPr/>
          <p:nvPr/>
        </p:nvSpPr>
        <p:spPr>
          <a:xfrm>
            <a:off x="3469458" y="4232700"/>
            <a:ext cx="2517281" cy="218210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7" name="Google Shape;597;p4"/>
          <p:cNvSpPr/>
          <p:nvPr/>
        </p:nvSpPr>
        <p:spPr>
          <a:xfrm>
            <a:off x="8941309" y="4232700"/>
            <a:ext cx="2517058" cy="220512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8" name="Google Shape;598;p4"/>
          <p:cNvSpPr/>
          <p:nvPr/>
        </p:nvSpPr>
        <p:spPr>
          <a:xfrm>
            <a:off x="6205495" y="4232700"/>
            <a:ext cx="2517058" cy="223104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cxnSp>
        <p:nvCxnSpPr>
          <p:cNvPr id="599" name="Google Shape;599;p4"/>
          <p:cNvCxnSpPr/>
          <p:nvPr/>
        </p:nvCxnSpPr>
        <p:spPr>
          <a:xfrm rot="10800000" flipH="1">
            <a:off x="1990706" y="3060332"/>
            <a:ext cx="8210600" cy="16200"/>
          </a:xfrm>
          <a:prstGeom prst="straightConnector1">
            <a:avLst/>
          </a:prstGeom>
          <a:noFill/>
          <a:ln w="38100" cap="rnd" cmpd="sng">
            <a:solidFill>
              <a:schemeClr val="dk1"/>
            </a:solidFill>
            <a:prstDash val="solid"/>
            <a:round/>
            <a:headEnd type="none" w="med" len="med"/>
            <a:tailEnd type="none" w="med" len="med"/>
          </a:ln>
        </p:spPr>
      </p:cxnSp>
      <p:sp>
        <p:nvSpPr>
          <p:cNvPr id="600" name="Google Shape;600;p4"/>
          <p:cNvSpPr/>
          <p:nvPr/>
        </p:nvSpPr>
        <p:spPr>
          <a:xfrm>
            <a:off x="731634" y="3250117"/>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4"/>
          <p:cNvSpPr/>
          <p:nvPr/>
        </p:nvSpPr>
        <p:spPr>
          <a:xfrm>
            <a:off x="3469150" y="3258734"/>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4"/>
          <p:cNvSpPr/>
          <p:nvPr/>
        </p:nvSpPr>
        <p:spPr>
          <a:xfrm>
            <a:off x="6204500" y="3258734"/>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4"/>
          <p:cNvSpPr/>
          <p:nvPr/>
        </p:nvSpPr>
        <p:spPr>
          <a:xfrm>
            <a:off x="8939850" y="3258734"/>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4"/>
          <p:cNvSpPr/>
          <p:nvPr/>
        </p:nvSpPr>
        <p:spPr>
          <a:xfrm>
            <a:off x="2297067" y="1566384"/>
            <a:ext cx="7671629" cy="56796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05" name="Google Shape;605;p4"/>
          <p:cNvGrpSpPr/>
          <p:nvPr/>
        </p:nvGrpSpPr>
        <p:grpSpPr>
          <a:xfrm>
            <a:off x="10459113" y="777732"/>
            <a:ext cx="923591" cy="1093445"/>
            <a:chOff x="15662019" y="7573647"/>
            <a:chExt cx="1385387" cy="1640167"/>
          </a:xfrm>
        </p:grpSpPr>
        <p:grpSp>
          <p:nvGrpSpPr>
            <p:cNvPr id="606" name="Google Shape;606;p4"/>
            <p:cNvGrpSpPr/>
            <p:nvPr/>
          </p:nvGrpSpPr>
          <p:grpSpPr>
            <a:xfrm>
              <a:off x="15662019" y="7580072"/>
              <a:ext cx="1385387" cy="1633742"/>
              <a:chOff x="4444301" y="5303307"/>
              <a:chExt cx="837446" cy="987573"/>
            </a:xfrm>
          </p:grpSpPr>
          <p:grpSp>
            <p:nvGrpSpPr>
              <p:cNvPr id="607" name="Google Shape;607;p4"/>
              <p:cNvGrpSpPr/>
              <p:nvPr/>
            </p:nvGrpSpPr>
            <p:grpSpPr>
              <a:xfrm>
                <a:off x="4447958" y="5864581"/>
                <a:ext cx="411276" cy="403725"/>
                <a:chOff x="4447958" y="5864581"/>
                <a:chExt cx="411276" cy="403725"/>
              </a:xfrm>
            </p:grpSpPr>
            <p:sp>
              <p:nvSpPr>
                <p:cNvPr id="608" name="Google Shape;608;p4"/>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09" name="Google Shape;609;p4"/>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0" name="Google Shape;610;p4"/>
              <p:cNvGrpSpPr/>
              <p:nvPr/>
            </p:nvGrpSpPr>
            <p:grpSpPr>
              <a:xfrm>
                <a:off x="4444301" y="6116630"/>
                <a:ext cx="191552" cy="174250"/>
                <a:chOff x="4444301" y="6116630"/>
                <a:chExt cx="191552" cy="174250"/>
              </a:xfrm>
            </p:grpSpPr>
            <p:sp>
              <p:nvSpPr>
                <p:cNvPr id="611" name="Google Shape;611;p4"/>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12" name="Google Shape;612;p4"/>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3" name="Google Shape;613;p4"/>
              <p:cNvGrpSpPr/>
              <p:nvPr/>
            </p:nvGrpSpPr>
            <p:grpSpPr>
              <a:xfrm>
                <a:off x="4462311" y="5636933"/>
                <a:ext cx="572525" cy="575651"/>
                <a:chOff x="4462311" y="5636933"/>
                <a:chExt cx="572525" cy="575651"/>
              </a:xfrm>
            </p:grpSpPr>
            <p:sp>
              <p:nvSpPr>
                <p:cNvPr id="614" name="Google Shape;614;p4"/>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15" name="Google Shape;615;p4"/>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6" name="Google Shape;616;p4"/>
              <p:cNvGrpSpPr/>
              <p:nvPr/>
            </p:nvGrpSpPr>
            <p:grpSpPr>
              <a:xfrm>
                <a:off x="4751814" y="5483009"/>
                <a:ext cx="402028" cy="354862"/>
                <a:chOff x="4751814" y="5483009"/>
                <a:chExt cx="402028" cy="354862"/>
              </a:xfrm>
            </p:grpSpPr>
            <p:sp>
              <p:nvSpPr>
                <p:cNvPr id="617" name="Google Shape;617;p4"/>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18" name="Google Shape;618;p4"/>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9" name="Google Shape;619;p4"/>
              <p:cNvGrpSpPr/>
              <p:nvPr/>
            </p:nvGrpSpPr>
            <p:grpSpPr>
              <a:xfrm>
                <a:off x="4865542" y="5303307"/>
                <a:ext cx="416205" cy="387402"/>
                <a:chOff x="4865542" y="5303307"/>
                <a:chExt cx="416205" cy="387402"/>
              </a:xfrm>
            </p:grpSpPr>
            <p:sp>
              <p:nvSpPr>
                <p:cNvPr id="620" name="Google Shape;620;p4"/>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1" name="Google Shape;621;p4"/>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22" name="Google Shape;622;p4"/>
              <p:cNvGrpSpPr/>
              <p:nvPr/>
            </p:nvGrpSpPr>
            <p:grpSpPr>
              <a:xfrm>
                <a:off x="4804248" y="5401592"/>
                <a:ext cx="421233" cy="357222"/>
                <a:chOff x="4804248" y="5401592"/>
                <a:chExt cx="421233" cy="357222"/>
              </a:xfrm>
            </p:grpSpPr>
            <p:sp>
              <p:nvSpPr>
                <p:cNvPr id="623" name="Google Shape;623;p4"/>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4" name="Google Shape;624;p4"/>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25" name="Google Shape;625;p4"/>
              <p:cNvGrpSpPr/>
              <p:nvPr/>
            </p:nvGrpSpPr>
            <p:grpSpPr>
              <a:xfrm>
                <a:off x="4680264" y="5562151"/>
                <a:ext cx="421201" cy="357254"/>
                <a:chOff x="4680264" y="5562151"/>
                <a:chExt cx="421201" cy="357254"/>
              </a:xfrm>
            </p:grpSpPr>
            <p:sp>
              <p:nvSpPr>
                <p:cNvPr id="626" name="Google Shape;626;p4"/>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7" name="Google Shape;627;p4"/>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28" name="Google Shape;628;p4"/>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29" name="Google Shape;629;p4"/>
              <p:cNvGrpSpPr/>
              <p:nvPr/>
            </p:nvGrpSpPr>
            <p:grpSpPr>
              <a:xfrm>
                <a:off x="4661227" y="5807423"/>
                <a:ext cx="195857" cy="208030"/>
                <a:chOff x="4661227" y="5807423"/>
                <a:chExt cx="195857" cy="208030"/>
              </a:xfrm>
            </p:grpSpPr>
            <p:sp>
              <p:nvSpPr>
                <p:cNvPr id="630" name="Google Shape;630;p4"/>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31" name="Google Shape;631;p4"/>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32" name="Google Shape;632;p4"/>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33" name="Google Shape;633;p4"/>
            <p:cNvGrpSpPr/>
            <p:nvPr/>
          </p:nvGrpSpPr>
          <p:grpSpPr>
            <a:xfrm>
              <a:off x="15662019" y="7573647"/>
              <a:ext cx="1385387" cy="1633742"/>
              <a:chOff x="4444301" y="5303307"/>
              <a:chExt cx="837446" cy="987573"/>
            </a:xfrm>
          </p:grpSpPr>
          <p:grpSp>
            <p:nvGrpSpPr>
              <p:cNvPr id="634" name="Google Shape;634;p4"/>
              <p:cNvGrpSpPr/>
              <p:nvPr/>
            </p:nvGrpSpPr>
            <p:grpSpPr>
              <a:xfrm>
                <a:off x="4447958" y="5864581"/>
                <a:ext cx="411276" cy="403725"/>
                <a:chOff x="4447958" y="5864581"/>
                <a:chExt cx="411276" cy="403725"/>
              </a:xfrm>
            </p:grpSpPr>
            <p:sp>
              <p:nvSpPr>
                <p:cNvPr id="635" name="Google Shape;635;p4"/>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36" name="Google Shape;636;p4"/>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37" name="Google Shape;637;p4"/>
              <p:cNvGrpSpPr/>
              <p:nvPr/>
            </p:nvGrpSpPr>
            <p:grpSpPr>
              <a:xfrm>
                <a:off x="4444301" y="6116630"/>
                <a:ext cx="191552" cy="174250"/>
                <a:chOff x="4444301" y="6116630"/>
                <a:chExt cx="191552" cy="174250"/>
              </a:xfrm>
            </p:grpSpPr>
            <p:sp>
              <p:nvSpPr>
                <p:cNvPr id="638" name="Google Shape;638;p4"/>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39" name="Google Shape;639;p4"/>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0" name="Google Shape;640;p4"/>
              <p:cNvGrpSpPr/>
              <p:nvPr/>
            </p:nvGrpSpPr>
            <p:grpSpPr>
              <a:xfrm>
                <a:off x="4462311" y="5636933"/>
                <a:ext cx="572525" cy="575651"/>
                <a:chOff x="4462311" y="5636933"/>
                <a:chExt cx="572525" cy="575651"/>
              </a:xfrm>
            </p:grpSpPr>
            <p:sp>
              <p:nvSpPr>
                <p:cNvPr id="641" name="Google Shape;641;p4"/>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42" name="Google Shape;642;p4"/>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3" name="Google Shape;643;p4"/>
              <p:cNvGrpSpPr/>
              <p:nvPr/>
            </p:nvGrpSpPr>
            <p:grpSpPr>
              <a:xfrm>
                <a:off x="4751814" y="5483009"/>
                <a:ext cx="402028" cy="354862"/>
                <a:chOff x="4751814" y="5483009"/>
                <a:chExt cx="402028" cy="354862"/>
              </a:xfrm>
            </p:grpSpPr>
            <p:sp>
              <p:nvSpPr>
                <p:cNvPr id="644" name="Google Shape;644;p4"/>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45" name="Google Shape;645;p4"/>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6" name="Google Shape;646;p4"/>
              <p:cNvGrpSpPr/>
              <p:nvPr/>
            </p:nvGrpSpPr>
            <p:grpSpPr>
              <a:xfrm>
                <a:off x="4865542" y="5303307"/>
                <a:ext cx="416205" cy="387402"/>
                <a:chOff x="4865542" y="5303307"/>
                <a:chExt cx="416205" cy="387402"/>
              </a:xfrm>
            </p:grpSpPr>
            <p:sp>
              <p:nvSpPr>
                <p:cNvPr id="647" name="Google Shape;647;p4"/>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48" name="Google Shape;648;p4"/>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9" name="Google Shape;649;p4"/>
              <p:cNvGrpSpPr/>
              <p:nvPr/>
            </p:nvGrpSpPr>
            <p:grpSpPr>
              <a:xfrm>
                <a:off x="4804248" y="5401592"/>
                <a:ext cx="421233" cy="357222"/>
                <a:chOff x="4804248" y="5401592"/>
                <a:chExt cx="421233" cy="357222"/>
              </a:xfrm>
            </p:grpSpPr>
            <p:sp>
              <p:nvSpPr>
                <p:cNvPr id="650" name="Google Shape;650;p4"/>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1" name="Google Shape;651;p4"/>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52" name="Google Shape;652;p4"/>
              <p:cNvGrpSpPr/>
              <p:nvPr/>
            </p:nvGrpSpPr>
            <p:grpSpPr>
              <a:xfrm>
                <a:off x="4680264" y="5562151"/>
                <a:ext cx="421201" cy="357254"/>
                <a:chOff x="4680264" y="5562151"/>
                <a:chExt cx="421201" cy="357254"/>
              </a:xfrm>
            </p:grpSpPr>
            <p:sp>
              <p:nvSpPr>
                <p:cNvPr id="653" name="Google Shape;653;p4"/>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4" name="Google Shape;654;p4"/>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55" name="Google Shape;655;p4"/>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56" name="Google Shape;656;p4"/>
              <p:cNvGrpSpPr/>
              <p:nvPr/>
            </p:nvGrpSpPr>
            <p:grpSpPr>
              <a:xfrm>
                <a:off x="4661227" y="5807423"/>
                <a:ext cx="195857" cy="208030"/>
                <a:chOff x="4661227" y="5807423"/>
                <a:chExt cx="195857" cy="208030"/>
              </a:xfrm>
            </p:grpSpPr>
            <p:sp>
              <p:nvSpPr>
                <p:cNvPr id="657" name="Google Shape;657;p4"/>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8" name="Google Shape;658;p4"/>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59" name="Google Shape;659;p4"/>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660" name="Google Shape;660;p4"/>
          <p:cNvGrpSpPr/>
          <p:nvPr/>
        </p:nvGrpSpPr>
        <p:grpSpPr>
          <a:xfrm rot="7022808">
            <a:off x="592914" y="600420"/>
            <a:ext cx="1107941" cy="1215421"/>
            <a:chOff x="848858" y="802503"/>
            <a:chExt cx="1661977" cy="1823204"/>
          </a:xfrm>
        </p:grpSpPr>
        <p:grpSp>
          <p:nvGrpSpPr>
            <p:cNvPr id="661" name="Google Shape;661;p4"/>
            <p:cNvGrpSpPr/>
            <p:nvPr/>
          </p:nvGrpSpPr>
          <p:grpSpPr>
            <a:xfrm rot="1662196">
              <a:off x="1130426" y="972965"/>
              <a:ext cx="1098840" cy="1482279"/>
              <a:chOff x="8283797" y="2441867"/>
              <a:chExt cx="597407" cy="805871"/>
            </a:xfrm>
          </p:grpSpPr>
          <p:grpSp>
            <p:nvGrpSpPr>
              <p:cNvPr id="662" name="Google Shape;662;p4"/>
              <p:cNvGrpSpPr/>
              <p:nvPr/>
            </p:nvGrpSpPr>
            <p:grpSpPr>
              <a:xfrm>
                <a:off x="8284787" y="2441867"/>
                <a:ext cx="419765" cy="628420"/>
                <a:chOff x="8284787" y="2441867"/>
                <a:chExt cx="419765" cy="628420"/>
              </a:xfrm>
            </p:grpSpPr>
            <p:sp>
              <p:nvSpPr>
                <p:cNvPr id="663" name="Google Shape;663;p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64" name="Google Shape;664;p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65" name="Google Shape;665;p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66" name="Google Shape;666;p4"/>
              <p:cNvGrpSpPr/>
              <p:nvPr/>
            </p:nvGrpSpPr>
            <p:grpSpPr>
              <a:xfrm>
                <a:off x="8460611" y="2441867"/>
                <a:ext cx="419676" cy="628420"/>
                <a:chOff x="8460611" y="2441867"/>
                <a:chExt cx="419676" cy="628420"/>
              </a:xfrm>
            </p:grpSpPr>
            <p:sp>
              <p:nvSpPr>
                <p:cNvPr id="667" name="Google Shape;667;p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68" name="Google Shape;668;p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69" name="Google Shape;669;p4"/>
              <p:cNvGrpSpPr/>
              <p:nvPr/>
            </p:nvGrpSpPr>
            <p:grpSpPr>
              <a:xfrm>
                <a:off x="8283797" y="2970942"/>
                <a:ext cx="597407" cy="276796"/>
                <a:chOff x="8283797" y="2970942"/>
                <a:chExt cx="597407" cy="276796"/>
              </a:xfrm>
            </p:grpSpPr>
            <p:grpSp>
              <p:nvGrpSpPr>
                <p:cNvPr id="670" name="Google Shape;670;p4"/>
                <p:cNvGrpSpPr/>
                <p:nvPr/>
              </p:nvGrpSpPr>
              <p:grpSpPr>
                <a:xfrm>
                  <a:off x="8283797" y="2970942"/>
                  <a:ext cx="276796" cy="276796"/>
                  <a:chOff x="8283797" y="2970942"/>
                  <a:chExt cx="276796" cy="276796"/>
                </a:xfrm>
              </p:grpSpPr>
              <p:sp>
                <p:nvSpPr>
                  <p:cNvPr id="671" name="Google Shape;671;p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72" name="Google Shape;672;p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73" name="Google Shape;673;p4"/>
                <p:cNvGrpSpPr/>
                <p:nvPr/>
              </p:nvGrpSpPr>
              <p:grpSpPr>
                <a:xfrm>
                  <a:off x="8604408" y="2970942"/>
                  <a:ext cx="276796" cy="276796"/>
                  <a:chOff x="8604408" y="2970942"/>
                  <a:chExt cx="276796" cy="276796"/>
                </a:xfrm>
              </p:grpSpPr>
              <p:sp>
                <p:nvSpPr>
                  <p:cNvPr id="674" name="Google Shape;674;p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75" name="Google Shape;675;p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676" name="Google Shape;676;p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77" name="Google Shape;677;p4"/>
            <p:cNvGrpSpPr/>
            <p:nvPr/>
          </p:nvGrpSpPr>
          <p:grpSpPr>
            <a:xfrm rot="1662196">
              <a:off x="1130426" y="972965"/>
              <a:ext cx="1098840" cy="1482279"/>
              <a:chOff x="8283797" y="2441867"/>
              <a:chExt cx="597407" cy="805871"/>
            </a:xfrm>
          </p:grpSpPr>
          <p:grpSp>
            <p:nvGrpSpPr>
              <p:cNvPr id="678" name="Google Shape;678;p4"/>
              <p:cNvGrpSpPr/>
              <p:nvPr/>
            </p:nvGrpSpPr>
            <p:grpSpPr>
              <a:xfrm>
                <a:off x="8284787" y="2441867"/>
                <a:ext cx="419765" cy="628420"/>
                <a:chOff x="8284787" y="2441867"/>
                <a:chExt cx="419765" cy="628420"/>
              </a:xfrm>
            </p:grpSpPr>
            <p:sp>
              <p:nvSpPr>
                <p:cNvPr id="679" name="Google Shape;679;p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0" name="Google Shape;680;p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81" name="Google Shape;681;p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82" name="Google Shape;682;p4"/>
              <p:cNvGrpSpPr/>
              <p:nvPr/>
            </p:nvGrpSpPr>
            <p:grpSpPr>
              <a:xfrm>
                <a:off x="8460611" y="2441867"/>
                <a:ext cx="419676" cy="628420"/>
                <a:chOff x="8460611" y="2441867"/>
                <a:chExt cx="419676" cy="628420"/>
              </a:xfrm>
            </p:grpSpPr>
            <p:sp>
              <p:nvSpPr>
                <p:cNvPr id="683" name="Google Shape;683;p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4" name="Google Shape;684;p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85" name="Google Shape;685;p4"/>
              <p:cNvGrpSpPr/>
              <p:nvPr/>
            </p:nvGrpSpPr>
            <p:grpSpPr>
              <a:xfrm>
                <a:off x="8283797" y="2970942"/>
                <a:ext cx="597407" cy="276796"/>
                <a:chOff x="8283797" y="2970942"/>
                <a:chExt cx="597407" cy="276796"/>
              </a:xfrm>
            </p:grpSpPr>
            <p:grpSp>
              <p:nvGrpSpPr>
                <p:cNvPr id="686" name="Google Shape;686;p4"/>
                <p:cNvGrpSpPr/>
                <p:nvPr/>
              </p:nvGrpSpPr>
              <p:grpSpPr>
                <a:xfrm>
                  <a:off x="8283797" y="2970942"/>
                  <a:ext cx="276796" cy="276796"/>
                  <a:chOff x="8283797" y="2970942"/>
                  <a:chExt cx="276796" cy="276796"/>
                </a:xfrm>
              </p:grpSpPr>
              <p:sp>
                <p:nvSpPr>
                  <p:cNvPr id="687" name="Google Shape;687;p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8" name="Google Shape;688;p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89" name="Google Shape;689;p4"/>
                <p:cNvGrpSpPr/>
                <p:nvPr/>
              </p:nvGrpSpPr>
              <p:grpSpPr>
                <a:xfrm>
                  <a:off x="8604408" y="2970942"/>
                  <a:ext cx="276796" cy="276796"/>
                  <a:chOff x="8604408" y="2970942"/>
                  <a:chExt cx="276796" cy="276796"/>
                </a:xfrm>
              </p:grpSpPr>
              <p:sp>
                <p:nvSpPr>
                  <p:cNvPr id="690" name="Google Shape;690;p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91" name="Google Shape;691;p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692" name="Google Shape;692;p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095490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004 Hierarchy diagram 02">
  <p:cSld name="004 Hierarchy diagram 02">
    <p:spTree>
      <p:nvGrpSpPr>
        <p:cNvPr id="1" name="Shape 693"/>
        <p:cNvGrpSpPr/>
        <p:nvPr/>
      </p:nvGrpSpPr>
      <p:grpSpPr>
        <a:xfrm>
          <a:off x="0" y="0"/>
          <a:ext cx="0" cy="0"/>
          <a:chOff x="0" y="0"/>
          <a:chExt cx="0" cy="0"/>
        </a:xfrm>
      </p:grpSpPr>
      <p:cxnSp>
        <p:nvCxnSpPr>
          <p:cNvPr id="694" name="Google Shape;694;p5"/>
          <p:cNvCxnSpPr/>
          <p:nvPr/>
        </p:nvCxnSpPr>
        <p:spPr>
          <a:xfrm rot="10800000">
            <a:off x="2491925" y="2537669"/>
            <a:ext cx="0" cy="3220400"/>
          </a:xfrm>
          <a:prstGeom prst="straightConnector1">
            <a:avLst/>
          </a:prstGeom>
          <a:noFill/>
          <a:ln w="38100" cap="rnd" cmpd="sng">
            <a:solidFill>
              <a:schemeClr val="dk1"/>
            </a:solidFill>
            <a:prstDash val="solid"/>
            <a:round/>
            <a:headEnd type="none" w="med" len="med"/>
            <a:tailEnd type="none" w="med" len="med"/>
          </a:ln>
        </p:spPr>
      </p:cxnSp>
      <p:sp>
        <p:nvSpPr>
          <p:cNvPr id="695" name="Google Shape;695;p5"/>
          <p:cNvSpPr/>
          <p:nvPr/>
        </p:nvSpPr>
        <p:spPr>
          <a:xfrm>
            <a:off x="812284" y="2691567"/>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5"/>
          <p:cNvSpPr/>
          <p:nvPr/>
        </p:nvSpPr>
        <p:spPr>
          <a:xfrm>
            <a:off x="812284" y="4179109"/>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5"/>
          <p:cNvSpPr/>
          <p:nvPr/>
        </p:nvSpPr>
        <p:spPr>
          <a:xfrm>
            <a:off x="812284" y="4912626"/>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5"/>
          <p:cNvSpPr/>
          <p:nvPr/>
        </p:nvSpPr>
        <p:spPr>
          <a:xfrm>
            <a:off x="812284" y="5646143"/>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cxnSp>
        <p:nvCxnSpPr>
          <p:cNvPr id="699" name="Google Shape;699;p5"/>
          <p:cNvCxnSpPr/>
          <p:nvPr/>
        </p:nvCxnSpPr>
        <p:spPr>
          <a:xfrm rot="10800000">
            <a:off x="9708276" y="2537669"/>
            <a:ext cx="0" cy="3220400"/>
          </a:xfrm>
          <a:prstGeom prst="straightConnector1">
            <a:avLst/>
          </a:prstGeom>
          <a:noFill/>
          <a:ln w="38100" cap="rnd" cmpd="sng">
            <a:solidFill>
              <a:schemeClr val="dk1"/>
            </a:solidFill>
            <a:prstDash val="solid"/>
            <a:round/>
            <a:headEnd type="none" w="med" len="med"/>
            <a:tailEnd type="none" w="med" len="med"/>
          </a:ln>
        </p:spPr>
      </p:cxnSp>
      <p:cxnSp>
        <p:nvCxnSpPr>
          <p:cNvPr id="700" name="Google Shape;700;p5"/>
          <p:cNvCxnSpPr>
            <a:endCxn id="701" idx="0"/>
          </p:cNvCxnSpPr>
          <p:nvPr/>
        </p:nvCxnSpPr>
        <p:spPr>
          <a:xfrm>
            <a:off x="6087999" y="2183838"/>
            <a:ext cx="8000" cy="3464000"/>
          </a:xfrm>
          <a:prstGeom prst="straightConnector1">
            <a:avLst/>
          </a:prstGeom>
          <a:noFill/>
          <a:ln w="38100" cap="rnd" cmpd="sng">
            <a:solidFill>
              <a:schemeClr val="dk1"/>
            </a:solidFill>
            <a:prstDash val="solid"/>
            <a:round/>
            <a:headEnd type="none" w="med" len="med"/>
            <a:tailEnd type="none" w="med" len="med"/>
          </a:ln>
        </p:spPr>
      </p:cxnSp>
      <p:cxnSp>
        <p:nvCxnSpPr>
          <p:cNvPr id="702" name="Google Shape;702;p5"/>
          <p:cNvCxnSpPr/>
          <p:nvPr/>
        </p:nvCxnSpPr>
        <p:spPr>
          <a:xfrm>
            <a:off x="2504582" y="2537803"/>
            <a:ext cx="7197800" cy="0"/>
          </a:xfrm>
          <a:prstGeom prst="straightConnector1">
            <a:avLst/>
          </a:prstGeom>
          <a:noFill/>
          <a:ln w="38100" cap="rnd" cmpd="sng">
            <a:solidFill>
              <a:schemeClr val="dk1"/>
            </a:solidFill>
            <a:prstDash val="solid"/>
            <a:round/>
            <a:headEnd type="none" w="med" len="med"/>
            <a:tailEnd type="none" w="med" len="med"/>
          </a:ln>
        </p:spPr>
      </p:cxnSp>
      <p:sp>
        <p:nvSpPr>
          <p:cNvPr id="703" name="Google Shape;703;p5"/>
          <p:cNvSpPr/>
          <p:nvPr/>
        </p:nvSpPr>
        <p:spPr>
          <a:xfrm>
            <a:off x="815517" y="3435334"/>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5"/>
          <p:cNvSpPr/>
          <p:nvPr/>
        </p:nvSpPr>
        <p:spPr>
          <a:xfrm>
            <a:off x="4435017" y="2701826"/>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5"/>
          <p:cNvSpPr/>
          <p:nvPr/>
        </p:nvSpPr>
        <p:spPr>
          <a:xfrm>
            <a:off x="4435017" y="4189367"/>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5"/>
          <p:cNvSpPr/>
          <p:nvPr/>
        </p:nvSpPr>
        <p:spPr>
          <a:xfrm>
            <a:off x="4435017" y="4922884"/>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5"/>
          <p:cNvSpPr/>
          <p:nvPr/>
        </p:nvSpPr>
        <p:spPr>
          <a:xfrm>
            <a:off x="4435017" y="5656401"/>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5"/>
          <p:cNvSpPr/>
          <p:nvPr/>
        </p:nvSpPr>
        <p:spPr>
          <a:xfrm>
            <a:off x="4438250" y="3445593"/>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5"/>
          <p:cNvSpPr/>
          <p:nvPr/>
        </p:nvSpPr>
        <p:spPr>
          <a:xfrm>
            <a:off x="8060984" y="2712076"/>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5"/>
          <p:cNvSpPr/>
          <p:nvPr/>
        </p:nvSpPr>
        <p:spPr>
          <a:xfrm>
            <a:off x="8060984" y="4199617"/>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5"/>
          <p:cNvSpPr/>
          <p:nvPr/>
        </p:nvSpPr>
        <p:spPr>
          <a:xfrm>
            <a:off x="8060984" y="4933134"/>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5"/>
          <p:cNvSpPr/>
          <p:nvPr/>
        </p:nvSpPr>
        <p:spPr>
          <a:xfrm>
            <a:off x="8060984" y="5666651"/>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3" name="Google Shape;713;p5"/>
          <p:cNvSpPr/>
          <p:nvPr/>
        </p:nvSpPr>
        <p:spPr>
          <a:xfrm>
            <a:off x="8064217" y="3455843"/>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4" name="Google Shape;714;p5"/>
          <p:cNvSpPr/>
          <p:nvPr/>
        </p:nvSpPr>
        <p:spPr>
          <a:xfrm>
            <a:off x="2297067" y="1718783"/>
            <a:ext cx="7671629" cy="56796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15" name="Google Shape;715;p5"/>
          <p:cNvGrpSpPr/>
          <p:nvPr/>
        </p:nvGrpSpPr>
        <p:grpSpPr>
          <a:xfrm>
            <a:off x="10444757" y="671160"/>
            <a:ext cx="1107989" cy="1293341"/>
            <a:chOff x="15073538" y="4274109"/>
            <a:chExt cx="1477581" cy="1724761"/>
          </a:xfrm>
        </p:grpSpPr>
        <p:grpSp>
          <p:nvGrpSpPr>
            <p:cNvPr id="716" name="Google Shape;716;p5"/>
            <p:cNvGrpSpPr/>
            <p:nvPr/>
          </p:nvGrpSpPr>
          <p:grpSpPr>
            <a:xfrm>
              <a:off x="15073538" y="4288134"/>
              <a:ext cx="1477581" cy="1710736"/>
              <a:chOff x="8390004" y="456115"/>
              <a:chExt cx="904162" cy="1046834"/>
            </a:xfrm>
          </p:grpSpPr>
          <p:grpSp>
            <p:nvGrpSpPr>
              <p:cNvPr id="717" name="Google Shape;717;p5"/>
              <p:cNvGrpSpPr/>
              <p:nvPr/>
            </p:nvGrpSpPr>
            <p:grpSpPr>
              <a:xfrm>
                <a:off x="8390004" y="1344626"/>
                <a:ext cx="193429" cy="158323"/>
                <a:chOff x="8390004" y="1344626"/>
                <a:chExt cx="193429" cy="158323"/>
              </a:xfrm>
            </p:grpSpPr>
            <p:sp>
              <p:nvSpPr>
                <p:cNvPr id="718" name="Google Shape;718;p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19" name="Google Shape;719;p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20" name="Google Shape;720;p5"/>
              <p:cNvGrpSpPr/>
              <p:nvPr/>
            </p:nvGrpSpPr>
            <p:grpSpPr>
              <a:xfrm>
                <a:off x="8437418" y="1249718"/>
                <a:ext cx="235873" cy="221893"/>
                <a:chOff x="8437418" y="1249718"/>
                <a:chExt cx="235873" cy="221893"/>
              </a:xfrm>
            </p:grpSpPr>
            <p:sp>
              <p:nvSpPr>
                <p:cNvPr id="721" name="Google Shape;721;p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22" name="Google Shape;722;p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23" name="Google Shape;723;p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24" name="Google Shape;724;p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25" name="Google Shape;725;p5"/>
              <p:cNvGrpSpPr/>
              <p:nvPr/>
            </p:nvGrpSpPr>
            <p:grpSpPr>
              <a:xfrm>
                <a:off x="8433011" y="1095392"/>
                <a:ext cx="388579" cy="353169"/>
                <a:chOff x="8433011" y="1095392"/>
                <a:chExt cx="388579" cy="353169"/>
              </a:xfrm>
            </p:grpSpPr>
            <p:sp>
              <p:nvSpPr>
                <p:cNvPr id="726" name="Google Shape;726;p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27" name="Google Shape;727;p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28" name="Google Shape;728;p5"/>
              <p:cNvGrpSpPr/>
              <p:nvPr/>
            </p:nvGrpSpPr>
            <p:grpSpPr>
              <a:xfrm>
                <a:off x="8457991" y="456115"/>
                <a:ext cx="836175" cy="922341"/>
                <a:chOff x="8457991" y="456115"/>
                <a:chExt cx="836175" cy="922341"/>
              </a:xfrm>
            </p:grpSpPr>
            <p:sp>
              <p:nvSpPr>
                <p:cNvPr id="729" name="Google Shape;729;p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0" name="Google Shape;730;p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31" name="Google Shape;731;p5"/>
              <p:cNvGrpSpPr/>
              <p:nvPr/>
            </p:nvGrpSpPr>
            <p:grpSpPr>
              <a:xfrm>
                <a:off x="9017765" y="1062485"/>
                <a:ext cx="43394" cy="51843"/>
                <a:chOff x="9017765" y="1062485"/>
                <a:chExt cx="43394" cy="51843"/>
              </a:xfrm>
            </p:grpSpPr>
            <p:sp>
              <p:nvSpPr>
                <p:cNvPr id="732" name="Google Shape;732;p5"/>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3" name="Google Shape;733;p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34" name="Google Shape;734;p5"/>
              <p:cNvGrpSpPr/>
              <p:nvPr/>
            </p:nvGrpSpPr>
            <p:grpSpPr>
              <a:xfrm>
                <a:off x="8715085" y="603328"/>
                <a:ext cx="436817" cy="522335"/>
                <a:chOff x="8715085" y="603328"/>
                <a:chExt cx="436817" cy="522335"/>
              </a:xfrm>
            </p:grpSpPr>
            <p:sp>
              <p:nvSpPr>
                <p:cNvPr id="735" name="Google Shape;735;p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6" name="Google Shape;736;p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37" name="Google Shape;737;p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8" name="Google Shape;738;p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9" name="Google Shape;739;p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40" name="Google Shape;740;p5"/>
            <p:cNvGrpSpPr/>
            <p:nvPr/>
          </p:nvGrpSpPr>
          <p:grpSpPr>
            <a:xfrm>
              <a:off x="15073538" y="4274109"/>
              <a:ext cx="1477581" cy="1710736"/>
              <a:chOff x="8390004" y="456115"/>
              <a:chExt cx="904162" cy="1046834"/>
            </a:xfrm>
          </p:grpSpPr>
          <p:grpSp>
            <p:nvGrpSpPr>
              <p:cNvPr id="741" name="Google Shape;741;p5"/>
              <p:cNvGrpSpPr/>
              <p:nvPr/>
            </p:nvGrpSpPr>
            <p:grpSpPr>
              <a:xfrm>
                <a:off x="8390004" y="1344626"/>
                <a:ext cx="193429" cy="158323"/>
                <a:chOff x="8390004" y="1344626"/>
                <a:chExt cx="193429" cy="158323"/>
              </a:xfrm>
            </p:grpSpPr>
            <p:sp>
              <p:nvSpPr>
                <p:cNvPr id="742" name="Google Shape;742;p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3" name="Google Shape;743;p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44" name="Google Shape;744;p5"/>
              <p:cNvGrpSpPr/>
              <p:nvPr/>
            </p:nvGrpSpPr>
            <p:grpSpPr>
              <a:xfrm>
                <a:off x="8437418" y="1249718"/>
                <a:ext cx="235873" cy="221893"/>
                <a:chOff x="8437418" y="1249718"/>
                <a:chExt cx="235873" cy="221893"/>
              </a:xfrm>
            </p:grpSpPr>
            <p:sp>
              <p:nvSpPr>
                <p:cNvPr id="745" name="Google Shape;745;p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6" name="Google Shape;746;p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47" name="Google Shape;747;p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8" name="Google Shape;748;p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49" name="Google Shape;749;p5"/>
              <p:cNvGrpSpPr/>
              <p:nvPr/>
            </p:nvGrpSpPr>
            <p:grpSpPr>
              <a:xfrm>
                <a:off x="8433011" y="1095392"/>
                <a:ext cx="388579" cy="353169"/>
                <a:chOff x="8433011" y="1095392"/>
                <a:chExt cx="388579" cy="353169"/>
              </a:xfrm>
            </p:grpSpPr>
            <p:sp>
              <p:nvSpPr>
                <p:cNvPr id="750" name="Google Shape;750;p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51" name="Google Shape;751;p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2" name="Google Shape;752;p5"/>
              <p:cNvGrpSpPr/>
              <p:nvPr/>
            </p:nvGrpSpPr>
            <p:grpSpPr>
              <a:xfrm>
                <a:off x="8457991" y="456115"/>
                <a:ext cx="836175" cy="922341"/>
                <a:chOff x="8457991" y="456115"/>
                <a:chExt cx="836175" cy="922341"/>
              </a:xfrm>
            </p:grpSpPr>
            <p:sp>
              <p:nvSpPr>
                <p:cNvPr id="753" name="Google Shape;753;p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54" name="Google Shape;754;p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5" name="Google Shape;755;p5"/>
              <p:cNvGrpSpPr/>
              <p:nvPr/>
            </p:nvGrpSpPr>
            <p:grpSpPr>
              <a:xfrm>
                <a:off x="9017765" y="1062485"/>
                <a:ext cx="43394" cy="51843"/>
                <a:chOff x="9017765" y="1062485"/>
                <a:chExt cx="43394" cy="51843"/>
              </a:xfrm>
            </p:grpSpPr>
            <p:sp>
              <p:nvSpPr>
                <p:cNvPr id="756" name="Google Shape;756;p5"/>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57" name="Google Shape;757;p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8" name="Google Shape;758;p5"/>
              <p:cNvGrpSpPr/>
              <p:nvPr/>
            </p:nvGrpSpPr>
            <p:grpSpPr>
              <a:xfrm>
                <a:off x="8715085" y="603328"/>
                <a:ext cx="436817" cy="522335"/>
                <a:chOff x="8715085" y="603328"/>
                <a:chExt cx="436817" cy="522335"/>
              </a:xfrm>
            </p:grpSpPr>
            <p:sp>
              <p:nvSpPr>
                <p:cNvPr id="759" name="Google Shape;759;p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0" name="Google Shape;760;p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61" name="Google Shape;761;p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2" name="Google Shape;762;p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3" name="Google Shape;763;p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764" name="Google Shape;764;p5"/>
          <p:cNvGrpSpPr/>
          <p:nvPr/>
        </p:nvGrpSpPr>
        <p:grpSpPr>
          <a:xfrm rot="7732976">
            <a:off x="646335" y="543220"/>
            <a:ext cx="1319737" cy="1447763"/>
            <a:chOff x="848858" y="802503"/>
            <a:chExt cx="1661977" cy="1823204"/>
          </a:xfrm>
        </p:grpSpPr>
        <p:grpSp>
          <p:nvGrpSpPr>
            <p:cNvPr id="765" name="Google Shape;765;p5"/>
            <p:cNvGrpSpPr/>
            <p:nvPr/>
          </p:nvGrpSpPr>
          <p:grpSpPr>
            <a:xfrm rot="1662196">
              <a:off x="1130426" y="972965"/>
              <a:ext cx="1098840" cy="1482279"/>
              <a:chOff x="8283797" y="2441867"/>
              <a:chExt cx="597407" cy="805871"/>
            </a:xfrm>
          </p:grpSpPr>
          <p:grpSp>
            <p:nvGrpSpPr>
              <p:cNvPr id="766" name="Google Shape;766;p5"/>
              <p:cNvGrpSpPr/>
              <p:nvPr/>
            </p:nvGrpSpPr>
            <p:grpSpPr>
              <a:xfrm>
                <a:off x="8284787" y="2441867"/>
                <a:ext cx="419765" cy="628420"/>
                <a:chOff x="8284787" y="2441867"/>
                <a:chExt cx="419765" cy="628420"/>
              </a:xfrm>
            </p:grpSpPr>
            <p:sp>
              <p:nvSpPr>
                <p:cNvPr id="767" name="Google Shape;767;p5"/>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8" name="Google Shape;768;p5"/>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69" name="Google Shape;769;p5"/>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70" name="Google Shape;770;p5"/>
              <p:cNvGrpSpPr/>
              <p:nvPr/>
            </p:nvGrpSpPr>
            <p:grpSpPr>
              <a:xfrm>
                <a:off x="8460611" y="2441867"/>
                <a:ext cx="419676" cy="628420"/>
                <a:chOff x="8460611" y="2441867"/>
                <a:chExt cx="419676" cy="628420"/>
              </a:xfrm>
            </p:grpSpPr>
            <p:sp>
              <p:nvSpPr>
                <p:cNvPr id="771" name="Google Shape;771;p5"/>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2" name="Google Shape;772;p5"/>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73" name="Google Shape;773;p5"/>
              <p:cNvGrpSpPr/>
              <p:nvPr/>
            </p:nvGrpSpPr>
            <p:grpSpPr>
              <a:xfrm>
                <a:off x="8283797" y="2970942"/>
                <a:ext cx="597407" cy="276796"/>
                <a:chOff x="8283797" y="2970942"/>
                <a:chExt cx="597407" cy="276796"/>
              </a:xfrm>
            </p:grpSpPr>
            <p:grpSp>
              <p:nvGrpSpPr>
                <p:cNvPr id="774" name="Google Shape;774;p5"/>
                <p:cNvGrpSpPr/>
                <p:nvPr/>
              </p:nvGrpSpPr>
              <p:grpSpPr>
                <a:xfrm>
                  <a:off x="8283797" y="2970942"/>
                  <a:ext cx="276796" cy="276796"/>
                  <a:chOff x="8283797" y="2970942"/>
                  <a:chExt cx="276796" cy="276796"/>
                </a:xfrm>
              </p:grpSpPr>
              <p:sp>
                <p:nvSpPr>
                  <p:cNvPr id="775" name="Google Shape;775;p5"/>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6" name="Google Shape;776;p5"/>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77" name="Google Shape;777;p5"/>
                <p:cNvGrpSpPr/>
                <p:nvPr/>
              </p:nvGrpSpPr>
              <p:grpSpPr>
                <a:xfrm>
                  <a:off x="8604408" y="2970942"/>
                  <a:ext cx="276796" cy="276796"/>
                  <a:chOff x="8604408" y="2970942"/>
                  <a:chExt cx="276796" cy="276796"/>
                </a:xfrm>
              </p:grpSpPr>
              <p:sp>
                <p:nvSpPr>
                  <p:cNvPr id="778" name="Google Shape;778;p5"/>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9" name="Google Shape;779;p5"/>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780" name="Google Shape;780;p5"/>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81" name="Google Shape;781;p5"/>
            <p:cNvGrpSpPr/>
            <p:nvPr/>
          </p:nvGrpSpPr>
          <p:grpSpPr>
            <a:xfrm rot="1662196">
              <a:off x="1130426" y="972965"/>
              <a:ext cx="1098840" cy="1482279"/>
              <a:chOff x="8283797" y="2441867"/>
              <a:chExt cx="597407" cy="805871"/>
            </a:xfrm>
          </p:grpSpPr>
          <p:grpSp>
            <p:nvGrpSpPr>
              <p:cNvPr id="782" name="Google Shape;782;p5"/>
              <p:cNvGrpSpPr/>
              <p:nvPr/>
            </p:nvGrpSpPr>
            <p:grpSpPr>
              <a:xfrm>
                <a:off x="8284787" y="2441867"/>
                <a:ext cx="419765" cy="628420"/>
                <a:chOff x="8284787" y="2441867"/>
                <a:chExt cx="419765" cy="628420"/>
              </a:xfrm>
            </p:grpSpPr>
            <p:sp>
              <p:nvSpPr>
                <p:cNvPr id="783" name="Google Shape;783;p5"/>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84" name="Google Shape;784;p5"/>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85" name="Google Shape;785;p5"/>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86" name="Google Shape;786;p5"/>
              <p:cNvGrpSpPr/>
              <p:nvPr/>
            </p:nvGrpSpPr>
            <p:grpSpPr>
              <a:xfrm>
                <a:off x="8460611" y="2441867"/>
                <a:ext cx="419676" cy="628420"/>
                <a:chOff x="8460611" y="2441867"/>
                <a:chExt cx="419676" cy="628420"/>
              </a:xfrm>
            </p:grpSpPr>
            <p:sp>
              <p:nvSpPr>
                <p:cNvPr id="787" name="Google Shape;787;p5"/>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88" name="Google Shape;788;p5"/>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89" name="Google Shape;789;p5"/>
              <p:cNvGrpSpPr/>
              <p:nvPr/>
            </p:nvGrpSpPr>
            <p:grpSpPr>
              <a:xfrm>
                <a:off x="8283797" y="2970942"/>
                <a:ext cx="597407" cy="276796"/>
                <a:chOff x="8283797" y="2970942"/>
                <a:chExt cx="597407" cy="276796"/>
              </a:xfrm>
            </p:grpSpPr>
            <p:grpSp>
              <p:nvGrpSpPr>
                <p:cNvPr id="790" name="Google Shape;790;p5"/>
                <p:cNvGrpSpPr/>
                <p:nvPr/>
              </p:nvGrpSpPr>
              <p:grpSpPr>
                <a:xfrm>
                  <a:off x="8283797" y="2970942"/>
                  <a:ext cx="276796" cy="276796"/>
                  <a:chOff x="8283797" y="2970942"/>
                  <a:chExt cx="276796" cy="276796"/>
                </a:xfrm>
              </p:grpSpPr>
              <p:sp>
                <p:nvSpPr>
                  <p:cNvPr id="791" name="Google Shape;791;p5"/>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2" name="Google Shape;792;p5"/>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93" name="Google Shape;793;p5"/>
                <p:cNvGrpSpPr/>
                <p:nvPr/>
              </p:nvGrpSpPr>
              <p:grpSpPr>
                <a:xfrm>
                  <a:off x="8604408" y="2970942"/>
                  <a:ext cx="276796" cy="276796"/>
                  <a:chOff x="8604408" y="2970942"/>
                  <a:chExt cx="276796" cy="276796"/>
                </a:xfrm>
              </p:grpSpPr>
              <p:sp>
                <p:nvSpPr>
                  <p:cNvPr id="794" name="Google Shape;794;p5"/>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5" name="Google Shape;795;p5"/>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796" name="Google Shape;796;p5"/>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151930326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005 Bingo">
  <p:cSld name="005 Bingo">
    <p:spTree>
      <p:nvGrpSpPr>
        <p:cNvPr id="1" name="Shape 797"/>
        <p:cNvGrpSpPr/>
        <p:nvPr/>
      </p:nvGrpSpPr>
      <p:grpSpPr>
        <a:xfrm>
          <a:off x="0" y="0"/>
          <a:ext cx="0" cy="0"/>
          <a:chOff x="0" y="0"/>
          <a:chExt cx="0" cy="0"/>
        </a:xfrm>
      </p:grpSpPr>
      <p:sp>
        <p:nvSpPr>
          <p:cNvPr id="798" name="Google Shape;798;p6"/>
          <p:cNvSpPr/>
          <p:nvPr/>
        </p:nvSpPr>
        <p:spPr>
          <a:xfrm>
            <a:off x="650817" y="1750441"/>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9" name="Google Shape;799;p6"/>
          <p:cNvSpPr/>
          <p:nvPr/>
        </p:nvSpPr>
        <p:spPr>
          <a:xfrm>
            <a:off x="4356991" y="1750442"/>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0" name="Google Shape;800;p6"/>
          <p:cNvSpPr/>
          <p:nvPr/>
        </p:nvSpPr>
        <p:spPr>
          <a:xfrm>
            <a:off x="2503975" y="1750442"/>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1" name="Google Shape;801;p6"/>
          <p:cNvSpPr/>
          <p:nvPr/>
        </p:nvSpPr>
        <p:spPr>
          <a:xfrm>
            <a:off x="6210005" y="1734549"/>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2" name="Google Shape;802;p6"/>
          <p:cNvSpPr/>
          <p:nvPr/>
        </p:nvSpPr>
        <p:spPr>
          <a:xfrm>
            <a:off x="9916179" y="1734550"/>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3" name="Google Shape;803;p6"/>
          <p:cNvSpPr/>
          <p:nvPr/>
        </p:nvSpPr>
        <p:spPr>
          <a:xfrm>
            <a:off x="8063165" y="1734550"/>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4" name="Google Shape;804;p6"/>
          <p:cNvSpPr/>
          <p:nvPr/>
        </p:nvSpPr>
        <p:spPr>
          <a:xfrm>
            <a:off x="650817" y="3340602"/>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5" name="Google Shape;805;p6"/>
          <p:cNvSpPr/>
          <p:nvPr/>
        </p:nvSpPr>
        <p:spPr>
          <a:xfrm>
            <a:off x="4356991" y="3340602"/>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6" name="Google Shape;806;p6"/>
          <p:cNvSpPr/>
          <p:nvPr/>
        </p:nvSpPr>
        <p:spPr>
          <a:xfrm>
            <a:off x="2503975" y="3340602"/>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7" name="Google Shape;807;p6"/>
          <p:cNvSpPr/>
          <p:nvPr/>
        </p:nvSpPr>
        <p:spPr>
          <a:xfrm>
            <a:off x="6210005" y="3324710"/>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8" name="Google Shape;808;p6"/>
          <p:cNvSpPr/>
          <p:nvPr/>
        </p:nvSpPr>
        <p:spPr>
          <a:xfrm>
            <a:off x="9916179" y="3324710"/>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9" name="Google Shape;809;p6"/>
          <p:cNvSpPr/>
          <p:nvPr/>
        </p:nvSpPr>
        <p:spPr>
          <a:xfrm>
            <a:off x="8063165" y="3324710"/>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0" name="Google Shape;810;p6"/>
          <p:cNvSpPr/>
          <p:nvPr/>
        </p:nvSpPr>
        <p:spPr>
          <a:xfrm>
            <a:off x="650817" y="4931357"/>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1" name="Google Shape;811;p6"/>
          <p:cNvSpPr/>
          <p:nvPr/>
        </p:nvSpPr>
        <p:spPr>
          <a:xfrm>
            <a:off x="4356991" y="4931358"/>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2" name="Google Shape;812;p6"/>
          <p:cNvSpPr/>
          <p:nvPr/>
        </p:nvSpPr>
        <p:spPr>
          <a:xfrm>
            <a:off x="2503975" y="4931358"/>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3" name="Google Shape;813;p6"/>
          <p:cNvSpPr/>
          <p:nvPr/>
        </p:nvSpPr>
        <p:spPr>
          <a:xfrm>
            <a:off x="6210005" y="4915465"/>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4" name="Google Shape;814;p6"/>
          <p:cNvSpPr/>
          <p:nvPr/>
        </p:nvSpPr>
        <p:spPr>
          <a:xfrm>
            <a:off x="9916179" y="4915466"/>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5" name="Google Shape;815;p6"/>
          <p:cNvSpPr/>
          <p:nvPr/>
        </p:nvSpPr>
        <p:spPr>
          <a:xfrm>
            <a:off x="8063165" y="4915466"/>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6" name="Google Shape;816;p6"/>
          <p:cNvSpPr/>
          <p:nvPr/>
        </p:nvSpPr>
        <p:spPr>
          <a:xfrm rot="-1351234">
            <a:off x="374532" y="1754872"/>
            <a:ext cx="958863" cy="26199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6"/>
          <p:cNvSpPr/>
          <p:nvPr/>
        </p:nvSpPr>
        <p:spPr>
          <a:xfrm rot="2864323">
            <a:off x="10893996" y="1675462"/>
            <a:ext cx="959116" cy="26200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818" name="Google Shape;818;p6"/>
          <p:cNvSpPr/>
          <p:nvPr/>
        </p:nvSpPr>
        <p:spPr>
          <a:xfrm rot="2864323">
            <a:off x="300929" y="6038246"/>
            <a:ext cx="959116" cy="26200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819" name="Google Shape;819;p6"/>
          <p:cNvSpPr/>
          <p:nvPr/>
        </p:nvSpPr>
        <p:spPr>
          <a:xfrm rot="-2300605">
            <a:off x="10994444" y="6101972"/>
            <a:ext cx="960128" cy="261909"/>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820" name="Google Shape;820;p6"/>
          <p:cNvGrpSpPr/>
          <p:nvPr/>
        </p:nvGrpSpPr>
        <p:grpSpPr>
          <a:xfrm rot="-5121576">
            <a:off x="723944" y="443598"/>
            <a:ext cx="923571" cy="1093421"/>
            <a:chOff x="15662019" y="7573647"/>
            <a:chExt cx="1385387" cy="1640167"/>
          </a:xfrm>
        </p:grpSpPr>
        <p:grpSp>
          <p:nvGrpSpPr>
            <p:cNvPr id="821" name="Google Shape;821;p6"/>
            <p:cNvGrpSpPr/>
            <p:nvPr/>
          </p:nvGrpSpPr>
          <p:grpSpPr>
            <a:xfrm>
              <a:off x="15662019" y="7580072"/>
              <a:ext cx="1385387" cy="1633742"/>
              <a:chOff x="4444301" y="5303307"/>
              <a:chExt cx="837446" cy="987573"/>
            </a:xfrm>
          </p:grpSpPr>
          <p:grpSp>
            <p:nvGrpSpPr>
              <p:cNvPr id="822" name="Google Shape;822;p6"/>
              <p:cNvGrpSpPr/>
              <p:nvPr/>
            </p:nvGrpSpPr>
            <p:grpSpPr>
              <a:xfrm>
                <a:off x="4447958" y="5864581"/>
                <a:ext cx="411276" cy="403725"/>
                <a:chOff x="4447958" y="5864581"/>
                <a:chExt cx="411276" cy="403725"/>
              </a:xfrm>
            </p:grpSpPr>
            <p:sp>
              <p:nvSpPr>
                <p:cNvPr id="823" name="Google Shape;823;p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24" name="Google Shape;824;p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25" name="Google Shape;825;p6"/>
              <p:cNvGrpSpPr/>
              <p:nvPr/>
            </p:nvGrpSpPr>
            <p:grpSpPr>
              <a:xfrm>
                <a:off x="4444301" y="6116630"/>
                <a:ext cx="191552" cy="174250"/>
                <a:chOff x="4444301" y="6116630"/>
                <a:chExt cx="191552" cy="174250"/>
              </a:xfrm>
            </p:grpSpPr>
            <p:sp>
              <p:nvSpPr>
                <p:cNvPr id="826" name="Google Shape;826;p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27" name="Google Shape;827;p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28" name="Google Shape;828;p6"/>
              <p:cNvGrpSpPr/>
              <p:nvPr/>
            </p:nvGrpSpPr>
            <p:grpSpPr>
              <a:xfrm>
                <a:off x="4462311" y="5636933"/>
                <a:ext cx="572525" cy="575651"/>
                <a:chOff x="4462311" y="5636933"/>
                <a:chExt cx="572525" cy="575651"/>
              </a:xfrm>
            </p:grpSpPr>
            <p:sp>
              <p:nvSpPr>
                <p:cNvPr id="829" name="Google Shape;829;p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0" name="Google Shape;830;p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31" name="Google Shape;831;p6"/>
              <p:cNvGrpSpPr/>
              <p:nvPr/>
            </p:nvGrpSpPr>
            <p:grpSpPr>
              <a:xfrm>
                <a:off x="4751814" y="5483009"/>
                <a:ext cx="402028" cy="354862"/>
                <a:chOff x="4751814" y="5483009"/>
                <a:chExt cx="402028" cy="354862"/>
              </a:xfrm>
            </p:grpSpPr>
            <p:sp>
              <p:nvSpPr>
                <p:cNvPr id="832" name="Google Shape;832;p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3" name="Google Shape;833;p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34" name="Google Shape;834;p6"/>
              <p:cNvGrpSpPr/>
              <p:nvPr/>
            </p:nvGrpSpPr>
            <p:grpSpPr>
              <a:xfrm>
                <a:off x="4865542" y="5303307"/>
                <a:ext cx="416205" cy="387402"/>
                <a:chOff x="4865542" y="5303307"/>
                <a:chExt cx="416205" cy="387402"/>
              </a:xfrm>
            </p:grpSpPr>
            <p:sp>
              <p:nvSpPr>
                <p:cNvPr id="835" name="Google Shape;835;p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6" name="Google Shape;836;p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37" name="Google Shape;837;p6"/>
              <p:cNvGrpSpPr/>
              <p:nvPr/>
            </p:nvGrpSpPr>
            <p:grpSpPr>
              <a:xfrm>
                <a:off x="4804248" y="5401592"/>
                <a:ext cx="421233" cy="357222"/>
                <a:chOff x="4804248" y="5401592"/>
                <a:chExt cx="421233" cy="357222"/>
              </a:xfrm>
            </p:grpSpPr>
            <p:sp>
              <p:nvSpPr>
                <p:cNvPr id="838" name="Google Shape;838;p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9" name="Google Shape;839;p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40" name="Google Shape;840;p6"/>
              <p:cNvGrpSpPr/>
              <p:nvPr/>
            </p:nvGrpSpPr>
            <p:grpSpPr>
              <a:xfrm>
                <a:off x="4680264" y="5562151"/>
                <a:ext cx="421201" cy="357254"/>
                <a:chOff x="4680264" y="5562151"/>
                <a:chExt cx="421201" cy="357254"/>
              </a:xfrm>
            </p:grpSpPr>
            <p:sp>
              <p:nvSpPr>
                <p:cNvPr id="841" name="Google Shape;841;p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42" name="Google Shape;842;p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43" name="Google Shape;843;p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844" name="Google Shape;844;p6"/>
              <p:cNvGrpSpPr/>
              <p:nvPr/>
            </p:nvGrpSpPr>
            <p:grpSpPr>
              <a:xfrm>
                <a:off x="4661227" y="5807423"/>
                <a:ext cx="195857" cy="208030"/>
                <a:chOff x="4661227" y="5807423"/>
                <a:chExt cx="195857" cy="208030"/>
              </a:xfrm>
            </p:grpSpPr>
            <p:sp>
              <p:nvSpPr>
                <p:cNvPr id="845" name="Google Shape;845;p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46" name="Google Shape;846;p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47" name="Google Shape;847;p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48" name="Google Shape;848;p6"/>
            <p:cNvGrpSpPr/>
            <p:nvPr/>
          </p:nvGrpSpPr>
          <p:grpSpPr>
            <a:xfrm>
              <a:off x="15662019" y="7573647"/>
              <a:ext cx="1385387" cy="1633742"/>
              <a:chOff x="4444301" y="5303307"/>
              <a:chExt cx="837446" cy="987573"/>
            </a:xfrm>
          </p:grpSpPr>
          <p:grpSp>
            <p:nvGrpSpPr>
              <p:cNvPr id="849" name="Google Shape;849;p6"/>
              <p:cNvGrpSpPr/>
              <p:nvPr/>
            </p:nvGrpSpPr>
            <p:grpSpPr>
              <a:xfrm>
                <a:off x="4447958" y="5864581"/>
                <a:ext cx="411276" cy="403725"/>
                <a:chOff x="4447958" y="5864581"/>
                <a:chExt cx="411276" cy="403725"/>
              </a:xfrm>
            </p:grpSpPr>
            <p:sp>
              <p:nvSpPr>
                <p:cNvPr id="850" name="Google Shape;850;p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51" name="Google Shape;851;p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52" name="Google Shape;852;p6"/>
              <p:cNvGrpSpPr/>
              <p:nvPr/>
            </p:nvGrpSpPr>
            <p:grpSpPr>
              <a:xfrm>
                <a:off x="4444301" y="6116630"/>
                <a:ext cx="191552" cy="174250"/>
                <a:chOff x="4444301" y="6116630"/>
                <a:chExt cx="191552" cy="174250"/>
              </a:xfrm>
            </p:grpSpPr>
            <p:sp>
              <p:nvSpPr>
                <p:cNvPr id="853" name="Google Shape;853;p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54" name="Google Shape;854;p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55" name="Google Shape;855;p6"/>
              <p:cNvGrpSpPr/>
              <p:nvPr/>
            </p:nvGrpSpPr>
            <p:grpSpPr>
              <a:xfrm>
                <a:off x="4462311" y="5636933"/>
                <a:ext cx="572525" cy="575651"/>
                <a:chOff x="4462311" y="5636933"/>
                <a:chExt cx="572525" cy="575651"/>
              </a:xfrm>
            </p:grpSpPr>
            <p:sp>
              <p:nvSpPr>
                <p:cNvPr id="856" name="Google Shape;856;p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57" name="Google Shape;857;p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58" name="Google Shape;858;p6"/>
              <p:cNvGrpSpPr/>
              <p:nvPr/>
            </p:nvGrpSpPr>
            <p:grpSpPr>
              <a:xfrm>
                <a:off x="4751814" y="5483009"/>
                <a:ext cx="402028" cy="354862"/>
                <a:chOff x="4751814" y="5483009"/>
                <a:chExt cx="402028" cy="354862"/>
              </a:xfrm>
            </p:grpSpPr>
            <p:sp>
              <p:nvSpPr>
                <p:cNvPr id="859" name="Google Shape;859;p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0" name="Google Shape;860;p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61" name="Google Shape;861;p6"/>
              <p:cNvGrpSpPr/>
              <p:nvPr/>
            </p:nvGrpSpPr>
            <p:grpSpPr>
              <a:xfrm>
                <a:off x="4865542" y="5303307"/>
                <a:ext cx="416205" cy="387402"/>
                <a:chOff x="4865542" y="5303307"/>
                <a:chExt cx="416205" cy="387402"/>
              </a:xfrm>
            </p:grpSpPr>
            <p:sp>
              <p:nvSpPr>
                <p:cNvPr id="862" name="Google Shape;862;p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3" name="Google Shape;863;p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64" name="Google Shape;864;p6"/>
              <p:cNvGrpSpPr/>
              <p:nvPr/>
            </p:nvGrpSpPr>
            <p:grpSpPr>
              <a:xfrm>
                <a:off x="4804248" y="5401592"/>
                <a:ext cx="421233" cy="357222"/>
                <a:chOff x="4804248" y="5401592"/>
                <a:chExt cx="421233" cy="357222"/>
              </a:xfrm>
            </p:grpSpPr>
            <p:sp>
              <p:nvSpPr>
                <p:cNvPr id="865" name="Google Shape;865;p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6" name="Google Shape;866;p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67" name="Google Shape;867;p6"/>
              <p:cNvGrpSpPr/>
              <p:nvPr/>
            </p:nvGrpSpPr>
            <p:grpSpPr>
              <a:xfrm>
                <a:off x="4680264" y="5562151"/>
                <a:ext cx="421201" cy="357254"/>
                <a:chOff x="4680264" y="5562151"/>
                <a:chExt cx="421201" cy="357254"/>
              </a:xfrm>
            </p:grpSpPr>
            <p:sp>
              <p:nvSpPr>
                <p:cNvPr id="868" name="Google Shape;868;p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9" name="Google Shape;869;p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70" name="Google Shape;870;p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871" name="Google Shape;871;p6"/>
              <p:cNvGrpSpPr/>
              <p:nvPr/>
            </p:nvGrpSpPr>
            <p:grpSpPr>
              <a:xfrm>
                <a:off x="4661227" y="5807423"/>
                <a:ext cx="195857" cy="208030"/>
                <a:chOff x="4661227" y="5807423"/>
                <a:chExt cx="195857" cy="208030"/>
              </a:xfrm>
            </p:grpSpPr>
            <p:sp>
              <p:nvSpPr>
                <p:cNvPr id="872" name="Google Shape;872;p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73" name="Google Shape;873;p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74" name="Google Shape;874;p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875" name="Google Shape;875;p6"/>
          <p:cNvGrpSpPr/>
          <p:nvPr/>
        </p:nvGrpSpPr>
        <p:grpSpPr>
          <a:xfrm>
            <a:off x="10268149" y="531520"/>
            <a:ext cx="845843" cy="1008357"/>
            <a:chOff x="16295136" y="957167"/>
            <a:chExt cx="1268764" cy="1512536"/>
          </a:xfrm>
        </p:grpSpPr>
        <p:grpSp>
          <p:nvGrpSpPr>
            <p:cNvPr id="876" name="Google Shape;876;p6"/>
            <p:cNvGrpSpPr/>
            <p:nvPr/>
          </p:nvGrpSpPr>
          <p:grpSpPr>
            <a:xfrm rot="1552322">
              <a:off x="16540639" y="1061526"/>
              <a:ext cx="777769" cy="1303822"/>
              <a:chOff x="5875210" y="3579589"/>
              <a:chExt cx="504443" cy="845629"/>
            </a:xfrm>
          </p:grpSpPr>
          <p:grpSp>
            <p:nvGrpSpPr>
              <p:cNvPr id="877" name="Google Shape;877;p6"/>
              <p:cNvGrpSpPr/>
              <p:nvPr/>
            </p:nvGrpSpPr>
            <p:grpSpPr>
              <a:xfrm>
                <a:off x="5875210" y="3579589"/>
                <a:ext cx="504443" cy="845629"/>
                <a:chOff x="5875210" y="3579589"/>
                <a:chExt cx="504443" cy="845629"/>
              </a:xfrm>
            </p:grpSpPr>
            <p:grpSp>
              <p:nvGrpSpPr>
                <p:cNvPr id="878" name="Google Shape;878;p6"/>
                <p:cNvGrpSpPr/>
                <p:nvPr/>
              </p:nvGrpSpPr>
              <p:grpSpPr>
                <a:xfrm>
                  <a:off x="5875210" y="3579589"/>
                  <a:ext cx="504443" cy="845629"/>
                  <a:chOff x="5875210" y="3579589"/>
                  <a:chExt cx="504443" cy="845629"/>
                </a:xfrm>
              </p:grpSpPr>
              <p:sp>
                <p:nvSpPr>
                  <p:cNvPr id="879" name="Google Shape;879;p6"/>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0" name="Google Shape;880;p6"/>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81" name="Google Shape;881;p6"/>
                <p:cNvGrpSpPr/>
                <p:nvPr/>
              </p:nvGrpSpPr>
              <p:grpSpPr>
                <a:xfrm>
                  <a:off x="5875210" y="3776090"/>
                  <a:ext cx="504348" cy="442245"/>
                  <a:chOff x="5875210" y="3776090"/>
                  <a:chExt cx="504348" cy="442245"/>
                </a:xfrm>
              </p:grpSpPr>
              <p:sp>
                <p:nvSpPr>
                  <p:cNvPr id="882" name="Google Shape;882;p6"/>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3" name="Google Shape;883;p6"/>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884" name="Google Shape;884;p6"/>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85" name="Google Shape;885;p6"/>
            <p:cNvGrpSpPr/>
            <p:nvPr/>
          </p:nvGrpSpPr>
          <p:grpSpPr>
            <a:xfrm rot="1552322">
              <a:off x="16540628" y="1061521"/>
              <a:ext cx="777769" cy="1303822"/>
              <a:chOff x="5875210" y="3579589"/>
              <a:chExt cx="504443" cy="845629"/>
            </a:xfrm>
          </p:grpSpPr>
          <p:grpSp>
            <p:nvGrpSpPr>
              <p:cNvPr id="886" name="Google Shape;886;p6"/>
              <p:cNvGrpSpPr/>
              <p:nvPr/>
            </p:nvGrpSpPr>
            <p:grpSpPr>
              <a:xfrm>
                <a:off x="5875210" y="3579589"/>
                <a:ext cx="504443" cy="845629"/>
                <a:chOff x="5875210" y="3579589"/>
                <a:chExt cx="504443" cy="845629"/>
              </a:xfrm>
            </p:grpSpPr>
            <p:grpSp>
              <p:nvGrpSpPr>
                <p:cNvPr id="887" name="Google Shape;887;p6"/>
                <p:cNvGrpSpPr/>
                <p:nvPr/>
              </p:nvGrpSpPr>
              <p:grpSpPr>
                <a:xfrm>
                  <a:off x="5875210" y="3579589"/>
                  <a:ext cx="504443" cy="845629"/>
                  <a:chOff x="5875210" y="3579589"/>
                  <a:chExt cx="504443" cy="845629"/>
                </a:xfrm>
              </p:grpSpPr>
              <p:sp>
                <p:nvSpPr>
                  <p:cNvPr id="888" name="Google Shape;888;p6"/>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9" name="Google Shape;889;p6"/>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90" name="Google Shape;890;p6"/>
                <p:cNvGrpSpPr/>
                <p:nvPr/>
              </p:nvGrpSpPr>
              <p:grpSpPr>
                <a:xfrm>
                  <a:off x="5875210" y="3776090"/>
                  <a:ext cx="504348" cy="442245"/>
                  <a:chOff x="5875210" y="3776090"/>
                  <a:chExt cx="504348" cy="442245"/>
                </a:xfrm>
              </p:grpSpPr>
              <p:sp>
                <p:nvSpPr>
                  <p:cNvPr id="891" name="Google Shape;891;p6"/>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2" name="Google Shape;892;p6"/>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893" name="Google Shape;893;p6"/>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01030234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006 Cause and Effect">
  <p:cSld name="006 Cause and Effect">
    <p:spTree>
      <p:nvGrpSpPr>
        <p:cNvPr id="1" name="Shape 894"/>
        <p:cNvGrpSpPr/>
        <p:nvPr/>
      </p:nvGrpSpPr>
      <p:grpSpPr>
        <a:xfrm>
          <a:off x="0" y="0"/>
          <a:ext cx="0" cy="0"/>
          <a:chOff x="0" y="0"/>
          <a:chExt cx="0" cy="0"/>
        </a:xfrm>
      </p:grpSpPr>
      <p:sp>
        <p:nvSpPr>
          <p:cNvPr id="895" name="Google Shape;895;p7"/>
          <p:cNvSpPr/>
          <p:nvPr/>
        </p:nvSpPr>
        <p:spPr>
          <a:xfrm>
            <a:off x="5202826" y="1962471"/>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6" name="Google Shape;896;p7"/>
          <p:cNvSpPr/>
          <p:nvPr/>
        </p:nvSpPr>
        <p:spPr>
          <a:xfrm>
            <a:off x="5202826" y="4966105"/>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7" name="Google Shape;897;p7"/>
          <p:cNvSpPr/>
          <p:nvPr/>
        </p:nvSpPr>
        <p:spPr>
          <a:xfrm>
            <a:off x="5202826" y="3458497"/>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8" name="Google Shape;898;p7"/>
          <p:cNvSpPr/>
          <p:nvPr/>
        </p:nvSpPr>
        <p:spPr>
          <a:xfrm>
            <a:off x="551443" y="1962471"/>
            <a:ext cx="3947555" cy="427442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9" name="Google Shape;899;p7"/>
          <p:cNvSpPr/>
          <p:nvPr/>
        </p:nvSpPr>
        <p:spPr>
          <a:xfrm>
            <a:off x="341817" y="1751102"/>
            <a:ext cx="846359" cy="829052"/>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0" name="Google Shape;900;p7"/>
          <p:cNvSpPr/>
          <p:nvPr/>
        </p:nvSpPr>
        <p:spPr>
          <a:xfrm>
            <a:off x="3926591" y="170446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01" name="Google Shape;901;p7"/>
          <p:cNvGrpSpPr/>
          <p:nvPr/>
        </p:nvGrpSpPr>
        <p:grpSpPr>
          <a:xfrm rot="-7619478">
            <a:off x="4585628" y="2620906"/>
            <a:ext cx="263690" cy="808918"/>
            <a:chOff x="5847863" y="4281335"/>
            <a:chExt cx="358150" cy="1075915"/>
          </a:xfrm>
        </p:grpSpPr>
        <p:sp>
          <p:nvSpPr>
            <p:cNvPr id="902" name="Google Shape;902;p7"/>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3" name="Google Shape;903;p7"/>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04" name="Google Shape;904;p7"/>
          <p:cNvGrpSpPr/>
          <p:nvPr/>
        </p:nvGrpSpPr>
        <p:grpSpPr>
          <a:xfrm rot="-4158542">
            <a:off x="4568941" y="4867734"/>
            <a:ext cx="259900" cy="819828"/>
            <a:chOff x="5847863" y="4281335"/>
            <a:chExt cx="358150" cy="1075915"/>
          </a:xfrm>
        </p:grpSpPr>
        <p:sp>
          <p:nvSpPr>
            <p:cNvPr id="905" name="Google Shape;905;p7"/>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6" name="Google Shape;906;p7"/>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07" name="Google Shape;907;p7"/>
          <p:cNvGrpSpPr/>
          <p:nvPr/>
        </p:nvGrpSpPr>
        <p:grpSpPr>
          <a:xfrm rot="-5558147">
            <a:off x="4569870" y="3777541"/>
            <a:ext cx="258045" cy="825261"/>
            <a:chOff x="5847863" y="4281335"/>
            <a:chExt cx="358150" cy="1075915"/>
          </a:xfrm>
        </p:grpSpPr>
        <p:sp>
          <p:nvSpPr>
            <p:cNvPr id="908" name="Google Shape;908;p7"/>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9" name="Google Shape;909;p7"/>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10" name="Google Shape;910;p7"/>
          <p:cNvSpPr/>
          <p:nvPr/>
        </p:nvSpPr>
        <p:spPr>
          <a:xfrm>
            <a:off x="5290273" y="175109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7"/>
          <p:cNvSpPr/>
          <p:nvPr/>
        </p:nvSpPr>
        <p:spPr>
          <a:xfrm>
            <a:off x="5290273" y="3163638"/>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7"/>
          <p:cNvSpPr/>
          <p:nvPr/>
        </p:nvSpPr>
        <p:spPr>
          <a:xfrm>
            <a:off x="5304423" y="465443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913" name="Google Shape;913;p7"/>
          <p:cNvGrpSpPr/>
          <p:nvPr/>
        </p:nvGrpSpPr>
        <p:grpSpPr>
          <a:xfrm>
            <a:off x="11220705" y="4329495"/>
            <a:ext cx="635109" cy="807097"/>
            <a:chOff x="16453107" y="5822292"/>
            <a:chExt cx="952664" cy="1210645"/>
          </a:xfrm>
        </p:grpSpPr>
        <p:grpSp>
          <p:nvGrpSpPr>
            <p:cNvPr id="914" name="Google Shape;914;p7"/>
            <p:cNvGrpSpPr/>
            <p:nvPr/>
          </p:nvGrpSpPr>
          <p:grpSpPr>
            <a:xfrm rot="-408978">
              <a:off x="16516689" y="5867319"/>
              <a:ext cx="825500" cy="1120590"/>
              <a:chOff x="4584954" y="2452115"/>
              <a:chExt cx="607790" cy="825055"/>
            </a:xfrm>
          </p:grpSpPr>
          <p:grpSp>
            <p:nvGrpSpPr>
              <p:cNvPr id="915" name="Google Shape;915;p7"/>
              <p:cNvGrpSpPr/>
              <p:nvPr/>
            </p:nvGrpSpPr>
            <p:grpSpPr>
              <a:xfrm>
                <a:off x="4584954" y="2452115"/>
                <a:ext cx="607790" cy="825055"/>
                <a:chOff x="4584954" y="2452115"/>
                <a:chExt cx="607790" cy="825055"/>
              </a:xfrm>
            </p:grpSpPr>
            <p:sp>
              <p:nvSpPr>
                <p:cNvPr id="916" name="Google Shape;916;p7"/>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17" name="Google Shape;917;p7"/>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18" name="Google Shape;918;p7"/>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19" name="Google Shape;919;p7"/>
              <p:cNvGrpSpPr/>
              <p:nvPr/>
            </p:nvGrpSpPr>
            <p:grpSpPr>
              <a:xfrm>
                <a:off x="4745259" y="2514218"/>
                <a:ext cx="287178" cy="752570"/>
                <a:chOff x="4745259" y="2514218"/>
                <a:chExt cx="287178" cy="752570"/>
              </a:xfrm>
            </p:grpSpPr>
            <p:sp>
              <p:nvSpPr>
                <p:cNvPr id="920" name="Google Shape;920;p7"/>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21" name="Google Shape;921;p7"/>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22" name="Google Shape;922;p7"/>
              <p:cNvGrpSpPr/>
              <p:nvPr/>
            </p:nvGrpSpPr>
            <p:grpSpPr>
              <a:xfrm>
                <a:off x="4923662" y="2514218"/>
                <a:ext cx="111347" cy="752570"/>
                <a:chOff x="4923662" y="2514218"/>
                <a:chExt cx="111347" cy="752570"/>
              </a:xfrm>
            </p:grpSpPr>
            <p:sp>
              <p:nvSpPr>
                <p:cNvPr id="923" name="Google Shape;923;p7"/>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24" name="Google Shape;924;p7"/>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25" name="Google Shape;925;p7"/>
              <p:cNvGrpSpPr/>
              <p:nvPr/>
            </p:nvGrpSpPr>
            <p:grpSpPr>
              <a:xfrm>
                <a:off x="4799552" y="2803778"/>
                <a:ext cx="100965" cy="100964"/>
                <a:chOff x="4799552" y="2803778"/>
                <a:chExt cx="100965" cy="100964"/>
              </a:xfrm>
            </p:grpSpPr>
            <p:sp>
              <p:nvSpPr>
                <p:cNvPr id="926" name="Google Shape;926;p7"/>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27" name="Google Shape;927;p7"/>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928" name="Google Shape;928;p7"/>
            <p:cNvGrpSpPr/>
            <p:nvPr/>
          </p:nvGrpSpPr>
          <p:grpSpPr>
            <a:xfrm rot="-408978">
              <a:off x="16516689" y="5867319"/>
              <a:ext cx="825500" cy="1120590"/>
              <a:chOff x="4584954" y="2452115"/>
              <a:chExt cx="607790" cy="825055"/>
            </a:xfrm>
          </p:grpSpPr>
          <p:grpSp>
            <p:nvGrpSpPr>
              <p:cNvPr id="929" name="Google Shape;929;p7"/>
              <p:cNvGrpSpPr/>
              <p:nvPr/>
            </p:nvGrpSpPr>
            <p:grpSpPr>
              <a:xfrm>
                <a:off x="4584954" y="2452115"/>
                <a:ext cx="607790" cy="825055"/>
                <a:chOff x="4584954" y="2452115"/>
                <a:chExt cx="607790" cy="825055"/>
              </a:xfrm>
            </p:grpSpPr>
            <p:sp>
              <p:nvSpPr>
                <p:cNvPr id="930" name="Google Shape;930;p7"/>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31" name="Google Shape;931;p7"/>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32" name="Google Shape;932;p7"/>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33" name="Google Shape;933;p7"/>
              <p:cNvGrpSpPr/>
              <p:nvPr/>
            </p:nvGrpSpPr>
            <p:grpSpPr>
              <a:xfrm>
                <a:off x="4745259" y="2514218"/>
                <a:ext cx="287178" cy="752570"/>
                <a:chOff x="4745259" y="2514218"/>
                <a:chExt cx="287178" cy="752570"/>
              </a:xfrm>
            </p:grpSpPr>
            <p:sp>
              <p:nvSpPr>
                <p:cNvPr id="934" name="Google Shape;934;p7"/>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A1A1A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35" name="Google Shape;935;p7"/>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36" name="Google Shape;936;p7"/>
              <p:cNvGrpSpPr/>
              <p:nvPr/>
            </p:nvGrpSpPr>
            <p:grpSpPr>
              <a:xfrm>
                <a:off x="4923662" y="2514218"/>
                <a:ext cx="111347" cy="752570"/>
                <a:chOff x="4923662" y="2514218"/>
                <a:chExt cx="111347" cy="752570"/>
              </a:xfrm>
            </p:grpSpPr>
            <p:sp>
              <p:nvSpPr>
                <p:cNvPr id="937" name="Google Shape;937;p7"/>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38" name="Google Shape;938;p7"/>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39" name="Google Shape;939;p7"/>
              <p:cNvGrpSpPr/>
              <p:nvPr/>
            </p:nvGrpSpPr>
            <p:grpSpPr>
              <a:xfrm>
                <a:off x="4799552" y="2803778"/>
                <a:ext cx="100965" cy="100964"/>
                <a:chOff x="4799552" y="2803778"/>
                <a:chExt cx="100965" cy="100964"/>
              </a:xfrm>
            </p:grpSpPr>
            <p:sp>
              <p:nvSpPr>
                <p:cNvPr id="940" name="Google Shape;940;p7"/>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41" name="Google Shape;941;p7"/>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942" name="Google Shape;942;p7"/>
          <p:cNvGrpSpPr/>
          <p:nvPr/>
        </p:nvGrpSpPr>
        <p:grpSpPr>
          <a:xfrm>
            <a:off x="11119247" y="5272298"/>
            <a:ext cx="923591" cy="1093445"/>
            <a:chOff x="15662019" y="7573647"/>
            <a:chExt cx="1385387" cy="1640167"/>
          </a:xfrm>
        </p:grpSpPr>
        <p:grpSp>
          <p:nvGrpSpPr>
            <p:cNvPr id="943" name="Google Shape;943;p7"/>
            <p:cNvGrpSpPr/>
            <p:nvPr/>
          </p:nvGrpSpPr>
          <p:grpSpPr>
            <a:xfrm>
              <a:off x="15662019" y="7580072"/>
              <a:ext cx="1385387" cy="1633742"/>
              <a:chOff x="4444301" y="5303307"/>
              <a:chExt cx="837446" cy="987573"/>
            </a:xfrm>
          </p:grpSpPr>
          <p:grpSp>
            <p:nvGrpSpPr>
              <p:cNvPr id="944" name="Google Shape;944;p7"/>
              <p:cNvGrpSpPr/>
              <p:nvPr/>
            </p:nvGrpSpPr>
            <p:grpSpPr>
              <a:xfrm>
                <a:off x="4447958" y="5864581"/>
                <a:ext cx="411276" cy="403725"/>
                <a:chOff x="4447958" y="5864581"/>
                <a:chExt cx="411276" cy="403725"/>
              </a:xfrm>
            </p:grpSpPr>
            <p:sp>
              <p:nvSpPr>
                <p:cNvPr id="945" name="Google Shape;945;p7"/>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46" name="Google Shape;946;p7"/>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47" name="Google Shape;947;p7"/>
              <p:cNvGrpSpPr/>
              <p:nvPr/>
            </p:nvGrpSpPr>
            <p:grpSpPr>
              <a:xfrm>
                <a:off x="4444301" y="6116630"/>
                <a:ext cx="191552" cy="174250"/>
                <a:chOff x="4444301" y="6116630"/>
                <a:chExt cx="191552" cy="174250"/>
              </a:xfrm>
            </p:grpSpPr>
            <p:sp>
              <p:nvSpPr>
                <p:cNvPr id="948" name="Google Shape;948;p7"/>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49" name="Google Shape;949;p7"/>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0" name="Google Shape;950;p7"/>
              <p:cNvGrpSpPr/>
              <p:nvPr/>
            </p:nvGrpSpPr>
            <p:grpSpPr>
              <a:xfrm>
                <a:off x="4462311" y="5636933"/>
                <a:ext cx="572525" cy="575651"/>
                <a:chOff x="4462311" y="5636933"/>
                <a:chExt cx="572525" cy="575651"/>
              </a:xfrm>
            </p:grpSpPr>
            <p:sp>
              <p:nvSpPr>
                <p:cNvPr id="951" name="Google Shape;951;p7"/>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52" name="Google Shape;952;p7"/>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3" name="Google Shape;953;p7"/>
              <p:cNvGrpSpPr/>
              <p:nvPr/>
            </p:nvGrpSpPr>
            <p:grpSpPr>
              <a:xfrm>
                <a:off x="4751814" y="5483009"/>
                <a:ext cx="402028" cy="354862"/>
                <a:chOff x="4751814" y="5483009"/>
                <a:chExt cx="402028" cy="354862"/>
              </a:xfrm>
            </p:grpSpPr>
            <p:sp>
              <p:nvSpPr>
                <p:cNvPr id="954" name="Google Shape;954;p7"/>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55" name="Google Shape;955;p7"/>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6" name="Google Shape;956;p7"/>
              <p:cNvGrpSpPr/>
              <p:nvPr/>
            </p:nvGrpSpPr>
            <p:grpSpPr>
              <a:xfrm>
                <a:off x="4865542" y="5303307"/>
                <a:ext cx="416205" cy="387402"/>
                <a:chOff x="4865542" y="5303307"/>
                <a:chExt cx="416205" cy="387402"/>
              </a:xfrm>
            </p:grpSpPr>
            <p:sp>
              <p:nvSpPr>
                <p:cNvPr id="957" name="Google Shape;957;p7"/>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58" name="Google Shape;958;p7"/>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9" name="Google Shape;959;p7"/>
              <p:cNvGrpSpPr/>
              <p:nvPr/>
            </p:nvGrpSpPr>
            <p:grpSpPr>
              <a:xfrm>
                <a:off x="4804248" y="5401592"/>
                <a:ext cx="421233" cy="357222"/>
                <a:chOff x="4804248" y="5401592"/>
                <a:chExt cx="421233" cy="357222"/>
              </a:xfrm>
            </p:grpSpPr>
            <p:sp>
              <p:nvSpPr>
                <p:cNvPr id="960" name="Google Shape;960;p7"/>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1" name="Google Shape;961;p7"/>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62" name="Google Shape;962;p7"/>
              <p:cNvGrpSpPr/>
              <p:nvPr/>
            </p:nvGrpSpPr>
            <p:grpSpPr>
              <a:xfrm>
                <a:off x="4680264" y="5562151"/>
                <a:ext cx="421201" cy="357254"/>
                <a:chOff x="4680264" y="5562151"/>
                <a:chExt cx="421201" cy="357254"/>
              </a:xfrm>
            </p:grpSpPr>
            <p:sp>
              <p:nvSpPr>
                <p:cNvPr id="963" name="Google Shape;963;p7"/>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4" name="Google Shape;964;p7"/>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65" name="Google Shape;965;p7"/>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66" name="Google Shape;966;p7"/>
              <p:cNvGrpSpPr/>
              <p:nvPr/>
            </p:nvGrpSpPr>
            <p:grpSpPr>
              <a:xfrm>
                <a:off x="4661227" y="5807423"/>
                <a:ext cx="195857" cy="208030"/>
                <a:chOff x="4661227" y="5807423"/>
                <a:chExt cx="195857" cy="208030"/>
              </a:xfrm>
            </p:grpSpPr>
            <p:sp>
              <p:nvSpPr>
                <p:cNvPr id="967" name="Google Shape;967;p7"/>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8" name="Google Shape;968;p7"/>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69" name="Google Shape;969;p7"/>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70" name="Google Shape;970;p7"/>
            <p:cNvGrpSpPr/>
            <p:nvPr/>
          </p:nvGrpSpPr>
          <p:grpSpPr>
            <a:xfrm>
              <a:off x="15662019" y="7573647"/>
              <a:ext cx="1385387" cy="1633742"/>
              <a:chOff x="4444301" y="5303307"/>
              <a:chExt cx="837446" cy="987573"/>
            </a:xfrm>
          </p:grpSpPr>
          <p:grpSp>
            <p:nvGrpSpPr>
              <p:cNvPr id="971" name="Google Shape;971;p7"/>
              <p:cNvGrpSpPr/>
              <p:nvPr/>
            </p:nvGrpSpPr>
            <p:grpSpPr>
              <a:xfrm>
                <a:off x="4447958" y="5864581"/>
                <a:ext cx="411276" cy="403725"/>
                <a:chOff x="4447958" y="5864581"/>
                <a:chExt cx="411276" cy="403725"/>
              </a:xfrm>
            </p:grpSpPr>
            <p:sp>
              <p:nvSpPr>
                <p:cNvPr id="972" name="Google Shape;972;p7"/>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73" name="Google Shape;973;p7"/>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74" name="Google Shape;974;p7"/>
              <p:cNvGrpSpPr/>
              <p:nvPr/>
            </p:nvGrpSpPr>
            <p:grpSpPr>
              <a:xfrm>
                <a:off x="4444301" y="6116630"/>
                <a:ext cx="191552" cy="174250"/>
                <a:chOff x="4444301" y="6116630"/>
                <a:chExt cx="191552" cy="174250"/>
              </a:xfrm>
            </p:grpSpPr>
            <p:sp>
              <p:nvSpPr>
                <p:cNvPr id="975" name="Google Shape;975;p7"/>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76" name="Google Shape;976;p7"/>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77" name="Google Shape;977;p7"/>
              <p:cNvGrpSpPr/>
              <p:nvPr/>
            </p:nvGrpSpPr>
            <p:grpSpPr>
              <a:xfrm>
                <a:off x="4462311" y="5636933"/>
                <a:ext cx="572525" cy="575651"/>
                <a:chOff x="4462311" y="5636933"/>
                <a:chExt cx="572525" cy="575651"/>
              </a:xfrm>
            </p:grpSpPr>
            <p:sp>
              <p:nvSpPr>
                <p:cNvPr id="978" name="Google Shape;978;p7"/>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79" name="Google Shape;979;p7"/>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0" name="Google Shape;980;p7"/>
              <p:cNvGrpSpPr/>
              <p:nvPr/>
            </p:nvGrpSpPr>
            <p:grpSpPr>
              <a:xfrm>
                <a:off x="4751814" y="5483009"/>
                <a:ext cx="402028" cy="354862"/>
                <a:chOff x="4751814" y="5483009"/>
                <a:chExt cx="402028" cy="354862"/>
              </a:xfrm>
            </p:grpSpPr>
            <p:sp>
              <p:nvSpPr>
                <p:cNvPr id="981" name="Google Shape;981;p7"/>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82" name="Google Shape;982;p7"/>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3" name="Google Shape;983;p7"/>
              <p:cNvGrpSpPr/>
              <p:nvPr/>
            </p:nvGrpSpPr>
            <p:grpSpPr>
              <a:xfrm>
                <a:off x="4865542" y="5303307"/>
                <a:ext cx="416205" cy="387402"/>
                <a:chOff x="4865542" y="5303307"/>
                <a:chExt cx="416205" cy="387402"/>
              </a:xfrm>
            </p:grpSpPr>
            <p:sp>
              <p:nvSpPr>
                <p:cNvPr id="984" name="Google Shape;984;p7"/>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85" name="Google Shape;985;p7"/>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6" name="Google Shape;986;p7"/>
              <p:cNvGrpSpPr/>
              <p:nvPr/>
            </p:nvGrpSpPr>
            <p:grpSpPr>
              <a:xfrm>
                <a:off x="4804248" y="5401592"/>
                <a:ext cx="421233" cy="357222"/>
                <a:chOff x="4804248" y="5401592"/>
                <a:chExt cx="421233" cy="357222"/>
              </a:xfrm>
            </p:grpSpPr>
            <p:sp>
              <p:nvSpPr>
                <p:cNvPr id="987" name="Google Shape;987;p7"/>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88" name="Google Shape;988;p7"/>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9" name="Google Shape;989;p7"/>
              <p:cNvGrpSpPr/>
              <p:nvPr/>
            </p:nvGrpSpPr>
            <p:grpSpPr>
              <a:xfrm>
                <a:off x="4680264" y="5562151"/>
                <a:ext cx="421201" cy="357254"/>
                <a:chOff x="4680264" y="5562151"/>
                <a:chExt cx="421201" cy="357254"/>
              </a:xfrm>
            </p:grpSpPr>
            <p:sp>
              <p:nvSpPr>
                <p:cNvPr id="990" name="Google Shape;990;p7"/>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91" name="Google Shape;991;p7"/>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92" name="Google Shape;992;p7"/>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93" name="Google Shape;993;p7"/>
              <p:cNvGrpSpPr/>
              <p:nvPr/>
            </p:nvGrpSpPr>
            <p:grpSpPr>
              <a:xfrm>
                <a:off x="4661227" y="5807423"/>
                <a:ext cx="195857" cy="208030"/>
                <a:chOff x="4661227" y="5807423"/>
                <a:chExt cx="195857" cy="208030"/>
              </a:xfrm>
            </p:grpSpPr>
            <p:sp>
              <p:nvSpPr>
                <p:cNvPr id="994" name="Google Shape;994;p7"/>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95" name="Google Shape;995;p7"/>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96" name="Google Shape;996;p7"/>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997" name="Google Shape;997;p7"/>
          <p:cNvGrpSpPr/>
          <p:nvPr/>
        </p:nvGrpSpPr>
        <p:grpSpPr>
          <a:xfrm>
            <a:off x="680509" y="409982"/>
            <a:ext cx="985054" cy="1149841"/>
            <a:chOff x="8127313" y="716372"/>
            <a:chExt cx="1477581" cy="1724761"/>
          </a:xfrm>
        </p:grpSpPr>
        <p:grpSp>
          <p:nvGrpSpPr>
            <p:cNvPr id="998" name="Google Shape;998;p7"/>
            <p:cNvGrpSpPr/>
            <p:nvPr/>
          </p:nvGrpSpPr>
          <p:grpSpPr>
            <a:xfrm flipH="1">
              <a:off x="8127313" y="730397"/>
              <a:ext cx="1477581" cy="1710736"/>
              <a:chOff x="8390004" y="456115"/>
              <a:chExt cx="904162" cy="1046834"/>
            </a:xfrm>
          </p:grpSpPr>
          <p:grpSp>
            <p:nvGrpSpPr>
              <p:cNvPr id="999" name="Google Shape;999;p7"/>
              <p:cNvGrpSpPr/>
              <p:nvPr/>
            </p:nvGrpSpPr>
            <p:grpSpPr>
              <a:xfrm>
                <a:off x="8390004" y="1344626"/>
                <a:ext cx="193429" cy="158323"/>
                <a:chOff x="8390004" y="1344626"/>
                <a:chExt cx="193429" cy="158323"/>
              </a:xfrm>
            </p:grpSpPr>
            <p:sp>
              <p:nvSpPr>
                <p:cNvPr id="1000" name="Google Shape;1000;p7"/>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1" name="Google Shape;1001;p7"/>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02" name="Google Shape;1002;p7"/>
              <p:cNvGrpSpPr/>
              <p:nvPr/>
            </p:nvGrpSpPr>
            <p:grpSpPr>
              <a:xfrm>
                <a:off x="8437418" y="1249718"/>
                <a:ext cx="235873" cy="221893"/>
                <a:chOff x="8437418" y="1249718"/>
                <a:chExt cx="235873" cy="221893"/>
              </a:xfrm>
            </p:grpSpPr>
            <p:sp>
              <p:nvSpPr>
                <p:cNvPr id="1003" name="Google Shape;1003;p7"/>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4" name="Google Shape;1004;p7"/>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05" name="Google Shape;1005;p7"/>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6" name="Google Shape;1006;p7"/>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07" name="Google Shape;1007;p7"/>
              <p:cNvGrpSpPr/>
              <p:nvPr/>
            </p:nvGrpSpPr>
            <p:grpSpPr>
              <a:xfrm>
                <a:off x="8433011" y="1095392"/>
                <a:ext cx="388579" cy="353169"/>
                <a:chOff x="8433011" y="1095392"/>
                <a:chExt cx="388579" cy="353169"/>
              </a:xfrm>
            </p:grpSpPr>
            <p:sp>
              <p:nvSpPr>
                <p:cNvPr id="1008" name="Google Shape;1008;p7"/>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9" name="Google Shape;1009;p7"/>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0" name="Google Shape;1010;p7"/>
              <p:cNvGrpSpPr/>
              <p:nvPr/>
            </p:nvGrpSpPr>
            <p:grpSpPr>
              <a:xfrm>
                <a:off x="8457991" y="456115"/>
                <a:ext cx="836175" cy="922341"/>
                <a:chOff x="8457991" y="456115"/>
                <a:chExt cx="836175" cy="922341"/>
              </a:xfrm>
            </p:grpSpPr>
            <p:sp>
              <p:nvSpPr>
                <p:cNvPr id="1011" name="Google Shape;1011;p7"/>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12" name="Google Shape;1012;p7"/>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3" name="Google Shape;1013;p7"/>
              <p:cNvGrpSpPr/>
              <p:nvPr/>
            </p:nvGrpSpPr>
            <p:grpSpPr>
              <a:xfrm>
                <a:off x="9017765" y="1062485"/>
                <a:ext cx="43394" cy="51843"/>
                <a:chOff x="9017765" y="1062485"/>
                <a:chExt cx="43394" cy="51843"/>
              </a:xfrm>
            </p:grpSpPr>
            <p:sp>
              <p:nvSpPr>
                <p:cNvPr id="1014" name="Google Shape;1014;p7"/>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15" name="Google Shape;1015;p7"/>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6" name="Google Shape;1016;p7"/>
              <p:cNvGrpSpPr/>
              <p:nvPr/>
            </p:nvGrpSpPr>
            <p:grpSpPr>
              <a:xfrm>
                <a:off x="8715085" y="603328"/>
                <a:ext cx="436817" cy="522335"/>
                <a:chOff x="8715085" y="603328"/>
                <a:chExt cx="436817" cy="522335"/>
              </a:xfrm>
            </p:grpSpPr>
            <p:sp>
              <p:nvSpPr>
                <p:cNvPr id="1017" name="Google Shape;1017;p7"/>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18" name="Google Shape;1018;p7"/>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19" name="Google Shape;1019;p7"/>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0" name="Google Shape;1020;p7"/>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1" name="Google Shape;1021;p7"/>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22" name="Google Shape;1022;p7"/>
            <p:cNvGrpSpPr/>
            <p:nvPr/>
          </p:nvGrpSpPr>
          <p:grpSpPr>
            <a:xfrm flipH="1">
              <a:off x="8127313" y="716372"/>
              <a:ext cx="1477581" cy="1710736"/>
              <a:chOff x="8390004" y="456115"/>
              <a:chExt cx="904162" cy="1046834"/>
            </a:xfrm>
          </p:grpSpPr>
          <p:grpSp>
            <p:nvGrpSpPr>
              <p:cNvPr id="1023" name="Google Shape;1023;p7"/>
              <p:cNvGrpSpPr/>
              <p:nvPr/>
            </p:nvGrpSpPr>
            <p:grpSpPr>
              <a:xfrm>
                <a:off x="8390004" y="1344626"/>
                <a:ext cx="193429" cy="158323"/>
                <a:chOff x="8390004" y="1344626"/>
                <a:chExt cx="193429" cy="158323"/>
              </a:xfrm>
            </p:grpSpPr>
            <p:sp>
              <p:nvSpPr>
                <p:cNvPr id="1024" name="Google Shape;1024;p7"/>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5" name="Google Shape;1025;p7"/>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26" name="Google Shape;1026;p7"/>
              <p:cNvGrpSpPr/>
              <p:nvPr/>
            </p:nvGrpSpPr>
            <p:grpSpPr>
              <a:xfrm>
                <a:off x="8437418" y="1249718"/>
                <a:ext cx="235873" cy="221893"/>
                <a:chOff x="8437418" y="1249718"/>
                <a:chExt cx="235873" cy="221893"/>
              </a:xfrm>
            </p:grpSpPr>
            <p:sp>
              <p:nvSpPr>
                <p:cNvPr id="1027" name="Google Shape;1027;p7"/>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8" name="Google Shape;1028;p7"/>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29" name="Google Shape;1029;p7"/>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0" name="Google Shape;1030;p7"/>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31" name="Google Shape;1031;p7"/>
              <p:cNvGrpSpPr/>
              <p:nvPr/>
            </p:nvGrpSpPr>
            <p:grpSpPr>
              <a:xfrm>
                <a:off x="8433011" y="1095392"/>
                <a:ext cx="388579" cy="353169"/>
                <a:chOff x="8433011" y="1095392"/>
                <a:chExt cx="388579" cy="353169"/>
              </a:xfrm>
            </p:grpSpPr>
            <p:sp>
              <p:nvSpPr>
                <p:cNvPr id="1032" name="Google Shape;1032;p7"/>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3" name="Google Shape;1033;p7"/>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34" name="Google Shape;1034;p7"/>
              <p:cNvGrpSpPr/>
              <p:nvPr/>
            </p:nvGrpSpPr>
            <p:grpSpPr>
              <a:xfrm>
                <a:off x="8457991" y="456115"/>
                <a:ext cx="836175" cy="922341"/>
                <a:chOff x="8457991" y="456115"/>
                <a:chExt cx="836175" cy="922341"/>
              </a:xfrm>
            </p:grpSpPr>
            <p:sp>
              <p:nvSpPr>
                <p:cNvPr id="1035" name="Google Shape;1035;p7"/>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6" name="Google Shape;1036;p7"/>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37" name="Google Shape;1037;p7"/>
              <p:cNvGrpSpPr/>
              <p:nvPr/>
            </p:nvGrpSpPr>
            <p:grpSpPr>
              <a:xfrm>
                <a:off x="9017765" y="1062485"/>
                <a:ext cx="43394" cy="51843"/>
                <a:chOff x="9017765" y="1062485"/>
                <a:chExt cx="43394" cy="51843"/>
              </a:xfrm>
            </p:grpSpPr>
            <p:sp>
              <p:nvSpPr>
                <p:cNvPr id="1038" name="Google Shape;1038;p7"/>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9" name="Google Shape;1039;p7"/>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40" name="Google Shape;1040;p7"/>
              <p:cNvGrpSpPr/>
              <p:nvPr/>
            </p:nvGrpSpPr>
            <p:grpSpPr>
              <a:xfrm>
                <a:off x="8715085" y="603328"/>
                <a:ext cx="436817" cy="522335"/>
                <a:chOff x="8715085" y="603328"/>
                <a:chExt cx="436817" cy="522335"/>
              </a:xfrm>
            </p:grpSpPr>
            <p:sp>
              <p:nvSpPr>
                <p:cNvPr id="1041" name="Google Shape;1041;p7"/>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2" name="Google Shape;1042;p7"/>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43" name="Google Shape;1043;p7"/>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4" name="Google Shape;1044;p7"/>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5" name="Google Shape;1045;p7"/>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10368081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012 Three blocks">
  <p:cSld name="012 Three blocks">
    <p:spTree>
      <p:nvGrpSpPr>
        <p:cNvPr id="1" name="Shape 1524"/>
        <p:cNvGrpSpPr/>
        <p:nvPr/>
      </p:nvGrpSpPr>
      <p:grpSpPr>
        <a:xfrm>
          <a:off x="0" y="0"/>
          <a:ext cx="0" cy="0"/>
          <a:chOff x="0" y="0"/>
          <a:chExt cx="0" cy="0"/>
        </a:xfrm>
      </p:grpSpPr>
      <p:sp>
        <p:nvSpPr>
          <p:cNvPr id="1525" name="Google Shape;1525;p13"/>
          <p:cNvSpPr/>
          <p:nvPr/>
        </p:nvSpPr>
        <p:spPr>
          <a:xfrm>
            <a:off x="700784" y="2363360"/>
            <a:ext cx="3123359" cy="371378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6" name="Google Shape;1526;p13"/>
          <p:cNvSpPr/>
          <p:nvPr/>
        </p:nvSpPr>
        <p:spPr>
          <a:xfrm>
            <a:off x="8316534" y="2342200"/>
            <a:ext cx="3123083" cy="375612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7" name="Google Shape;1527;p13"/>
          <p:cNvSpPr/>
          <p:nvPr/>
        </p:nvSpPr>
        <p:spPr>
          <a:xfrm>
            <a:off x="4560852" y="2321734"/>
            <a:ext cx="3123083" cy="3797078"/>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8" name="Google Shape;1528;p13"/>
          <p:cNvSpPr/>
          <p:nvPr/>
        </p:nvSpPr>
        <p:spPr>
          <a:xfrm>
            <a:off x="8162358" y="2105338"/>
            <a:ext cx="846359" cy="883105"/>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9" name="Google Shape;1529;p13"/>
          <p:cNvSpPr/>
          <p:nvPr/>
        </p:nvSpPr>
        <p:spPr>
          <a:xfrm>
            <a:off x="10771417" y="2100838"/>
            <a:ext cx="934231" cy="892092"/>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0" name="Google Shape;1530;p13"/>
          <p:cNvSpPr/>
          <p:nvPr/>
        </p:nvSpPr>
        <p:spPr>
          <a:xfrm>
            <a:off x="7145049" y="2121628"/>
            <a:ext cx="841967" cy="850553"/>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1" name="Google Shape;1531;p13"/>
          <p:cNvSpPr/>
          <p:nvPr/>
        </p:nvSpPr>
        <p:spPr>
          <a:xfrm>
            <a:off x="4268600" y="2095650"/>
            <a:ext cx="924445" cy="79064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2" name="Google Shape;1532;p13"/>
          <p:cNvSpPr/>
          <p:nvPr/>
        </p:nvSpPr>
        <p:spPr>
          <a:xfrm>
            <a:off x="486350" y="2144590"/>
            <a:ext cx="882907" cy="80462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3" name="Google Shape;1533;p13"/>
          <p:cNvSpPr/>
          <p:nvPr/>
        </p:nvSpPr>
        <p:spPr>
          <a:xfrm>
            <a:off x="3225501" y="2095652"/>
            <a:ext cx="926842" cy="902477"/>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34" name="Google Shape;1534;p13"/>
          <p:cNvGrpSpPr/>
          <p:nvPr/>
        </p:nvGrpSpPr>
        <p:grpSpPr>
          <a:xfrm rot="-3085136">
            <a:off x="582522" y="5584057"/>
            <a:ext cx="635088" cy="807069"/>
            <a:chOff x="16453107" y="5822292"/>
            <a:chExt cx="952664" cy="1210645"/>
          </a:xfrm>
        </p:grpSpPr>
        <p:grpSp>
          <p:nvGrpSpPr>
            <p:cNvPr id="1535" name="Google Shape;1535;p13"/>
            <p:cNvGrpSpPr/>
            <p:nvPr/>
          </p:nvGrpSpPr>
          <p:grpSpPr>
            <a:xfrm rot="-408978">
              <a:off x="16516689" y="5867319"/>
              <a:ext cx="825500" cy="1120590"/>
              <a:chOff x="4584954" y="2452115"/>
              <a:chExt cx="607790" cy="825055"/>
            </a:xfrm>
          </p:grpSpPr>
          <p:grpSp>
            <p:nvGrpSpPr>
              <p:cNvPr id="1536" name="Google Shape;1536;p13"/>
              <p:cNvGrpSpPr/>
              <p:nvPr/>
            </p:nvGrpSpPr>
            <p:grpSpPr>
              <a:xfrm>
                <a:off x="4584954" y="2452115"/>
                <a:ext cx="607790" cy="825055"/>
                <a:chOff x="4584954" y="2452115"/>
                <a:chExt cx="607790" cy="825055"/>
              </a:xfrm>
            </p:grpSpPr>
            <p:sp>
              <p:nvSpPr>
                <p:cNvPr id="1537" name="Google Shape;1537;p13"/>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8" name="Google Shape;1538;p13"/>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39" name="Google Shape;1539;p13"/>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40" name="Google Shape;1540;p13"/>
              <p:cNvGrpSpPr/>
              <p:nvPr/>
            </p:nvGrpSpPr>
            <p:grpSpPr>
              <a:xfrm>
                <a:off x="4745259" y="2514218"/>
                <a:ext cx="287178" cy="752570"/>
                <a:chOff x="4745259" y="2514218"/>
                <a:chExt cx="287178" cy="752570"/>
              </a:xfrm>
            </p:grpSpPr>
            <p:sp>
              <p:nvSpPr>
                <p:cNvPr id="1541" name="Google Shape;1541;p13"/>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42" name="Google Shape;1542;p13"/>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43" name="Google Shape;1543;p13"/>
              <p:cNvGrpSpPr/>
              <p:nvPr/>
            </p:nvGrpSpPr>
            <p:grpSpPr>
              <a:xfrm>
                <a:off x="4923662" y="2514218"/>
                <a:ext cx="111347" cy="752570"/>
                <a:chOff x="4923662" y="2514218"/>
                <a:chExt cx="111347" cy="752570"/>
              </a:xfrm>
            </p:grpSpPr>
            <p:sp>
              <p:nvSpPr>
                <p:cNvPr id="1544" name="Google Shape;1544;p13"/>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45" name="Google Shape;1545;p13"/>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46" name="Google Shape;1546;p13"/>
              <p:cNvGrpSpPr/>
              <p:nvPr/>
            </p:nvGrpSpPr>
            <p:grpSpPr>
              <a:xfrm>
                <a:off x="4799552" y="2803778"/>
                <a:ext cx="100965" cy="100964"/>
                <a:chOff x="4799552" y="2803778"/>
                <a:chExt cx="100965" cy="100964"/>
              </a:xfrm>
            </p:grpSpPr>
            <p:sp>
              <p:nvSpPr>
                <p:cNvPr id="1547" name="Google Shape;1547;p13"/>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48" name="Google Shape;1548;p13"/>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549" name="Google Shape;1549;p13"/>
            <p:cNvGrpSpPr/>
            <p:nvPr/>
          </p:nvGrpSpPr>
          <p:grpSpPr>
            <a:xfrm rot="-408978">
              <a:off x="16516689" y="5867319"/>
              <a:ext cx="825500" cy="1120590"/>
              <a:chOff x="4584954" y="2452115"/>
              <a:chExt cx="607790" cy="825055"/>
            </a:xfrm>
          </p:grpSpPr>
          <p:grpSp>
            <p:nvGrpSpPr>
              <p:cNvPr id="1550" name="Google Shape;1550;p13"/>
              <p:cNvGrpSpPr/>
              <p:nvPr/>
            </p:nvGrpSpPr>
            <p:grpSpPr>
              <a:xfrm>
                <a:off x="4584954" y="2452115"/>
                <a:ext cx="607790" cy="825055"/>
                <a:chOff x="4584954" y="2452115"/>
                <a:chExt cx="607790" cy="825055"/>
              </a:xfrm>
            </p:grpSpPr>
            <p:sp>
              <p:nvSpPr>
                <p:cNvPr id="1551" name="Google Shape;1551;p13"/>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52" name="Google Shape;1552;p13"/>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53" name="Google Shape;1553;p13"/>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54" name="Google Shape;1554;p13"/>
              <p:cNvGrpSpPr/>
              <p:nvPr/>
            </p:nvGrpSpPr>
            <p:grpSpPr>
              <a:xfrm>
                <a:off x="4745259" y="2514218"/>
                <a:ext cx="287178" cy="752570"/>
                <a:chOff x="4745259" y="2514218"/>
                <a:chExt cx="287178" cy="752570"/>
              </a:xfrm>
            </p:grpSpPr>
            <p:sp>
              <p:nvSpPr>
                <p:cNvPr id="1555" name="Google Shape;1555;p13"/>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A1A1A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56" name="Google Shape;1556;p13"/>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57" name="Google Shape;1557;p13"/>
              <p:cNvGrpSpPr/>
              <p:nvPr/>
            </p:nvGrpSpPr>
            <p:grpSpPr>
              <a:xfrm>
                <a:off x="4923662" y="2514218"/>
                <a:ext cx="111347" cy="752570"/>
                <a:chOff x="4923662" y="2514218"/>
                <a:chExt cx="111347" cy="752570"/>
              </a:xfrm>
            </p:grpSpPr>
            <p:sp>
              <p:nvSpPr>
                <p:cNvPr id="1558" name="Google Shape;1558;p13"/>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59" name="Google Shape;1559;p13"/>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60" name="Google Shape;1560;p13"/>
              <p:cNvGrpSpPr/>
              <p:nvPr/>
            </p:nvGrpSpPr>
            <p:grpSpPr>
              <a:xfrm>
                <a:off x="4799552" y="2803778"/>
                <a:ext cx="100965" cy="100964"/>
                <a:chOff x="4799552" y="2803778"/>
                <a:chExt cx="100965" cy="100964"/>
              </a:xfrm>
            </p:grpSpPr>
            <p:sp>
              <p:nvSpPr>
                <p:cNvPr id="1561" name="Google Shape;1561;p13"/>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62" name="Google Shape;1562;p13"/>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1563" name="Google Shape;1563;p13"/>
          <p:cNvGrpSpPr/>
          <p:nvPr/>
        </p:nvGrpSpPr>
        <p:grpSpPr>
          <a:xfrm>
            <a:off x="10880047" y="5221565"/>
            <a:ext cx="923591" cy="1093445"/>
            <a:chOff x="15662019" y="7573647"/>
            <a:chExt cx="1385387" cy="1640167"/>
          </a:xfrm>
        </p:grpSpPr>
        <p:grpSp>
          <p:nvGrpSpPr>
            <p:cNvPr id="1564" name="Google Shape;1564;p13"/>
            <p:cNvGrpSpPr/>
            <p:nvPr/>
          </p:nvGrpSpPr>
          <p:grpSpPr>
            <a:xfrm>
              <a:off x="15662019" y="7580072"/>
              <a:ext cx="1385387" cy="1633742"/>
              <a:chOff x="4444301" y="5303307"/>
              <a:chExt cx="837446" cy="987573"/>
            </a:xfrm>
          </p:grpSpPr>
          <p:grpSp>
            <p:nvGrpSpPr>
              <p:cNvPr id="1565" name="Google Shape;1565;p13"/>
              <p:cNvGrpSpPr/>
              <p:nvPr/>
            </p:nvGrpSpPr>
            <p:grpSpPr>
              <a:xfrm>
                <a:off x="4447958" y="5864581"/>
                <a:ext cx="411276" cy="403725"/>
                <a:chOff x="4447958" y="5864581"/>
                <a:chExt cx="411276" cy="403725"/>
              </a:xfrm>
            </p:grpSpPr>
            <p:sp>
              <p:nvSpPr>
                <p:cNvPr id="1566" name="Google Shape;1566;p13"/>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67" name="Google Shape;1567;p13"/>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68" name="Google Shape;1568;p13"/>
              <p:cNvGrpSpPr/>
              <p:nvPr/>
            </p:nvGrpSpPr>
            <p:grpSpPr>
              <a:xfrm>
                <a:off x="4444301" y="6116630"/>
                <a:ext cx="191552" cy="174250"/>
                <a:chOff x="4444301" y="6116630"/>
                <a:chExt cx="191552" cy="174250"/>
              </a:xfrm>
            </p:grpSpPr>
            <p:sp>
              <p:nvSpPr>
                <p:cNvPr id="1569" name="Google Shape;1569;p13"/>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0" name="Google Shape;1570;p13"/>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1" name="Google Shape;1571;p13"/>
              <p:cNvGrpSpPr/>
              <p:nvPr/>
            </p:nvGrpSpPr>
            <p:grpSpPr>
              <a:xfrm>
                <a:off x="4462311" y="5636933"/>
                <a:ext cx="572525" cy="575651"/>
                <a:chOff x="4462311" y="5636933"/>
                <a:chExt cx="572525" cy="575651"/>
              </a:xfrm>
            </p:grpSpPr>
            <p:sp>
              <p:nvSpPr>
                <p:cNvPr id="1572" name="Google Shape;1572;p13"/>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3" name="Google Shape;1573;p13"/>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4" name="Google Shape;1574;p13"/>
              <p:cNvGrpSpPr/>
              <p:nvPr/>
            </p:nvGrpSpPr>
            <p:grpSpPr>
              <a:xfrm>
                <a:off x="4751814" y="5483009"/>
                <a:ext cx="402028" cy="354862"/>
                <a:chOff x="4751814" y="5483009"/>
                <a:chExt cx="402028" cy="354862"/>
              </a:xfrm>
            </p:grpSpPr>
            <p:sp>
              <p:nvSpPr>
                <p:cNvPr id="1575" name="Google Shape;1575;p13"/>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6" name="Google Shape;1576;p13"/>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7" name="Google Shape;1577;p13"/>
              <p:cNvGrpSpPr/>
              <p:nvPr/>
            </p:nvGrpSpPr>
            <p:grpSpPr>
              <a:xfrm>
                <a:off x="4865542" y="5303307"/>
                <a:ext cx="416205" cy="387402"/>
                <a:chOff x="4865542" y="5303307"/>
                <a:chExt cx="416205" cy="387402"/>
              </a:xfrm>
            </p:grpSpPr>
            <p:sp>
              <p:nvSpPr>
                <p:cNvPr id="1578" name="Google Shape;1578;p13"/>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9" name="Google Shape;1579;p13"/>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80" name="Google Shape;1580;p13"/>
              <p:cNvGrpSpPr/>
              <p:nvPr/>
            </p:nvGrpSpPr>
            <p:grpSpPr>
              <a:xfrm>
                <a:off x="4804248" y="5401592"/>
                <a:ext cx="421233" cy="357222"/>
                <a:chOff x="4804248" y="5401592"/>
                <a:chExt cx="421233" cy="357222"/>
              </a:xfrm>
            </p:grpSpPr>
            <p:sp>
              <p:nvSpPr>
                <p:cNvPr id="1581" name="Google Shape;1581;p13"/>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82" name="Google Shape;1582;p13"/>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83" name="Google Shape;1583;p13"/>
              <p:cNvGrpSpPr/>
              <p:nvPr/>
            </p:nvGrpSpPr>
            <p:grpSpPr>
              <a:xfrm>
                <a:off x="4680264" y="5562151"/>
                <a:ext cx="421201" cy="357254"/>
                <a:chOff x="4680264" y="5562151"/>
                <a:chExt cx="421201" cy="357254"/>
              </a:xfrm>
            </p:grpSpPr>
            <p:sp>
              <p:nvSpPr>
                <p:cNvPr id="1584" name="Google Shape;1584;p13"/>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85" name="Google Shape;1585;p13"/>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86" name="Google Shape;1586;p13"/>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87" name="Google Shape;1587;p13"/>
              <p:cNvGrpSpPr/>
              <p:nvPr/>
            </p:nvGrpSpPr>
            <p:grpSpPr>
              <a:xfrm>
                <a:off x="4661227" y="5807423"/>
                <a:ext cx="195857" cy="208030"/>
                <a:chOff x="4661227" y="5807423"/>
                <a:chExt cx="195857" cy="208030"/>
              </a:xfrm>
            </p:grpSpPr>
            <p:sp>
              <p:nvSpPr>
                <p:cNvPr id="1588" name="Google Shape;1588;p13"/>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89" name="Google Shape;1589;p13"/>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90" name="Google Shape;1590;p13"/>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91" name="Google Shape;1591;p13"/>
            <p:cNvGrpSpPr/>
            <p:nvPr/>
          </p:nvGrpSpPr>
          <p:grpSpPr>
            <a:xfrm>
              <a:off x="15662019" y="7573647"/>
              <a:ext cx="1385387" cy="1633742"/>
              <a:chOff x="4444301" y="5303307"/>
              <a:chExt cx="837446" cy="987573"/>
            </a:xfrm>
          </p:grpSpPr>
          <p:grpSp>
            <p:nvGrpSpPr>
              <p:cNvPr id="1592" name="Google Shape;1592;p13"/>
              <p:cNvGrpSpPr/>
              <p:nvPr/>
            </p:nvGrpSpPr>
            <p:grpSpPr>
              <a:xfrm>
                <a:off x="4447958" y="5864581"/>
                <a:ext cx="411276" cy="403725"/>
                <a:chOff x="4447958" y="5864581"/>
                <a:chExt cx="411276" cy="403725"/>
              </a:xfrm>
            </p:grpSpPr>
            <p:sp>
              <p:nvSpPr>
                <p:cNvPr id="1593" name="Google Shape;1593;p13"/>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94" name="Google Shape;1594;p13"/>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95" name="Google Shape;1595;p13"/>
              <p:cNvGrpSpPr/>
              <p:nvPr/>
            </p:nvGrpSpPr>
            <p:grpSpPr>
              <a:xfrm>
                <a:off x="4444301" y="6116630"/>
                <a:ext cx="191552" cy="174250"/>
                <a:chOff x="4444301" y="6116630"/>
                <a:chExt cx="191552" cy="174250"/>
              </a:xfrm>
            </p:grpSpPr>
            <p:sp>
              <p:nvSpPr>
                <p:cNvPr id="1596" name="Google Shape;1596;p13"/>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97" name="Google Shape;1597;p13"/>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98" name="Google Shape;1598;p13"/>
              <p:cNvGrpSpPr/>
              <p:nvPr/>
            </p:nvGrpSpPr>
            <p:grpSpPr>
              <a:xfrm>
                <a:off x="4462311" y="5636933"/>
                <a:ext cx="572525" cy="575651"/>
                <a:chOff x="4462311" y="5636933"/>
                <a:chExt cx="572525" cy="575651"/>
              </a:xfrm>
            </p:grpSpPr>
            <p:sp>
              <p:nvSpPr>
                <p:cNvPr id="1599" name="Google Shape;1599;p13"/>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0" name="Google Shape;1600;p13"/>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01" name="Google Shape;1601;p13"/>
              <p:cNvGrpSpPr/>
              <p:nvPr/>
            </p:nvGrpSpPr>
            <p:grpSpPr>
              <a:xfrm>
                <a:off x="4751814" y="5483009"/>
                <a:ext cx="402028" cy="354862"/>
                <a:chOff x="4751814" y="5483009"/>
                <a:chExt cx="402028" cy="354862"/>
              </a:xfrm>
            </p:grpSpPr>
            <p:sp>
              <p:nvSpPr>
                <p:cNvPr id="1602" name="Google Shape;1602;p13"/>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3" name="Google Shape;1603;p13"/>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04" name="Google Shape;1604;p13"/>
              <p:cNvGrpSpPr/>
              <p:nvPr/>
            </p:nvGrpSpPr>
            <p:grpSpPr>
              <a:xfrm>
                <a:off x="4865542" y="5303307"/>
                <a:ext cx="416205" cy="387402"/>
                <a:chOff x="4865542" y="5303307"/>
                <a:chExt cx="416205" cy="387402"/>
              </a:xfrm>
            </p:grpSpPr>
            <p:sp>
              <p:nvSpPr>
                <p:cNvPr id="1605" name="Google Shape;1605;p13"/>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6" name="Google Shape;1606;p13"/>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07" name="Google Shape;1607;p13"/>
              <p:cNvGrpSpPr/>
              <p:nvPr/>
            </p:nvGrpSpPr>
            <p:grpSpPr>
              <a:xfrm>
                <a:off x="4804248" y="5401592"/>
                <a:ext cx="421233" cy="357222"/>
                <a:chOff x="4804248" y="5401592"/>
                <a:chExt cx="421233" cy="357222"/>
              </a:xfrm>
            </p:grpSpPr>
            <p:sp>
              <p:nvSpPr>
                <p:cNvPr id="1608" name="Google Shape;1608;p13"/>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9" name="Google Shape;1609;p13"/>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10" name="Google Shape;1610;p13"/>
              <p:cNvGrpSpPr/>
              <p:nvPr/>
            </p:nvGrpSpPr>
            <p:grpSpPr>
              <a:xfrm>
                <a:off x="4680264" y="5562151"/>
                <a:ext cx="421201" cy="357254"/>
                <a:chOff x="4680264" y="5562151"/>
                <a:chExt cx="421201" cy="357254"/>
              </a:xfrm>
            </p:grpSpPr>
            <p:sp>
              <p:nvSpPr>
                <p:cNvPr id="1611" name="Google Shape;1611;p13"/>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12" name="Google Shape;1612;p13"/>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613" name="Google Shape;1613;p13"/>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614" name="Google Shape;1614;p13"/>
              <p:cNvGrpSpPr/>
              <p:nvPr/>
            </p:nvGrpSpPr>
            <p:grpSpPr>
              <a:xfrm>
                <a:off x="4661227" y="5807423"/>
                <a:ext cx="195857" cy="208030"/>
                <a:chOff x="4661227" y="5807423"/>
                <a:chExt cx="195857" cy="208030"/>
              </a:xfrm>
            </p:grpSpPr>
            <p:sp>
              <p:nvSpPr>
                <p:cNvPr id="1615" name="Google Shape;1615;p13"/>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16" name="Google Shape;1616;p13"/>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617" name="Google Shape;1617;p13"/>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618" name="Google Shape;1618;p13"/>
          <p:cNvGrpSpPr/>
          <p:nvPr/>
        </p:nvGrpSpPr>
        <p:grpSpPr>
          <a:xfrm>
            <a:off x="10863424" y="638112"/>
            <a:ext cx="845843" cy="1008357"/>
            <a:chOff x="16295136" y="957167"/>
            <a:chExt cx="1268764" cy="1512536"/>
          </a:xfrm>
        </p:grpSpPr>
        <p:grpSp>
          <p:nvGrpSpPr>
            <p:cNvPr id="1619" name="Google Shape;1619;p13"/>
            <p:cNvGrpSpPr/>
            <p:nvPr/>
          </p:nvGrpSpPr>
          <p:grpSpPr>
            <a:xfrm rot="1552322">
              <a:off x="16540639" y="1061526"/>
              <a:ext cx="777769" cy="1303822"/>
              <a:chOff x="5875210" y="3579589"/>
              <a:chExt cx="504443" cy="845629"/>
            </a:xfrm>
          </p:grpSpPr>
          <p:grpSp>
            <p:nvGrpSpPr>
              <p:cNvPr id="1620" name="Google Shape;1620;p13"/>
              <p:cNvGrpSpPr/>
              <p:nvPr/>
            </p:nvGrpSpPr>
            <p:grpSpPr>
              <a:xfrm>
                <a:off x="5875210" y="3579589"/>
                <a:ext cx="504443" cy="845629"/>
                <a:chOff x="5875210" y="3579589"/>
                <a:chExt cx="504443" cy="845629"/>
              </a:xfrm>
            </p:grpSpPr>
            <p:grpSp>
              <p:nvGrpSpPr>
                <p:cNvPr id="1621" name="Google Shape;1621;p13"/>
                <p:cNvGrpSpPr/>
                <p:nvPr/>
              </p:nvGrpSpPr>
              <p:grpSpPr>
                <a:xfrm>
                  <a:off x="5875210" y="3579589"/>
                  <a:ext cx="504443" cy="845629"/>
                  <a:chOff x="5875210" y="3579589"/>
                  <a:chExt cx="504443" cy="845629"/>
                </a:xfrm>
              </p:grpSpPr>
              <p:sp>
                <p:nvSpPr>
                  <p:cNvPr id="1622" name="Google Shape;1622;p13"/>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23" name="Google Shape;1623;p13"/>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24" name="Google Shape;1624;p13"/>
                <p:cNvGrpSpPr/>
                <p:nvPr/>
              </p:nvGrpSpPr>
              <p:grpSpPr>
                <a:xfrm>
                  <a:off x="5875210" y="3776090"/>
                  <a:ext cx="504348" cy="442245"/>
                  <a:chOff x="5875210" y="3776090"/>
                  <a:chExt cx="504348" cy="442245"/>
                </a:xfrm>
              </p:grpSpPr>
              <p:sp>
                <p:nvSpPr>
                  <p:cNvPr id="1625" name="Google Shape;1625;p13"/>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26" name="Google Shape;1626;p13"/>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27" name="Google Shape;1627;p13"/>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28" name="Google Shape;1628;p13"/>
            <p:cNvGrpSpPr/>
            <p:nvPr/>
          </p:nvGrpSpPr>
          <p:grpSpPr>
            <a:xfrm rot="1552322">
              <a:off x="16540628" y="1061521"/>
              <a:ext cx="777769" cy="1303822"/>
              <a:chOff x="5875210" y="3579589"/>
              <a:chExt cx="504443" cy="845629"/>
            </a:xfrm>
          </p:grpSpPr>
          <p:grpSp>
            <p:nvGrpSpPr>
              <p:cNvPr id="1629" name="Google Shape;1629;p13"/>
              <p:cNvGrpSpPr/>
              <p:nvPr/>
            </p:nvGrpSpPr>
            <p:grpSpPr>
              <a:xfrm>
                <a:off x="5875210" y="3579589"/>
                <a:ext cx="504443" cy="845629"/>
                <a:chOff x="5875210" y="3579589"/>
                <a:chExt cx="504443" cy="845629"/>
              </a:xfrm>
            </p:grpSpPr>
            <p:grpSp>
              <p:nvGrpSpPr>
                <p:cNvPr id="1630" name="Google Shape;1630;p13"/>
                <p:cNvGrpSpPr/>
                <p:nvPr/>
              </p:nvGrpSpPr>
              <p:grpSpPr>
                <a:xfrm>
                  <a:off x="5875210" y="3579589"/>
                  <a:ext cx="504443" cy="845629"/>
                  <a:chOff x="5875210" y="3579589"/>
                  <a:chExt cx="504443" cy="845629"/>
                </a:xfrm>
              </p:grpSpPr>
              <p:sp>
                <p:nvSpPr>
                  <p:cNvPr id="1631" name="Google Shape;1631;p13"/>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32" name="Google Shape;1632;p13"/>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33" name="Google Shape;1633;p13"/>
                <p:cNvGrpSpPr/>
                <p:nvPr/>
              </p:nvGrpSpPr>
              <p:grpSpPr>
                <a:xfrm>
                  <a:off x="5875210" y="3776090"/>
                  <a:ext cx="504348" cy="442245"/>
                  <a:chOff x="5875210" y="3776090"/>
                  <a:chExt cx="504348" cy="442245"/>
                </a:xfrm>
              </p:grpSpPr>
              <p:sp>
                <p:nvSpPr>
                  <p:cNvPr id="1634" name="Google Shape;1634;p13"/>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35" name="Google Shape;1635;p13"/>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36" name="Google Shape;1636;p13"/>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637" name="Google Shape;1637;p13"/>
          <p:cNvGrpSpPr/>
          <p:nvPr/>
        </p:nvGrpSpPr>
        <p:grpSpPr>
          <a:xfrm>
            <a:off x="669639" y="780858"/>
            <a:ext cx="868843" cy="1017677"/>
            <a:chOff x="1148107" y="4032825"/>
            <a:chExt cx="1303265" cy="1526515"/>
          </a:xfrm>
        </p:grpSpPr>
        <p:grpSp>
          <p:nvGrpSpPr>
            <p:cNvPr id="1638" name="Google Shape;1638;p13"/>
            <p:cNvGrpSpPr/>
            <p:nvPr/>
          </p:nvGrpSpPr>
          <p:grpSpPr>
            <a:xfrm rot="-1773853">
              <a:off x="1427935" y="4129659"/>
              <a:ext cx="743609" cy="1330509"/>
              <a:chOff x="7289577" y="3651979"/>
              <a:chExt cx="482250" cy="862870"/>
            </a:xfrm>
          </p:grpSpPr>
          <p:grpSp>
            <p:nvGrpSpPr>
              <p:cNvPr id="1639" name="Google Shape;1639;p13"/>
              <p:cNvGrpSpPr/>
              <p:nvPr/>
            </p:nvGrpSpPr>
            <p:grpSpPr>
              <a:xfrm>
                <a:off x="7289577" y="3651979"/>
                <a:ext cx="482250" cy="862870"/>
                <a:chOff x="7289577" y="3651979"/>
                <a:chExt cx="482250" cy="862870"/>
              </a:xfrm>
            </p:grpSpPr>
            <p:grpSp>
              <p:nvGrpSpPr>
                <p:cNvPr id="1640" name="Google Shape;1640;p13"/>
                <p:cNvGrpSpPr/>
                <p:nvPr/>
              </p:nvGrpSpPr>
              <p:grpSpPr>
                <a:xfrm>
                  <a:off x="7289577" y="4061840"/>
                  <a:ext cx="482250" cy="130968"/>
                  <a:chOff x="7289577" y="4061840"/>
                  <a:chExt cx="482250" cy="130968"/>
                </a:xfrm>
              </p:grpSpPr>
              <p:sp>
                <p:nvSpPr>
                  <p:cNvPr id="1641" name="Google Shape;1641;p13"/>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42" name="Google Shape;1642;p13"/>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43" name="Google Shape;1643;p13"/>
                <p:cNvGrpSpPr/>
                <p:nvPr/>
              </p:nvGrpSpPr>
              <p:grpSpPr>
                <a:xfrm>
                  <a:off x="7318724" y="3651979"/>
                  <a:ext cx="423767" cy="130968"/>
                  <a:chOff x="7318724" y="3651979"/>
                  <a:chExt cx="423767" cy="130968"/>
                </a:xfrm>
              </p:grpSpPr>
              <p:sp>
                <p:nvSpPr>
                  <p:cNvPr id="1644" name="Google Shape;1644;p13"/>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45" name="Google Shape;1645;p13"/>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46" name="Google Shape;1646;p13"/>
                <p:cNvGrpSpPr/>
                <p:nvPr/>
              </p:nvGrpSpPr>
              <p:grpSpPr>
                <a:xfrm>
                  <a:off x="7304014" y="3754278"/>
                  <a:ext cx="453092" cy="336041"/>
                  <a:chOff x="7304014" y="3754278"/>
                  <a:chExt cx="453092" cy="336041"/>
                </a:xfrm>
              </p:grpSpPr>
              <p:sp>
                <p:nvSpPr>
                  <p:cNvPr id="1647" name="Google Shape;1647;p13"/>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48" name="Google Shape;1648;p13"/>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49" name="Google Shape;1649;p13"/>
                <p:cNvGrpSpPr/>
                <p:nvPr/>
              </p:nvGrpSpPr>
              <p:grpSpPr>
                <a:xfrm>
                  <a:off x="7451165" y="4164234"/>
                  <a:ext cx="159069" cy="350615"/>
                  <a:chOff x="7451165" y="4164234"/>
                  <a:chExt cx="159069" cy="350615"/>
                </a:xfrm>
              </p:grpSpPr>
              <p:sp>
                <p:nvSpPr>
                  <p:cNvPr id="1650" name="Google Shape;1650;p13"/>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51" name="Google Shape;1651;p13"/>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52" name="Google Shape;1652;p13"/>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53" name="Google Shape;1653;p13"/>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54" name="Google Shape;1654;p13"/>
            <p:cNvGrpSpPr/>
            <p:nvPr/>
          </p:nvGrpSpPr>
          <p:grpSpPr>
            <a:xfrm rot="-1773853">
              <a:off x="1427935" y="4131996"/>
              <a:ext cx="743609" cy="1330509"/>
              <a:chOff x="7289577" y="3651979"/>
              <a:chExt cx="482250" cy="862870"/>
            </a:xfrm>
          </p:grpSpPr>
          <p:grpSp>
            <p:nvGrpSpPr>
              <p:cNvPr id="1655" name="Google Shape;1655;p13"/>
              <p:cNvGrpSpPr/>
              <p:nvPr/>
            </p:nvGrpSpPr>
            <p:grpSpPr>
              <a:xfrm>
                <a:off x="7289577" y="3651979"/>
                <a:ext cx="482250" cy="862870"/>
                <a:chOff x="7289577" y="3651979"/>
                <a:chExt cx="482250" cy="862870"/>
              </a:xfrm>
            </p:grpSpPr>
            <p:grpSp>
              <p:nvGrpSpPr>
                <p:cNvPr id="1656" name="Google Shape;1656;p13"/>
                <p:cNvGrpSpPr/>
                <p:nvPr/>
              </p:nvGrpSpPr>
              <p:grpSpPr>
                <a:xfrm>
                  <a:off x="7289577" y="4061840"/>
                  <a:ext cx="482250" cy="130968"/>
                  <a:chOff x="7289577" y="4061840"/>
                  <a:chExt cx="482250" cy="130968"/>
                </a:xfrm>
              </p:grpSpPr>
              <p:sp>
                <p:nvSpPr>
                  <p:cNvPr id="1657" name="Google Shape;1657;p13"/>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58" name="Google Shape;1658;p13"/>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59" name="Google Shape;1659;p13"/>
                <p:cNvGrpSpPr/>
                <p:nvPr/>
              </p:nvGrpSpPr>
              <p:grpSpPr>
                <a:xfrm>
                  <a:off x="7318724" y="3651979"/>
                  <a:ext cx="423767" cy="130968"/>
                  <a:chOff x="7318724" y="3651979"/>
                  <a:chExt cx="423767" cy="130968"/>
                </a:xfrm>
              </p:grpSpPr>
              <p:sp>
                <p:nvSpPr>
                  <p:cNvPr id="1660" name="Google Shape;1660;p13"/>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1" name="Google Shape;1661;p13"/>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62" name="Google Shape;1662;p13"/>
                <p:cNvGrpSpPr/>
                <p:nvPr/>
              </p:nvGrpSpPr>
              <p:grpSpPr>
                <a:xfrm>
                  <a:off x="7304014" y="3754278"/>
                  <a:ext cx="453092" cy="336041"/>
                  <a:chOff x="7304014" y="3754278"/>
                  <a:chExt cx="453092" cy="336041"/>
                </a:xfrm>
              </p:grpSpPr>
              <p:sp>
                <p:nvSpPr>
                  <p:cNvPr id="1663" name="Google Shape;1663;p13"/>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4" name="Google Shape;1664;p13"/>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65" name="Google Shape;1665;p13"/>
                <p:cNvGrpSpPr/>
                <p:nvPr/>
              </p:nvGrpSpPr>
              <p:grpSpPr>
                <a:xfrm>
                  <a:off x="7451165" y="4164234"/>
                  <a:ext cx="159069" cy="350615"/>
                  <a:chOff x="7451165" y="4164234"/>
                  <a:chExt cx="159069" cy="350615"/>
                </a:xfrm>
              </p:grpSpPr>
              <p:sp>
                <p:nvSpPr>
                  <p:cNvPr id="1666" name="Google Shape;1666;p13"/>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7" name="Google Shape;1667;p13"/>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68" name="Google Shape;1668;p13"/>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9" name="Google Shape;1669;p13"/>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61118484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007 Collecting Evidence">
  <p:cSld name="007 Collecting Evidence">
    <p:spTree>
      <p:nvGrpSpPr>
        <p:cNvPr id="1" name="Shape 1046"/>
        <p:cNvGrpSpPr/>
        <p:nvPr/>
      </p:nvGrpSpPr>
      <p:grpSpPr>
        <a:xfrm>
          <a:off x="0" y="0"/>
          <a:ext cx="0" cy="0"/>
          <a:chOff x="0" y="0"/>
          <a:chExt cx="0" cy="0"/>
        </a:xfrm>
      </p:grpSpPr>
      <p:sp>
        <p:nvSpPr>
          <p:cNvPr id="1047" name="Google Shape;1047;p8"/>
          <p:cNvSpPr/>
          <p:nvPr/>
        </p:nvSpPr>
        <p:spPr>
          <a:xfrm flipH="1">
            <a:off x="545017" y="1962471"/>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8" name="Google Shape;1048;p8"/>
          <p:cNvSpPr/>
          <p:nvPr/>
        </p:nvSpPr>
        <p:spPr>
          <a:xfrm flipH="1">
            <a:off x="545017" y="4966105"/>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9" name="Google Shape;1049;p8"/>
          <p:cNvSpPr/>
          <p:nvPr/>
        </p:nvSpPr>
        <p:spPr>
          <a:xfrm flipH="1">
            <a:off x="545017" y="3458497"/>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0" name="Google Shape;1050;p8"/>
          <p:cNvSpPr/>
          <p:nvPr/>
        </p:nvSpPr>
        <p:spPr>
          <a:xfrm flipH="1">
            <a:off x="7695803" y="1962471"/>
            <a:ext cx="3947555" cy="427442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1" name="Google Shape;1051;p8"/>
          <p:cNvSpPr/>
          <p:nvPr/>
        </p:nvSpPr>
        <p:spPr>
          <a:xfrm flipH="1">
            <a:off x="11006625" y="1751102"/>
            <a:ext cx="846359" cy="829052"/>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2" name="Google Shape;1052;p8"/>
          <p:cNvSpPr/>
          <p:nvPr/>
        </p:nvSpPr>
        <p:spPr>
          <a:xfrm flipH="1">
            <a:off x="7426241" y="170446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53" name="Google Shape;1053;p8"/>
          <p:cNvGrpSpPr/>
          <p:nvPr/>
        </p:nvGrpSpPr>
        <p:grpSpPr>
          <a:xfrm rot="-7619478">
            <a:off x="7382646" y="2620906"/>
            <a:ext cx="263690" cy="808918"/>
            <a:chOff x="5847863" y="4281335"/>
            <a:chExt cx="358150" cy="1075915"/>
          </a:xfrm>
        </p:grpSpPr>
        <p:sp>
          <p:nvSpPr>
            <p:cNvPr id="1054" name="Google Shape;1054;p8"/>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5" name="Google Shape;1055;p8"/>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56" name="Google Shape;1056;p8"/>
          <p:cNvGrpSpPr/>
          <p:nvPr/>
        </p:nvGrpSpPr>
        <p:grpSpPr>
          <a:xfrm rot="-4158542">
            <a:off x="7365959" y="4867734"/>
            <a:ext cx="259900" cy="819828"/>
            <a:chOff x="5847863" y="4281335"/>
            <a:chExt cx="358150" cy="1075915"/>
          </a:xfrm>
        </p:grpSpPr>
        <p:sp>
          <p:nvSpPr>
            <p:cNvPr id="1057" name="Google Shape;1057;p8"/>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8" name="Google Shape;1058;p8"/>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59" name="Google Shape;1059;p8"/>
          <p:cNvGrpSpPr/>
          <p:nvPr/>
        </p:nvGrpSpPr>
        <p:grpSpPr>
          <a:xfrm rot="-5558147">
            <a:off x="7366887" y="3777541"/>
            <a:ext cx="258045" cy="825261"/>
            <a:chOff x="5847863" y="4281335"/>
            <a:chExt cx="358150" cy="1075915"/>
          </a:xfrm>
        </p:grpSpPr>
        <p:sp>
          <p:nvSpPr>
            <p:cNvPr id="1060" name="Google Shape;1060;p8"/>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61" name="Google Shape;1061;p8"/>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62" name="Google Shape;1062;p8"/>
          <p:cNvSpPr/>
          <p:nvPr/>
        </p:nvSpPr>
        <p:spPr>
          <a:xfrm rot="10800000">
            <a:off x="748569" y="465443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8"/>
          <p:cNvSpPr/>
          <p:nvPr/>
        </p:nvSpPr>
        <p:spPr>
          <a:xfrm rot="10800000">
            <a:off x="748569" y="3191095"/>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8"/>
          <p:cNvSpPr/>
          <p:nvPr/>
        </p:nvSpPr>
        <p:spPr>
          <a:xfrm rot="10800000">
            <a:off x="734419" y="170029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065" name="Google Shape;1065;p8"/>
          <p:cNvGrpSpPr/>
          <p:nvPr/>
        </p:nvGrpSpPr>
        <p:grpSpPr>
          <a:xfrm rot="142713">
            <a:off x="11029569" y="5453381"/>
            <a:ext cx="923556" cy="1093403"/>
            <a:chOff x="15662019" y="7573647"/>
            <a:chExt cx="1385387" cy="1640167"/>
          </a:xfrm>
        </p:grpSpPr>
        <p:grpSp>
          <p:nvGrpSpPr>
            <p:cNvPr id="1066" name="Google Shape;1066;p8"/>
            <p:cNvGrpSpPr/>
            <p:nvPr/>
          </p:nvGrpSpPr>
          <p:grpSpPr>
            <a:xfrm>
              <a:off x="15662019" y="7580072"/>
              <a:ext cx="1385387" cy="1633742"/>
              <a:chOff x="4444301" y="5303307"/>
              <a:chExt cx="837446" cy="987573"/>
            </a:xfrm>
          </p:grpSpPr>
          <p:grpSp>
            <p:nvGrpSpPr>
              <p:cNvPr id="1067" name="Google Shape;1067;p8"/>
              <p:cNvGrpSpPr/>
              <p:nvPr/>
            </p:nvGrpSpPr>
            <p:grpSpPr>
              <a:xfrm>
                <a:off x="4447958" y="5864581"/>
                <a:ext cx="411276" cy="403725"/>
                <a:chOff x="4447958" y="5864581"/>
                <a:chExt cx="411276" cy="403725"/>
              </a:xfrm>
            </p:grpSpPr>
            <p:sp>
              <p:nvSpPr>
                <p:cNvPr id="1068" name="Google Shape;1068;p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69" name="Google Shape;1069;p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0" name="Google Shape;1070;p8"/>
              <p:cNvGrpSpPr/>
              <p:nvPr/>
            </p:nvGrpSpPr>
            <p:grpSpPr>
              <a:xfrm>
                <a:off x="4444301" y="6116630"/>
                <a:ext cx="191552" cy="174250"/>
                <a:chOff x="4444301" y="6116630"/>
                <a:chExt cx="191552" cy="174250"/>
              </a:xfrm>
            </p:grpSpPr>
            <p:sp>
              <p:nvSpPr>
                <p:cNvPr id="1071" name="Google Shape;1071;p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72" name="Google Shape;1072;p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3" name="Google Shape;1073;p8"/>
              <p:cNvGrpSpPr/>
              <p:nvPr/>
            </p:nvGrpSpPr>
            <p:grpSpPr>
              <a:xfrm>
                <a:off x="4462311" y="5636933"/>
                <a:ext cx="572525" cy="575651"/>
                <a:chOff x="4462311" y="5636933"/>
                <a:chExt cx="572525" cy="575651"/>
              </a:xfrm>
            </p:grpSpPr>
            <p:sp>
              <p:nvSpPr>
                <p:cNvPr id="1074" name="Google Shape;1074;p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75" name="Google Shape;1075;p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6" name="Google Shape;1076;p8"/>
              <p:cNvGrpSpPr/>
              <p:nvPr/>
            </p:nvGrpSpPr>
            <p:grpSpPr>
              <a:xfrm>
                <a:off x="4751814" y="5483009"/>
                <a:ext cx="402028" cy="354862"/>
                <a:chOff x="4751814" y="5483009"/>
                <a:chExt cx="402028" cy="354862"/>
              </a:xfrm>
            </p:grpSpPr>
            <p:sp>
              <p:nvSpPr>
                <p:cNvPr id="1077" name="Google Shape;1077;p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78" name="Google Shape;1078;p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9" name="Google Shape;1079;p8"/>
              <p:cNvGrpSpPr/>
              <p:nvPr/>
            </p:nvGrpSpPr>
            <p:grpSpPr>
              <a:xfrm>
                <a:off x="4865542" y="5303307"/>
                <a:ext cx="416205" cy="387402"/>
                <a:chOff x="4865542" y="5303307"/>
                <a:chExt cx="416205" cy="387402"/>
              </a:xfrm>
            </p:grpSpPr>
            <p:sp>
              <p:nvSpPr>
                <p:cNvPr id="1080" name="Google Shape;1080;p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81" name="Google Shape;1081;p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82" name="Google Shape;1082;p8"/>
              <p:cNvGrpSpPr/>
              <p:nvPr/>
            </p:nvGrpSpPr>
            <p:grpSpPr>
              <a:xfrm>
                <a:off x="4804248" y="5401592"/>
                <a:ext cx="421233" cy="357222"/>
                <a:chOff x="4804248" y="5401592"/>
                <a:chExt cx="421233" cy="357222"/>
              </a:xfrm>
            </p:grpSpPr>
            <p:sp>
              <p:nvSpPr>
                <p:cNvPr id="1083" name="Google Shape;1083;p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84" name="Google Shape;1084;p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85" name="Google Shape;1085;p8"/>
              <p:cNvGrpSpPr/>
              <p:nvPr/>
            </p:nvGrpSpPr>
            <p:grpSpPr>
              <a:xfrm>
                <a:off x="4680264" y="5562151"/>
                <a:ext cx="421201" cy="357254"/>
                <a:chOff x="4680264" y="5562151"/>
                <a:chExt cx="421201" cy="357254"/>
              </a:xfrm>
            </p:grpSpPr>
            <p:sp>
              <p:nvSpPr>
                <p:cNvPr id="1086" name="Google Shape;1086;p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87" name="Google Shape;1087;p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88" name="Google Shape;1088;p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89" name="Google Shape;1089;p8"/>
              <p:cNvGrpSpPr/>
              <p:nvPr/>
            </p:nvGrpSpPr>
            <p:grpSpPr>
              <a:xfrm>
                <a:off x="4661227" y="5807423"/>
                <a:ext cx="195857" cy="208030"/>
                <a:chOff x="4661227" y="5807423"/>
                <a:chExt cx="195857" cy="208030"/>
              </a:xfrm>
            </p:grpSpPr>
            <p:sp>
              <p:nvSpPr>
                <p:cNvPr id="1090" name="Google Shape;1090;p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91" name="Google Shape;1091;p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92" name="Google Shape;1092;p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93" name="Google Shape;1093;p8"/>
            <p:cNvGrpSpPr/>
            <p:nvPr/>
          </p:nvGrpSpPr>
          <p:grpSpPr>
            <a:xfrm>
              <a:off x="15662019" y="7573647"/>
              <a:ext cx="1385387" cy="1633742"/>
              <a:chOff x="4444301" y="5303307"/>
              <a:chExt cx="837446" cy="987573"/>
            </a:xfrm>
          </p:grpSpPr>
          <p:grpSp>
            <p:nvGrpSpPr>
              <p:cNvPr id="1094" name="Google Shape;1094;p8"/>
              <p:cNvGrpSpPr/>
              <p:nvPr/>
            </p:nvGrpSpPr>
            <p:grpSpPr>
              <a:xfrm>
                <a:off x="4447958" y="5864581"/>
                <a:ext cx="411276" cy="403725"/>
                <a:chOff x="4447958" y="5864581"/>
                <a:chExt cx="411276" cy="403725"/>
              </a:xfrm>
            </p:grpSpPr>
            <p:sp>
              <p:nvSpPr>
                <p:cNvPr id="1095" name="Google Shape;1095;p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96" name="Google Shape;1096;p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97" name="Google Shape;1097;p8"/>
              <p:cNvGrpSpPr/>
              <p:nvPr/>
            </p:nvGrpSpPr>
            <p:grpSpPr>
              <a:xfrm>
                <a:off x="4444301" y="6116630"/>
                <a:ext cx="191552" cy="174250"/>
                <a:chOff x="4444301" y="6116630"/>
                <a:chExt cx="191552" cy="174250"/>
              </a:xfrm>
            </p:grpSpPr>
            <p:sp>
              <p:nvSpPr>
                <p:cNvPr id="1098" name="Google Shape;1098;p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99" name="Google Shape;1099;p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0" name="Google Shape;1100;p8"/>
              <p:cNvGrpSpPr/>
              <p:nvPr/>
            </p:nvGrpSpPr>
            <p:grpSpPr>
              <a:xfrm>
                <a:off x="4462311" y="5636933"/>
                <a:ext cx="572525" cy="575651"/>
                <a:chOff x="4462311" y="5636933"/>
                <a:chExt cx="572525" cy="575651"/>
              </a:xfrm>
            </p:grpSpPr>
            <p:sp>
              <p:nvSpPr>
                <p:cNvPr id="1101" name="Google Shape;1101;p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2" name="Google Shape;1102;p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3" name="Google Shape;1103;p8"/>
              <p:cNvGrpSpPr/>
              <p:nvPr/>
            </p:nvGrpSpPr>
            <p:grpSpPr>
              <a:xfrm>
                <a:off x="4751814" y="5483009"/>
                <a:ext cx="402028" cy="354862"/>
                <a:chOff x="4751814" y="5483009"/>
                <a:chExt cx="402028" cy="354862"/>
              </a:xfrm>
            </p:grpSpPr>
            <p:sp>
              <p:nvSpPr>
                <p:cNvPr id="1104" name="Google Shape;1104;p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5" name="Google Shape;1105;p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6" name="Google Shape;1106;p8"/>
              <p:cNvGrpSpPr/>
              <p:nvPr/>
            </p:nvGrpSpPr>
            <p:grpSpPr>
              <a:xfrm>
                <a:off x="4865542" y="5303307"/>
                <a:ext cx="416205" cy="387402"/>
                <a:chOff x="4865542" y="5303307"/>
                <a:chExt cx="416205" cy="387402"/>
              </a:xfrm>
            </p:grpSpPr>
            <p:sp>
              <p:nvSpPr>
                <p:cNvPr id="1107" name="Google Shape;1107;p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8" name="Google Shape;1108;p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9" name="Google Shape;1109;p8"/>
              <p:cNvGrpSpPr/>
              <p:nvPr/>
            </p:nvGrpSpPr>
            <p:grpSpPr>
              <a:xfrm>
                <a:off x="4804248" y="5401592"/>
                <a:ext cx="421233" cy="357222"/>
                <a:chOff x="4804248" y="5401592"/>
                <a:chExt cx="421233" cy="357222"/>
              </a:xfrm>
            </p:grpSpPr>
            <p:sp>
              <p:nvSpPr>
                <p:cNvPr id="1110" name="Google Shape;1110;p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1" name="Google Shape;1111;p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12" name="Google Shape;1112;p8"/>
              <p:cNvGrpSpPr/>
              <p:nvPr/>
            </p:nvGrpSpPr>
            <p:grpSpPr>
              <a:xfrm>
                <a:off x="4680264" y="5562151"/>
                <a:ext cx="421201" cy="357254"/>
                <a:chOff x="4680264" y="5562151"/>
                <a:chExt cx="421201" cy="357254"/>
              </a:xfrm>
            </p:grpSpPr>
            <p:sp>
              <p:nvSpPr>
                <p:cNvPr id="1113" name="Google Shape;1113;p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4" name="Google Shape;1114;p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15" name="Google Shape;1115;p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16" name="Google Shape;1116;p8"/>
              <p:cNvGrpSpPr/>
              <p:nvPr/>
            </p:nvGrpSpPr>
            <p:grpSpPr>
              <a:xfrm>
                <a:off x="4661227" y="5807423"/>
                <a:ext cx="195857" cy="208030"/>
                <a:chOff x="4661227" y="5807423"/>
                <a:chExt cx="195857" cy="208030"/>
              </a:xfrm>
            </p:grpSpPr>
            <p:sp>
              <p:nvSpPr>
                <p:cNvPr id="1117" name="Google Shape;1117;p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8" name="Google Shape;1118;p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19" name="Google Shape;1119;p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44490689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008 Parts of a story">
  <p:cSld name="008 Parts of a story">
    <p:spTree>
      <p:nvGrpSpPr>
        <p:cNvPr id="1" name="Shape 1120"/>
        <p:cNvGrpSpPr/>
        <p:nvPr/>
      </p:nvGrpSpPr>
      <p:grpSpPr>
        <a:xfrm>
          <a:off x="0" y="0"/>
          <a:ext cx="0" cy="0"/>
          <a:chOff x="0" y="0"/>
          <a:chExt cx="0" cy="0"/>
        </a:xfrm>
      </p:grpSpPr>
      <p:sp>
        <p:nvSpPr>
          <p:cNvPr id="1121" name="Google Shape;1121;p9"/>
          <p:cNvSpPr/>
          <p:nvPr/>
        </p:nvSpPr>
        <p:spPr>
          <a:xfrm>
            <a:off x="732476" y="1844267"/>
            <a:ext cx="10727050" cy="140343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2" name="Google Shape;1122;p9"/>
          <p:cNvSpPr/>
          <p:nvPr/>
        </p:nvSpPr>
        <p:spPr>
          <a:xfrm>
            <a:off x="732476" y="3404686"/>
            <a:ext cx="10727050" cy="140343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3" name="Google Shape;1123;p9"/>
          <p:cNvSpPr/>
          <p:nvPr/>
        </p:nvSpPr>
        <p:spPr>
          <a:xfrm>
            <a:off x="732476" y="4965104"/>
            <a:ext cx="10727050" cy="140343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4" name="Google Shape;1124;p9"/>
          <p:cNvSpPr/>
          <p:nvPr/>
        </p:nvSpPr>
        <p:spPr>
          <a:xfrm rot="2125079">
            <a:off x="735354" y="4264754"/>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5" name="Google Shape;1125;p9"/>
          <p:cNvSpPr/>
          <p:nvPr/>
        </p:nvSpPr>
        <p:spPr>
          <a:xfrm rot="2341434">
            <a:off x="724935" y="1141826"/>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6" name="Google Shape;1126;p9"/>
          <p:cNvSpPr/>
          <p:nvPr/>
        </p:nvSpPr>
        <p:spPr>
          <a:xfrm rot="-2454863">
            <a:off x="749845" y="2638693"/>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7" name="Google Shape;1127;p9"/>
          <p:cNvSpPr/>
          <p:nvPr/>
        </p:nvSpPr>
        <p:spPr>
          <a:xfrm rot="1737937">
            <a:off x="10599027" y="1702402"/>
            <a:ext cx="1351016" cy="403600"/>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128" name="Google Shape;1128;p9"/>
          <p:cNvGrpSpPr/>
          <p:nvPr/>
        </p:nvGrpSpPr>
        <p:grpSpPr>
          <a:xfrm rot="387929">
            <a:off x="10187427" y="489000"/>
            <a:ext cx="923554" cy="1093401"/>
            <a:chOff x="15662019" y="7573647"/>
            <a:chExt cx="1385387" cy="1640167"/>
          </a:xfrm>
        </p:grpSpPr>
        <p:grpSp>
          <p:nvGrpSpPr>
            <p:cNvPr id="1129" name="Google Shape;1129;p9"/>
            <p:cNvGrpSpPr/>
            <p:nvPr/>
          </p:nvGrpSpPr>
          <p:grpSpPr>
            <a:xfrm>
              <a:off x="15662019" y="7580072"/>
              <a:ext cx="1385387" cy="1633742"/>
              <a:chOff x="4444301" y="5303307"/>
              <a:chExt cx="837446" cy="987573"/>
            </a:xfrm>
          </p:grpSpPr>
          <p:grpSp>
            <p:nvGrpSpPr>
              <p:cNvPr id="1130" name="Google Shape;1130;p9"/>
              <p:cNvGrpSpPr/>
              <p:nvPr/>
            </p:nvGrpSpPr>
            <p:grpSpPr>
              <a:xfrm>
                <a:off x="4447958" y="5864581"/>
                <a:ext cx="411276" cy="403725"/>
                <a:chOff x="4447958" y="5864581"/>
                <a:chExt cx="411276" cy="403725"/>
              </a:xfrm>
            </p:grpSpPr>
            <p:sp>
              <p:nvSpPr>
                <p:cNvPr id="1131" name="Google Shape;1131;p9"/>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2" name="Google Shape;1132;p9"/>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33" name="Google Shape;1133;p9"/>
              <p:cNvGrpSpPr/>
              <p:nvPr/>
            </p:nvGrpSpPr>
            <p:grpSpPr>
              <a:xfrm>
                <a:off x="4444301" y="6116630"/>
                <a:ext cx="191552" cy="174250"/>
                <a:chOff x="4444301" y="6116630"/>
                <a:chExt cx="191552" cy="174250"/>
              </a:xfrm>
            </p:grpSpPr>
            <p:sp>
              <p:nvSpPr>
                <p:cNvPr id="1134" name="Google Shape;1134;p9"/>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5" name="Google Shape;1135;p9"/>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36" name="Google Shape;1136;p9"/>
              <p:cNvGrpSpPr/>
              <p:nvPr/>
            </p:nvGrpSpPr>
            <p:grpSpPr>
              <a:xfrm>
                <a:off x="4462311" y="5636933"/>
                <a:ext cx="572525" cy="575651"/>
                <a:chOff x="4462311" y="5636933"/>
                <a:chExt cx="572525" cy="575651"/>
              </a:xfrm>
            </p:grpSpPr>
            <p:sp>
              <p:nvSpPr>
                <p:cNvPr id="1137" name="Google Shape;1137;p9"/>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8" name="Google Shape;1138;p9"/>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39" name="Google Shape;1139;p9"/>
              <p:cNvGrpSpPr/>
              <p:nvPr/>
            </p:nvGrpSpPr>
            <p:grpSpPr>
              <a:xfrm>
                <a:off x="4751814" y="5483009"/>
                <a:ext cx="402028" cy="354862"/>
                <a:chOff x="4751814" y="5483009"/>
                <a:chExt cx="402028" cy="354862"/>
              </a:xfrm>
            </p:grpSpPr>
            <p:sp>
              <p:nvSpPr>
                <p:cNvPr id="1140" name="Google Shape;1140;p9"/>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41" name="Google Shape;1141;p9"/>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42" name="Google Shape;1142;p9"/>
              <p:cNvGrpSpPr/>
              <p:nvPr/>
            </p:nvGrpSpPr>
            <p:grpSpPr>
              <a:xfrm>
                <a:off x="4865542" y="5303307"/>
                <a:ext cx="416205" cy="387402"/>
                <a:chOff x="4865542" y="5303307"/>
                <a:chExt cx="416205" cy="387402"/>
              </a:xfrm>
            </p:grpSpPr>
            <p:sp>
              <p:nvSpPr>
                <p:cNvPr id="1143" name="Google Shape;1143;p9"/>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44" name="Google Shape;1144;p9"/>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45" name="Google Shape;1145;p9"/>
              <p:cNvGrpSpPr/>
              <p:nvPr/>
            </p:nvGrpSpPr>
            <p:grpSpPr>
              <a:xfrm>
                <a:off x="4804248" y="5401592"/>
                <a:ext cx="421233" cy="357222"/>
                <a:chOff x="4804248" y="5401592"/>
                <a:chExt cx="421233" cy="357222"/>
              </a:xfrm>
            </p:grpSpPr>
            <p:sp>
              <p:nvSpPr>
                <p:cNvPr id="1146" name="Google Shape;1146;p9"/>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47" name="Google Shape;1147;p9"/>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48" name="Google Shape;1148;p9"/>
              <p:cNvGrpSpPr/>
              <p:nvPr/>
            </p:nvGrpSpPr>
            <p:grpSpPr>
              <a:xfrm>
                <a:off x="4680264" y="5562151"/>
                <a:ext cx="421201" cy="357254"/>
                <a:chOff x="4680264" y="5562151"/>
                <a:chExt cx="421201" cy="357254"/>
              </a:xfrm>
            </p:grpSpPr>
            <p:sp>
              <p:nvSpPr>
                <p:cNvPr id="1149" name="Google Shape;1149;p9"/>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0" name="Google Shape;1150;p9"/>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51" name="Google Shape;1151;p9"/>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52" name="Google Shape;1152;p9"/>
              <p:cNvGrpSpPr/>
              <p:nvPr/>
            </p:nvGrpSpPr>
            <p:grpSpPr>
              <a:xfrm>
                <a:off x="4661227" y="5807423"/>
                <a:ext cx="195857" cy="208030"/>
                <a:chOff x="4661227" y="5807423"/>
                <a:chExt cx="195857" cy="208030"/>
              </a:xfrm>
            </p:grpSpPr>
            <p:sp>
              <p:nvSpPr>
                <p:cNvPr id="1153" name="Google Shape;1153;p9"/>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4" name="Google Shape;1154;p9"/>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55" name="Google Shape;1155;p9"/>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56" name="Google Shape;1156;p9"/>
            <p:cNvGrpSpPr/>
            <p:nvPr/>
          </p:nvGrpSpPr>
          <p:grpSpPr>
            <a:xfrm>
              <a:off x="15662019" y="7573647"/>
              <a:ext cx="1385387" cy="1633742"/>
              <a:chOff x="4444301" y="5303307"/>
              <a:chExt cx="837446" cy="987573"/>
            </a:xfrm>
          </p:grpSpPr>
          <p:grpSp>
            <p:nvGrpSpPr>
              <p:cNvPr id="1157" name="Google Shape;1157;p9"/>
              <p:cNvGrpSpPr/>
              <p:nvPr/>
            </p:nvGrpSpPr>
            <p:grpSpPr>
              <a:xfrm>
                <a:off x="4447958" y="5864581"/>
                <a:ext cx="411276" cy="403725"/>
                <a:chOff x="4447958" y="5864581"/>
                <a:chExt cx="411276" cy="403725"/>
              </a:xfrm>
            </p:grpSpPr>
            <p:sp>
              <p:nvSpPr>
                <p:cNvPr id="1158" name="Google Shape;1158;p9"/>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9" name="Google Shape;1159;p9"/>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0" name="Google Shape;1160;p9"/>
              <p:cNvGrpSpPr/>
              <p:nvPr/>
            </p:nvGrpSpPr>
            <p:grpSpPr>
              <a:xfrm>
                <a:off x="4444301" y="6116630"/>
                <a:ext cx="191552" cy="174250"/>
                <a:chOff x="4444301" y="6116630"/>
                <a:chExt cx="191552" cy="174250"/>
              </a:xfrm>
            </p:grpSpPr>
            <p:sp>
              <p:nvSpPr>
                <p:cNvPr id="1161" name="Google Shape;1161;p9"/>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62" name="Google Shape;1162;p9"/>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3" name="Google Shape;1163;p9"/>
              <p:cNvGrpSpPr/>
              <p:nvPr/>
            </p:nvGrpSpPr>
            <p:grpSpPr>
              <a:xfrm>
                <a:off x="4462311" y="5636933"/>
                <a:ext cx="572525" cy="575651"/>
                <a:chOff x="4462311" y="5636933"/>
                <a:chExt cx="572525" cy="575651"/>
              </a:xfrm>
            </p:grpSpPr>
            <p:sp>
              <p:nvSpPr>
                <p:cNvPr id="1164" name="Google Shape;1164;p9"/>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65" name="Google Shape;1165;p9"/>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6" name="Google Shape;1166;p9"/>
              <p:cNvGrpSpPr/>
              <p:nvPr/>
            </p:nvGrpSpPr>
            <p:grpSpPr>
              <a:xfrm>
                <a:off x="4751814" y="5483009"/>
                <a:ext cx="402028" cy="354862"/>
                <a:chOff x="4751814" y="5483009"/>
                <a:chExt cx="402028" cy="354862"/>
              </a:xfrm>
            </p:grpSpPr>
            <p:sp>
              <p:nvSpPr>
                <p:cNvPr id="1167" name="Google Shape;1167;p9"/>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68" name="Google Shape;1168;p9"/>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9" name="Google Shape;1169;p9"/>
              <p:cNvGrpSpPr/>
              <p:nvPr/>
            </p:nvGrpSpPr>
            <p:grpSpPr>
              <a:xfrm>
                <a:off x="4865542" y="5303307"/>
                <a:ext cx="416205" cy="387402"/>
                <a:chOff x="4865542" y="5303307"/>
                <a:chExt cx="416205" cy="387402"/>
              </a:xfrm>
            </p:grpSpPr>
            <p:sp>
              <p:nvSpPr>
                <p:cNvPr id="1170" name="Google Shape;1170;p9"/>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71" name="Google Shape;1171;p9"/>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72" name="Google Shape;1172;p9"/>
              <p:cNvGrpSpPr/>
              <p:nvPr/>
            </p:nvGrpSpPr>
            <p:grpSpPr>
              <a:xfrm>
                <a:off x="4804248" y="5401592"/>
                <a:ext cx="421233" cy="357222"/>
                <a:chOff x="4804248" y="5401592"/>
                <a:chExt cx="421233" cy="357222"/>
              </a:xfrm>
            </p:grpSpPr>
            <p:sp>
              <p:nvSpPr>
                <p:cNvPr id="1173" name="Google Shape;1173;p9"/>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74" name="Google Shape;1174;p9"/>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75" name="Google Shape;1175;p9"/>
              <p:cNvGrpSpPr/>
              <p:nvPr/>
            </p:nvGrpSpPr>
            <p:grpSpPr>
              <a:xfrm>
                <a:off x="4680264" y="5562151"/>
                <a:ext cx="421201" cy="357254"/>
                <a:chOff x="4680264" y="5562151"/>
                <a:chExt cx="421201" cy="357254"/>
              </a:xfrm>
            </p:grpSpPr>
            <p:sp>
              <p:nvSpPr>
                <p:cNvPr id="1176" name="Google Shape;1176;p9"/>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77" name="Google Shape;1177;p9"/>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78" name="Google Shape;1178;p9"/>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79" name="Google Shape;1179;p9"/>
              <p:cNvGrpSpPr/>
              <p:nvPr/>
            </p:nvGrpSpPr>
            <p:grpSpPr>
              <a:xfrm>
                <a:off x="4661227" y="5807423"/>
                <a:ext cx="195857" cy="208030"/>
                <a:chOff x="4661227" y="5807423"/>
                <a:chExt cx="195857" cy="208030"/>
              </a:xfrm>
            </p:grpSpPr>
            <p:sp>
              <p:nvSpPr>
                <p:cNvPr id="1180" name="Google Shape;1180;p9"/>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1" name="Google Shape;1181;p9"/>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82" name="Google Shape;1182;p9"/>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419077624"/>
      </p:ext>
    </p:extLst>
  </p:cSld>
  <p:clrMapOvr>
    <a:masterClrMapping/>
  </p:clrMapOvr>
  <p:timing>
    <p:tnLst>
      <p:par>
        <p:cTn id="1" dur="indefinite" restart="never" nodeType="tmRoot"/>
      </p:par>
    </p:tn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010 Class debate">
  <p:cSld name="010 Class debate">
    <p:spTree>
      <p:nvGrpSpPr>
        <p:cNvPr id="1" name="Shape 1360"/>
        <p:cNvGrpSpPr/>
        <p:nvPr/>
      </p:nvGrpSpPr>
      <p:grpSpPr>
        <a:xfrm>
          <a:off x="0" y="0"/>
          <a:ext cx="0" cy="0"/>
          <a:chOff x="0" y="0"/>
          <a:chExt cx="0" cy="0"/>
        </a:xfrm>
      </p:grpSpPr>
      <p:sp>
        <p:nvSpPr>
          <p:cNvPr id="1361" name="Google Shape;1361;p11"/>
          <p:cNvSpPr/>
          <p:nvPr/>
        </p:nvSpPr>
        <p:spPr>
          <a:xfrm>
            <a:off x="551450" y="1684500"/>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2" name="Google Shape;1362;p11"/>
          <p:cNvSpPr/>
          <p:nvPr/>
        </p:nvSpPr>
        <p:spPr>
          <a:xfrm>
            <a:off x="6158171" y="1678104"/>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3" name="Google Shape;1363;p11"/>
          <p:cNvSpPr/>
          <p:nvPr/>
        </p:nvSpPr>
        <p:spPr>
          <a:xfrm>
            <a:off x="555459" y="4072289"/>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4" name="Google Shape;1364;p11"/>
          <p:cNvSpPr/>
          <p:nvPr/>
        </p:nvSpPr>
        <p:spPr>
          <a:xfrm>
            <a:off x="6162179" y="4065894"/>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5" name="Google Shape;1365;p11"/>
          <p:cNvSpPr/>
          <p:nvPr/>
        </p:nvSpPr>
        <p:spPr>
          <a:xfrm>
            <a:off x="4837362" y="2916942"/>
            <a:ext cx="251728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6" name="Google Shape;1366;p11"/>
          <p:cNvSpPr txBox="1"/>
          <p:nvPr/>
        </p:nvSpPr>
        <p:spPr>
          <a:xfrm>
            <a:off x="772694" y="1776411"/>
            <a:ext cx="3125200" cy="57443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strongly 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67" name="Google Shape;1367;p11"/>
          <p:cNvSpPr txBox="1"/>
          <p:nvPr/>
        </p:nvSpPr>
        <p:spPr>
          <a:xfrm>
            <a:off x="8344645" y="1792023"/>
            <a:ext cx="3125200" cy="574438"/>
          </a:xfrm>
          <a:prstGeom prst="rect">
            <a:avLst/>
          </a:prstGeom>
          <a:noFill/>
          <a:ln>
            <a:noFill/>
          </a:ln>
        </p:spPr>
        <p:txBody>
          <a:bodyPr spcFirstLastPara="1" wrap="square" lIns="91433" tIns="91433" rIns="91433" bIns="91433" anchor="t"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strongly disagree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68" name="Google Shape;1368;p11"/>
          <p:cNvSpPr txBox="1"/>
          <p:nvPr/>
        </p:nvSpPr>
        <p:spPr>
          <a:xfrm>
            <a:off x="8202529" y="5646618"/>
            <a:ext cx="3125200" cy="964224"/>
          </a:xfrm>
          <a:prstGeom prst="rect">
            <a:avLst/>
          </a:prstGeom>
          <a:noFill/>
          <a:ln>
            <a:noFill/>
          </a:ln>
        </p:spPr>
        <p:txBody>
          <a:bodyPr spcFirstLastPara="1" wrap="square" lIns="91433" tIns="91433" rIns="91433" bIns="91433" anchor="t"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somewhat disagree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69" name="Google Shape;1369;p11"/>
          <p:cNvSpPr txBox="1"/>
          <p:nvPr/>
        </p:nvSpPr>
        <p:spPr>
          <a:xfrm>
            <a:off x="975894" y="5646618"/>
            <a:ext cx="3125200" cy="57443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somewhat 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70" name="Google Shape;1370;p11"/>
          <p:cNvSpPr/>
          <p:nvPr/>
        </p:nvSpPr>
        <p:spPr>
          <a:xfrm>
            <a:off x="255750" y="1409589"/>
            <a:ext cx="882907" cy="85195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1" name="Google Shape;1371;p11"/>
          <p:cNvSpPr/>
          <p:nvPr/>
        </p:nvSpPr>
        <p:spPr>
          <a:xfrm>
            <a:off x="11019267" y="1333500"/>
            <a:ext cx="841967" cy="90058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2" name="Google Shape;1372;p11"/>
          <p:cNvSpPr/>
          <p:nvPr/>
        </p:nvSpPr>
        <p:spPr>
          <a:xfrm rot="10800000" flipH="1">
            <a:off x="285067" y="5621911"/>
            <a:ext cx="882907" cy="85195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3" name="Google Shape;1373;p11"/>
          <p:cNvSpPr/>
          <p:nvPr/>
        </p:nvSpPr>
        <p:spPr>
          <a:xfrm rot="10800000" flipH="1">
            <a:off x="11048583" y="5649365"/>
            <a:ext cx="841967" cy="90058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4" name="Google Shape;1374;p11"/>
          <p:cNvSpPr/>
          <p:nvPr/>
        </p:nvSpPr>
        <p:spPr>
          <a:xfrm>
            <a:off x="5046701" y="2715998"/>
            <a:ext cx="2098621" cy="403558"/>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375" name="Google Shape;1375;p11"/>
          <p:cNvGrpSpPr/>
          <p:nvPr/>
        </p:nvGrpSpPr>
        <p:grpSpPr>
          <a:xfrm>
            <a:off x="1069772" y="540008"/>
            <a:ext cx="868843" cy="1017677"/>
            <a:chOff x="1148107" y="4032825"/>
            <a:chExt cx="1303265" cy="1526515"/>
          </a:xfrm>
        </p:grpSpPr>
        <p:grpSp>
          <p:nvGrpSpPr>
            <p:cNvPr id="1376" name="Google Shape;1376;p11"/>
            <p:cNvGrpSpPr/>
            <p:nvPr/>
          </p:nvGrpSpPr>
          <p:grpSpPr>
            <a:xfrm rot="-1773853">
              <a:off x="1427935" y="4129659"/>
              <a:ext cx="743609" cy="1330509"/>
              <a:chOff x="7289577" y="3651979"/>
              <a:chExt cx="482250" cy="862870"/>
            </a:xfrm>
          </p:grpSpPr>
          <p:grpSp>
            <p:nvGrpSpPr>
              <p:cNvPr id="1377" name="Google Shape;1377;p11"/>
              <p:cNvGrpSpPr/>
              <p:nvPr/>
            </p:nvGrpSpPr>
            <p:grpSpPr>
              <a:xfrm>
                <a:off x="7289577" y="3651979"/>
                <a:ext cx="482250" cy="862870"/>
                <a:chOff x="7289577" y="3651979"/>
                <a:chExt cx="482250" cy="862870"/>
              </a:xfrm>
            </p:grpSpPr>
            <p:grpSp>
              <p:nvGrpSpPr>
                <p:cNvPr id="1378" name="Google Shape;1378;p11"/>
                <p:cNvGrpSpPr/>
                <p:nvPr/>
              </p:nvGrpSpPr>
              <p:grpSpPr>
                <a:xfrm>
                  <a:off x="7289577" y="4061840"/>
                  <a:ext cx="482250" cy="130968"/>
                  <a:chOff x="7289577" y="4061840"/>
                  <a:chExt cx="482250" cy="130968"/>
                </a:xfrm>
              </p:grpSpPr>
              <p:sp>
                <p:nvSpPr>
                  <p:cNvPr id="1379" name="Google Shape;1379;p11"/>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0" name="Google Shape;1380;p11"/>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81" name="Google Shape;1381;p11"/>
                <p:cNvGrpSpPr/>
                <p:nvPr/>
              </p:nvGrpSpPr>
              <p:grpSpPr>
                <a:xfrm>
                  <a:off x="7318724" y="3651979"/>
                  <a:ext cx="423767" cy="130968"/>
                  <a:chOff x="7318724" y="3651979"/>
                  <a:chExt cx="423767" cy="130968"/>
                </a:xfrm>
              </p:grpSpPr>
              <p:sp>
                <p:nvSpPr>
                  <p:cNvPr id="1382" name="Google Shape;1382;p11"/>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3" name="Google Shape;1383;p11"/>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84" name="Google Shape;1384;p11"/>
                <p:cNvGrpSpPr/>
                <p:nvPr/>
              </p:nvGrpSpPr>
              <p:grpSpPr>
                <a:xfrm>
                  <a:off x="7304014" y="3754278"/>
                  <a:ext cx="453092" cy="336041"/>
                  <a:chOff x="7304014" y="3754278"/>
                  <a:chExt cx="453092" cy="336041"/>
                </a:xfrm>
              </p:grpSpPr>
              <p:sp>
                <p:nvSpPr>
                  <p:cNvPr id="1385" name="Google Shape;1385;p11"/>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6" name="Google Shape;1386;p11"/>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87" name="Google Shape;1387;p11"/>
                <p:cNvGrpSpPr/>
                <p:nvPr/>
              </p:nvGrpSpPr>
              <p:grpSpPr>
                <a:xfrm>
                  <a:off x="7451165" y="4164234"/>
                  <a:ext cx="159069" cy="350615"/>
                  <a:chOff x="7451165" y="4164234"/>
                  <a:chExt cx="159069" cy="350615"/>
                </a:xfrm>
              </p:grpSpPr>
              <p:sp>
                <p:nvSpPr>
                  <p:cNvPr id="1388" name="Google Shape;1388;p11"/>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9" name="Google Shape;1389;p11"/>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390" name="Google Shape;1390;p11"/>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91" name="Google Shape;1391;p11"/>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92" name="Google Shape;1392;p11"/>
            <p:cNvGrpSpPr/>
            <p:nvPr/>
          </p:nvGrpSpPr>
          <p:grpSpPr>
            <a:xfrm rot="-1773853">
              <a:off x="1427935" y="4131996"/>
              <a:ext cx="743609" cy="1330509"/>
              <a:chOff x="7289577" y="3651979"/>
              <a:chExt cx="482250" cy="862870"/>
            </a:xfrm>
          </p:grpSpPr>
          <p:grpSp>
            <p:nvGrpSpPr>
              <p:cNvPr id="1393" name="Google Shape;1393;p11"/>
              <p:cNvGrpSpPr/>
              <p:nvPr/>
            </p:nvGrpSpPr>
            <p:grpSpPr>
              <a:xfrm>
                <a:off x="7289577" y="3651979"/>
                <a:ext cx="482250" cy="862870"/>
                <a:chOff x="7289577" y="3651979"/>
                <a:chExt cx="482250" cy="862870"/>
              </a:xfrm>
            </p:grpSpPr>
            <p:grpSp>
              <p:nvGrpSpPr>
                <p:cNvPr id="1394" name="Google Shape;1394;p11"/>
                <p:cNvGrpSpPr/>
                <p:nvPr/>
              </p:nvGrpSpPr>
              <p:grpSpPr>
                <a:xfrm>
                  <a:off x="7289577" y="4061840"/>
                  <a:ext cx="482250" cy="130968"/>
                  <a:chOff x="7289577" y="4061840"/>
                  <a:chExt cx="482250" cy="130968"/>
                </a:xfrm>
              </p:grpSpPr>
              <p:sp>
                <p:nvSpPr>
                  <p:cNvPr id="1395" name="Google Shape;1395;p11"/>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96" name="Google Shape;1396;p11"/>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97" name="Google Shape;1397;p11"/>
                <p:cNvGrpSpPr/>
                <p:nvPr/>
              </p:nvGrpSpPr>
              <p:grpSpPr>
                <a:xfrm>
                  <a:off x="7318724" y="3651979"/>
                  <a:ext cx="423767" cy="130968"/>
                  <a:chOff x="7318724" y="3651979"/>
                  <a:chExt cx="423767" cy="130968"/>
                </a:xfrm>
              </p:grpSpPr>
              <p:sp>
                <p:nvSpPr>
                  <p:cNvPr id="1398" name="Google Shape;1398;p11"/>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99" name="Google Shape;1399;p11"/>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00" name="Google Shape;1400;p11"/>
                <p:cNvGrpSpPr/>
                <p:nvPr/>
              </p:nvGrpSpPr>
              <p:grpSpPr>
                <a:xfrm>
                  <a:off x="7304014" y="3754278"/>
                  <a:ext cx="453092" cy="336041"/>
                  <a:chOff x="7304014" y="3754278"/>
                  <a:chExt cx="453092" cy="336041"/>
                </a:xfrm>
              </p:grpSpPr>
              <p:sp>
                <p:nvSpPr>
                  <p:cNvPr id="1401" name="Google Shape;1401;p11"/>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02" name="Google Shape;1402;p11"/>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03" name="Google Shape;1403;p11"/>
                <p:cNvGrpSpPr/>
                <p:nvPr/>
              </p:nvGrpSpPr>
              <p:grpSpPr>
                <a:xfrm>
                  <a:off x="7451165" y="4164234"/>
                  <a:ext cx="159069" cy="350615"/>
                  <a:chOff x="7451165" y="4164234"/>
                  <a:chExt cx="159069" cy="350615"/>
                </a:xfrm>
              </p:grpSpPr>
              <p:sp>
                <p:nvSpPr>
                  <p:cNvPr id="1404" name="Google Shape;1404;p11"/>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05" name="Google Shape;1405;p11"/>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406" name="Google Shape;1406;p11"/>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07" name="Google Shape;1407;p11"/>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408" name="Google Shape;1408;p11"/>
          <p:cNvGrpSpPr/>
          <p:nvPr/>
        </p:nvGrpSpPr>
        <p:grpSpPr>
          <a:xfrm>
            <a:off x="10100941" y="442000"/>
            <a:ext cx="784500" cy="976847"/>
            <a:chOff x="11575336" y="613749"/>
            <a:chExt cx="1176750" cy="1465271"/>
          </a:xfrm>
        </p:grpSpPr>
        <p:grpSp>
          <p:nvGrpSpPr>
            <p:cNvPr id="1409" name="Google Shape;1409;p11"/>
            <p:cNvGrpSpPr/>
            <p:nvPr/>
          </p:nvGrpSpPr>
          <p:grpSpPr>
            <a:xfrm rot="392636">
              <a:off x="11649302" y="667954"/>
              <a:ext cx="1028819" cy="1356862"/>
              <a:chOff x="4572000" y="3600062"/>
              <a:chExt cx="618078" cy="815155"/>
            </a:xfrm>
          </p:grpSpPr>
          <p:grpSp>
            <p:nvGrpSpPr>
              <p:cNvPr id="1410" name="Google Shape;1410;p11"/>
              <p:cNvGrpSpPr/>
              <p:nvPr/>
            </p:nvGrpSpPr>
            <p:grpSpPr>
              <a:xfrm>
                <a:off x="4572000" y="4024312"/>
                <a:ext cx="618078" cy="390525"/>
                <a:chOff x="4572000" y="4024312"/>
                <a:chExt cx="618078" cy="390525"/>
              </a:xfrm>
            </p:grpSpPr>
            <p:sp>
              <p:nvSpPr>
                <p:cNvPr id="1411" name="Google Shape;1411;p11"/>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12" name="Google Shape;1412;p11"/>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13" name="Google Shape;1413;p11"/>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14" name="Google Shape;1414;p11"/>
              <p:cNvGrpSpPr/>
              <p:nvPr/>
            </p:nvGrpSpPr>
            <p:grpSpPr>
              <a:xfrm>
                <a:off x="4572000" y="4305775"/>
                <a:ext cx="612933" cy="109442"/>
                <a:chOff x="4572000" y="4305775"/>
                <a:chExt cx="612933" cy="109442"/>
              </a:xfrm>
            </p:grpSpPr>
            <p:grpSp>
              <p:nvGrpSpPr>
                <p:cNvPr id="1415" name="Google Shape;1415;p11"/>
                <p:cNvGrpSpPr/>
                <p:nvPr/>
              </p:nvGrpSpPr>
              <p:grpSpPr>
                <a:xfrm>
                  <a:off x="4572000" y="4305775"/>
                  <a:ext cx="156114" cy="109442"/>
                  <a:chOff x="4572000" y="4305775"/>
                  <a:chExt cx="156114" cy="109442"/>
                </a:xfrm>
              </p:grpSpPr>
              <p:sp>
                <p:nvSpPr>
                  <p:cNvPr id="1416" name="Google Shape;1416;p11"/>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17" name="Google Shape;1417;p11"/>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18" name="Google Shape;1418;p11"/>
                <p:cNvGrpSpPr/>
                <p:nvPr/>
              </p:nvGrpSpPr>
              <p:grpSpPr>
                <a:xfrm>
                  <a:off x="4800409" y="4305775"/>
                  <a:ext cx="156114" cy="109442"/>
                  <a:chOff x="4800409" y="4305775"/>
                  <a:chExt cx="156114" cy="109442"/>
                </a:xfrm>
              </p:grpSpPr>
              <p:sp>
                <p:nvSpPr>
                  <p:cNvPr id="1419" name="Google Shape;1419;p11"/>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0" name="Google Shape;1420;p11"/>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21" name="Google Shape;1421;p11"/>
                <p:cNvGrpSpPr/>
                <p:nvPr/>
              </p:nvGrpSpPr>
              <p:grpSpPr>
                <a:xfrm>
                  <a:off x="5028819" y="4305775"/>
                  <a:ext cx="156114" cy="109442"/>
                  <a:chOff x="5028819" y="4305775"/>
                  <a:chExt cx="156114" cy="109442"/>
                </a:xfrm>
              </p:grpSpPr>
              <p:sp>
                <p:nvSpPr>
                  <p:cNvPr id="1422" name="Google Shape;1422;p11"/>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3" name="Google Shape;1423;p11"/>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424" name="Google Shape;1424;p11"/>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25" name="Google Shape;1425;p11"/>
            <p:cNvGrpSpPr/>
            <p:nvPr/>
          </p:nvGrpSpPr>
          <p:grpSpPr>
            <a:xfrm rot="392636">
              <a:off x="11649302" y="667954"/>
              <a:ext cx="1028819" cy="1356862"/>
              <a:chOff x="4572000" y="3600062"/>
              <a:chExt cx="618078" cy="815155"/>
            </a:xfrm>
          </p:grpSpPr>
          <p:grpSp>
            <p:nvGrpSpPr>
              <p:cNvPr id="1426" name="Google Shape;1426;p11"/>
              <p:cNvGrpSpPr/>
              <p:nvPr/>
            </p:nvGrpSpPr>
            <p:grpSpPr>
              <a:xfrm>
                <a:off x="4572000" y="4024312"/>
                <a:ext cx="618078" cy="390525"/>
                <a:chOff x="4572000" y="4024312"/>
                <a:chExt cx="618078" cy="390525"/>
              </a:xfrm>
            </p:grpSpPr>
            <p:sp>
              <p:nvSpPr>
                <p:cNvPr id="1427" name="Google Shape;1427;p11"/>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8" name="Google Shape;1428;p11"/>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29" name="Google Shape;1429;p11"/>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30" name="Google Shape;1430;p11"/>
              <p:cNvGrpSpPr/>
              <p:nvPr/>
            </p:nvGrpSpPr>
            <p:grpSpPr>
              <a:xfrm>
                <a:off x="4572000" y="4305775"/>
                <a:ext cx="612933" cy="109442"/>
                <a:chOff x="4572000" y="4305775"/>
                <a:chExt cx="612933" cy="109442"/>
              </a:xfrm>
            </p:grpSpPr>
            <p:grpSp>
              <p:nvGrpSpPr>
                <p:cNvPr id="1431" name="Google Shape;1431;p11"/>
                <p:cNvGrpSpPr/>
                <p:nvPr/>
              </p:nvGrpSpPr>
              <p:grpSpPr>
                <a:xfrm>
                  <a:off x="4572000" y="4305775"/>
                  <a:ext cx="156114" cy="109442"/>
                  <a:chOff x="4572000" y="4305775"/>
                  <a:chExt cx="156114" cy="109442"/>
                </a:xfrm>
              </p:grpSpPr>
              <p:sp>
                <p:nvSpPr>
                  <p:cNvPr id="1432" name="Google Shape;1432;p11"/>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33" name="Google Shape;1433;p11"/>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34" name="Google Shape;1434;p11"/>
                <p:cNvGrpSpPr/>
                <p:nvPr/>
              </p:nvGrpSpPr>
              <p:grpSpPr>
                <a:xfrm>
                  <a:off x="4800409" y="4305775"/>
                  <a:ext cx="156114" cy="109442"/>
                  <a:chOff x="4800409" y="4305775"/>
                  <a:chExt cx="156114" cy="109442"/>
                </a:xfrm>
              </p:grpSpPr>
              <p:sp>
                <p:nvSpPr>
                  <p:cNvPr id="1435" name="Google Shape;1435;p11"/>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36" name="Google Shape;1436;p11"/>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37" name="Google Shape;1437;p11"/>
                <p:cNvGrpSpPr/>
                <p:nvPr/>
              </p:nvGrpSpPr>
              <p:grpSpPr>
                <a:xfrm>
                  <a:off x="5028819" y="4305775"/>
                  <a:ext cx="156114" cy="109442"/>
                  <a:chOff x="5028819" y="4305775"/>
                  <a:chExt cx="156114" cy="109442"/>
                </a:xfrm>
              </p:grpSpPr>
              <p:sp>
                <p:nvSpPr>
                  <p:cNvPr id="1438" name="Google Shape;1438;p11"/>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39" name="Google Shape;1439;p11"/>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440" name="Google Shape;1440;p11"/>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72846461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011 Four blocks">
  <p:cSld name="011 Four blocks">
    <p:spTree>
      <p:nvGrpSpPr>
        <p:cNvPr id="1" name="Shape 1441"/>
        <p:cNvGrpSpPr/>
        <p:nvPr/>
      </p:nvGrpSpPr>
      <p:grpSpPr>
        <a:xfrm>
          <a:off x="0" y="0"/>
          <a:ext cx="0" cy="0"/>
          <a:chOff x="0" y="0"/>
          <a:chExt cx="0" cy="0"/>
        </a:xfrm>
      </p:grpSpPr>
      <p:sp>
        <p:nvSpPr>
          <p:cNvPr id="1442" name="Google Shape;1442;p12"/>
          <p:cNvSpPr/>
          <p:nvPr/>
        </p:nvSpPr>
        <p:spPr>
          <a:xfrm>
            <a:off x="551450" y="1953139"/>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3" name="Google Shape;1443;p12"/>
          <p:cNvSpPr/>
          <p:nvPr/>
        </p:nvSpPr>
        <p:spPr>
          <a:xfrm>
            <a:off x="6158170" y="1947097"/>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4" name="Google Shape;1444;p12"/>
          <p:cNvSpPr/>
          <p:nvPr/>
        </p:nvSpPr>
        <p:spPr>
          <a:xfrm>
            <a:off x="555459" y="4209088"/>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5" name="Google Shape;1445;p12"/>
          <p:cNvSpPr/>
          <p:nvPr/>
        </p:nvSpPr>
        <p:spPr>
          <a:xfrm>
            <a:off x="6162179" y="4203047"/>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6" name="Google Shape;1446;p12"/>
          <p:cNvSpPr/>
          <p:nvPr/>
        </p:nvSpPr>
        <p:spPr>
          <a:xfrm>
            <a:off x="1369975" y="1704467"/>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1447;p12"/>
          <p:cNvSpPr/>
          <p:nvPr/>
        </p:nvSpPr>
        <p:spPr>
          <a:xfrm>
            <a:off x="7103093" y="1704467"/>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1448;p12"/>
          <p:cNvSpPr/>
          <p:nvPr/>
        </p:nvSpPr>
        <p:spPr>
          <a:xfrm>
            <a:off x="1537209" y="3933941"/>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12"/>
          <p:cNvSpPr/>
          <p:nvPr/>
        </p:nvSpPr>
        <p:spPr>
          <a:xfrm>
            <a:off x="7053026" y="3933941"/>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450" name="Google Shape;1450;p12"/>
          <p:cNvGrpSpPr/>
          <p:nvPr/>
        </p:nvGrpSpPr>
        <p:grpSpPr>
          <a:xfrm rot="-2700000">
            <a:off x="651424" y="502869"/>
            <a:ext cx="923583" cy="1093434"/>
            <a:chOff x="15662019" y="7573647"/>
            <a:chExt cx="1385387" cy="1640167"/>
          </a:xfrm>
        </p:grpSpPr>
        <p:grpSp>
          <p:nvGrpSpPr>
            <p:cNvPr id="1451" name="Google Shape;1451;p12"/>
            <p:cNvGrpSpPr/>
            <p:nvPr/>
          </p:nvGrpSpPr>
          <p:grpSpPr>
            <a:xfrm>
              <a:off x="15662019" y="7580072"/>
              <a:ext cx="1385387" cy="1633742"/>
              <a:chOff x="4444301" y="5303307"/>
              <a:chExt cx="837446" cy="987573"/>
            </a:xfrm>
          </p:grpSpPr>
          <p:grpSp>
            <p:nvGrpSpPr>
              <p:cNvPr id="1452" name="Google Shape;1452;p12"/>
              <p:cNvGrpSpPr/>
              <p:nvPr/>
            </p:nvGrpSpPr>
            <p:grpSpPr>
              <a:xfrm>
                <a:off x="4447958" y="5864581"/>
                <a:ext cx="411276" cy="403725"/>
                <a:chOff x="4447958" y="5864581"/>
                <a:chExt cx="411276" cy="403725"/>
              </a:xfrm>
            </p:grpSpPr>
            <p:sp>
              <p:nvSpPr>
                <p:cNvPr id="1453" name="Google Shape;1453;p1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54" name="Google Shape;1454;p1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55" name="Google Shape;1455;p12"/>
              <p:cNvGrpSpPr/>
              <p:nvPr/>
            </p:nvGrpSpPr>
            <p:grpSpPr>
              <a:xfrm>
                <a:off x="4444301" y="6116630"/>
                <a:ext cx="191552" cy="174250"/>
                <a:chOff x="4444301" y="6116630"/>
                <a:chExt cx="191552" cy="174250"/>
              </a:xfrm>
            </p:grpSpPr>
            <p:sp>
              <p:nvSpPr>
                <p:cNvPr id="1456" name="Google Shape;1456;p1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57" name="Google Shape;1457;p1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58" name="Google Shape;1458;p12"/>
              <p:cNvGrpSpPr/>
              <p:nvPr/>
            </p:nvGrpSpPr>
            <p:grpSpPr>
              <a:xfrm>
                <a:off x="4462311" y="5636933"/>
                <a:ext cx="572525" cy="575651"/>
                <a:chOff x="4462311" y="5636933"/>
                <a:chExt cx="572525" cy="575651"/>
              </a:xfrm>
            </p:grpSpPr>
            <p:sp>
              <p:nvSpPr>
                <p:cNvPr id="1459" name="Google Shape;1459;p1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0" name="Google Shape;1460;p1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61" name="Google Shape;1461;p12"/>
              <p:cNvGrpSpPr/>
              <p:nvPr/>
            </p:nvGrpSpPr>
            <p:grpSpPr>
              <a:xfrm>
                <a:off x="4751814" y="5483009"/>
                <a:ext cx="402028" cy="354862"/>
                <a:chOff x="4751814" y="5483009"/>
                <a:chExt cx="402028" cy="354862"/>
              </a:xfrm>
            </p:grpSpPr>
            <p:sp>
              <p:nvSpPr>
                <p:cNvPr id="1462" name="Google Shape;1462;p1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3" name="Google Shape;1463;p1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64" name="Google Shape;1464;p12"/>
              <p:cNvGrpSpPr/>
              <p:nvPr/>
            </p:nvGrpSpPr>
            <p:grpSpPr>
              <a:xfrm>
                <a:off x="4865542" y="5303307"/>
                <a:ext cx="416205" cy="387402"/>
                <a:chOff x="4865542" y="5303307"/>
                <a:chExt cx="416205" cy="387402"/>
              </a:xfrm>
            </p:grpSpPr>
            <p:sp>
              <p:nvSpPr>
                <p:cNvPr id="1465" name="Google Shape;1465;p1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6" name="Google Shape;1466;p1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67" name="Google Shape;1467;p12"/>
              <p:cNvGrpSpPr/>
              <p:nvPr/>
            </p:nvGrpSpPr>
            <p:grpSpPr>
              <a:xfrm>
                <a:off x="4804248" y="5401592"/>
                <a:ext cx="421233" cy="357222"/>
                <a:chOff x="4804248" y="5401592"/>
                <a:chExt cx="421233" cy="357222"/>
              </a:xfrm>
            </p:grpSpPr>
            <p:sp>
              <p:nvSpPr>
                <p:cNvPr id="1468" name="Google Shape;1468;p1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9" name="Google Shape;1469;p1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70" name="Google Shape;1470;p12"/>
              <p:cNvGrpSpPr/>
              <p:nvPr/>
            </p:nvGrpSpPr>
            <p:grpSpPr>
              <a:xfrm>
                <a:off x="4680264" y="5562151"/>
                <a:ext cx="421201" cy="357254"/>
                <a:chOff x="4680264" y="5562151"/>
                <a:chExt cx="421201" cy="357254"/>
              </a:xfrm>
            </p:grpSpPr>
            <p:sp>
              <p:nvSpPr>
                <p:cNvPr id="1471" name="Google Shape;1471;p1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72" name="Google Shape;1472;p1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73" name="Google Shape;1473;p1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74" name="Google Shape;1474;p12"/>
              <p:cNvGrpSpPr/>
              <p:nvPr/>
            </p:nvGrpSpPr>
            <p:grpSpPr>
              <a:xfrm>
                <a:off x="4661227" y="5807423"/>
                <a:ext cx="195857" cy="208030"/>
                <a:chOff x="4661227" y="5807423"/>
                <a:chExt cx="195857" cy="208030"/>
              </a:xfrm>
            </p:grpSpPr>
            <p:sp>
              <p:nvSpPr>
                <p:cNvPr id="1475" name="Google Shape;1475;p1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76" name="Google Shape;1476;p1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77" name="Google Shape;1477;p1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78" name="Google Shape;1478;p12"/>
            <p:cNvGrpSpPr/>
            <p:nvPr/>
          </p:nvGrpSpPr>
          <p:grpSpPr>
            <a:xfrm>
              <a:off x="15662019" y="7573647"/>
              <a:ext cx="1385387" cy="1633742"/>
              <a:chOff x="4444301" y="5303307"/>
              <a:chExt cx="837446" cy="987573"/>
            </a:xfrm>
          </p:grpSpPr>
          <p:grpSp>
            <p:nvGrpSpPr>
              <p:cNvPr id="1479" name="Google Shape;1479;p12"/>
              <p:cNvGrpSpPr/>
              <p:nvPr/>
            </p:nvGrpSpPr>
            <p:grpSpPr>
              <a:xfrm>
                <a:off x="4447958" y="5864581"/>
                <a:ext cx="411276" cy="403725"/>
                <a:chOff x="4447958" y="5864581"/>
                <a:chExt cx="411276" cy="403725"/>
              </a:xfrm>
            </p:grpSpPr>
            <p:sp>
              <p:nvSpPr>
                <p:cNvPr id="1480" name="Google Shape;1480;p1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81" name="Google Shape;1481;p1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82" name="Google Shape;1482;p12"/>
              <p:cNvGrpSpPr/>
              <p:nvPr/>
            </p:nvGrpSpPr>
            <p:grpSpPr>
              <a:xfrm>
                <a:off x="4444301" y="6116630"/>
                <a:ext cx="191552" cy="174250"/>
                <a:chOff x="4444301" y="6116630"/>
                <a:chExt cx="191552" cy="174250"/>
              </a:xfrm>
            </p:grpSpPr>
            <p:sp>
              <p:nvSpPr>
                <p:cNvPr id="1483" name="Google Shape;1483;p1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84" name="Google Shape;1484;p1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85" name="Google Shape;1485;p12"/>
              <p:cNvGrpSpPr/>
              <p:nvPr/>
            </p:nvGrpSpPr>
            <p:grpSpPr>
              <a:xfrm>
                <a:off x="4462311" y="5636933"/>
                <a:ext cx="572525" cy="575651"/>
                <a:chOff x="4462311" y="5636933"/>
                <a:chExt cx="572525" cy="575651"/>
              </a:xfrm>
            </p:grpSpPr>
            <p:sp>
              <p:nvSpPr>
                <p:cNvPr id="1486" name="Google Shape;1486;p1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87" name="Google Shape;1487;p1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88" name="Google Shape;1488;p12"/>
              <p:cNvGrpSpPr/>
              <p:nvPr/>
            </p:nvGrpSpPr>
            <p:grpSpPr>
              <a:xfrm>
                <a:off x="4751814" y="5483009"/>
                <a:ext cx="402028" cy="354862"/>
                <a:chOff x="4751814" y="5483009"/>
                <a:chExt cx="402028" cy="354862"/>
              </a:xfrm>
            </p:grpSpPr>
            <p:sp>
              <p:nvSpPr>
                <p:cNvPr id="1489" name="Google Shape;1489;p1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0" name="Google Shape;1490;p1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91" name="Google Shape;1491;p12"/>
              <p:cNvGrpSpPr/>
              <p:nvPr/>
            </p:nvGrpSpPr>
            <p:grpSpPr>
              <a:xfrm>
                <a:off x="4865542" y="5303307"/>
                <a:ext cx="416205" cy="387402"/>
                <a:chOff x="4865542" y="5303307"/>
                <a:chExt cx="416205" cy="387402"/>
              </a:xfrm>
            </p:grpSpPr>
            <p:sp>
              <p:nvSpPr>
                <p:cNvPr id="1492" name="Google Shape;1492;p1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3" name="Google Shape;1493;p1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94" name="Google Shape;1494;p12"/>
              <p:cNvGrpSpPr/>
              <p:nvPr/>
            </p:nvGrpSpPr>
            <p:grpSpPr>
              <a:xfrm>
                <a:off x="4804248" y="5401592"/>
                <a:ext cx="421233" cy="357222"/>
                <a:chOff x="4804248" y="5401592"/>
                <a:chExt cx="421233" cy="357222"/>
              </a:xfrm>
            </p:grpSpPr>
            <p:sp>
              <p:nvSpPr>
                <p:cNvPr id="1495" name="Google Shape;1495;p1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6" name="Google Shape;1496;p1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97" name="Google Shape;1497;p12"/>
              <p:cNvGrpSpPr/>
              <p:nvPr/>
            </p:nvGrpSpPr>
            <p:grpSpPr>
              <a:xfrm>
                <a:off x="4680264" y="5562151"/>
                <a:ext cx="421201" cy="357254"/>
                <a:chOff x="4680264" y="5562151"/>
                <a:chExt cx="421201" cy="357254"/>
              </a:xfrm>
            </p:grpSpPr>
            <p:sp>
              <p:nvSpPr>
                <p:cNvPr id="1498" name="Google Shape;1498;p1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9" name="Google Shape;1499;p1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00" name="Google Shape;1500;p1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01" name="Google Shape;1501;p12"/>
              <p:cNvGrpSpPr/>
              <p:nvPr/>
            </p:nvGrpSpPr>
            <p:grpSpPr>
              <a:xfrm>
                <a:off x="4661227" y="5807423"/>
                <a:ext cx="195857" cy="208030"/>
                <a:chOff x="4661227" y="5807423"/>
                <a:chExt cx="195857" cy="208030"/>
              </a:xfrm>
            </p:grpSpPr>
            <p:sp>
              <p:nvSpPr>
                <p:cNvPr id="1502" name="Google Shape;1502;p1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03" name="Google Shape;1503;p1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04" name="Google Shape;1504;p1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505" name="Google Shape;1505;p12"/>
          <p:cNvGrpSpPr/>
          <p:nvPr/>
        </p:nvGrpSpPr>
        <p:grpSpPr>
          <a:xfrm>
            <a:off x="1337324" y="1290728"/>
            <a:ext cx="845843" cy="1008357"/>
            <a:chOff x="16295136" y="957167"/>
            <a:chExt cx="1268764" cy="1512536"/>
          </a:xfrm>
        </p:grpSpPr>
        <p:grpSp>
          <p:nvGrpSpPr>
            <p:cNvPr id="1506" name="Google Shape;1506;p12"/>
            <p:cNvGrpSpPr/>
            <p:nvPr/>
          </p:nvGrpSpPr>
          <p:grpSpPr>
            <a:xfrm rot="1552322">
              <a:off x="16540639" y="1061526"/>
              <a:ext cx="777769" cy="1303822"/>
              <a:chOff x="5875210" y="3579589"/>
              <a:chExt cx="504443" cy="845629"/>
            </a:xfrm>
          </p:grpSpPr>
          <p:grpSp>
            <p:nvGrpSpPr>
              <p:cNvPr id="1507" name="Google Shape;1507;p12"/>
              <p:cNvGrpSpPr/>
              <p:nvPr/>
            </p:nvGrpSpPr>
            <p:grpSpPr>
              <a:xfrm>
                <a:off x="5875210" y="3579589"/>
                <a:ext cx="504443" cy="845629"/>
                <a:chOff x="5875210" y="3579589"/>
                <a:chExt cx="504443" cy="845629"/>
              </a:xfrm>
            </p:grpSpPr>
            <p:grpSp>
              <p:nvGrpSpPr>
                <p:cNvPr id="1508" name="Google Shape;1508;p12"/>
                <p:cNvGrpSpPr/>
                <p:nvPr/>
              </p:nvGrpSpPr>
              <p:grpSpPr>
                <a:xfrm>
                  <a:off x="5875210" y="3579589"/>
                  <a:ext cx="504443" cy="845629"/>
                  <a:chOff x="5875210" y="3579589"/>
                  <a:chExt cx="504443" cy="845629"/>
                </a:xfrm>
              </p:grpSpPr>
              <p:sp>
                <p:nvSpPr>
                  <p:cNvPr id="1509" name="Google Shape;1509;p1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10" name="Google Shape;1510;p1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11" name="Google Shape;1511;p12"/>
                <p:cNvGrpSpPr/>
                <p:nvPr/>
              </p:nvGrpSpPr>
              <p:grpSpPr>
                <a:xfrm>
                  <a:off x="5875210" y="3776090"/>
                  <a:ext cx="504348" cy="442245"/>
                  <a:chOff x="5875210" y="3776090"/>
                  <a:chExt cx="504348" cy="442245"/>
                </a:xfrm>
              </p:grpSpPr>
              <p:sp>
                <p:nvSpPr>
                  <p:cNvPr id="1512" name="Google Shape;1512;p1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13" name="Google Shape;1513;p1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514" name="Google Shape;1514;p1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15" name="Google Shape;1515;p12"/>
            <p:cNvGrpSpPr/>
            <p:nvPr/>
          </p:nvGrpSpPr>
          <p:grpSpPr>
            <a:xfrm rot="1552322">
              <a:off x="16540628" y="1061521"/>
              <a:ext cx="777769" cy="1303822"/>
              <a:chOff x="5875210" y="3579589"/>
              <a:chExt cx="504443" cy="845629"/>
            </a:xfrm>
          </p:grpSpPr>
          <p:grpSp>
            <p:nvGrpSpPr>
              <p:cNvPr id="1516" name="Google Shape;1516;p12"/>
              <p:cNvGrpSpPr/>
              <p:nvPr/>
            </p:nvGrpSpPr>
            <p:grpSpPr>
              <a:xfrm>
                <a:off x="5875210" y="3579589"/>
                <a:ext cx="504443" cy="845629"/>
                <a:chOff x="5875210" y="3579589"/>
                <a:chExt cx="504443" cy="845629"/>
              </a:xfrm>
            </p:grpSpPr>
            <p:grpSp>
              <p:nvGrpSpPr>
                <p:cNvPr id="1517" name="Google Shape;1517;p12"/>
                <p:cNvGrpSpPr/>
                <p:nvPr/>
              </p:nvGrpSpPr>
              <p:grpSpPr>
                <a:xfrm>
                  <a:off x="5875210" y="3579589"/>
                  <a:ext cx="504443" cy="845629"/>
                  <a:chOff x="5875210" y="3579589"/>
                  <a:chExt cx="504443" cy="845629"/>
                </a:xfrm>
              </p:grpSpPr>
              <p:sp>
                <p:nvSpPr>
                  <p:cNvPr id="1518" name="Google Shape;1518;p1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19" name="Google Shape;1519;p1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20" name="Google Shape;1520;p12"/>
                <p:cNvGrpSpPr/>
                <p:nvPr/>
              </p:nvGrpSpPr>
              <p:grpSpPr>
                <a:xfrm>
                  <a:off x="5875210" y="3776090"/>
                  <a:ext cx="504348" cy="442245"/>
                  <a:chOff x="5875210" y="3776090"/>
                  <a:chExt cx="504348" cy="442245"/>
                </a:xfrm>
              </p:grpSpPr>
              <p:sp>
                <p:nvSpPr>
                  <p:cNvPr id="1521" name="Google Shape;1521;p1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2" name="Google Shape;1522;p1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523" name="Google Shape;1523;p1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54462840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012 Three blocks">
  <p:cSld name="012 Three blocks">
    <p:spTree>
      <p:nvGrpSpPr>
        <p:cNvPr id="1" name="Shape 1524"/>
        <p:cNvGrpSpPr/>
        <p:nvPr/>
      </p:nvGrpSpPr>
      <p:grpSpPr>
        <a:xfrm>
          <a:off x="0" y="0"/>
          <a:ext cx="0" cy="0"/>
          <a:chOff x="0" y="0"/>
          <a:chExt cx="0" cy="0"/>
        </a:xfrm>
      </p:grpSpPr>
      <p:sp>
        <p:nvSpPr>
          <p:cNvPr id="1525" name="Google Shape;1525;p13"/>
          <p:cNvSpPr/>
          <p:nvPr/>
        </p:nvSpPr>
        <p:spPr>
          <a:xfrm>
            <a:off x="700784" y="2363360"/>
            <a:ext cx="3123359" cy="371378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6" name="Google Shape;1526;p13"/>
          <p:cNvSpPr/>
          <p:nvPr/>
        </p:nvSpPr>
        <p:spPr>
          <a:xfrm>
            <a:off x="8316534" y="2342200"/>
            <a:ext cx="3123083" cy="375612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7" name="Google Shape;1527;p13"/>
          <p:cNvSpPr/>
          <p:nvPr/>
        </p:nvSpPr>
        <p:spPr>
          <a:xfrm>
            <a:off x="4560852" y="2321734"/>
            <a:ext cx="3123083" cy="3797078"/>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8" name="Google Shape;1528;p13"/>
          <p:cNvSpPr/>
          <p:nvPr/>
        </p:nvSpPr>
        <p:spPr>
          <a:xfrm>
            <a:off x="8162358" y="2105338"/>
            <a:ext cx="846359" cy="883105"/>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9" name="Google Shape;1529;p13"/>
          <p:cNvSpPr/>
          <p:nvPr/>
        </p:nvSpPr>
        <p:spPr>
          <a:xfrm>
            <a:off x="10771417" y="2100838"/>
            <a:ext cx="934231" cy="892092"/>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0" name="Google Shape;1530;p13"/>
          <p:cNvSpPr/>
          <p:nvPr/>
        </p:nvSpPr>
        <p:spPr>
          <a:xfrm>
            <a:off x="7145049" y="2121628"/>
            <a:ext cx="841967" cy="850553"/>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1" name="Google Shape;1531;p13"/>
          <p:cNvSpPr/>
          <p:nvPr/>
        </p:nvSpPr>
        <p:spPr>
          <a:xfrm>
            <a:off x="4268600" y="2095650"/>
            <a:ext cx="924445" cy="79064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2" name="Google Shape;1532;p13"/>
          <p:cNvSpPr/>
          <p:nvPr/>
        </p:nvSpPr>
        <p:spPr>
          <a:xfrm>
            <a:off x="486350" y="2144590"/>
            <a:ext cx="882907" cy="80462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3" name="Google Shape;1533;p13"/>
          <p:cNvSpPr/>
          <p:nvPr/>
        </p:nvSpPr>
        <p:spPr>
          <a:xfrm>
            <a:off x="3225501" y="2095652"/>
            <a:ext cx="926842" cy="902477"/>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34" name="Google Shape;1534;p13"/>
          <p:cNvGrpSpPr/>
          <p:nvPr/>
        </p:nvGrpSpPr>
        <p:grpSpPr>
          <a:xfrm rot="-3085136">
            <a:off x="582522" y="5584057"/>
            <a:ext cx="635088" cy="807069"/>
            <a:chOff x="16453107" y="5822292"/>
            <a:chExt cx="952664" cy="1210645"/>
          </a:xfrm>
        </p:grpSpPr>
        <p:grpSp>
          <p:nvGrpSpPr>
            <p:cNvPr id="1535" name="Google Shape;1535;p13"/>
            <p:cNvGrpSpPr/>
            <p:nvPr/>
          </p:nvGrpSpPr>
          <p:grpSpPr>
            <a:xfrm rot="-408978">
              <a:off x="16516689" y="5867319"/>
              <a:ext cx="825500" cy="1120590"/>
              <a:chOff x="4584954" y="2452115"/>
              <a:chExt cx="607790" cy="825055"/>
            </a:xfrm>
          </p:grpSpPr>
          <p:grpSp>
            <p:nvGrpSpPr>
              <p:cNvPr id="1536" name="Google Shape;1536;p13"/>
              <p:cNvGrpSpPr/>
              <p:nvPr/>
            </p:nvGrpSpPr>
            <p:grpSpPr>
              <a:xfrm>
                <a:off x="4584954" y="2452115"/>
                <a:ext cx="607790" cy="825055"/>
                <a:chOff x="4584954" y="2452115"/>
                <a:chExt cx="607790" cy="825055"/>
              </a:xfrm>
            </p:grpSpPr>
            <p:sp>
              <p:nvSpPr>
                <p:cNvPr id="1537" name="Google Shape;1537;p13"/>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8" name="Google Shape;1538;p13"/>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39" name="Google Shape;1539;p13"/>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40" name="Google Shape;1540;p13"/>
              <p:cNvGrpSpPr/>
              <p:nvPr/>
            </p:nvGrpSpPr>
            <p:grpSpPr>
              <a:xfrm>
                <a:off x="4745259" y="2514218"/>
                <a:ext cx="287178" cy="752570"/>
                <a:chOff x="4745259" y="2514218"/>
                <a:chExt cx="287178" cy="752570"/>
              </a:xfrm>
            </p:grpSpPr>
            <p:sp>
              <p:nvSpPr>
                <p:cNvPr id="1541" name="Google Shape;1541;p13"/>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42" name="Google Shape;1542;p13"/>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43" name="Google Shape;1543;p13"/>
              <p:cNvGrpSpPr/>
              <p:nvPr/>
            </p:nvGrpSpPr>
            <p:grpSpPr>
              <a:xfrm>
                <a:off x="4923662" y="2514218"/>
                <a:ext cx="111347" cy="752570"/>
                <a:chOff x="4923662" y="2514218"/>
                <a:chExt cx="111347" cy="752570"/>
              </a:xfrm>
            </p:grpSpPr>
            <p:sp>
              <p:nvSpPr>
                <p:cNvPr id="1544" name="Google Shape;1544;p13"/>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45" name="Google Shape;1545;p13"/>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46" name="Google Shape;1546;p13"/>
              <p:cNvGrpSpPr/>
              <p:nvPr/>
            </p:nvGrpSpPr>
            <p:grpSpPr>
              <a:xfrm>
                <a:off x="4799552" y="2803778"/>
                <a:ext cx="100965" cy="100964"/>
                <a:chOff x="4799552" y="2803778"/>
                <a:chExt cx="100965" cy="100964"/>
              </a:xfrm>
            </p:grpSpPr>
            <p:sp>
              <p:nvSpPr>
                <p:cNvPr id="1547" name="Google Shape;1547;p13"/>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48" name="Google Shape;1548;p13"/>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549" name="Google Shape;1549;p13"/>
            <p:cNvGrpSpPr/>
            <p:nvPr/>
          </p:nvGrpSpPr>
          <p:grpSpPr>
            <a:xfrm rot="-408978">
              <a:off x="16516689" y="5867319"/>
              <a:ext cx="825500" cy="1120590"/>
              <a:chOff x="4584954" y="2452115"/>
              <a:chExt cx="607790" cy="825055"/>
            </a:xfrm>
          </p:grpSpPr>
          <p:grpSp>
            <p:nvGrpSpPr>
              <p:cNvPr id="1550" name="Google Shape;1550;p13"/>
              <p:cNvGrpSpPr/>
              <p:nvPr/>
            </p:nvGrpSpPr>
            <p:grpSpPr>
              <a:xfrm>
                <a:off x="4584954" y="2452115"/>
                <a:ext cx="607790" cy="825055"/>
                <a:chOff x="4584954" y="2452115"/>
                <a:chExt cx="607790" cy="825055"/>
              </a:xfrm>
            </p:grpSpPr>
            <p:sp>
              <p:nvSpPr>
                <p:cNvPr id="1551" name="Google Shape;1551;p13"/>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52" name="Google Shape;1552;p13"/>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53" name="Google Shape;1553;p13"/>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54" name="Google Shape;1554;p13"/>
              <p:cNvGrpSpPr/>
              <p:nvPr/>
            </p:nvGrpSpPr>
            <p:grpSpPr>
              <a:xfrm>
                <a:off x="4745259" y="2514218"/>
                <a:ext cx="287178" cy="752570"/>
                <a:chOff x="4745259" y="2514218"/>
                <a:chExt cx="287178" cy="752570"/>
              </a:xfrm>
            </p:grpSpPr>
            <p:sp>
              <p:nvSpPr>
                <p:cNvPr id="1555" name="Google Shape;1555;p13"/>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A1A1A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56" name="Google Shape;1556;p13"/>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57" name="Google Shape;1557;p13"/>
              <p:cNvGrpSpPr/>
              <p:nvPr/>
            </p:nvGrpSpPr>
            <p:grpSpPr>
              <a:xfrm>
                <a:off x="4923662" y="2514218"/>
                <a:ext cx="111347" cy="752570"/>
                <a:chOff x="4923662" y="2514218"/>
                <a:chExt cx="111347" cy="752570"/>
              </a:xfrm>
            </p:grpSpPr>
            <p:sp>
              <p:nvSpPr>
                <p:cNvPr id="1558" name="Google Shape;1558;p13"/>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59" name="Google Shape;1559;p13"/>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60" name="Google Shape;1560;p13"/>
              <p:cNvGrpSpPr/>
              <p:nvPr/>
            </p:nvGrpSpPr>
            <p:grpSpPr>
              <a:xfrm>
                <a:off x="4799552" y="2803778"/>
                <a:ext cx="100965" cy="100964"/>
                <a:chOff x="4799552" y="2803778"/>
                <a:chExt cx="100965" cy="100964"/>
              </a:xfrm>
            </p:grpSpPr>
            <p:sp>
              <p:nvSpPr>
                <p:cNvPr id="1561" name="Google Shape;1561;p13"/>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62" name="Google Shape;1562;p13"/>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1563" name="Google Shape;1563;p13"/>
          <p:cNvGrpSpPr/>
          <p:nvPr/>
        </p:nvGrpSpPr>
        <p:grpSpPr>
          <a:xfrm>
            <a:off x="10880047" y="5221565"/>
            <a:ext cx="923591" cy="1093445"/>
            <a:chOff x="15662019" y="7573647"/>
            <a:chExt cx="1385387" cy="1640167"/>
          </a:xfrm>
        </p:grpSpPr>
        <p:grpSp>
          <p:nvGrpSpPr>
            <p:cNvPr id="1564" name="Google Shape;1564;p13"/>
            <p:cNvGrpSpPr/>
            <p:nvPr/>
          </p:nvGrpSpPr>
          <p:grpSpPr>
            <a:xfrm>
              <a:off x="15662019" y="7580072"/>
              <a:ext cx="1385387" cy="1633742"/>
              <a:chOff x="4444301" y="5303307"/>
              <a:chExt cx="837446" cy="987573"/>
            </a:xfrm>
          </p:grpSpPr>
          <p:grpSp>
            <p:nvGrpSpPr>
              <p:cNvPr id="1565" name="Google Shape;1565;p13"/>
              <p:cNvGrpSpPr/>
              <p:nvPr/>
            </p:nvGrpSpPr>
            <p:grpSpPr>
              <a:xfrm>
                <a:off x="4447958" y="5864581"/>
                <a:ext cx="411276" cy="403725"/>
                <a:chOff x="4447958" y="5864581"/>
                <a:chExt cx="411276" cy="403725"/>
              </a:xfrm>
            </p:grpSpPr>
            <p:sp>
              <p:nvSpPr>
                <p:cNvPr id="1566" name="Google Shape;1566;p13"/>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67" name="Google Shape;1567;p13"/>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68" name="Google Shape;1568;p13"/>
              <p:cNvGrpSpPr/>
              <p:nvPr/>
            </p:nvGrpSpPr>
            <p:grpSpPr>
              <a:xfrm>
                <a:off x="4444301" y="6116630"/>
                <a:ext cx="191552" cy="174250"/>
                <a:chOff x="4444301" y="6116630"/>
                <a:chExt cx="191552" cy="174250"/>
              </a:xfrm>
            </p:grpSpPr>
            <p:sp>
              <p:nvSpPr>
                <p:cNvPr id="1569" name="Google Shape;1569;p13"/>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0" name="Google Shape;1570;p13"/>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1" name="Google Shape;1571;p13"/>
              <p:cNvGrpSpPr/>
              <p:nvPr/>
            </p:nvGrpSpPr>
            <p:grpSpPr>
              <a:xfrm>
                <a:off x="4462311" y="5636933"/>
                <a:ext cx="572525" cy="575651"/>
                <a:chOff x="4462311" y="5636933"/>
                <a:chExt cx="572525" cy="575651"/>
              </a:xfrm>
            </p:grpSpPr>
            <p:sp>
              <p:nvSpPr>
                <p:cNvPr id="1572" name="Google Shape;1572;p13"/>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3" name="Google Shape;1573;p13"/>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4" name="Google Shape;1574;p13"/>
              <p:cNvGrpSpPr/>
              <p:nvPr/>
            </p:nvGrpSpPr>
            <p:grpSpPr>
              <a:xfrm>
                <a:off x="4751814" y="5483009"/>
                <a:ext cx="402028" cy="354862"/>
                <a:chOff x="4751814" y="5483009"/>
                <a:chExt cx="402028" cy="354862"/>
              </a:xfrm>
            </p:grpSpPr>
            <p:sp>
              <p:nvSpPr>
                <p:cNvPr id="1575" name="Google Shape;1575;p13"/>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6" name="Google Shape;1576;p13"/>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7" name="Google Shape;1577;p13"/>
              <p:cNvGrpSpPr/>
              <p:nvPr/>
            </p:nvGrpSpPr>
            <p:grpSpPr>
              <a:xfrm>
                <a:off x="4865542" y="5303307"/>
                <a:ext cx="416205" cy="387402"/>
                <a:chOff x="4865542" y="5303307"/>
                <a:chExt cx="416205" cy="387402"/>
              </a:xfrm>
            </p:grpSpPr>
            <p:sp>
              <p:nvSpPr>
                <p:cNvPr id="1578" name="Google Shape;1578;p13"/>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9" name="Google Shape;1579;p13"/>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80" name="Google Shape;1580;p13"/>
              <p:cNvGrpSpPr/>
              <p:nvPr/>
            </p:nvGrpSpPr>
            <p:grpSpPr>
              <a:xfrm>
                <a:off x="4804248" y="5401592"/>
                <a:ext cx="421233" cy="357222"/>
                <a:chOff x="4804248" y="5401592"/>
                <a:chExt cx="421233" cy="357222"/>
              </a:xfrm>
            </p:grpSpPr>
            <p:sp>
              <p:nvSpPr>
                <p:cNvPr id="1581" name="Google Shape;1581;p13"/>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82" name="Google Shape;1582;p13"/>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83" name="Google Shape;1583;p13"/>
              <p:cNvGrpSpPr/>
              <p:nvPr/>
            </p:nvGrpSpPr>
            <p:grpSpPr>
              <a:xfrm>
                <a:off x="4680264" y="5562151"/>
                <a:ext cx="421201" cy="357254"/>
                <a:chOff x="4680264" y="5562151"/>
                <a:chExt cx="421201" cy="357254"/>
              </a:xfrm>
            </p:grpSpPr>
            <p:sp>
              <p:nvSpPr>
                <p:cNvPr id="1584" name="Google Shape;1584;p13"/>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85" name="Google Shape;1585;p13"/>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86" name="Google Shape;1586;p13"/>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87" name="Google Shape;1587;p13"/>
              <p:cNvGrpSpPr/>
              <p:nvPr/>
            </p:nvGrpSpPr>
            <p:grpSpPr>
              <a:xfrm>
                <a:off x="4661227" y="5807423"/>
                <a:ext cx="195857" cy="208030"/>
                <a:chOff x="4661227" y="5807423"/>
                <a:chExt cx="195857" cy="208030"/>
              </a:xfrm>
            </p:grpSpPr>
            <p:sp>
              <p:nvSpPr>
                <p:cNvPr id="1588" name="Google Shape;1588;p13"/>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89" name="Google Shape;1589;p13"/>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90" name="Google Shape;1590;p13"/>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91" name="Google Shape;1591;p13"/>
            <p:cNvGrpSpPr/>
            <p:nvPr/>
          </p:nvGrpSpPr>
          <p:grpSpPr>
            <a:xfrm>
              <a:off x="15662019" y="7573647"/>
              <a:ext cx="1385387" cy="1633742"/>
              <a:chOff x="4444301" y="5303307"/>
              <a:chExt cx="837446" cy="987573"/>
            </a:xfrm>
          </p:grpSpPr>
          <p:grpSp>
            <p:nvGrpSpPr>
              <p:cNvPr id="1592" name="Google Shape;1592;p13"/>
              <p:cNvGrpSpPr/>
              <p:nvPr/>
            </p:nvGrpSpPr>
            <p:grpSpPr>
              <a:xfrm>
                <a:off x="4447958" y="5864581"/>
                <a:ext cx="411276" cy="403725"/>
                <a:chOff x="4447958" y="5864581"/>
                <a:chExt cx="411276" cy="403725"/>
              </a:xfrm>
            </p:grpSpPr>
            <p:sp>
              <p:nvSpPr>
                <p:cNvPr id="1593" name="Google Shape;1593;p13"/>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94" name="Google Shape;1594;p13"/>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95" name="Google Shape;1595;p13"/>
              <p:cNvGrpSpPr/>
              <p:nvPr/>
            </p:nvGrpSpPr>
            <p:grpSpPr>
              <a:xfrm>
                <a:off x="4444301" y="6116630"/>
                <a:ext cx="191552" cy="174250"/>
                <a:chOff x="4444301" y="6116630"/>
                <a:chExt cx="191552" cy="174250"/>
              </a:xfrm>
            </p:grpSpPr>
            <p:sp>
              <p:nvSpPr>
                <p:cNvPr id="1596" name="Google Shape;1596;p13"/>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97" name="Google Shape;1597;p13"/>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98" name="Google Shape;1598;p13"/>
              <p:cNvGrpSpPr/>
              <p:nvPr/>
            </p:nvGrpSpPr>
            <p:grpSpPr>
              <a:xfrm>
                <a:off x="4462311" y="5636933"/>
                <a:ext cx="572525" cy="575651"/>
                <a:chOff x="4462311" y="5636933"/>
                <a:chExt cx="572525" cy="575651"/>
              </a:xfrm>
            </p:grpSpPr>
            <p:sp>
              <p:nvSpPr>
                <p:cNvPr id="1599" name="Google Shape;1599;p13"/>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0" name="Google Shape;1600;p13"/>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01" name="Google Shape;1601;p13"/>
              <p:cNvGrpSpPr/>
              <p:nvPr/>
            </p:nvGrpSpPr>
            <p:grpSpPr>
              <a:xfrm>
                <a:off x="4751814" y="5483009"/>
                <a:ext cx="402028" cy="354862"/>
                <a:chOff x="4751814" y="5483009"/>
                <a:chExt cx="402028" cy="354862"/>
              </a:xfrm>
            </p:grpSpPr>
            <p:sp>
              <p:nvSpPr>
                <p:cNvPr id="1602" name="Google Shape;1602;p13"/>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3" name="Google Shape;1603;p13"/>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04" name="Google Shape;1604;p13"/>
              <p:cNvGrpSpPr/>
              <p:nvPr/>
            </p:nvGrpSpPr>
            <p:grpSpPr>
              <a:xfrm>
                <a:off x="4865542" y="5303307"/>
                <a:ext cx="416205" cy="387402"/>
                <a:chOff x="4865542" y="5303307"/>
                <a:chExt cx="416205" cy="387402"/>
              </a:xfrm>
            </p:grpSpPr>
            <p:sp>
              <p:nvSpPr>
                <p:cNvPr id="1605" name="Google Shape;1605;p13"/>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6" name="Google Shape;1606;p13"/>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07" name="Google Shape;1607;p13"/>
              <p:cNvGrpSpPr/>
              <p:nvPr/>
            </p:nvGrpSpPr>
            <p:grpSpPr>
              <a:xfrm>
                <a:off x="4804248" y="5401592"/>
                <a:ext cx="421233" cy="357222"/>
                <a:chOff x="4804248" y="5401592"/>
                <a:chExt cx="421233" cy="357222"/>
              </a:xfrm>
            </p:grpSpPr>
            <p:sp>
              <p:nvSpPr>
                <p:cNvPr id="1608" name="Google Shape;1608;p13"/>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9" name="Google Shape;1609;p13"/>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10" name="Google Shape;1610;p13"/>
              <p:cNvGrpSpPr/>
              <p:nvPr/>
            </p:nvGrpSpPr>
            <p:grpSpPr>
              <a:xfrm>
                <a:off x="4680264" y="5562151"/>
                <a:ext cx="421201" cy="357254"/>
                <a:chOff x="4680264" y="5562151"/>
                <a:chExt cx="421201" cy="357254"/>
              </a:xfrm>
            </p:grpSpPr>
            <p:sp>
              <p:nvSpPr>
                <p:cNvPr id="1611" name="Google Shape;1611;p13"/>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12" name="Google Shape;1612;p13"/>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613" name="Google Shape;1613;p13"/>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614" name="Google Shape;1614;p13"/>
              <p:cNvGrpSpPr/>
              <p:nvPr/>
            </p:nvGrpSpPr>
            <p:grpSpPr>
              <a:xfrm>
                <a:off x="4661227" y="5807423"/>
                <a:ext cx="195857" cy="208030"/>
                <a:chOff x="4661227" y="5807423"/>
                <a:chExt cx="195857" cy="208030"/>
              </a:xfrm>
            </p:grpSpPr>
            <p:sp>
              <p:nvSpPr>
                <p:cNvPr id="1615" name="Google Shape;1615;p13"/>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16" name="Google Shape;1616;p13"/>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617" name="Google Shape;1617;p13"/>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618" name="Google Shape;1618;p13"/>
          <p:cNvGrpSpPr/>
          <p:nvPr/>
        </p:nvGrpSpPr>
        <p:grpSpPr>
          <a:xfrm>
            <a:off x="10863424" y="638112"/>
            <a:ext cx="845843" cy="1008357"/>
            <a:chOff x="16295136" y="957167"/>
            <a:chExt cx="1268764" cy="1512536"/>
          </a:xfrm>
        </p:grpSpPr>
        <p:grpSp>
          <p:nvGrpSpPr>
            <p:cNvPr id="1619" name="Google Shape;1619;p13"/>
            <p:cNvGrpSpPr/>
            <p:nvPr/>
          </p:nvGrpSpPr>
          <p:grpSpPr>
            <a:xfrm rot="1552322">
              <a:off x="16540639" y="1061526"/>
              <a:ext cx="777769" cy="1303822"/>
              <a:chOff x="5875210" y="3579589"/>
              <a:chExt cx="504443" cy="845629"/>
            </a:xfrm>
          </p:grpSpPr>
          <p:grpSp>
            <p:nvGrpSpPr>
              <p:cNvPr id="1620" name="Google Shape;1620;p13"/>
              <p:cNvGrpSpPr/>
              <p:nvPr/>
            </p:nvGrpSpPr>
            <p:grpSpPr>
              <a:xfrm>
                <a:off x="5875210" y="3579589"/>
                <a:ext cx="504443" cy="845629"/>
                <a:chOff x="5875210" y="3579589"/>
                <a:chExt cx="504443" cy="845629"/>
              </a:xfrm>
            </p:grpSpPr>
            <p:grpSp>
              <p:nvGrpSpPr>
                <p:cNvPr id="1621" name="Google Shape;1621;p13"/>
                <p:cNvGrpSpPr/>
                <p:nvPr/>
              </p:nvGrpSpPr>
              <p:grpSpPr>
                <a:xfrm>
                  <a:off x="5875210" y="3579589"/>
                  <a:ext cx="504443" cy="845629"/>
                  <a:chOff x="5875210" y="3579589"/>
                  <a:chExt cx="504443" cy="845629"/>
                </a:xfrm>
              </p:grpSpPr>
              <p:sp>
                <p:nvSpPr>
                  <p:cNvPr id="1622" name="Google Shape;1622;p13"/>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23" name="Google Shape;1623;p13"/>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24" name="Google Shape;1624;p13"/>
                <p:cNvGrpSpPr/>
                <p:nvPr/>
              </p:nvGrpSpPr>
              <p:grpSpPr>
                <a:xfrm>
                  <a:off x="5875210" y="3776090"/>
                  <a:ext cx="504348" cy="442245"/>
                  <a:chOff x="5875210" y="3776090"/>
                  <a:chExt cx="504348" cy="442245"/>
                </a:xfrm>
              </p:grpSpPr>
              <p:sp>
                <p:nvSpPr>
                  <p:cNvPr id="1625" name="Google Shape;1625;p13"/>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26" name="Google Shape;1626;p13"/>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27" name="Google Shape;1627;p13"/>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28" name="Google Shape;1628;p13"/>
            <p:cNvGrpSpPr/>
            <p:nvPr/>
          </p:nvGrpSpPr>
          <p:grpSpPr>
            <a:xfrm rot="1552322">
              <a:off x="16540628" y="1061521"/>
              <a:ext cx="777769" cy="1303822"/>
              <a:chOff x="5875210" y="3579589"/>
              <a:chExt cx="504443" cy="845629"/>
            </a:xfrm>
          </p:grpSpPr>
          <p:grpSp>
            <p:nvGrpSpPr>
              <p:cNvPr id="1629" name="Google Shape;1629;p13"/>
              <p:cNvGrpSpPr/>
              <p:nvPr/>
            </p:nvGrpSpPr>
            <p:grpSpPr>
              <a:xfrm>
                <a:off x="5875210" y="3579589"/>
                <a:ext cx="504443" cy="845629"/>
                <a:chOff x="5875210" y="3579589"/>
                <a:chExt cx="504443" cy="845629"/>
              </a:xfrm>
            </p:grpSpPr>
            <p:grpSp>
              <p:nvGrpSpPr>
                <p:cNvPr id="1630" name="Google Shape;1630;p13"/>
                <p:cNvGrpSpPr/>
                <p:nvPr/>
              </p:nvGrpSpPr>
              <p:grpSpPr>
                <a:xfrm>
                  <a:off x="5875210" y="3579589"/>
                  <a:ext cx="504443" cy="845629"/>
                  <a:chOff x="5875210" y="3579589"/>
                  <a:chExt cx="504443" cy="845629"/>
                </a:xfrm>
              </p:grpSpPr>
              <p:sp>
                <p:nvSpPr>
                  <p:cNvPr id="1631" name="Google Shape;1631;p13"/>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32" name="Google Shape;1632;p13"/>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33" name="Google Shape;1633;p13"/>
                <p:cNvGrpSpPr/>
                <p:nvPr/>
              </p:nvGrpSpPr>
              <p:grpSpPr>
                <a:xfrm>
                  <a:off x="5875210" y="3776090"/>
                  <a:ext cx="504348" cy="442245"/>
                  <a:chOff x="5875210" y="3776090"/>
                  <a:chExt cx="504348" cy="442245"/>
                </a:xfrm>
              </p:grpSpPr>
              <p:sp>
                <p:nvSpPr>
                  <p:cNvPr id="1634" name="Google Shape;1634;p13"/>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35" name="Google Shape;1635;p13"/>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36" name="Google Shape;1636;p13"/>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637" name="Google Shape;1637;p13"/>
          <p:cNvGrpSpPr/>
          <p:nvPr/>
        </p:nvGrpSpPr>
        <p:grpSpPr>
          <a:xfrm>
            <a:off x="669639" y="780858"/>
            <a:ext cx="868843" cy="1017677"/>
            <a:chOff x="1148107" y="4032825"/>
            <a:chExt cx="1303265" cy="1526515"/>
          </a:xfrm>
        </p:grpSpPr>
        <p:grpSp>
          <p:nvGrpSpPr>
            <p:cNvPr id="1638" name="Google Shape;1638;p13"/>
            <p:cNvGrpSpPr/>
            <p:nvPr/>
          </p:nvGrpSpPr>
          <p:grpSpPr>
            <a:xfrm rot="-1773853">
              <a:off x="1427935" y="4129659"/>
              <a:ext cx="743609" cy="1330509"/>
              <a:chOff x="7289577" y="3651979"/>
              <a:chExt cx="482250" cy="862870"/>
            </a:xfrm>
          </p:grpSpPr>
          <p:grpSp>
            <p:nvGrpSpPr>
              <p:cNvPr id="1639" name="Google Shape;1639;p13"/>
              <p:cNvGrpSpPr/>
              <p:nvPr/>
            </p:nvGrpSpPr>
            <p:grpSpPr>
              <a:xfrm>
                <a:off x="7289577" y="3651979"/>
                <a:ext cx="482250" cy="862870"/>
                <a:chOff x="7289577" y="3651979"/>
                <a:chExt cx="482250" cy="862870"/>
              </a:xfrm>
            </p:grpSpPr>
            <p:grpSp>
              <p:nvGrpSpPr>
                <p:cNvPr id="1640" name="Google Shape;1640;p13"/>
                <p:cNvGrpSpPr/>
                <p:nvPr/>
              </p:nvGrpSpPr>
              <p:grpSpPr>
                <a:xfrm>
                  <a:off x="7289577" y="4061840"/>
                  <a:ext cx="482250" cy="130968"/>
                  <a:chOff x="7289577" y="4061840"/>
                  <a:chExt cx="482250" cy="130968"/>
                </a:xfrm>
              </p:grpSpPr>
              <p:sp>
                <p:nvSpPr>
                  <p:cNvPr id="1641" name="Google Shape;1641;p13"/>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42" name="Google Shape;1642;p13"/>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43" name="Google Shape;1643;p13"/>
                <p:cNvGrpSpPr/>
                <p:nvPr/>
              </p:nvGrpSpPr>
              <p:grpSpPr>
                <a:xfrm>
                  <a:off x="7318724" y="3651979"/>
                  <a:ext cx="423767" cy="130968"/>
                  <a:chOff x="7318724" y="3651979"/>
                  <a:chExt cx="423767" cy="130968"/>
                </a:xfrm>
              </p:grpSpPr>
              <p:sp>
                <p:nvSpPr>
                  <p:cNvPr id="1644" name="Google Shape;1644;p13"/>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45" name="Google Shape;1645;p13"/>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46" name="Google Shape;1646;p13"/>
                <p:cNvGrpSpPr/>
                <p:nvPr/>
              </p:nvGrpSpPr>
              <p:grpSpPr>
                <a:xfrm>
                  <a:off x="7304014" y="3754278"/>
                  <a:ext cx="453092" cy="336041"/>
                  <a:chOff x="7304014" y="3754278"/>
                  <a:chExt cx="453092" cy="336041"/>
                </a:xfrm>
              </p:grpSpPr>
              <p:sp>
                <p:nvSpPr>
                  <p:cNvPr id="1647" name="Google Shape;1647;p13"/>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48" name="Google Shape;1648;p13"/>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49" name="Google Shape;1649;p13"/>
                <p:cNvGrpSpPr/>
                <p:nvPr/>
              </p:nvGrpSpPr>
              <p:grpSpPr>
                <a:xfrm>
                  <a:off x="7451165" y="4164234"/>
                  <a:ext cx="159069" cy="350615"/>
                  <a:chOff x="7451165" y="4164234"/>
                  <a:chExt cx="159069" cy="350615"/>
                </a:xfrm>
              </p:grpSpPr>
              <p:sp>
                <p:nvSpPr>
                  <p:cNvPr id="1650" name="Google Shape;1650;p13"/>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51" name="Google Shape;1651;p13"/>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52" name="Google Shape;1652;p13"/>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53" name="Google Shape;1653;p13"/>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54" name="Google Shape;1654;p13"/>
            <p:cNvGrpSpPr/>
            <p:nvPr/>
          </p:nvGrpSpPr>
          <p:grpSpPr>
            <a:xfrm rot="-1773853">
              <a:off x="1427935" y="4131996"/>
              <a:ext cx="743609" cy="1330509"/>
              <a:chOff x="7289577" y="3651979"/>
              <a:chExt cx="482250" cy="862870"/>
            </a:xfrm>
          </p:grpSpPr>
          <p:grpSp>
            <p:nvGrpSpPr>
              <p:cNvPr id="1655" name="Google Shape;1655;p13"/>
              <p:cNvGrpSpPr/>
              <p:nvPr/>
            </p:nvGrpSpPr>
            <p:grpSpPr>
              <a:xfrm>
                <a:off x="7289577" y="3651979"/>
                <a:ext cx="482250" cy="862870"/>
                <a:chOff x="7289577" y="3651979"/>
                <a:chExt cx="482250" cy="862870"/>
              </a:xfrm>
            </p:grpSpPr>
            <p:grpSp>
              <p:nvGrpSpPr>
                <p:cNvPr id="1656" name="Google Shape;1656;p13"/>
                <p:cNvGrpSpPr/>
                <p:nvPr/>
              </p:nvGrpSpPr>
              <p:grpSpPr>
                <a:xfrm>
                  <a:off x="7289577" y="4061840"/>
                  <a:ext cx="482250" cy="130968"/>
                  <a:chOff x="7289577" y="4061840"/>
                  <a:chExt cx="482250" cy="130968"/>
                </a:xfrm>
              </p:grpSpPr>
              <p:sp>
                <p:nvSpPr>
                  <p:cNvPr id="1657" name="Google Shape;1657;p13"/>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58" name="Google Shape;1658;p13"/>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59" name="Google Shape;1659;p13"/>
                <p:cNvGrpSpPr/>
                <p:nvPr/>
              </p:nvGrpSpPr>
              <p:grpSpPr>
                <a:xfrm>
                  <a:off x="7318724" y="3651979"/>
                  <a:ext cx="423767" cy="130968"/>
                  <a:chOff x="7318724" y="3651979"/>
                  <a:chExt cx="423767" cy="130968"/>
                </a:xfrm>
              </p:grpSpPr>
              <p:sp>
                <p:nvSpPr>
                  <p:cNvPr id="1660" name="Google Shape;1660;p13"/>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1" name="Google Shape;1661;p13"/>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62" name="Google Shape;1662;p13"/>
                <p:cNvGrpSpPr/>
                <p:nvPr/>
              </p:nvGrpSpPr>
              <p:grpSpPr>
                <a:xfrm>
                  <a:off x="7304014" y="3754278"/>
                  <a:ext cx="453092" cy="336041"/>
                  <a:chOff x="7304014" y="3754278"/>
                  <a:chExt cx="453092" cy="336041"/>
                </a:xfrm>
              </p:grpSpPr>
              <p:sp>
                <p:nvSpPr>
                  <p:cNvPr id="1663" name="Google Shape;1663;p13"/>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4" name="Google Shape;1664;p13"/>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65" name="Google Shape;1665;p13"/>
                <p:cNvGrpSpPr/>
                <p:nvPr/>
              </p:nvGrpSpPr>
              <p:grpSpPr>
                <a:xfrm>
                  <a:off x="7451165" y="4164234"/>
                  <a:ext cx="159069" cy="350615"/>
                  <a:chOff x="7451165" y="4164234"/>
                  <a:chExt cx="159069" cy="350615"/>
                </a:xfrm>
              </p:grpSpPr>
              <p:sp>
                <p:nvSpPr>
                  <p:cNvPr id="1666" name="Google Shape;1666;p13"/>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7" name="Google Shape;1667;p13"/>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68" name="Google Shape;1668;p13"/>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9" name="Google Shape;1669;p13"/>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21240927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013 Two blocks">
  <p:cSld name="013 Two blocks">
    <p:spTree>
      <p:nvGrpSpPr>
        <p:cNvPr id="1" name="Shape 1670"/>
        <p:cNvGrpSpPr/>
        <p:nvPr/>
      </p:nvGrpSpPr>
      <p:grpSpPr>
        <a:xfrm>
          <a:off x="0" y="0"/>
          <a:ext cx="0" cy="0"/>
          <a:chOff x="0" y="0"/>
          <a:chExt cx="0" cy="0"/>
        </a:xfrm>
      </p:grpSpPr>
      <p:sp>
        <p:nvSpPr>
          <p:cNvPr id="1671" name="Google Shape;1671;p14"/>
          <p:cNvSpPr/>
          <p:nvPr/>
        </p:nvSpPr>
        <p:spPr>
          <a:xfrm>
            <a:off x="862050" y="2363360"/>
            <a:ext cx="4970200" cy="371378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2" name="Google Shape;1672;p14"/>
          <p:cNvSpPr/>
          <p:nvPr/>
        </p:nvSpPr>
        <p:spPr>
          <a:xfrm>
            <a:off x="6360189" y="2321717"/>
            <a:ext cx="4969760" cy="3797078"/>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3" name="Google Shape;1673;p14"/>
          <p:cNvSpPr/>
          <p:nvPr/>
        </p:nvSpPr>
        <p:spPr>
          <a:xfrm>
            <a:off x="538800" y="2131448"/>
            <a:ext cx="1175765" cy="1005584"/>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4" name="Google Shape;1674;p14"/>
          <p:cNvSpPr/>
          <p:nvPr/>
        </p:nvSpPr>
        <p:spPr>
          <a:xfrm>
            <a:off x="5001784" y="2024576"/>
            <a:ext cx="1108007" cy="1058029"/>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5" name="Google Shape;1675;p14"/>
          <p:cNvSpPr/>
          <p:nvPr/>
        </p:nvSpPr>
        <p:spPr>
          <a:xfrm>
            <a:off x="6109788" y="2105291"/>
            <a:ext cx="1013882" cy="1057901"/>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6" name="Google Shape;1676;p14"/>
          <p:cNvSpPr/>
          <p:nvPr/>
        </p:nvSpPr>
        <p:spPr>
          <a:xfrm>
            <a:off x="10616020" y="2024582"/>
            <a:ext cx="1008620" cy="101890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677" name="Google Shape;1677;p14"/>
          <p:cNvGrpSpPr/>
          <p:nvPr/>
        </p:nvGrpSpPr>
        <p:grpSpPr>
          <a:xfrm>
            <a:off x="454300" y="4856609"/>
            <a:ext cx="1550362" cy="1549813"/>
            <a:chOff x="1209799" y="5559338"/>
            <a:chExt cx="2325543" cy="2324720"/>
          </a:xfrm>
        </p:grpSpPr>
        <p:grpSp>
          <p:nvGrpSpPr>
            <p:cNvPr id="1678" name="Google Shape;1678;p14"/>
            <p:cNvGrpSpPr/>
            <p:nvPr/>
          </p:nvGrpSpPr>
          <p:grpSpPr>
            <a:xfrm rot="8502245">
              <a:off x="1543643" y="5895190"/>
              <a:ext cx="1657853" cy="1653015"/>
              <a:chOff x="8171157" y="5416867"/>
              <a:chExt cx="1032469" cy="1029366"/>
            </a:xfrm>
          </p:grpSpPr>
          <p:grpSp>
            <p:nvGrpSpPr>
              <p:cNvPr id="1679" name="Google Shape;1679;p14"/>
              <p:cNvGrpSpPr/>
              <p:nvPr/>
            </p:nvGrpSpPr>
            <p:grpSpPr>
              <a:xfrm>
                <a:off x="8171157" y="5416867"/>
                <a:ext cx="705666" cy="1029366"/>
                <a:chOff x="8171157" y="5416867"/>
                <a:chExt cx="705666" cy="1029366"/>
              </a:xfrm>
            </p:grpSpPr>
            <p:grpSp>
              <p:nvGrpSpPr>
                <p:cNvPr id="1680" name="Google Shape;1680;p14"/>
                <p:cNvGrpSpPr/>
                <p:nvPr/>
              </p:nvGrpSpPr>
              <p:grpSpPr>
                <a:xfrm>
                  <a:off x="8171157" y="5416867"/>
                  <a:ext cx="705666" cy="1029366"/>
                  <a:chOff x="8171157" y="5416867"/>
                  <a:chExt cx="705666" cy="1029366"/>
                </a:xfrm>
              </p:grpSpPr>
              <p:sp>
                <p:nvSpPr>
                  <p:cNvPr id="1681" name="Google Shape;1681;p14"/>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82" name="Google Shape;1682;p14"/>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83" name="Google Shape;1683;p14"/>
                <p:cNvGrpSpPr/>
                <p:nvPr/>
              </p:nvGrpSpPr>
              <p:grpSpPr>
                <a:xfrm>
                  <a:off x="8751951" y="6169342"/>
                  <a:ext cx="120300" cy="28575"/>
                  <a:chOff x="8751951" y="6169342"/>
                  <a:chExt cx="120300" cy="28575"/>
                </a:xfrm>
              </p:grpSpPr>
              <p:sp>
                <p:nvSpPr>
                  <p:cNvPr id="1684" name="Google Shape;1684;p14"/>
                  <p:cNvSpPr/>
                  <p:nvPr/>
                </p:nvSpPr>
                <p:spPr>
                  <a:xfrm>
                    <a:off x="8766238" y="618362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85" name="Google Shape;1685;p14"/>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86" name="Google Shape;1686;p14"/>
                <p:cNvGrpSpPr/>
                <p:nvPr/>
              </p:nvGrpSpPr>
              <p:grpSpPr>
                <a:xfrm>
                  <a:off x="8751951" y="6060756"/>
                  <a:ext cx="120300" cy="28575"/>
                  <a:chOff x="8751951" y="6060756"/>
                  <a:chExt cx="120300" cy="28575"/>
                </a:xfrm>
              </p:grpSpPr>
              <p:sp>
                <p:nvSpPr>
                  <p:cNvPr id="1687" name="Google Shape;1687;p14"/>
                  <p:cNvSpPr/>
                  <p:nvPr/>
                </p:nvSpPr>
                <p:spPr>
                  <a:xfrm>
                    <a:off x="8766238" y="607504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88" name="Google Shape;1688;p14"/>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89" name="Google Shape;1689;p14"/>
                <p:cNvGrpSpPr/>
                <p:nvPr/>
              </p:nvGrpSpPr>
              <p:grpSpPr>
                <a:xfrm>
                  <a:off x="8751951" y="5952076"/>
                  <a:ext cx="120300" cy="28575"/>
                  <a:chOff x="8751951" y="5952076"/>
                  <a:chExt cx="120300" cy="28575"/>
                </a:xfrm>
              </p:grpSpPr>
              <p:sp>
                <p:nvSpPr>
                  <p:cNvPr id="1690" name="Google Shape;1690;p14"/>
                  <p:cNvSpPr/>
                  <p:nvPr/>
                </p:nvSpPr>
                <p:spPr>
                  <a:xfrm>
                    <a:off x="8766238" y="596636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1" name="Google Shape;1691;p14"/>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92" name="Google Shape;1692;p14"/>
                <p:cNvGrpSpPr/>
                <p:nvPr/>
              </p:nvGrpSpPr>
              <p:grpSpPr>
                <a:xfrm>
                  <a:off x="8751951" y="5843396"/>
                  <a:ext cx="120300" cy="28575"/>
                  <a:chOff x="8751951" y="5843396"/>
                  <a:chExt cx="120300" cy="28575"/>
                </a:xfrm>
              </p:grpSpPr>
              <p:sp>
                <p:nvSpPr>
                  <p:cNvPr id="1693" name="Google Shape;1693;p14"/>
                  <p:cNvSpPr/>
                  <p:nvPr/>
                </p:nvSpPr>
                <p:spPr>
                  <a:xfrm>
                    <a:off x="8766238" y="585768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4" name="Google Shape;1694;p14"/>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95" name="Google Shape;1695;p14"/>
                <p:cNvGrpSpPr/>
                <p:nvPr/>
              </p:nvGrpSpPr>
              <p:grpSpPr>
                <a:xfrm>
                  <a:off x="8751951" y="5734716"/>
                  <a:ext cx="120300" cy="28575"/>
                  <a:chOff x="8751951" y="5734716"/>
                  <a:chExt cx="120300" cy="28575"/>
                </a:xfrm>
              </p:grpSpPr>
              <p:sp>
                <p:nvSpPr>
                  <p:cNvPr id="1696" name="Google Shape;1696;p14"/>
                  <p:cNvSpPr/>
                  <p:nvPr/>
                </p:nvSpPr>
                <p:spPr>
                  <a:xfrm>
                    <a:off x="8766238" y="574909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7" name="Google Shape;1697;p14"/>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98" name="Google Shape;1698;p14"/>
                <p:cNvGrpSpPr/>
                <p:nvPr/>
              </p:nvGrpSpPr>
              <p:grpSpPr>
                <a:xfrm>
                  <a:off x="8751951" y="5626131"/>
                  <a:ext cx="120300" cy="28575"/>
                  <a:chOff x="8751951" y="5626131"/>
                  <a:chExt cx="120300" cy="28575"/>
                </a:xfrm>
              </p:grpSpPr>
              <p:sp>
                <p:nvSpPr>
                  <p:cNvPr id="1699" name="Google Shape;1699;p14"/>
                  <p:cNvSpPr/>
                  <p:nvPr/>
                </p:nvSpPr>
                <p:spPr>
                  <a:xfrm>
                    <a:off x="8766238" y="564041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0" name="Google Shape;1700;p14"/>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01" name="Google Shape;1701;p14"/>
                <p:cNvGrpSpPr/>
                <p:nvPr/>
              </p:nvGrpSpPr>
              <p:grpSpPr>
                <a:xfrm>
                  <a:off x="8751951" y="5517451"/>
                  <a:ext cx="120300" cy="28575"/>
                  <a:chOff x="8751951" y="5517451"/>
                  <a:chExt cx="120300" cy="28575"/>
                </a:xfrm>
              </p:grpSpPr>
              <p:sp>
                <p:nvSpPr>
                  <p:cNvPr id="1702" name="Google Shape;1702;p14"/>
                  <p:cNvSpPr/>
                  <p:nvPr/>
                </p:nvSpPr>
                <p:spPr>
                  <a:xfrm>
                    <a:off x="8766238" y="553173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3" name="Google Shape;1703;p14"/>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704" name="Google Shape;1704;p14"/>
              <p:cNvGrpSpPr/>
              <p:nvPr/>
            </p:nvGrpSpPr>
            <p:grpSpPr>
              <a:xfrm>
                <a:off x="8924353" y="5425249"/>
                <a:ext cx="279273" cy="1014793"/>
                <a:chOff x="8924353" y="5425249"/>
                <a:chExt cx="279273" cy="1014793"/>
              </a:xfrm>
            </p:grpSpPr>
            <p:sp>
              <p:nvSpPr>
                <p:cNvPr id="1705" name="Google Shape;1705;p14"/>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6" name="Google Shape;1706;p14"/>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07" name="Google Shape;1707;p14"/>
              <p:cNvGrpSpPr/>
              <p:nvPr/>
            </p:nvGrpSpPr>
            <p:grpSpPr>
              <a:xfrm>
                <a:off x="9085421" y="6300691"/>
                <a:ext cx="118205" cy="28575"/>
                <a:chOff x="9085421" y="6300691"/>
                <a:chExt cx="118205" cy="28575"/>
              </a:xfrm>
            </p:grpSpPr>
            <p:sp>
              <p:nvSpPr>
                <p:cNvPr id="1708" name="Google Shape;1708;p14"/>
                <p:cNvSpPr/>
                <p:nvPr/>
              </p:nvSpPr>
              <p:spPr>
                <a:xfrm>
                  <a:off x="9099708" y="6314979"/>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9" name="Google Shape;1709;p14"/>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0" name="Google Shape;1710;p14"/>
              <p:cNvGrpSpPr/>
              <p:nvPr/>
            </p:nvGrpSpPr>
            <p:grpSpPr>
              <a:xfrm>
                <a:off x="9027794" y="6192107"/>
                <a:ext cx="175831" cy="28575"/>
                <a:chOff x="9027794" y="6192107"/>
                <a:chExt cx="175831" cy="28575"/>
              </a:xfrm>
            </p:grpSpPr>
            <p:sp>
              <p:nvSpPr>
                <p:cNvPr id="1711" name="Google Shape;1711;p14"/>
                <p:cNvSpPr/>
                <p:nvPr/>
              </p:nvSpPr>
              <p:spPr>
                <a:xfrm>
                  <a:off x="9042082" y="6206394"/>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12" name="Google Shape;1712;p14"/>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3" name="Google Shape;1713;p14"/>
              <p:cNvGrpSpPr/>
              <p:nvPr/>
            </p:nvGrpSpPr>
            <p:grpSpPr>
              <a:xfrm>
                <a:off x="9085421" y="6083426"/>
                <a:ext cx="118205" cy="28575"/>
                <a:chOff x="9085421" y="6083426"/>
                <a:chExt cx="118205" cy="28575"/>
              </a:xfrm>
            </p:grpSpPr>
            <p:sp>
              <p:nvSpPr>
                <p:cNvPr id="1714" name="Google Shape;1714;p14"/>
                <p:cNvSpPr/>
                <p:nvPr/>
              </p:nvSpPr>
              <p:spPr>
                <a:xfrm>
                  <a:off x="9099708" y="609771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15" name="Google Shape;1715;p14"/>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6" name="Google Shape;1716;p14"/>
              <p:cNvGrpSpPr/>
              <p:nvPr/>
            </p:nvGrpSpPr>
            <p:grpSpPr>
              <a:xfrm>
                <a:off x="9027794" y="5974746"/>
                <a:ext cx="175831" cy="28575"/>
                <a:chOff x="9027794" y="5974746"/>
                <a:chExt cx="175831" cy="28575"/>
              </a:xfrm>
            </p:grpSpPr>
            <p:sp>
              <p:nvSpPr>
                <p:cNvPr id="1717" name="Google Shape;1717;p14"/>
                <p:cNvSpPr/>
                <p:nvPr/>
              </p:nvSpPr>
              <p:spPr>
                <a:xfrm>
                  <a:off x="9042082" y="5989033"/>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18" name="Google Shape;1718;p14"/>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9" name="Google Shape;1719;p14"/>
              <p:cNvGrpSpPr/>
              <p:nvPr/>
            </p:nvGrpSpPr>
            <p:grpSpPr>
              <a:xfrm>
                <a:off x="9085421" y="5866065"/>
                <a:ext cx="118205" cy="28575"/>
                <a:chOff x="9085421" y="5866065"/>
                <a:chExt cx="118205" cy="28575"/>
              </a:xfrm>
            </p:grpSpPr>
            <p:sp>
              <p:nvSpPr>
                <p:cNvPr id="1720" name="Google Shape;1720;p14"/>
                <p:cNvSpPr/>
                <p:nvPr/>
              </p:nvSpPr>
              <p:spPr>
                <a:xfrm>
                  <a:off x="9099708" y="588035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1" name="Google Shape;1721;p14"/>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22" name="Google Shape;1722;p14"/>
              <p:cNvGrpSpPr/>
              <p:nvPr/>
            </p:nvGrpSpPr>
            <p:grpSpPr>
              <a:xfrm>
                <a:off x="9027794" y="5757481"/>
                <a:ext cx="175831" cy="28575"/>
                <a:chOff x="9027794" y="5757481"/>
                <a:chExt cx="175831" cy="28575"/>
              </a:xfrm>
            </p:grpSpPr>
            <p:sp>
              <p:nvSpPr>
                <p:cNvPr id="1723" name="Google Shape;1723;p14"/>
                <p:cNvSpPr/>
                <p:nvPr/>
              </p:nvSpPr>
              <p:spPr>
                <a:xfrm>
                  <a:off x="9042082" y="577176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4" name="Google Shape;1724;p14"/>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25" name="Google Shape;1725;p14"/>
              <p:cNvGrpSpPr/>
              <p:nvPr/>
            </p:nvGrpSpPr>
            <p:grpSpPr>
              <a:xfrm>
                <a:off x="9085421" y="5648800"/>
                <a:ext cx="118205" cy="28575"/>
                <a:chOff x="9085421" y="5648800"/>
                <a:chExt cx="118205" cy="28575"/>
              </a:xfrm>
            </p:grpSpPr>
            <p:sp>
              <p:nvSpPr>
                <p:cNvPr id="1726" name="Google Shape;1726;p14"/>
                <p:cNvSpPr/>
                <p:nvPr/>
              </p:nvSpPr>
              <p:spPr>
                <a:xfrm>
                  <a:off x="9099708" y="5663088"/>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7" name="Google Shape;1727;p14"/>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28" name="Google Shape;1728;p14"/>
              <p:cNvGrpSpPr/>
              <p:nvPr/>
            </p:nvGrpSpPr>
            <p:grpSpPr>
              <a:xfrm>
                <a:off x="9027794" y="5540120"/>
                <a:ext cx="175831" cy="28575"/>
                <a:chOff x="9027794" y="5540120"/>
                <a:chExt cx="175831" cy="28575"/>
              </a:xfrm>
            </p:grpSpPr>
            <p:sp>
              <p:nvSpPr>
                <p:cNvPr id="1729" name="Google Shape;1729;p14"/>
                <p:cNvSpPr/>
                <p:nvPr/>
              </p:nvSpPr>
              <p:spPr>
                <a:xfrm>
                  <a:off x="9042082" y="555440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30" name="Google Shape;1730;p14"/>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731" name="Google Shape;1731;p14"/>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32" name="Google Shape;1732;p14"/>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33" name="Google Shape;1733;p14"/>
            <p:cNvGrpSpPr/>
            <p:nvPr/>
          </p:nvGrpSpPr>
          <p:grpSpPr>
            <a:xfrm rot="8502245">
              <a:off x="1543643" y="5895190"/>
              <a:ext cx="1657853" cy="1653015"/>
              <a:chOff x="8171157" y="5416867"/>
              <a:chExt cx="1032469" cy="1029366"/>
            </a:xfrm>
          </p:grpSpPr>
          <p:grpSp>
            <p:nvGrpSpPr>
              <p:cNvPr id="1734" name="Google Shape;1734;p14"/>
              <p:cNvGrpSpPr/>
              <p:nvPr/>
            </p:nvGrpSpPr>
            <p:grpSpPr>
              <a:xfrm>
                <a:off x="8171157" y="5416867"/>
                <a:ext cx="705666" cy="1029366"/>
                <a:chOff x="8171157" y="5416867"/>
                <a:chExt cx="705666" cy="1029366"/>
              </a:xfrm>
            </p:grpSpPr>
            <p:grpSp>
              <p:nvGrpSpPr>
                <p:cNvPr id="1735" name="Google Shape;1735;p14"/>
                <p:cNvGrpSpPr/>
                <p:nvPr/>
              </p:nvGrpSpPr>
              <p:grpSpPr>
                <a:xfrm>
                  <a:off x="8171157" y="5416867"/>
                  <a:ext cx="705666" cy="1029366"/>
                  <a:chOff x="8171157" y="5416867"/>
                  <a:chExt cx="705666" cy="1029366"/>
                </a:xfrm>
              </p:grpSpPr>
              <p:sp>
                <p:nvSpPr>
                  <p:cNvPr id="1736" name="Google Shape;1736;p14"/>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37" name="Google Shape;1737;p14"/>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38" name="Google Shape;1738;p14"/>
                <p:cNvGrpSpPr/>
                <p:nvPr/>
              </p:nvGrpSpPr>
              <p:grpSpPr>
                <a:xfrm>
                  <a:off x="8751951" y="6169342"/>
                  <a:ext cx="120300" cy="28575"/>
                  <a:chOff x="8751951" y="6169342"/>
                  <a:chExt cx="120300" cy="28575"/>
                </a:xfrm>
              </p:grpSpPr>
              <p:sp>
                <p:nvSpPr>
                  <p:cNvPr id="1739" name="Google Shape;1739;p14"/>
                  <p:cNvSpPr/>
                  <p:nvPr/>
                </p:nvSpPr>
                <p:spPr>
                  <a:xfrm>
                    <a:off x="8766238" y="618362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0" name="Google Shape;1740;p14"/>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41" name="Google Shape;1741;p14"/>
                <p:cNvGrpSpPr/>
                <p:nvPr/>
              </p:nvGrpSpPr>
              <p:grpSpPr>
                <a:xfrm>
                  <a:off x="8751951" y="6060756"/>
                  <a:ext cx="120300" cy="28575"/>
                  <a:chOff x="8751951" y="6060756"/>
                  <a:chExt cx="120300" cy="28575"/>
                </a:xfrm>
              </p:grpSpPr>
              <p:sp>
                <p:nvSpPr>
                  <p:cNvPr id="1742" name="Google Shape;1742;p14"/>
                  <p:cNvSpPr/>
                  <p:nvPr/>
                </p:nvSpPr>
                <p:spPr>
                  <a:xfrm>
                    <a:off x="8766238" y="607504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3" name="Google Shape;1743;p14"/>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44" name="Google Shape;1744;p14"/>
                <p:cNvGrpSpPr/>
                <p:nvPr/>
              </p:nvGrpSpPr>
              <p:grpSpPr>
                <a:xfrm>
                  <a:off x="8751951" y="5952076"/>
                  <a:ext cx="120300" cy="28575"/>
                  <a:chOff x="8751951" y="5952076"/>
                  <a:chExt cx="120300" cy="28575"/>
                </a:xfrm>
              </p:grpSpPr>
              <p:sp>
                <p:nvSpPr>
                  <p:cNvPr id="1745" name="Google Shape;1745;p14"/>
                  <p:cNvSpPr/>
                  <p:nvPr/>
                </p:nvSpPr>
                <p:spPr>
                  <a:xfrm>
                    <a:off x="8766238" y="596636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6" name="Google Shape;1746;p14"/>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47" name="Google Shape;1747;p14"/>
                <p:cNvGrpSpPr/>
                <p:nvPr/>
              </p:nvGrpSpPr>
              <p:grpSpPr>
                <a:xfrm>
                  <a:off x="8751951" y="5843396"/>
                  <a:ext cx="120300" cy="28575"/>
                  <a:chOff x="8751951" y="5843396"/>
                  <a:chExt cx="120300" cy="28575"/>
                </a:xfrm>
              </p:grpSpPr>
              <p:sp>
                <p:nvSpPr>
                  <p:cNvPr id="1748" name="Google Shape;1748;p14"/>
                  <p:cNvSpPr/>
                  <p:nvPr/>
                </p:nvSpPr>
                <p:spPr>
                  <a:xfrm>
                    <a:off x="8766238" y="585768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9" name="Google Shape;1749;p14"/>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50" name="Google Shape;1750;p14"/>
                <p:cNvGrpSpPr/>
                <p:nvPr/>
              </p:nvGrpSpPr>
              <p:grpSpPr>
                <a:xfrm>
                  <a:off x="8751951" y="5734716"/>
                  <a:ext cx="120300" cy="28575"/>
                  <a:chOff x="8751951" y="5734716"/>
                  <a:chExt cx="120300" cy="28575"/>
                </a:xfrm>
              </p:grpSpPr>
              <p:sp>
                <p:nvSpPr>
                  <p:cNvPr id="1751" name="Google Shape;1751;p14"/>
                  <p:cNvSpPr/>
                  <p:nvPr/>
                </p:nvSpPr>
                <p:spPr>
                  <a:xfrm>
                    <a:off x="8766238" y="574909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2" name="Google Shape;1752;p14"/>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53" name="Google Shape;1753;p14"/>
                <p:cNvGrpSpPr/>
                <p:nvPr/>
              </p:nvGrpSpPr>
              <p:grpSpPr>
                <a:xfrm>
                  <a:off x="8751951" y="5626131"/>
                  <a:ext cx="120300" cy="28575"/>
                  <a:chOff x="8751951" y="5626131"/>
                  <a:chExt cx="120300" cy="28575"/>
                </a:xfrm>
              </p:grpSpPr>
              <p:sp>
                <p:nvSpPr>
                  <p:cNvPr id="1754" name="Google Shape;1754;p14"/>
                  <p:cNvSpPr/>
                  <p:nvPr/>
                </p:nvSpPr>
                <p:spPr>
                  <a:xfrm>
                    <a:off x="8766238" y="564041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5" name="Google Shape;1755;p14"/>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56" name="Google Shape;1756;p14"/>
                <p:cNvGrpSpPr/>
                <p:nvPr/>
              </p:nvGrpSpPr>
              <p:grpSpPr>
                <a:xfrm>
                  <a:off x="8751951" y="5517451"/>
                  <a:ext cx="120300" cy="28575"/>
                  <a:chOff x="8751951" y="5517451"/>
                  <a:chExt cx="120300" cy="28575"/>
                </a:xfrm>
              </p:grpSpPr>
              <p:sp>
                <p:nvSpPr>
                  <p:cNvPr id="1757" name="Google Shape;1757;p14"/>
                  <p:cNvSpPr/>
                  <p:nvPr/>
                </p:nvSpPr>
                <p:spPr>
                  <a:xfrm>
                    <a:off x="8766238" y="553173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8" name="Google Shape;1758;p14"/>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759" name="Google Shape;1759;p14"/>
              <p:cNvGrpSpPr/>
              <p:nvPr/>
            </p:nvGrpSpPr>
            <p:grpSpPr>
              <a:xfrm>
                <a:off x="8924353" y="5425249"/>
                <a:ext cx="279273" cy="1014793"/>
                <a:chOff x="8924353" y="5425249"/>
                <a:chExt cx="279273" cy="1014793"/>
              </a:xfrm>
            </p:grpSpPr>
            <p:sp>
              <p:nvSpPr>
                <p:cNvPr id="1760" name="Google Shape;1760;p14"/>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61" name="Google Shape;1761;p14"/>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2" name="Google Shape;1762;p14"/>
              <p:cNvGrpSpPr/>
              <p:nvPr/>
            </p:nvGrpSpPr>
            <p:grpSpPr>
              <a:xfrm>
                <a:off x="9085421" y="6300691"/>
                <a:ext cx="118205" cy="28575"/>
                <a:chOff x="9085421" y="6300691"/>
                <a:chExt cx="118205" cy="28575"/>
              </a:xfrm>
            </p:grpSpPr>
            <p:sp>
              <p:nvSpPr>
                <p:cNvPr id="1763" name="Google Shape;1763;p14"/>
                <p:cNvSpPr/>
                <p:nvPr/>
              </p:nvSpPr>
              <p:spPr>
                <a:xfrm>
                  <a:off x="9099708" y="6314979"/>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64" name="Google Shape;1764;p14"/>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5" name="Google Shape;1765;p14"/>
              <p:cNvGrpSpPr/>
              <p:nvPr/>
            </p:nvGrpSpPr>
            <p:grpSpPr>
              <a:xfrm>
                <a:off x="9027794" y="6192107"/>
                <a:ext cx="175831" cy="28575"/>
                <a:chOff x="9027794" y="6192107"/>
                <a:chExt cx="175831" cy="28575"/>
              </a:xfrm>
            </p:grpSpPr>
            <p:sp>
              <p:nvSpPr>
                <p:cNvPr id="1766" name="Google Shape;1766;p14"/>
                <p:cNvSpPr/>
                <p:nvPr/>
              </p:nvSpPr>
              <p:spPr>
                <a:xfrm>
                  <a:off x="9042082" y="6206394"/>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67" name="Google Shape;1767;p14"/>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8" name="Google Shape;1768;p14"/>
              <p:cNvGrpSpPr/>
              <p:nvPr/>
            </p:nvGrpSpPr>
            <p:grpSpPr>
              <a:xfrm>
                <a:off x="9085421" y="6083426"/>
                <a:ext cx="118205" cy="28575"/>
                <a:chOff x="9085421" y="6083426"/>
                <a:chExt cx="118205" cy="28575"/>
              </a:xfrm>
            </p:grpSpPr>
            <p:sp>
              <p:nvSpPr>
                <p:cNvPr id="1769" name="Google Shape;1769;p14"/>
                <p:cNvSpPr/>
                <p:nvPr/>
              </p:nvSpPr>
              <p:spPr>
                <a:xfrm>
                  <a:off x="9099708" y="609771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0" name="Google Shape;1770;p14"/>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71" name="Google Shape;1771;p14"/>
              <p:cNvGrpSpPr/>
              <p:nvPr/>
            </p:nvGrpSpPr>
            <p:grpSpPr>
              <a:xfrm>
                <a:off x="9027794" y="5974746"/>
                <a:ext cx="175831" cy="28575"/>
                <a:chOff x="9027794" y="5974746"/>
                <a:chExt cx="175831" cy="28575"/>
              </a:xfrm>
            </p:grpSpPr>
            <p:sp>
              <p:nvSpPr>
                <p:cNvPr id="1772" name="Google Shape;1772;p14"/>
                <p:cNvSpPr/>
                <p:nvPr/>
              </p:nvSpPr>
              <p:spPr>
                <a:xfrm>
                  <a:off x="9042082" y="5989033"/>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3" name="Google Shape;1773;p14"/>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74" name="Google Shape;1774;p14"/>
              <p:cNvGrpSpPr/>
              <p:nvPr/>
            </p:nvGrpSpPr>
            <p:grpSpPr>
              <a:xfrm>
                <a:off x="9085421" y="5866065"/>
                <a:ext cx="118205" cy="28575"/>
                <a:chOff x="9085421" y="5866065"/>
                <a:chExt cx="118205" cy="28575"/>
              </a:xfrm>
            </p:grpSpPr>
            <p:sp>
              <p:nvSpPr>
                <p:cNvPr id="1775" name="Google Shape;1775;p14"/>
                <p:cNvSpPr/>
                <p:nvPr/>
              </p:nvSpPr>
              <p:spPr>
                <a:xfrm>
                  <a:off x="9099708" y="588035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6" name="Google Shape;1776;p14"/>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77" name="Google Shape;1777;p14"/>
              <p:cNvGrpSpPr/>
              <p:nvPr/>
            </p:nvGrpSpPr>
            <p:grpSpPr>
              <a:xfrm>
                <a:off x="9027794" y="5757481"/>
                <a:ext cx="175831" cy="28575"/>
                <a:chOff x="9027794" y="5757481"/>
                <a:chExt cx="175831" cy="28575"/>
              </a:xfrm>
            </p:grpSpPr>
            <p:sp>
              <p:nvSpPr>
                <p:cNvPr id="1778" name="Google Shape;1778;p14"/>
                <p:cNvSpPr/>
                <p:nvPr/>
              </p:nvSpPr>
              <p:spPr>
                <a:xfrm>
                  <a:off x="9042082" y="577176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9" name="Google Shape;1779;p14"/>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80" name="Google Shape;1780;p14"/>
              <p:cNvGrpSpPr/>
              <p:nvPr/>
            </p:nvGrpSpPr>
            <p:grpSpPr>
              <a:xfrm>
                <a:off x="9085421" y="5648800"/>
                <a:ext cx="118205" cy="28575"/>
                <a:chOff x="9085421" y="5648800"/>
                <a:chExt cx="118205" cy="28575"/>
              </a:xfrm>
            </p:grpSpPr>
            <p:sp>
              <p:nvSpPr>
                <p:cNvPr id="1781" name="Google Shape;1781;p14"/>
                <p:cNvSpPr/>
                <p:nvPr/>
              </p:nvSpPr>
              <p:spPr>
                <a:xfrm>
                  <a:off x="9099708" y="5663088"/>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2" name="Google Shape;1782;p14"/>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83" name="Google Shape;1783;p14"/>
              <p:cNvGrpSpPr/>
              <p:nvPr/>
            </p:nvGrpSpPr>
            <p:grpSpPr>
              <a:xfrm>
                <a:off x="9027794" y="5540120"/>
                <a:ext cx="175831" cy="28575"/>
                <a:chOff x="9027794" y="5540120"/>
                <a:chExt cx="175831" cy="28575"/>
              </a:xfrm>
            </p:grpSpPr>
            <p:sp>
              <p:nvSpPr>
                <p:cNvPr id="1784" name="Google Shape;1784;p14"/>
                <p:cNvSpPr/>
                <p:nvPr/>
              </p:nvSpPr>
              <p:spPr>
                <a:xfrm>
                  <a:off x="9042082" y="555440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5" name="Google Shape;1785;p14"/>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786" name="Google Shape;1786;p14"/>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7" name="Google Shape;1787;p14"/>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788" name="Google Shape;1788;p14"/>
          <p:cNvGrpSpPr/>
          <p:nvPr/>
        </p:nvGrpSpPr>
        <p:grpSpPr>
          <a:xfrm>
            <a:off x="10703849" y="5213421"/>
            <a:ext cx="1093803" cy="1140530"/>
            <a:chOff x="2451372" y="7926631"/>
            <a:chExt cx="1640705" cy="1710795"/>
          </a:xfrm>
        </p:grpSpPr>
        <p:grpSp>
          <p:nvGrpSpPr>
            <p:cNvPr id="1789" name="Google Shape;1789;p14"/>
            <p:cNvGrpSpPr/>
            <p:nvPr/>
          </p:nvGrpSpPr>
          <p:grpSpPr>
            <a:xfrm>
              <a:off x="2451372" y="7926631"/>
              <a:ext cx="1640705" cy="1710795"/>
              <a:chOff x="10913347" y="1720888"/>
              <a:chExt cx="918545" cy="957731"/>
            </a:xfrm>
          </p:grpSpPr>
          <p:grpSp>
            <p:nvGrpSpPr>
              <p:cNvPr id="1790" name="Google Shape;1790;p14"/>
              <p:cNvGrpSpPr/>
              <p:nvPr/>
            </p:nvGrpSpPr>
            <p:grpSpPr>
              <a:xfrm>
                <a:off x="10913347" y="1960327"/>
                <a:ext cx="918545" cy="718292"/>
                <a:chOff x="10913347" y="1960327"/>
                <a:chExt cx="918545" cy="718292"/>
              </a:xfrm>
            </p:grpSpPr>
            <p:sp>
              <p:nvSpPr>
                <p:cNvPr id="1791" name="Google Shape;1791;p14"/>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92" name="Google Shape;1792;p14"/>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3" name="Google Shape;1793;p14"/>
              <p:cNvGrpSpPr/>
              <p:nvPr/>
            </p:nvGrpSpPr>
            <p:grpSpPr>
              <a:xfrm>
                <a:off x="10974609" y="2212942"/>
                <a:ext cx="209169" cy="209168"/>
                <a:chOff x="10974609" y="2212942"/>
                <a:chExt cx="209169" cy="209168"/>
              </a:xfrm>
            </p:grpSpPr>
            <p:sp>
              <p:nvSpPr>
                <p:cNvPr id="1794" name="Google Shape;1794;p14"/>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95" name="Google Shape;1795;p14"/>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6" name="Google Shape;1796;p14"/>
              <p:cNvGrpSpPr/>
              <p:nvPr/>
            </p:nvGrpSpPr>
            <p:grpSpPr>
              <a:xfrm>
                <a:off x="11175206" y="2363437"/>
                <a:ext cx="209168" cy="209168"/>
                <a:chOff x="11175206" y="2363437"/>
                <a:chExt cx="209168" cy="209168"/>
              </a:xfrm>
            </p:grpSpPr>
            <p:sp>
              <p:nvSpPr>
                <p:cNvPr id="1797" name="Google Shape;1797;p14"/>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98" name="Google Shape;1798;p14"/>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9" name="Google Shape;1799;p14"/>
              <p:cNvGrpSpPr/>
              <p:nvPr/>
            </p:nvGrpSpPr>
            <p:grpSpPr>
              <a:xfrm>
                <a:off x="11516391" y="2092546"/>
                <a:ext cx="209169" cy="209168"/>
                <a:chOff x="11516391" y="2092546"/>
                <a:chExt cx="209169" cy="209168"/>
              </a:xfrm>
            </p:grpSpPr>
            <p:sp>
              <p:nvSpPr>
                <p:cNvPr id="1800" name="Google Shape;1800;p14"/>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01" name="Google Shape;1801;p14"/>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02" name="Google Shape;1802;p14"/>
              <p:cNvGrpSpPr/>
              <p:nvPr/>
            </p:nvGrpSpPr>
            <p:grpSpPr>
              <a:xfrm>
                <a:off x="11426094" y="2333338"/>
                <a:ext cx="209169" cy="209168"/>
                <a:chOff x="11426094" y="2333338"/>
                <a:chExt cx="209169" cy="209168"/>
              </a:xfrm>
            </p:grpSpPr>
            <p:sp>
              <p:nvSpPr>
                <p:cNvPr id="1803" name="Google Shape;1803;p14"/>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04" name="Google Shape;1804;p14"/>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05" name="Google Shape;1805;p14"/>
              <p:cNvGrpSpPr/>
              <p:nvPr/>
            </p:nvGrpSpPr>
            <p:grpSpPr>
              <a:xfrm>
                <a:off x="10932301" y="1720888"/>
                <a:ext cx="646499" cy="499292"/>
                <a:chOff x="10932301" y="1720888"/>
                <a:chExt cx="646499" cy="499292"/>
              </a:xfrm>
            </p:grpSpPr>
            <p:grpSp>
              <p:nvGrpSpPr>
                <p:cNvPr id="1806" name="Google Shape;1806;p14"/>
                <p:cNvGrpSpPr/>
                <p:nvPr/>
              </p:nvGrpSpPr>
              <p:grpSpPr>
                <a:xfrm>
                  <a:off x="11292848" y="1720888"/>
                  <a:ext cx="285952" cy="231831"/>
                  <a:chOff x="11292848" y="1720888"/>
                  <a:chExt cx="285952" cy="231831"/>
                </a:xfrm>
              </p:grpSpPr>
              <p:sp>
                <p:nvSpPr>
                  <p:cNvPr id="1807" name="Google Shape;1807;p14"/>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08" name="Google Shape;1808;p14"/>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09" name="Google Shape;1809;p14"/>
                <p:cNvGrpSpPr/>
                <p:nvPr/>
              </p:nvGrpSpPr>
              <p:grpSpPr>
                <a:xfrm>
                  <a:off x="11190563" y="1827754"/>
                  <a:ext cx="209006" cy="212690"/>
                  <a:chOff x="11190563" y="1827754"/>
                  <a:chExt cx="209006" cy="212690"/>
                </a:xfrm>
              </p:grpSpPr>
              <p:sp>
                <p:nvSpPr>
                  <p:cNvPr id="1810" name="Google Shape;1810;p14"/>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1" name="Google Shape;1811;p14"/>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12" name="Google Shape;1812;p14"/>
                <p:cNvGrpSpPr/>
                <p:nvPr/>
              </p:nvGrpSpPr>
              <p:grpSpPr>
                <a:xfrm>
                  <a:off x="10932301" y="1885932"/>
                  <a:ext cx="382548" cy="334248"/>
                  <a:chOff x="10932301" y="1885932"/>
                  <a:chExt cx="382548" cy="334248"/>
                </a:xfrm>
              </p:grpSpPr>
              <p:sp>
                <p:nvSpPr>
                  <p:cNvPr id="1813" name="Google Shape;1813;p14"/>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4" name="Google Shape;1814;p14"/>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15" name="Google Shape;1815;p14"/>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816" name="Google Shape;1816;p14"/>
            <p:cNvGrpSpPr/>
            <p:nvPr/>
          </p:nvGrpSpPr>
          <p:grpSpPr>
            <a:xfrm>
              <a:off x="2451372" y="7926631"/>
              <a:ext cx="1640705" cy="1710795"/>
              <a:chOff x="10913347" y="1720888"/>
              <a:chExt cx="918545" cy="957731"/>
            </a:xfrm>
          </p:grpSpPr>
          <p:grpSp>
            <p:nvGrpSpPr>
              <p:cNvPr id="1817" name="Google Shape;1817;p14"/>
              <p:cNvGrpSpPr/>
              <p:nvPr/>
            </p:nvGrpSpPr>
            <p:grpSpPr>
              <a:xfrm>
                <a:off x="10913347" y="1960327"/>
                <a:ext cx="918545" cy="718292"/>
                <a:chOff x="10913347" y="1960327"/>
                <a:chExt cx="918545" cy="718292"/>
              </a:xfrm>
            </p:grpSpPr>
            <p:sp>
              <p:nvSpPr>
                <p:cNvPr id="1818" name="Google Shape;1818;p14"/>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9" name="Google Shape;1819;p14"/>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0" name="Google Shape;1820;p14"/>
              <p:cNvGrpSpPr/>
              <p:nvPr/>
            </p:nvGrpSpPr>
            <p:grpSpPr>
              <a:xfrm>
                <a:off x="10974609" y="2212942"/>
                <a:ext cx="209169" cy="209168"/>
                <a:chOff x="10974609" y="2212942"/>
                <a:chExt cx="209169" cy="209168"/>
              </a:xfrm>
            </p:grpSpPr>
            <p:sp>
              <p:nvSpPr>
                <p:cNvPr id="1821" name="Google Shape;1821;p14"/>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22" name="Google Shape;1822;p14"/>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3" name="Google Shape;1823;p14"/>
              <p:cNvGrpSpPr/>
              <p:nvPr/>
            </p:nvGrpSpPr>
            <p:grpSpPr>
              <a:xfrm>
                <a:off x="11175206" y="2363437"/>
                <a:ext cx="209168" cy="209168"/>
                <a:chOff x="11175206" y="2363437"/>
                <a:chExt cx="209168" cy="209168"/>
              </a:xfrm>
            </p:grpSpPr>
            <p:sp>
              <p:nvSpPr>
                <p:cNvPr id="1824" name="Google Shape;1824;p14"/>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25" name="Google Shape;1825;p14"/>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6" name="Google Shape;1826;p14"/>
              <p:cNvGrpSpPr/>
              <p:nvPr/>
            </p:nvGrpSpPr>
            <p:grpSpPr>
              <a:xfrm>
                <a:off x="11516391" y="2092546"/>
                <a:ext cx="209169" cy="209168"/>
                <a:chOff x="11516391" y="2092546"/>
                <a:chExt cx="209169" cy="209168"/>
              </a:xfrm>
            </p:grpSpPr>
            <p:sp>
              <p:nvSpPr>
                <p:cNvPr id="1827" name="Google Shape;1827;p14"/>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28" name="Google Shape;1828;p14"/>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9" name="Google Shape;1829;p14"/>
              <p:cNvGrpSpPr/>
              <p:nvPr/>
            </p:nvGrpSpPr>
            <p:grpSpPr>
              <a:xfrm>
                <a:off x="11426094" y="2333338"/>
                <a:ext cx="209169" cy="209168"/>
                <a:chOff x="11426094" y="2333338"/>
                <a:chExt cx="209169" cy="209168"/>
              </a:xfrm>
            </p:grpSpPr>
            <p:sp>
              <p:nvSpPr>
                <p:cNvPr id="1830" name="Google Shape;1830;p14"/>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31" name="Google Shape;1831;p14"/>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32" name="Google Shape;1832;p14"/>
              <p:cNvGrpSpPr/>
              <p:nvPr/>
            </p:nvGrpSpPr>
            <p:grpSpPr>
              <a:xfrm>
                <a:off x="10932301" y="1720888"/>
                <a:ext cx="646499" cy="499292"/>
                <a:chOff x="10932301" y="1720888"/>
                <a:chExt cx="646499" cy="499292"/>
              </a:xfrm>
            </p:grpSpPr>
            <p:grpSp>
              <p:nvGrpSpPr>
                <p:cNvPr id="1833" name="Google Shape;1833;p14"/>
                <p:cNvGrpSpPr/>
                <p:nvPr/>
              </p:nvGrpSpPr>
              <p:grpSpPr>
                <a:xfrm>
                  <a:off x="11292848" y="1720888"/>
                  <a:ext cx="285952" cy="231831"/>
                  <a:chOff x="11292848" y="1720888"/>
                  <a:chExt cx="285952" cy="231831"/>
                </a:xfrm>
              </p:grpSpPr>
              <p:sp>
                <p:nvSpPr>
                  <p:cNvPr id="1834" name="Google Shape;1834;p14"/>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35" name="Google Shape;1835;p14"/>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36" name="Google Shape;1836;p14"/>
                <p:cNvGrpSpPr/>
                <p:nvPr/>
              </p:nvGrpSpPr>
              <p:grpSpPr>
                <a:xfrm>
                  <a:off x="11190563" y="1827754"/>
                  <a:ext cx="209006" cy="212690"/>
                  <a:chOff x="11190563" y="1827754"/>
                  <a:chExt cx="209006" cy="212690"/>
                </a:xfrm>
              </p:grpSpPr>
              <p:sp>
                <p:nvSpPr>
                  <p:cNvPr id="1837" name="Google Shape;1837;p14"/>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38" name="Google Shape;1838;p14"/>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39" name="Google Shape;1839;p14"/>
                <p:cNvGrpSpPr/>
                <p:nvPr/>
              </p:nvGrpSpPr>
              <p:grpSpPr>
                <a:xfrm>
                  <a:off x="10932301" y="1885932"/>
                  <a:ext cx="382548" cy="334248"/>
                  <a:chOff x="10932301" y="1885932"/>
                  <a:chExt cx="382548" cy="334248"/>
                </a:xfrm>
              </p:grpSpPr>
              <p:sp>
                <p:nvSpPr>
                  <p:cNvPr id="1840" name="Google Shape;1840;p14"/>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41" name="Google Shape;1841;p14"/>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42" name="Google Shape;1842;p14"/>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1843" name="Google Shape;1843;p14"/>
          <p:cNvGrpSpPr/>
          <p:nvPr/>
        </p:nvGrpSpPr>
        <p:grpSpPr>
          <a:xfrm>
            <a:off x="565906" y="535002"/>
            <a:ext cx="1107985" cy="1215469"/>
            <a:chOff x="848858" y="802503"/>
            <a:chExt cx="1661977" cy="1823204"/>
          </a:xfrm>
        </p:grpSpPr>
        <p:grpSp>
          <p:nvGrpSpPr>
            <p:cNvPr id="1844" name="Google Shape;1844;p14"/>
            <p:cNvGrpSpPr/>
            <p:nvPr/>
          </p:nvGrpSpPr>
          <p:grpSpPr>
            <a:xfrm rot="1662196">
              <a:off x="1130426" y="972965"/>
              <a:ext cx="1098840" cy="1482279"/>
              <a:chOff x="8283797" y="2441867"/>
              <a:chExt cx="597407" cy="805871"/>
            </a:xfrm>
          </p:grpSpPr>
          <p:grpSp>
            <p:nvGrpSpPr>
              <p:cNvPr id="1845" name="Google Shape;1845;p14"/>
              <p:cNvGrpSpPr/>
              <p:nvPr/>
            </p:nvGrpSpPr>
            <p:grpSpPr>
              <a:xfrm>
                <a:off x="8284787" y="2441867"/>
                <a:ext cx="419765" cy="628420"/>
                <a:chOff x="8284787" y="2441867"/>
                <a:chExt cx="419765" cy="628420"/>
              </a:xfrm>
            </p:grpSpPr>
            <p:sp>
              <p:nvSpPr>
                <p:cNvPr id="1846" name="Google Shape;1846;p1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47" name="Google Shape;1847;p1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48" name="Google Shape;1848;p1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849" name="Google Shape;1849;p14"/>
              <p:cNvGrpSpPr/>
              <p:nvPr/>
            </p:nvGrpSpPr>
            <p:grpSpPr>
              <a:xfrm>
                <a:off x="8460611" y="2441867"/>
                <a:ext cx="419676" cy="628420"/>
                <a:chOff x="8460611" y="2441867"/>
                <a:chExt cx="419676" cy="628420"/>
              </a:xfrm>
            </p:grpSpPr>
            <p:sp>
              <p:nvSpPr>
                <p:cNvPr id="1850" name="Google Shape;1850;p1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51" name="Google Shape;1851;p1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52" name="Google Shape;1852;p14"/>
              <p:cNvGrpSpPr/>
              <p:nvPr/>
            </p:nvGrpSpPr>
            <p:grpSpPr>
              <a:xfrm>
                <a:off x="8283797" y="2970942"/>
                <a:ext cx="597407" cy="276796"/>
                <a:chOff x="8283797" y="2970942"/>
                <a:chExt cx="597407" cy="276796"/>
              </a:xfrm>
            </p:grpSpPr>
            <p:grpSp>
              <p:nvGrpSpPr>
                <p:cNvPr id="1853" name="Google Shape;1853;p14"/>
                <p:cNvGrpSpPr/>
                <p:nvPr/>
              </p:nvGrpSpPr>
              <p:grpSpPr>
                <a:xfrm>
                  <a:off x="8283797" y="2970942"/>
                  <a:ext cx="276796" cy="276796"/>
                  <a:chOff x="8283797" y="2970942"/>
                  <a:chExt cx="276796" cy="276796"/>
                </a:xfrm>
              </p:grpSpPr>
              <p:sp>
                <p:nvSpPr>
                  <p:cNvPr id="1854" name="Google Shape;1854;p1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55" name="Google Shape;1855;p1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56" name="Google Shape;1856;p14"/>
                <p:cNvGrpSpPr/>
                <p:nvPr/>
              </p:nvGrpSpPr>
              <p:grpSpPr>
                <a:xfrm>
                  <a:off x="8604408" y="2970942"/>
                  <a:ext cx="276796" cy="276796"/>
                  <a:chOff x="8604408" y="2970942"/>
                  <a:chExt cx="276796" cy="276796"/>
                </a:xfrm>
              </p:grpSpPr>
              <p:sp>
                <p:nvSpPr>
                  <p:cNvPr id="1857" name="Google Shape;1857;p1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58" name="Google Shape;1858;p1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859" name="Google Shape;1859;p1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60" name="Google Shape;1860;p14"/>
            <p:cNvGrpSpPr/>
            <p:nvPr/>
          </p:nvGrpSpPr>
          <p:grpSpPr>
            <a:xfrm rot="1662196">
              <a:off x="1130426" y="972965"/>
              <a:ext cx="1098840" cy="1482279"/>
              <a:chOff x="8283797" y="2441867"/>
              <a:chExt cx="597407" cy="805871"/>
            </a:xfrm>
          </p:grpSpPr>
          <p:grpSp>
            <p:nvGrpSpPr>
              <p:cNvPr id="1861" name="Google Shape;1861;p14"/>
              <p:cNvGrpSpPr/>
              <p:nvPr/>
            </p:nvGrpSpPr>
            <p:grpSpPr>
              <a:xfrm>
                <a:off x="8284787" y="2441867"/>
                <a:ext cx="419765" cy="628420"/>
                <a:chOff x="8284787" y="2441867"/>
                <a:chExt cx="419765" cy="628420"/>
              </a:xfrm>
            </p:grpSpPr>
            <p:sp>
              <p:nvSpPr>
                <p:cNvPr id="1862" name="Google Shape;1862;p1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63" name="Google Shape;1863;p1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64" name="Google Shape;1864;p1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865" name="Google Shape;1865;p14"/>
              <p:cNvGrpSpPr/>
              <p:nvPr/>
            </p:nvGrpSpPr>
            <p:grpSpPr>
              <a:xfrm>
                <a:off x="8460611" y="2441867"/>
                <a:ext cx="419676" cy="628420"/>
                <a:chOff x="8460611" y="2441867"/>
                <a:chExt cx="419676" cy="628420"/>
              </a:xfrm>
            </p:grpSpPr>
            <p:sp>
              <p:nvSpPr>
                <p:cNvPr id="1866" name="Google Shape;1866;p1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67" name="Google Shape;1867;p1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68" name="Google Shape;1868;p14"/>
              <p:cNvGrpSpPr/>
              <p:nvPr/>
            </p:nvGrpSpPr>
            <p:grpSpPr>
              <a:xfrm>
                <a:off x="8283797" y="2970942"/>
                <a:ext cx="597407" cy="276796"/>
                <a:chOff x="8283797" y="2970942"/>
                <a:chExt cx="597407" cy="276796"/>
              </a:xfrm>
            </p:grpSpPr>
            <p:grpSp>
              <p:nvGrpSpPr>
                <p:cNvPr id="1869" name="Google Shape;1869;p14"/>
                <p:cNvGrpSpPr/>
                <p:nvPr/>
              </p:nvGrpSpPr>
              <p:grpSpPr>
                <a:xfrm>
                  <a:off x="8283797" y="2970942"/>
                  <a:ext cx="276796" cy="276796"/>
                  <a:chOff x="8283797" y="2970942"/>
                  <a:chExt cx="276796" cy="276796"/>
                </a:xfrm>
              </p:grpSpPr>
              <p:sp>
                <p:nvSpPr>
                  <p:cNvPr id="1870" name="Google Shape;1870;p1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71" name="Google Shape;1871;p1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72" name="Google Shape;1872;p14"/>
                <p:cNvGrpSpPr/>
                <p:nvPr/>
              </p:nvGrpSpPr>
              <p:grpSpPr>
                <a:xfrm>
                  <a:off x="8604408" y="2970942"/>
                  <a:ext cx="276796" cy="276796"/>
                  <a:chOff x="8604408" y="2970942"/>
                  <a:chExt cx="276796" cy="276796"/>
                </a:xfrm>
              </p:grpSpPr>
              <p:sp>
                <p:nvSpPr>
                  <p:cNvPr id="1873" name="Google Shape;1873;p1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74" name="Google Shape;1874;p1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875" name="Google Shape;1875;p1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876" name="Google Shape;1876;p14"/>
          <p:cNvGrpSpPr/>
          <p:nvPr/>
        </p:nvGrpSpPr>
        <p:grpSpPr>
          <a:xfrm>
            <a:off x="10559234" y="669040"/>
            <a:ext cx="1024218" cy="947393"/>
            <a:chOff x="5140976" y="802510"/>
            <a:chExt cx="1536327" cy="1421090"/>
          </a:xfrm>
        </p:grpSpPr>
        <p:grpSp>
          <p:nvGrpSpPr>
            <p:cNvPr id="1877" name="Google Shape;1877;p14"/>
            <p:cNvGrpSpPr/>
            <p:nvPr/>
          </p:nvGrpSpPr>
          <p:grpSpPr>
            <a:xfrm>
              <a:off x="5140976" y="802510"/>
              <a:ext cx="1536327" cy="1421090"/>
              <a:chOff x="1560766" y="5405182"/>
              <a:chExt cx="928687" cy="859028"/>
            </a:xfrm>
          </p:grpSpPr>
          <p:grpSp>
            <p:nvGrpSpPr>
              <p:cNvPr id="1878" name="Google Shape;1878;p14"/>
              <p:cNvGrpSpPr/>
              <p:nvPr/>
            </p:nvGrpSpPr>
            <p:grpSpPr>
              <a:xfrm>
                <a:off x="1580864" y="5520975"/>
                <a:ext cx="202501" cy="481393"/>
                <a:chOff x="1580864" y="5520975"/>
                <a:chExt cx="202501" cy="481393"/>
              </a:xfrm>
            </p:grpSpPr>
            <p:sp>
              <p:nvSpPr>
                <p:cNvPr id="1879" name="Google Shape;1879;p14"/>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0" name="Google Shape;1880;p14"/>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81" name="Google Shape;1881;p14"/>
              <p:cNvGrpSpPr/>
              <p:nvPr/>
            </p:nvGrpSpPr>
            <p:grpSpPr>
              <a:xfrm>
                <a:off x="1615001" y="5405182"/>
                <a:ext cx="134227" cy="78931"/>
                <a:chOff x="1615001" y="5405182"/>
                <a:chExt cx="134227" cy="78931"/>
              </a:xfrm>
            </p:grpSpPr>
            <p:sp>
              <p:nvSpPr>
                <p:cNvPr id="1882" name="Google Shape;1882;p14"/>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3" name="Google Shape;1883;p14"/>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84" name="Google Shape;1884;p14"/>
              <p:cNvGrpSpPr/>
              <p:nvPr/>
            </p:nvGrpSpPr>
            <p:grpSpPr>
              <a:xfrm>
                <a:off x="1580941" y="5455538"/>
                <a:ext cx="202347" cy="99441"/>
                <a:chOff x="1580941" y="5455538"/>
                <a:chExt cx="202347" cy="99441"/>
              </a:xfrm>
            </p:grpSpPr>
            <p:sp>
              <p:nvSpPr>
                <p:cNvPr id="1885" name="Google Shape;1885;p14"/>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6" name="Google Shape;1886;p14"/>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87" name="Google Shape;1887;p14"/>
              <p:cNvGrpSpPr/>
              <p:nvPr/>
            </p:nvGrpSpPr>
            <p:grpSpPr>
              <a:xfrm>
                <a:off x="1757076" y="5521165"/>
                <a:ext cx="202596" cy="481393"/>
                <a:chOff x="1757076" y="5521165"/>
                <a:chExt cx="202596" cy="481393"/>
              </a:xfrm>
            </p:grpSpPr>
            <p:sp>
              <p:nvSpPr>
                <p:cNvPr id="1888" name="Google Shape;1888;p14"/>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9" name="Google Shape;1889;p14"/>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0" name="Google Shape;1890;p14"/>
              <p:cNvGrpSpPr/>
              <p:nvPr/>
            </p:nvGrpSpPr>
            <p:grpSpPr>
              <a:xfrm>
                <a:off x="1791213" y="5405437"/>
                <a:ext cx="134227" cy="78867"/>
                <a:chOff x="1791213" y="5405437"/>
                <a:chExt cx="134227" cy="78867"/>
              </a:xfrm>
            </p:grpSpPr>
            <p:sp>
              <p:nvSpPr>
                <p:cNvPr id="1891" name="Google Shape;1891;p14"/>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92" name="Google Shape;1892;p14"/>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3" name="Google Shape;1893;p14"/>
              <p:cNvGrpSpPr/>
              <p:nvPr/>
            </p:nvGrpSpPr>
            <p:grpSpPr>
              <a:xfrm>
                <a:off x="1757267" y="5455729"/>
                <a:ext cx="202343" cy="99535"/>
                <a:chOff x="1757267" y="5455729"/>
                <a:chExt cx="202343" cy="99535"/>
              </a:xfrm>
            </p:grpSpPr>
            <p:sp>
              <p:nvSpPr>
                <p:cNvPr id="1894" name="Google Shape;1894;p14"/>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95" name="Google Shape;1895;p14"/>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6" name="Google Shape;1896;p14"/>
              <p:cNvGrpSpPr/>
              <p:nvPr/>
            </p:nvGrpSpPr>
            <p:grpSpPr>
              <a:xfrm>
                <a:off x="1931003" y="5526594"/>
                <a:ext cx="202596" cy="481393"/>
                <a:chOff x="1931003" y="5526594"/>
                <a:chExt cx="202596" cy="481393"/>
              </a:xfrm>
            </p:grpSpPr>
            <p:sp>
              <p:nvSpPr>
                <p:cNvPr id="1897" name="Google Shape;1897;p14"/>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98" name="Google Shape;1898;p14"/>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9" name="Google Shape;1899;p14"/>
              <p:cNvGrpSpPr/>
              <p:nvPr/>
            </p:nvGrpSpPr>
            <p:grpSpPr>
              <a:xfrm>
                <a:off x="1965235" y="5405437"/>
                <a:ext cx="134227" cy="78867"/>
                <a:chOff x="1965235" y="5405437"/>
                <a:chExt cx="134227" cy="78867"/>
              </a:xfrm>
            </p:grpSpPr>
            <p:sp>
              <p:nvSpPr>
                <p:cNvPr id="1900" name="Google Shape;1900;p14"/>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01" name="Google Shape;1901;p14"/>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2" name="Google Shape;1902;p14"/>
              <p:cNvGrpSpPr/>
              <p:nvPr/>
            </p:nvGrpSpPr>
            <p:grpSpPr>
              <a:xfrm>
                <a:off x="1931256" y="5455729"/>
                <a:ext cx="202281" cy="99535"/>
                <a:chOff x="1931256" y="5455729"/>
                <a:chExt cx="202281" cy="99535"/>
              </a:xfrm>
            </p:grpSpPr>
            <p:sp>
              <p:nvSpPr>
                <p:cNvPr id="1903" name="Google Shape;1903;p14"/>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04" name="Google Shape;1904;p14"/>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5" name="Google Shape;1905;p14"/>
              <p:cNvGrpSpPr/>
              <p:nvPr/>
            </p:nvGrpSpPr>
            <p:grpSpPr>
              <a:xfrm>
                <a:off x="2099210" y="5526690"/>
                <a:ext cx="202601" cy="481298"/>
                <a:chOff x="2099210" y="5526690"/>
                <a:chExt cx="202601" cy="481298"/>
              </a:xfrm>
            </p:grpSpPr>
            <p:sp>
              <p:nvSpPr>
                <p:cNvPr id="1906" name="Google Shape;1906;p14"/>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07" name="Google Shape;1907;p14"/>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8" name="Google Shape;1908;p14"/>
              <p:cNvGrpSpPr/>
              <p:nvPr/>
            </p:nvGrpSpPr>
            <p:grpSpPr>
              <a:xfrm>
                <a:off x="2133447" y="5405437"/>
                <a:ext cx="134227" cy="78867"/>
                <a:chOff x="2133447" y="5405437"/>
                <a:chExt cx="134227" cy="78867"/>
              </a:xfrm>
            </p:grpSpPr>
            <p:sp>
              <p:nvSpPr>
                <p:cNvPr id="1909" name="Google Shape;1909;p14"/>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0" name="Google Shape;1910;p14"/>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11" name="Google Shape;1911;p14"/>
              <p:cNvGrpSpPr/>
              <p:nvPr/>
            </p:nvGrpSpPr>
            <p:grpSpPr>
              <a:xfrm>
                <a:off x="2099467" y="5455729"/>
                <a:ext cx="202281" cy="99535"/>
                <a:chOff x="2099467" y="5455729"/>
                <a:chExt cx="202281" cy="99535"/>
              </a:xfrm>
            </p:grpSpPr>
            <p:sp>
              <p:nvSpPr>
                <p:cNvPr id="1912" name="Google Shape;1912;p14"/>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3" name="Google Shape;1913;p14"/>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14" name="Google Shape;1914;p14"/>
              <p:cNvGrpSpPr/>
              <p:nvPr/>
            </p:nvGrpSpPr>
            <p:grpSpPr>
              <a:xfrm>
                <a:off x="2273236" y="5521165"/>
                <a:ext cx="202596" cy="481393"/>
                <a:chOff x="2273236" y="5521165"/>
                <a:chExt cx="202596" cy="481393"/>
              </a:xfrm>
            </p:grpSpPr>
            <p:sp>
              <p:nvSpPr>
                <p:cNvPr id="1915" name="Google Shape;1915;p14"/>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6" name="Google Shape;1916;p14"/>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17" name="Google Shape;1917;p14"/>
              <p:cNvGrpSpPr/>
              <p:nvPr/>
            </p:nvGrpSpPr>
            <p:grpSpPr>
              <a:xfrm>
                <a:off x="2307373" y="5405437"/>
                <a:ext cx="134227" cy="78867"/>
                <a:chOff x="2307373" y="5405437"/>
                <a:chExt cx="134227" cy="78867"/>
              </a:xfrm>
            </p:grpSpPr>
            <p:sp>
              <p:nvSpPr>
                <p:cNvPr id="1918" name="Google Shape;1918;p14"/>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9" name="Google Shape;1919;p14"/>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20" name="Google Shape;1920;p14"/>
              <p:cNvGrpSpPr/>
              <p:nvPr/>
            </p:nvGrpSpPr>
            <p:grpSpPr>
              <a:xfrm>
                <a:off x="2273427" y="5455729"/>
                <a:ext cx="202310" cy="99535"/>
                <a:chOff x="2273427" y="5455729"/>
                <a:chExt cx="202310" cy="99535"/>
              </a:xfrm>
            </p:grpSpPr>
            <p:sp>
              <p:nvSpPr>
                <p:cNvPr id="1921" name="Google Shape;1921;p14"/>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22" name="Google Shape;1922;p14"/>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23" name="Google Shape;1923;p14"/>
              <p:cNvGrpSpPr/>
              <p:nvPr/>
            </p:nvGrpSpPr>
            <p:grpSpPr>
              <a:xfrm>
                <a:off x="1560766" y="5782817"/>
                <a:ext cx="928687" cy="481393"/>
                <a:chOff x="1560766" y="5782817"/>
                <a:chExt cx="928687" cy="481393"/>
              </a:xfrm>
            </p:grpSpPr>
            <p:sp>
              <p:nvSpPr>
                <p:cNvPr id="1924" name="Google Shape;1924;p14"/>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25" name="Google Shape;1925;p14"/>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26" name="Google Shape;1926;p14"/>
              <p:cNvGrpSpPr/>
              <p:nvPr/>
            </p:nvGrpSpPr>
            <p:grpSpPr>
              <a:xfrm>
                <a:off x="1724405" y="5870161"/>
                <a:ext cx="612267" cy="284988"/>
                <a:chOff x="1724405" y="5870161"/>
                <a:chExt cx="612267" cy="284988"/>
              </a:xfrm>
            </p:grpSpPr>
            <p:sp>
              <p:nvSpPr>
                <p:cNvPr id="1927" name="Google Shape;1927;p14"/>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28" name="Google Shape;1928;p14"/>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929" name="Google Shape;1929;p14"/>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30" name="Google Shape;1930;p14"/>
            <p:cNvGrpSpPr/>
            <p:nvPr/>
          </p:nvGrpSpPr>
          <p:grpSpPr>
            <a:xfrm>
              <a:off x="5140976" y="802510"/>
              <a:ext cx="1536327" cy="1421090"/>
              <a:chOff x="1560766" y="5405182"/>
              <a:chExt cx="928687" cy="859028"/>
            </a:xfrm>
          </p:grpSpPr>
          <p:grpSp>
            <p:nvGrpSpPr>
              <p:cNvPr id="1931" name="Google Shape;1931;p14"/>
              <p:cNvGrpSpPr/>
              <p:nvPr/>
            </p:nvGrpSpPr>
            <p:grpSpPr>
              <a:xfrm>
                <a:off x="1580864" y="5520975"/>
                <a:ext cx="202501" cy="481393"/>
                <a:chOff x="1580864" y="5520975"/>
                <a:chExt cx="202501" cy="481393"/>
              </a:xfrm>
            </p:grpSpPr>
            <p:sp>
              <p:nvSpPr>
                <p:cNvPr id="1932" name="Google Shape;1932;p14"/>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3" name="Google Shape;1933;p14"/>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34" name="Google Shape;1934;p14"/>
              <p:cNvGrpSpPr/>
              <p:nvPr/>
            </p:nvGrpSpPr>
            <p:grpSpPr>
              <a:xfrm>
                <a:off x="1615001" y="5405182"/>
                <a:ext cx="134227" cy="78931"/>
                <a:chOff x="1615001" y="5405182"/>
                <a:chExt cx="134227" cy="78931"/>
              </a:xfrm>
            </p:grpSpPr>
            <p:sp>
              <p:nvSpPr>
                <p:cNvPr id="1935" name="Google Shape;1935;p14"/>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6" name="Google Shape;1936;p14"/>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37" name="Google Shape;1937;p14"/>
              <p:cNvGrpSpPr/>
              <p:nvPr/>
            </p:nvGrpSpPr>
            <p:grpSpPr>
              <a:xfrm>
                <a:off x="1580941" y="5455538"/>
                <a:ext cx="202347" cy="99441"/>
                <a:chOff x="1580941" y="5455538"/>
                <a:chExt cx="202347" cy="99441"/>
              </a:xfrm>
            </p:grpSpPr>
            <p:sp>
              <p:nvSpPr>
                <p:cNvPr id="1938" name="Google Shape;1938;p14"/>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9" name="Google Shape;1939;p14"/>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0" name="Google Shape;1940;p14"/>
              <p:cNvGrpSpPr/>
              <p:nvPr/>
            </p:nvGrpSpPr>
            <p:grpSpPr>
              <a:xfrm>
                <a:off x="1757076" y="5521165"/>
                <a:ext cx="202596" cy="481393"/>
                <a:chOff x="1757076" y="5521165"/>
                <a:chExt cx="202596" cy="481393"/>
              </a:xfrm>
            </p:grpSpPr>
            <p:sp>
              <p:nvSpPr>
                <p:cNvPr id="1941" name="Google Shape;1941;p14"/>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42" name="Google Shape;1942;p14"/>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3" name="Google Shape;1943;p14"/>
              <p:cNvGrpSpPr/>
              <p:nvPr/>
            </p:nvGrpSpPr>
            <p:grpSpPr>
              <a:xfrm>
                <a:off x="1791213" y="5405437"/>
                <a:ext cx="134227" cy="78867"/>
                <a:chOff x="1791213" y="5405437"/>
                <a:chExt cx="134227" cy="78867"/>
              </a:xfrm>
            </p:grpSpPr>
            <p:sp>
              <p:nvSpPr>
                <p:cNvPr id="1944" name="Google Shape;1944;p14"/>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45" name="Google Shape;1945;p14"/>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6" name="Google Shape;1946;p14"/>
              <p:cNvGrpSpPr/>
              <p:nvPr/>
            </p:nvGrpSpPr>
            <p:grpSpPr>
              <a:xfrm>
                <a:off x="1757267" y="5455729"/>
                <a:ext cx="202343" cy="99535"/>
                <a:chOff x="1757267" y="5455729"/>
                <a:chExt cx="202343" cy="99535"/>
              </a:xfrm>
            </p:grpSpPr>
            <p:sp>
              <p:nvSpPr>
                <p:cNvPr id="1947" name="Google Shape;1947;p14"/>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48" name="Google Shape;1948;p14"/>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9" name="Google Shape;1949;p14"/>
              <p:cNvGrpSpPr/>
              <p:nvPr/>
            </p:nvGrpSpPr>
            <p:grpSpPr>
              <a:xfrm>
                <a:off x="1931003" y="5526594"/>
                <a:ext cx="202596" cy="481393"/>
                <a:chOff x="1931003" y="5526594"/>
                <a:chExt cx="202596" cy="481393"/>
              </a:xfrm>
            </p:grpSpPr>
            <p:sp>
              <p:nvSpPr>
                <p:cNvPr id="1950" name="Google Shape;1950;p14"/>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51" name="Google Shape;1951;p14"/>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52" name="Google Shape;1952;p14"/>
              <p:cNvGrpSpPr/>
              <p:nvPr/>
            </p:nvGrpSpPr>
            <p:grpSpPr>
              <a:xfrm>
                <a:off x="1965235" y="5405437"/>
                <a:ext cx="134227" cy="78867"/>
                <a:chOff x="1965235" y="5405437"/>
                <a:chExt cx="134227" cy="78867"/>
              </a:xfrm>
            </p:grpSpPr>
            <p:sp>
              <p:nvSpPr>
                <p:cNvPr id="1953" name="Google Shape;1953;p14"/>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54" name="Google Shape;1954;p14"/>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55" name="Google Shape;1955;p14"/>
              <p:cNvGrpSpPr/>
              <p:nvPr/>
            </p:nvGrpSpPr>
            <p:grpSpPr>
              <a:xfrm>
                <a:off x="1931256" y="5455729"/>
                <a:ext cx="202281" cy="99535"/>
                <a:chOff x="1931256" y="5455729"/>
                <a:chExt cx="202281" cy="99535"/>
              </a:xfrm>
            </p:grpSpPr>
            <p:sp>
              <p:nvSpPr>
                <p:cNvPr id="1956" name="Google Shape;1956;p14"/>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57" name="Google Shape;1957;p14"/>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58" name="Google Shape;1958;p14"/>
              <p:cNvGrpSpPr/>
              <p:nvPr/>
            </p:nvGrpSpPr>
            <p:grpSpPr>
              <a:xfrm>
                <a:off x="2099210" y="5526690"/>
                <a:ext cx="202601" cy="481298"/>
                <a:chOff x="2099210" y="5526690"/>
                <a:chExt cx="202601" cy="481298"/>
              </a:xfrm>
            </p:grpSpPr>
            <p:sp>
              <p:nvSpPr>
                <p:cNvPr id="1959" name="Google Shape;1959;p14"/>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0" name="Google Shape;1960;p14"/>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61" name="Google Shape;1961;p14"/>
              <p:cNvGrpSpPr/>
              <p:nvPr/>
            </p:nvGrpSpPr>
            <p:grpSpPr>
              <a:xfrm>
                <a:off x="2133447" y="5405437"/>
                <a:ext cx="134227" cy="78867"/>
                <a:chOff x="2133447" y="5405437"/>
                <a:chExt cx="134227" cy="78867"/>
              </a:xfrm>
            </p:grpSpPr>
            <p:sp>
              <p:nvSpPr>
                <p:cNvPr id="1962" name="Google Shape;1962;p14"/>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3" name="Google Shape;1963;p14"/>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64" name="Google Shape;1964;p14"/>
              <p:cNvGrpSpPr/>
              <p:nvPr/>
            </p:nvGrpSpPr>
            <p:grpSpPr>
              <a:xfrm>
                <a:off x="2099467" y="5455729"/>
                <a:ext cx="202281" cy="99535"/>
                <a:chOff x="2099467" y="5455729"/>
                <a:chExt cx="202281" cy="99535"/>
              </a:xfrm>
            </p:grpSpPr>
            <p:sp>
              <p:nvSpPr>
                <p:cNvPr id="1965" name="Google Shape;1965;p14"/>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6" name="Google Shape;1966;p14"/>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67" name="Google Shape;1967;p14"/>
              <p:cNvGrpSpPr/>
              <p:nvPr/>
            </p:nvGrpSpPr>
            <p:grpSpPr>
              <a:xfrm>
                <a:off x="2273236" y="5521165"/>
                <a:ext cx="202596" cy="481393"/>
                <a:chOff x="2273236" y="5521165"/>
                <a:chExt cx="202596" cy="481393"/>
              </a:xfrm>
            </p:grpSpPr>
            <p:sp>
              <p:nvSpPr>
                <p:cNvPr id="1968" name="Google Shape;1968;p14"/>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9" name="Google Shape;1969;p14"/>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0" name="Google Shape;1970;p14"/>
              <p:cNvGrpSpPr/>
              <p:nvPr/>
            </p:nvGrpSpPr>
            <p:grpSpPr>
              <a:xfrm>
                <a:off x="2307373" y="5405437"/>
                <a:ext cx="134227" cy="78867"/>
                <a:chOff x="2307373" y="5405437"/>
                <a:chExt cx="134227" cy="78867"/>
              </a:xfrm>
            </p:grpSpPr>
            <p:sp>
              <p:nvSpPr>
                <p:cNvPr id="1971" name="Google Shape;1971;p14"/>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2" name="Google Shape;1972;p14"/>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3" name="Google Shape;1973;p14"/>
              <p:cNvGrpSpPr/>
              <p:nvPr/>
            </p:nvGrpSpPr>
            <p:grpSpPr>
              <a:xfrm>
                <a:off x="2273427" y="5455729"/>
                <a:ext cx="202310" cy="99535"/>
                <a:chOff x="2273427" y="5455729"/>
                <a:chExt cx="202310" cy="99535"/>
              </a:xfrm>
            </p:grpSpPr>
            <p:sp>
              <p:nvSpPr>
                <p:cNvPr id="1974" name="Google Shape;1974;p14"/>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5" name="Google Shape;1975;p14"/>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6" name="Google Shape;1976;p14"/>
              <p:cNvGrpSpPr/>
              <p:nvPr/>
            </p:nvGrpSpPr>
            <p:grpSpPr>
              <a:xfrm>
                <a:off x="1560766" y="5782817"/>
                <a:ext cx="928687" cy="481393"/>
                <a:chOff x="1560766" y="5782817"/>
                <a:chExt cx="928687" cy="481393"/>
              </a:xfrm>
            </p:grpSpPr>
            <p:sp>
              <p:nvSpPr>
                <p:cNvPr id="1977" name="Google Shape;1977;p14"/>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8" name="Google Shape;1978;p14"/>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9" name="Google Shape;1979;p14"/>
              <p:cNvGrpSpPr/>
              <p:nvPr/>
            </p:nvGrpSpPr>
            <p:grpSpPr>
              <a:xfrm>
                <a:off x="1724405" y="5870161"/>
                <a:ext cx="612267" cy="284988"/>
                <a:chOff x="1724405" y="5870161"/>
                <a:chExt cx="612267" cy="284988"/>
              </a:xfrm>
            </p:grpSpPr>
            <p:sp>
              <p:nvSpPr>
                <p:cNvPr id="1980" name="Google Shape;1980;p14"/>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1" name="Google Shape;1981;p14"/>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982" name="Google Shape;1982;p14"/>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557762949"/>
      </p:ext>
    </p:extLst>
  </p:cSld>
  <p:clrMapOvr>
    <a:masterClrMapping/>
  </p:clrMapOvr>
  <p:timing>
    <p:tnLst>
      <p:par>
        <p:cT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014 Agenda">
  <p:cSld name="014 Agenda">
    <p:spTree>
      <p:nvGrpSpPr>
        <p:cNvPr id="1" name="Shape 1983"/>
        <p:cNvGrpSpPr/>
        <p:nvPr/>
      </p:nvGrpSpPr>
      <p:grpSpPr>
        <a:xfrm>
          <a:off x="0" y="0"/>
          <a:ext cx="0" cy="0"/>
          <a:chOff x="0" y="0"/>
          <a:chExt cx="0" cy="0"/>
        </a:xfrm>
      </p:grpSpPr>
      <p:sp>
        <p:nvSpPr>
          <p:cNvPr id="1984" name="Google Shape;1984;p15"/>
          <p:cNvSpPr/>
          <p:nvPr/>
        </p:nvSpPr>
        <p:spPr>
          <a:xfrm>
            <a:off x="649533" y="5494417"/>
            <a:ext cx="10882592" cy="88310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5" name="Google Shape;1985;p15"/>
          <p:cNvSpPr/>
          <p:nvPr/>
        </p:nvSpPr>
        <p:spPr>
          <a:xfrm>
            <a:off x="659884"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6" name="Google Shape;1986;p15"/>
          <p:cNvSpPr/>
          <p:nvPr/>
        </p:nvSpPr>
        <p:spPr>
          <a:xfrm>
            <a:off x="2896556"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7" name="Google Shape;1987;p15"/>
          <p:cNvSpPr/>
          <p:nvPr/>
        </p:nvSpPr>
        <p:spPr>
          <a:xfrm>
            <a:off x="5133230"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8" name="Google Shape;1988;p15"/>
          <p:cNvSpPr/>
          <p:nvPr/>
        </p:nvSpPr>
        <p:spPr>
          <a:xfrm>
            <a:off x="7369902"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9" name="Google Shape;1989;p15"/>
          <p:cNvSpPr/>
          <p:nvPr/>
        </p:nvSpPr>
        <p:spPr>
          <a:xfrm>
            <a:off x="9606576"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0" name="Google Shape;1990;p15"/>
          <p:cNvSpPr/>
          <p:nvPr/>
        </p:nvSpPr>
        <p:spPr>
          <a:xfrm rot="2876196">
            <a:off x="746655" y="4844413"/>
            <a:ext cx="1504326" cy="1569639"/>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1" name="Google Shape;1991;p15"/>
          <p:cNvSpPr/>
          <p:nvPr/>
        </p:nvSpPr>
        <p:spPr>
          <a:xfrm rot="-2436602">
            <a:off x="9799092" y="1233808"/>
            <a:ext cx="1584735" cy="1513255"/>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2" name="Google Shape;1992;p15"/>
          <p:cNvSpPr/>
          <p:nvPr/>
        </p:nvSpPr>
        <p:spPr>
          <a:xfrm rot="-2700000">
            <a:off x="7535685" y="1099107"/>
            <a:ext cx="1593938" cy="16101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3" name="Google Shape;1993;p15"/>
          <p:cNvSpPr/>
          <p:nvPr/>
        </p:nvSpPr>
        <p:spPr>
          <a:xfrm rot="2125079">
            <a:off x="5278121" y="1204720"/>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4" name="Google Shape;1994;p15"/>
          <p:cNvSpPr/>
          <p:nvPr/>
        </p:nvSpPr>
        <p:spPr>
          <a:xfrm rot="2341434">
            <a:off x="775735" y="1141826"/>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5" name="Google Shape;1995;p15"/>
          <p:cNvSpPr/>
          <p:nvPr/>
        </p:nvSpPr>
        <p:spPr>
          <a:xfrm rot="-2454863">
            <a:off x="3047662" y="1113893"/>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996" name="Google Shape;1996;p15"/>
          <p:cNvGrpSpPr/>
          <p:nvPr/>
        </p:nvGrpSpPr>
        <p:grpSpPr>
          <a:xfrm>
            <a:off x="10958730" y="5204348"/>
            <a:ext cx="923591" cy="1093445"/>
            <a:chOff x="15662019" y="7573647"/>
            <a:chExt cx="1385387" cy="1640167"/>
          </a:xfrm>
        </p:grpSpPr>
        <p:grpSp>
          <p:nvGrpSpPr>
            <p:cNvPr id="1997" name="Google Shape;1997;p15"/>
            <p:cNvGrpSpPr/>
            <p:nvPr/>
          </p:nvGrpSpPr>
          <p:grpSpPr>
            <a:xfrm>
              <a:off x="15662019" y="7580072"/>
              <a:ext cx="1385387" cy="1633742"/>
              <a:chOff x="4444301" y="5303307"/>
              <a:chExt cx="837446" cy="987573"/>
            </a:xfrm>
          </p:grpSpPr>
          <p:grpSp>
            <p:nvGrpSpPr>
              <p:cNvPr id="1998" name="Google Shape;1998;p15"/>
              <p:cNvGrpSpPr/>
              <p:nvPr/>
            </p:nvGrpSpPr>
            <p:grpSpPr>
              <a:xfrm>
                <a:off x="4447958" y="5864581"/>
                <a:ext cx="411276" cy="403725"/>
                <a:chOff x="4447958" y="5864581"/>
                <a:chExt cx="411276" cy="403725"/>
              </a:xfrm>
            </p:grpSpPr>
            <p:sp>
              <p:nvSpPr>
                <p:cNvPr id="1999" name="Google Shape;1999;p15"/>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0" name="Google Shape;2000;p15"/>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01" name="Google Shape;2001;p15"/>
              <p:cNvGrpSpPr/>
              <p:nvPr/>
            </p:nvGrpSpPr>
            <p:grpSpPr>
              <a:xfrm>
                <a:off x="4444301" y="6116630"/>
                <a:ext cx="191552" cy="174250"/>
                <a:chOff x="4444301" y="6116630"/>
                <a:chExt cx="191552" cy="174250"/>
              </a:xfrm>
            </p:grpSpPr>
            <p:sp>
              <p:nvSpPr>
                <p:cNvPr id="2002" name="Google Shape;2002;p15"/>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3" name="Google Shape;2003;p15"/>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04" name="Google Shape;2004;p15"/>
              <p:cNvGrpSpPr/>
              <p:nvPr/>
            </p:nvGrpSpPr>
            <p:grpSpPr>
              <a:xfrm>
                <a:off x="4462311" y="5636933"/>
                <a:ext cx="572525" cy="575651"/>
                <a:chOff x="4462311" y="5636933"/>
                <a:chExt cx="572525" cy="575651"/>
              </a:xfrm>
            </p:grpSpPr>
            <p:sp>
              <p:nvSpPr>
                <p:cNvPr id="2005" name="Google Shape;2005;p15"/>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6" name="Google Shape;2006;p15"/>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07" name="Google Shape;2007;p15"/>
              <p:cNvGrpSpPr/>
              <p:nvPr/>
            </p:nvGrpSpPr>
            <p:grpSpPr>
              <a:xfrm>
                <a:off x="4751814" y="5483009"/>
                <a:ext cx="402028" cy="354862"/>
                <a:chOff x="4751814" y="5483009"/>
                <a:chExt cx="402028" cy="354862"/>
              </a:xfrm>
            </p:grpSpPr>
            <p:sp>
              <p:nvSpPr>
                <p:cNvPr id="2008" name="Google Shape;2008;p15"/>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9" name="Google Shape;2009;p15"/>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0" name="Google Shape;2010;p15"/>
              <p:cNvGrpSpPr/>
              <p:nvPr/>
            </p:nvGrpSpPr>
            <p:grpSpPr>
              <a:xfrm>
                <a:off x="4865542" y="5303307"/>
                <a:ext cx="416205" cy="387402"/>
                <a:chOff x="4865542" y="5303307"/>
                <a:chExt cx="416205" cy="387402"/>
              </a:xfrm>
            </p:grpSpPr>
            <p:sp>
              <p:nvSpPr>
                <p:cNvPr id="2011" name="Google Shape;2011;p15"/>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12" name="Google Shape;2012;p15"/>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3" name="Google Shape;2013;p15"/>
              <p:cNvGrpSpPr/>
              <p:nvPr/>
            </p:nvGrpSpPr>
            <p:grpSpPr>
              <a:xfrm>
                <a:off x="4804248" y="5401592"/>
                <a:ext cx="421233" cy="357222"/>
                <a:chOff x="4804248" y="5401592"/>
                <a:chExt cx="421233" cy="357222"/>
              </a:xfrm>
            </p:grpSpPr>
            <p:sp>
              <p:nvSpPr>
                <p:cNvPr id="2014" name="Google Shape;2014;p15"/>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15" name="Google Shape;2015;p15"/>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6" name="Google Shape;2016;p15"/>
              <p:cNvGrpSpPr/>
              <p:nvPr/>
            </p:nvGrpSpPr>
            <p:grpSpPr>
              <a:xfrm>
                <a:off x="4680264" y="5562151"/>
                <a:ext cx="421201" cy="357254"/>
                <a:chOff x="4680264" y="5562151"/>
                <a:chExt cx="421201" cy="357254"/>
              </a:xfrm>
            </p:grpSpPr>
            <p:sp>
              <p:nvSpPr>
                <p:cNvPr id="2017" name="Google Shape;2017;p15"/>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18" name="Google Shape;2018;p15"/>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19" name="Google Shape;2019;p15"/>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20" name="Google Shape;2020;p15"/>
              <p:cNvGrpSpPr/>
              <p:nvPr/>
            </p:nvGrpSpPr>
            <p:grpSpPr>
              <a:xfrm>
                <a:off x="4661227" y="5807423"/>
                <a:ext cx="195857" cy="208030"/>
                <a:chOff x="4661227" y="5807423"/>
                <a:chExt cx="195857" cy="208030"/>
              </a:xfrm>
            </p:grpSpPr>
            <p:sp>
              <p:nvSpPr>
                <p:cNvPr id="2021" name="Google Shape;2021;p15"/>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22" name="Google Shape;2022;p15"/>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23" name="Google Shape;2023;p15"/>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24" name="Google Shape;2024;p15"/>
            <p:cNvGrpSpPr/>
            <p:nvPr/>
          </p:nvGrpSpPr>
          <p:grpSpPr>
            <a:xfrm>
              <a:off x="15662019" y="7573647"/>
              <a:ext cx="1385387" cy="1633742"/>
              <a:chOff x="4444301" y="5303307"/>
              <a:chExt cx="837446" cy="987573"/>
            </a:xfrm>
          </p:grpSpPr>
          <p:grpSp>
            <p:nvGrpSpPr>
              <p:cNvPr id="2025" name="Google Shape;2025;p15"/>
              <p:cNvGrpSpPr/>
              <p:nvPr/>
            </p:nvGrpSpPr>
            <p:grpSpPr>
              <a:xfrm>
                <a:off x="4447958" y="5864581"/>
                <a:ext cx="411276" cy="403725"/>
                <a:chOff x="4447958" y="5864581"/>
                <a:chExt cx="411276" cy="403725"/>
              </a:xfrm>
            </p:grpSpPr>
            <p:sp>
              <p:nvSpPr>
                <p:cNvPr id="2026" name="Google Shape;2026;p15"/>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27" name="Google Shape;2027;p15"/>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28" name="Google Shape;2028;p15"/>
              <p:cNvGrpSpPr/>
              <p:nvPr/>
            </p:nvGrpSpPr>
            <p:grpSpPr>
              <a:xfrm>
                <a:off x="4444301" y="6116630"/>
                <a:ext cx="191552" cy="174250"/>
                <a:chOff x="4444301" y="6116630"/>
                <a:chExt cx="191552" cy="174250"/>
              </a:xfrm>
            </p:grpSpPr>
            <p:sp>
              <p:nvSpPr>
                <p:cNvPr id="2029" name="Google Shape;2029;p15"/>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0" name="Google Shape;2030;p15"/>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31" name="Google Shape;2031;p15"/>
              <p:cNvGrpSpPr/>
              <p:nvPr/>
            </p:nvGrpSpPr>
            <p:grpSpPr>
              <a:xfrm>
                <a:off x="4462311" y="5636933"/>
                <a:ext cx="572525" cy="575651"/>
                <a:chOff x="4462311" y="5636933"/>
                <a:chExt cx="572525" cy="575651"/>
              </a:xfrm>
            </p:grpSpPr>
            <p:sp>
              <p:nvSpPr>
                <p:cNvPr id="2032" name="Google Shape;2032;p15"/>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3" name="Google Shape;2033;p15"/>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34" name="Google Shape;2034;p15"/>
              <p:cNvGrpSpPr/>
              <p:nvPr/>
            </p:nvGrpSpPr>
            <p:grpSpPr>
              <a:xfrm>
                <a:off x="4751814" y="5483009"/>
                <a:ext cx="402028" cy="354862"/>
                <a:chOff x="4751814" y="5483009"/>
                <a:chExt cx="402028" cy="354862"/>
              </a:xfrm>
            </p:grpSpPr>
            <p:sp>
              <p:nvSpPr>
                <p:cNvPr id="2035" name="Google Shape;2035;p15"/>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6" name="Google Shape;2036;p15"/>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37" name="Google Shape;2037;p15"/>
              <p:cNvGrpSpPr/>
              <p:nvPr/>
            </p:nvGrpSpPr>
            <p:grpSpPr>
              <a:xfrm>
                <a:off x="4865542" y="5303307"/>
                <a:ext cx="416205" cy="387402"/>
                <a:chOff x="4865542" y="5303307"/>
                <a:chExt cx="416205" cy="387402"/>
              </a:xfrm>
            </p:grpSpPr>
            <p:sp>
              <p:nvSpPr>
                <p:cNvPr id="2038" name="Google Shape;2038;p15"/>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9" name="Google Shape;2039;p15"/>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40" name="Google Shape;2040;p15"/>
              <p:cNvGrpSpPr/>
              <p:nvPr/>
            </p:nvGrpSpPr>
            <p:grpSpPr>
              <a:xfrm>
                <a:off x="4804248" y="5401592"/>
                <a:ext cx="421233" cy="357222"/>
                <a:chOff x="4804248" y="5401592"/>
                <a:chExt cx="421233" cy="357222"/>
              </a:xfrm>
            </p:grpSpPr>
            <p:sp>
              <p:nvSpPr>
                <p:cNvPr id="2041" name="Google Shape;2041;p15"/>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42" name="Google Shape;2042;p15"/>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43" name="Google Shape;2043;p15"/>
              <p:cNvGrpSpPr/>
              <p:nvPr/>
            </p:nvGrpSpPr>
            <p:grpSpPr>
              <a:xfrm>
                <a:off x="4680264" y="5562151"/>
                <a:ext cx="421201" cy="357254"/>
                <a:chOff x="4680264" y="5562151"/>
                <a:chExt cx="421201" cy="357254"/>
              </a:xfrm>
            </p:grpSpPr>
            <p:sp>
              <p:nvSpPr>
                <p:cNvPr id="2044" name="Google Shape;2044;p15"/>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45" name="Google Shape;2045;p15"/>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46" name="Google Shape;2046;p15"/>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47" name="Google Shape;2047;p15"/>
              <p:cNvGrpSpPr/>
              <p:nvPr/>
            </p:nvGrpSpPr>
            <p:grpSpPr>
              <a:xfrm>
                <a:off x="4661227" y="5807423"/>
                <a:ext cx="195857" cy="208030"/>
                <a:chOff x="4661227" y="5807423"/>
                <a:chExt cx="195857" cy="208030"/>
              </a:xfrm>
            </p:grpSpPr>
            <p:sp>
              <p:nvSpPr>
                <p:cNvPr id="2048" name="Google Shape;2048;p15"/>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49" name="Google Shape;2049;p15"/>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50" name="Google Shape;2050;p15"/>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051" name="Google Shape;2051;p15"/>
          <p:cNvGrpSpPr/>
          <p:nvPr/>
        </p:nvGrpSpPr>
        <p:grpSpPr>
          <a:xfrm>
            <a:off x="10324141" y="496475"/>
            <a:ext cx="784500" cy="976847"/>
            <a:chOff x="11575336" y="613749"/>
            <a:chExt cx="1176750" cy="1465271"/>
          </a:xfrm>
        </p:grpSpPr>
        <p:grpSp>
          <p:nvGrpSpPr>
            <p:cNvPr id="2052" name="Google Shape;2052;p15"/>
            <p:cNvGrpSpPr/>
            <p:nvPr/>
          </p:nvGrpSpPr>
          <p:grpSpPr>
            <a:xfrm rot="392636">
              <a:off x="11649302" y="667954"/>
              <a:ext cx="1028819" cy="1356862"/>
              <a:chOff x="4572000" y="3600062"/>
              <a:chExt cx="618078" cy="815155"/>
            </a:xfrm>
          </p:grpSpPr>
          <p:grpSp>
            <p:nvGrpSpPr>
              <p:cNvPr id="2053" name="Google Shape;2053;p15"/>
              <p:cNvGrpSpPr/>
              <p:nvPr/>
            </p:nvGrpSpPr>
            <p:grpSpPr>
              <a:xfrm>
                <a:off x="4572000" y="4024312"/>
                <a:ext cx="618078" cy="390525"/>
                <a:chOff x="4572000" y="4024312"/>
                <a:chExt cx="618078" cy="390525"/>
              </a:xfrm>
            </p:grpSpPr>
            <p:sp>
              <p:nvSpPr>
                <p:cNvPr id="2054" name="Google Shape;2054;p15"/>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55" name="Google Shape;2055;p15"/>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56" name="Google Shape;2056;p15"/>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57" name="Google Shape;2057;p15"/>
              <p:cNvGrpSpPr/>
              <p:nvPr/>
            </p:nvGrpSpPr>
            <p:grpSpPr>
              <a:xfrm>
                <a:off x="4572000" y="4305775"/>
                <a:ext cx="612933" cy="109442"/>
                <a:chOff x="4572000" y="4305775"/>
                <a:chExt cx="612933" cy="109442"/>
              </a:xfrm>
            </p:grpSpPr>
            <p:grpSp>
              <p:nvGrpSpPr>
                <p:cNvPr id="2058" name="Google Shape;2058;p15"/>
                <p:cNvGrpSpPr/>
                <p:nvPr/>
              </p:nvGrpSpPr>
              <p:grpSpPr>
                <a:xfrm>
                  <a:off x="4572000" y="4305775"/>
                  <a:ext cx="156114" cy="109442"/>
                  <a:chOff x="4572000" y="4305775"/>
                  <a:chExt cx="156114" cy="109442"/>
                </a:xfrm>
              </p:grpSpPr>
              <p:sp>
                <p:nvSpPr>
                  <p:cNvPr id="2059" name="Google Shape;2059;p15"/>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60" name="Google Shape;2060;p15"/>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61" name="Google Shape;2061;p15"/>
                <p:cNvGrpSpPr/>
                <p:nvPr/>
              </p:nvGrpSpPr>
              <p:grpSpPr>
                <a:xfrm>
                  <a:off x="4800409" y="4305775"/>
                  <a:ext cx="156114" cy="109442"/>
                  <a:chOff x="4800409" y="4305775"/>
                  <a:chExt cx="156114" cy="109442"/>
                </a:xfrm>
              </p:grpSpPr>
              <p:sp>
                <p:nvSpPr>
                  <p:cNvPr id="2062" name="Google Shape;2062;p15"/>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63" name="Google Shape;2063;p15"/>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64" name="Google Shape;2064;p15"/>
                <p:cNvGrpSpPr/>
                <p:nvPr/>
              </p:nvGrpSpPr>
              <p:grpSpPr>
                <a:xfrm>
                  <a:off x="5028819" y="4305775"/>
                  <a:ext cx="156114" cy="109442"/>
                  <a:chOff x="5028819" y="4305775"/>
                  <a:chExt cx="156114" cy="109442"/>
                </a:xfrm>
              </p:grpSpPr>
              <p:sp>
                <p:nvSpPr>
                  <p:cNvPr id="2065" name="Google Shape;2065;p15"/>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66" name="Google Shape;2066;p15"/>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067" name="Google Shape;2067;p15"/>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68" name="Google Shape;2068;p15"/>
            <p:cNvGrpSpPr/>
            <p:nvPr/>
          </p:nvGrpSpPr>
          <p:grpSpPr>
            <a:xfrm rot="392636">
              <a:off x="11649302" y="667954"/>
              <a:ext cx="1028819" cy="1356862"/>
              <a:chOff x="4572000" y="3600062"/>
              <a:chExt cx="618078" cy="815155"/>
            </a:xfrm>
          </p:grpSpPr>
          <p:grpSp>
            <p:nvGrpSpPr>
              <p:cNvPr id="2069" name="Google Shape;2069;p15"/>
              <p:cNvGrpSpPr/>
              <p:nvPr/>
            </p:nvGrpSpPr>
            <p:grpSpPr>
              <a:xfrm>
                <a:off x="4572000" y="4024312"/>
                <a:ext cx="618078" cy="390525"/>
                <a:chOff x="4572000" y="4024312"/>
                <a:chExt cx="618078" cy="390525"/>
              </a:xfrm>
            </p:grpSpPr>
            <p:sp>
              <p:nvSpPr>
                <p:cNvPr id="2070" name="Google Shape;2070;p15"/>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1" name="Google Shape;2071;p15"/>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72" name="Google Shape;2072;p15"/>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73" name="Google Shape;2073;p15"/>
              <p:cNvGrpSpPr/>
              <p:nvPr/>
            </p:nvGrpSpPr>
            <p:grpSpPr>
              <a:xfrm>
                <a:off x="4572000" y="4305775"/>
                <a:ext cx="612933" cy="109442"/>
                <a:chOff x="4572000" y="4305775"/>
                <a:chExt cx="612933" cy="109442"/>
              </a:xfrm>
            </p:grpSpPr>
            <p:grpSp>
              <p:nvGrpSpPr>
                <p:cNvPr id="2074" name="Google Shape;2074;p15"/>
                <p:cNvGrpSpPr/>
                <p:nvPr/>
              </p:nvGrpSpPr>
              <p:grpSpPr>
                <a:xfrm>
                  <a:off x="4572000" y="4305775"/>
                  <a:ext cx="156114" cy="109442"/>
                  <a:chOff x="4572000" y="4305775"/>
                  <a:chExt cx="156114" cy="109442"/>
                </a:xfrm>
              </p:grpSpPr>
              <p:sp>
                <p:nvSpPr>
                  <p:cNvPr id="2075" name="Google Shape;2075;p15"/>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6" name="Google Shape;2076;p15"/>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77" name="Google Shape;2077;p15"/>
                <p:cNvGrpSpPr/>
                <p:nvPr/>
              </p:nvGrpSpPr>
              <p:grpSpPr>
                <a:xfrm>
                  <a:off x="4800409" y="4305775"/>
                  <a:ext cx="156114" cy="109442"/>
                  <a:chOff x="4800409" y="4305775"/>
                  <a:chExt cx="156114" cy="109442"/>
                </a:xfrm>
              </p:grpSpPr>
              <p:sp>
                <p:nvSpPr>
                  <p:cNvPr id="2078" name="Google Shape;2078;p15"/>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9" name="Google Shape;2079;p15"/>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80" name="Google Shape;2080;p15"/>
                <p:cNvGrpSpPr/>
                <p:nvPr/>
              </p:nvGrpSpPr>
              <p:grpSpPr>
                <a:xfrm>
                  <a:off x="5028819" y="4305775"/>
                  <a:ext cx="156114" cy="109442"/>
                  <a:chOff x="5028819" y="4305775"/>
                  <a:chExt cx="156114" cy="109442"/>
                </a:xfrm>
              </p:grpSpPr>
              <p:sp>
                <p:nvSpPr>
                  <p:cNvPr id="2081" name="Google Shape;2081;p15"/>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82" name="Google Shape;2082;p15"/>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083" name="Google Shape;2083;p15"/>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084" name="Google Shape;2084;p15"/>
          <p:cNvGrpSpPr/>
          <p:nvPr/>
        </p:nvGrpSpPr>
        <p:grpSpPr>
          <a:xfrm rot="-1353410">
            <a:off x="465001" y="393466"/>
            <a:ext cx="1024219" cy="947394"/>
            <a:chOff x="5140976" y="802510"/>
            <a:chExt cx="1536327" cy="1421090"/>
          </a:xfrm>
        </p:grpSpPr>
        <p:grpSp>
          <p:nvGrpSpPr>
            <p:cNvPr id="2085" name="Google Shape;2085;p15"/>
            <p:cNvGrpSpPr/>
            <p:nvPr/>
          </p:nvGrpSpPr>
          <p:grpSpPr>
            <a:xfrm>
              <a:off x="5140976" y="802510"/>
              <a:ext cx="1536327" cy="1421090"/>
              <a:chOff x="1560766" y="5405182"/>
              <a:chExt cx="928687" cy="859028"/>
            </a:xfrm>
          </p:grpSpPr>
          <p:grpSp>
            <p:nvGrpSpPr>
              <p:cNvPr id="2086" name="Google Shape;2086;p15"/>
              <p:cNvGrpSpPr/>
              <p:nvPr/>
            </p:nvGrpSpPr>
            <p:grpSpPr>
              <a:xfrm>
                <a:off x="1580864" y="5520975"/>
                <a:ext cx="202501" cy="481393"/>
                <a:chOff x="1580864" y="5520975"/>
                <a:chExt cx="202501" cy="481393"/>
              </a:xfrm>
            </p:grpSpPr>
            <p:sp>
              <p:nvSpPr>
                <p:cNvPr id="2087" name="Google Shape;2087;p15"/>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88" name="Google Shape;2088;p15"/>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89" name="Google Shape;2089;p15"/>
              <p:cNvGrpSpPr/>
              <p:nvPr/>
            </p:nvGrpSpPr>
            <p:grpSpPr>
              <a:xfrm>
                <a:off x="1615001" y="5405182"/>
                <a:ext cx="134227" cy="78931"/>
                <a:chOff x="1615001" y="5405182"/>
                <a:chExt cx="134227" cy="78931"/>
              </a:xfrm>
            </p:grpSpPr>
            <p:sp>
              <p:nvSpPr>
                <p:cNvPr id="2090" name="Google Shape;2090;p15"/>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91" name="Google Shape;2091;p15"/>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92" name="Google Shape;2092;p15"/>
              <p:cNvGrpSpPr/>
              <p:nvPr/>
            </p:nvGrpSpPr>
            <p:grpSpPr>
              <a:xfrm>
                <a:off x="1580941" y="5455538"/>
                <a:ext cx="202347" cy="99441"/>
                <a:chOff x="1580941" y="5455538"/>
                <a:chExt cx="202347" cy="99441"/>
              </a:xfrm>
            </p:grpSpPr>
            <p:sp>
              <p:nvSpPr>
                <p:cNvPr id="2093" name="Google Shape;2093;p15"/>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94" name="Google Shape;2094;p15"/>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95" name="Google Shape;2095;p15"/>
              <p:cNvGrpSpPr/>
              <p:nvPr/>
            </p:nvGrpSpPr>
            <p:grpSpPr>
              <a:xfrm>
                <a:off x="1757076" y="5521165"/>
                <a:ext cx="202596" cy="481393"/>
                <a:chOff x="1757076" y="5521165"/>
                <a:chExt cx="202596" cy="481393"/>
              </a:xfrm>
            </p:grpSpPr>
            <p:sp>
              <p:nvSpPr>
                <p:cNvPr id="2096" name="Google Shape;2096;p15"/>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97" name="Google Shape;2097;p15"/>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98" name="Google Shape;2098;p15"/>
              <p:cNvGrpSpPr/>
              <p:nvPr/>
            </p:nvGrpSpPr>
            <p:grpSpPr>
              <a:xfrm>
                <a:off x="1791213" y="5405437"/>
                <a:ext cx="134227" cy="78867"/>
                <a:chOff x="1791213" y="5405437"/>
                <a:chExt cx="134227" cy="78867"/>
              </a:xfrm>
            </p:grpSpPr>
            <p:sp>
              <p:nvSpPr>
                <p:cNvPr id="2099" name="Google Shape;2099;p15"/>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0" name="Google Shape;2100;p15"/>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01" name="Google Shape;2101;p15"/>
              <p:cNvGrpSpPr/>
              <p:nvPr/>
            </p:nvGrpSpPr>
            <p:grpSpPr>
              <a:xfrm>
                <a:off x="1757267" y="5455729"/>
                <a:ext cx="202343" cy="99535"/>
                <a:chOff x="1757267" y="5455729"/>
                <a:chExt cx="202343" cy="99535"/>
              </a:xfrm>
            </p:grpSpPr>
            <p:sp>
              <p:nvSpPr>
                <p:cNvPr id="2102" name="Google Shape;2102;p15"/>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3" name="Google Shape;2103;p15"/>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04" name="Google Shape;2104;p15"/>
              <p:cNvGrpSpPr/>
              <p:nvPr/>
            </p:nvGrpSpPr>
            <p:grpSpPr>
              <a:xfrm>
                <a:off x="1931003" y="5526594"/>
                <a:ext cx="202596" cy="481393"/>
                <a:chOff x="1931003" y="5526594"/>
                <a:chExt cx="202596" cy="481393"/>
              </a:xfrm>
            </p:grpSpPr>
            <p:sp>
              <p:nvSpPr>
                <p:cNvPr id="2105" name="Google Shape;2105;p15"/>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6" name="Google Shape;2106;p15"/>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07" name="Google Shape;2107;p15"/>
              <p:cNvGrpSpPr/>
              <p:nvPr/>
            </p:nvGrpSpPr>
            <p:grpSpPr>
              <a:xfrm>
                <a:off x="1965235" y="5405437"/>
                <a:ext cx="134227" cy="78867"/>
                <a:chOff x="1965235" y="5405437"/>
                <a:chExt cx="134227" cy="78867"/>
              </a:xfrm>
            </p:grpSpPr>
            <p:sp>
              <p:nvSpPr>
                <p:cNvPr id="2108" name="Google Shape;2108;p15"/>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9" name="Google Shape;2109;p15"/>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0" name="Google Shape;2110;p15"/>
              <p:cNvGrpSpPr/>
              <p:nvPr/>
            </p:nvGrpSpPr>
            <p:grpSpPr>
              <a:xfrm>
                <a:off x="1931256" y="5455729"/>
                <a:ext cx="202281" cy="99535"/>
                <a:chOff x="1931256" y="5455729"/>
                <a:chExt cx="202281" cy="99535"/>
              </a:xfrm>
            </p:grpSpPr>
            <p:sp>
              <p:nvSpPr>
                <p:cNvPr id="2111" name="Google Shape;2111;p15"/>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12" name="Google Shape;2112;p15"/>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3" name="Google Shape;2113;p15"/>
              <p:cNvGrpSpPr/>
              <p:nvPr/>
            </p:nvGrpSpPr>
            <p:grpSpPr>
              <a:xfrm>
                <a:off x="2099210" y="5526690"/>
                <a:ext cx="202601" cy="481298"/>
                <a:chOff x="2099210" y="5526690"/>
                <a:chExt cx="202601" cy="481298"/>
              </a:xfrm>
            </p:grpSpPr>
            <p:sp>
              <p:nvSpPr>
                <p:cNvPr id="2114" name="Google Shape;2114;p15"/>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15" name="Google Shape;2115;p15"/>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6" name="Google Shape;2116;p15"/>
              <p:cNvGrpSpPr/>
              <p:nvPr/>
            </p:nvGrpSpPr>
            <p:grpSpPr>
              <a:xfrm>
                <a:off x="2133447" y="5405437"/>
                <a:ext cx="134227" cy="78867"/>
                <a:chOff x="2133447" y="5405437"/>
                <a:chExt cx="134227" cy="78867"/>
              </a:xfrm>
            </p:grpSpPr>
            <p:sp>
              <p:nvSpPr>
                <p:cNvPr id="2117" name="Google Shape;2117;p15"/>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18" name="Google Shape;2118;p15"/>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9" name="Google Shape;2119;p15"/>
              <p:cNvGrpSpPr/>
              <p:nvPr/>
            </p:nvGrpSpPr>
            <p:grpSpPr>
              <a:xfrm>
                <a:off x="2099467" y="5455729"/>
                <a:ext cx="202281" cy="99535"/>
                <a:chOff x="2099467" y="5455729"/>
                <a:chExt cx="202281" cy="99535"/>
              </a:xfrm>
            </p:grpSpPr>
            <p:sp>
              <p:nvSpPr>
                <p:cNvPr id="2120" name="Google Shape;2120;p15"/>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21" name="Google Shape;2121;p15"/>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22" name="Google Shape;2122;p15"/>
              <p:cNvGrpSpPr/>
              <p:nvPr/>
            </p:nvGrpSpPr>
            <p:grpSpPr>
              <a:xfrm>
                <a:off x="2273236" y="5521165"/>
                <a:ext cx="202596" cy="481393"/>
                <a:chOff x="2273236" y="5521165"/>
                <a:chExt cx="202596" cy="481393"/>
              </a:xfrm>
            </p:grpSpPr>
            <p:sp>
              <p:nvSpPr>
                <p:cNvPr id="2123" name="Google Shape;2123;p15"/>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24" name="Google Shape;2124;p15"/>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25" name="Google Shape;2125;p15"/>
              <p:cNvGrpSpPr/>
              <p:nvPr/>
            </p:nvGrpSpPr>
            <p:grpSpPr>
              <a:xfrm>
                <a:off x="2307373" y="5405437"/>
                <a:ext cx="134227" cy="78867"/>
                <a:chOff x="2307373" y="5405437"/>
                <a:chExt cx="134227" cy="78867"/>
              </a:xfrm>
            </p:grpSpPr>
            <p:sp>
              <p:nvSpPr>
                <p:cNvPr id="2126" name="Google Shape;2126;p15"/>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27" name="Google Shape;2127;p15"/>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28" name="Google Shape;2128;p15"/>
              <p:cNvGrpSpPr/>
              <p:nvPr/>
            </p:nvGrpSpPr>
            <p:grpSpPr>
              <a:xfrm>
                <a:off x="2273427" y="5455729"/>
                <a:ext cx="202310" cy="99535"/>
                <a:chOff x="2273427" y="5455729"/>
                <a:chExt cx="202310" cy="99535"/>
              </a:xfrm>
            </p:grpSpPr>
            <p:sp>
              <p:nvSpPr>
                <p:cNvPr id="2129" name="Google Shape;2129;p15"/>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0" name="Google Shape;2130;p15"/>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31" name="Google Shape;2131;p15"/>
              <p:cNvGrpSpPr/>
              <p:nvPr/>
            </p:nvGrpSpPr>
            <p:grpSpPr>
              <a:xfrm>
                <a:off x="1560766" y="5782817"/>
                <a:ext cx="928687" cy="481393"/>
                <a:chOff x="1560766" y="5782817"/>
                <a:chExt cx="928687" cy="481393"/>
              </a:xfrm>
            </p:grpSpPr>
            <p:sp>
              <p:nvSpPr>
                <p:cNvPr id="2132" name="Google Shape;2132;p15"/>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3" name="Google Shape;2133;p15"/>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34" name="Google Shape;2134;p15"/>
              <p:cNvGrpSpPr/>
              <p:nvPr/>
            </p:nvGrpSpPr>
            <p:grpSpPr>
              <a:xfrm>
                <a:off x="1724405" y="5870161"/>
                <a:ext cx="612267" cy="284988"/>
                <a:chOff x="1724405" y="5870161"/>
                <a:chExt cx="612267" cy="284988"/>
              </a:xfrm>
            </p:grpSpPr>
            <p:sp>
              <p:nvSpPr>
                <p:cNvPr id="2135" name="Google Shape;2135;p15"/>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6" name="Google Shape;2136;p15"/>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137" name="Google Shape;2137;p15"/>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38" name="Google Shape;2138;p15"/>
            <p:cNvGrpSpPr/>
            <p:nvPr/>
          </p:nvGrpSpPr>
          <p:grpSpPr>
            <a:xfrm>
              <a:off x="5140976" y="802510"/>
              <a:ext cx="1536327" cy="1421090"/>
              <a:chOff x="1560766" y="5405182"/>
              <a:chExt cx="928687" cy="859028"/>
            </a:xfrm>
          </p:grpSpPr>
          <p:grpSp>
            <p:nvGrpSpPr>
              <p:cNvPr id="2139" name="Google Shape;2139;p15"/>
              <p:cNvGrpSpPr/>
              <p:nvPr/>
            </p:nvGrpSpPr>
            <p:grpSpPr>
              <a:xfrm>
                <a:off x="1580864" y="5520975"/>
                <a:ext cx="202501" cy="481393"/>
                <a:chOff x="1580864" y="5520975"/>
                <a:chExt cx="202501" cy="481393"/>
              </a:xfrm>
            </p:grpSpPr>
            <p:sp>
              <p:nvSpPr>
                <p:cNvPr id="2140" name="Google Shape;2140;p15"/>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41" name="Google Shape;2141;p15"/>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2" name="Google Shape;2142;p15"/>
              <p:cNvGrpSpPr/>
              <p:nvPr/>
            </p:nvGrpSpPr>
            <p:grpSpPr>
              <a:xfrm>
                <a:off x="1615001" y="5405182"/>
                <a:ext cx="134227" cy="78931"/>
                <a:chOff x="1615001" y="5405182"/>
                <a:chExt cx="134227" cy="78931"/>
              </a:xfrm>
            </p:grpSpPr>
            <p:sp>
              <p:nvSpPr>
                <p:cNvPr id="2143" name="Google Shape;2143;p15"/>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44" name="Google Shape;2144;p15"/>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5" name="Google Shape;2145;p15"/>
              <p:cNvGrpSpPr/>
              <p:nvPr/>
            </p:nvGrpSpPr>
            <p:grpSpPr>
              <a:xfrm>
                <a:off x="1580941" y="5455538"/>
                <a:ext cx="202347" cy="99441"/>
                <a:chOff x="1580941" y="5455538"/>
                <a:chExt cx="202347" cy="99441"/>
              </a:xfrm>
            </p:grpSpPr>
            <p:sp>
              <p:nvSpPr>
                <p:cNvPr id="2146" name="Google Shape;2146;p15"/>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47" name="Google Shape;2147;p15"/>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8" name="Google Shape;2148;p15"/>
              <p:cNvGrpSpPr/>
              <p:nvPr/>
            </p:nvGrpSpPr>
            <p:grpSpPr>
              <a:xfrm>
                <a:off x="1757076" y="5521165"/>
                <a:ext cx="202596" cy="481393"/>
                <a:chOff x="1757076" y="5521165"/>
                <a:chExt cx="202596" cy="481393"/>
              </a:xfrm>
            </p:grpSpPr>
            <p:sp>
              <p:nvSpPr>
                <p:cNvPr id="2149" name="Google Shape;2149;p15"/>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0" name="Google Shape;2150;p15"/>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51" name="Google Shape;2151;p15"/>
              <p:cNvGrpSpPr/>
              <p:nvPr/>
            </p:nvGrpSpPr>
            <p:grpSpPr>
              <a:xfrm>
                <a:off x="1791213" y="5405437"/>
                <a:ext cx="134227" cy="78867"/>
                <a:chOff x="1791213" y="5405437"/>
                <a:chExt cx="134227" cy="78867"/>
              </a:xfrm>
            </p:grpSpPr>
            <p:sp>
              <p:nvSpPr>
                <p:cNvPr id="2152" name="Google Shape;2152;p15"/>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3" name="Google Shape;2153;p15"/>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54" name="Google Shape;2154;p15"/>
              <p:cNvGrpSpPr/>
              <p:nvPr/>
            </p:nvGrpSpPr>
            <p:grpSpPr>
              <a:xfrm>
                <a:off x="1757267" y="5455729"/>
                <a:ext cx="202343" cy="99535"/>
                <a:chOff x="1757267" y="5455729"/>
                <a:chExt cx="202343" cy="99535"/>
              </a:xfrm>
            </p:grpSpPr>
            <p:sp>
              <p:nvSpPr>
                <p:cNvPr id="2155" name="Google Shape;2155;p15"/>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6" name="Google Shape;2156;p15"/>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57" name="Google Shape;2157;p15"/>
              <p:cNvGrpSpPr/>
              <p:nvPr/>
            </p:nvGrpSpPr>
            <p:grpSpPr>
              <a:xfrm>
                <a:off x="1931003" y="5526594"/>
                <a:ext cx="202596" cy="481393"/>
                <a:chOff x="1931003" y="5526594"/>
                <a:chExt cx="202596" cy="481393"/>
              </a:xfrm>
            </p:grpSpPr>
            <p:sp>
              <p:nvSpPr>
                <p:cNvPr id="2158" name="Google Shape;2158;p15"/>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9" name="Google Shape;2159;p15"/>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0" name="Google Shape;2160;p15"/>
              <p:cNvGrpSpPr/>
              <p:nvPr/>
            </p:nvGrpSpPr>
            <p:grpSpPr>
              <a:xfrm>
                <a:off x="1965235" y="5405437"/>
                <a:ext cx="134227" cy="78867"/>
                <a:chOff x="1965235" y="5405437"/>
                <a:chExt cx="134227" cy="78867"/>
              </a:xfrm>
            </p:grpSpPr>
            <p:sp>
              <p:nvSpPr>
                <p:cNvPr id="2161" name="Google Shape;2161;p15"/>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2" name="Google Shape;2162;p15"/>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3" name="Google Shape;2163;p15"/>
              <p:cNvGrpSpPr/>
              <p:nvPr/>
            </p:nvGrpSpPr>
            <p:grpSpPr>
              <a:xfrm>
                <a:off x="1931256" y="5455729"/>
                <a:ext cx="202281" cy="99535"/>
                <a:chOff x="1931256" y="5455729"/>
                <a:chExt cx="202281" cy="99535"/>
              </a:xfrm>
            </p:grpSpPr>
            <p:sp>
              <p:nvSpPr>
                <p:cNvPr id="2164" name="Google Shape;2164;p15"/>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5" name="Google Shape;2165;p15"/>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6" name="Google Shape;2166;p15"/>
              <p:cNvGrpSpPr/>
              <p:nvPr/>
            </p:nvGrpSpPr>
            <p:grpSpPr>
              <a:xfrm>
                <a:off x="2099210" y="5526690"/>
                <a:ext cx="202601" cy="481298"/>
                <a:chOff x="2099210" y="5526690"/>
                <a:chExt cx="202601" cy="481298"/>
              </a:xfrm>
            </p:grpSpPr>
            <p:sp>
              <p:nvSpPr>
                <p:cNvPr id="2167" name="Google Shape;2167;p15"/>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8" name="Google Shape;2168;p15"/>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9" name="Google Shape;2169;p15"/>
              <p:cNvGrpSpPr/>
              <p:nvPr/>
            </p:nvGrpSpPr>
            <p:grpSpPr>
              <a:xfrm>
                <a:off x="2133447" y="5405437"/>
                <a:ext cx="134227" cy="78867"/>
                <a:chOff x="2133447" y="5405437"/>
                <a:chExt cx="134227" cy="78867"/>
              </a:xfrm>
            </p:grpSpPr>
            <p:sp>
              <p:nvSpPr>
                <p:cNvPr id="2170" name="Google Shape;2170;p15"/>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71" name="Google Shape;2171;p15"/>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2" name="Google Shape;2172;p15"/>
              <p:cNvGrpSpPr/>
              <p:nvPr/>
            </p:nvGrpSpPr>
            <p:grpSpPr>
              <a:xfrm>
                <a:off x="2099467" y="5455729"/>
                <a:ext cx="202281" cy="99535"/>
                <a:chOff x="2099467" y="5455729"/>
                <a:chExt cx="202281" cy="99535"/>
              </a:xfrm>
            </p:grpSpPr>
            <p:sp>
              <p:nvSpPr>
                <p:cNvPr id="2173" name="Google Shape;2173;p15"/>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74" name="Google Shape;2174;p15"/>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5" name="Google Shape;2175;p15"/>
              <p:cNvGrpSpPr/>
              <p:nvPr/>
            </p:nvGrpSpPr>
            <p:grpSpPr>
              <a:xfrm>
                <a:off x="2273236" y="5521165"/>
                <a:ext cx="202596" cy="481393"/>
                <a:chOff x="2273236" y="5521165"/>
                <a:chExt cx="202596" cy="481393"/>
              </a:xfrm>
            </p:grpSpPr>
            <p:sp>
              <p:nvSpPr>
                <p:cNvPr id="2176" name="Google Shape;2176;p15"/>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77" name="Google Shape;2177;p15"/>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8" name="Google Shape;2178;p15"/>
              <p:cNvGrpSpPr/>
              <p:nvPr/>
            </p:nvGrpSpPr>
            <p:grpSpPr>
              <a:xfrm>
                <a:off x="2307373" y="5405437"/>
                <a:ext cx="134227" cy="78867"/>
                <a:chOff x="2307373" y="5405437"/>
                <a:chExt cx="134227" cy="78867"/>
              </a:xfrm>
            </p:grpSpPr>
            <p:sp>
              <p:nvSpPr>
                <p:cNvPr id="2179" name="Google Shape;2179;p15"/>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0" name="Google Shape;2180;p15"/>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81" name="Google Shape;2181;p15"/>
              <p:cNvGrpSpPr/>
              <p:nvPr/>
            </p:nvGrpSpPr>
            <p:grpSpPr>
              <a:xfrm>
                <a:off x="2273427" y="5455729"/>
                <a:ext cx="202310" cy="99535"/>
                <a:chOff x="2273427" y="5455729"/>
                <a:chExt cx="202310" cy="99535"/>
              </a:xfrm>
            </p:grpSpPr>
            <p:sp>
              <p:nvSpPr>
                <p:cNvPr id="2182" name="Google Shape;2182;p15"/>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3" name="Google Shape;2183;p15"/>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84" name="Google Shape;2184;p15"/>
              <p:cNvGrpSpPr/>
              <p:nvPr/>
            </p:nvGrpSpPr>
            <p:grpSpPr>
              <a:xfrm>
                <a:off x="1560766" y="5782817"/>
                <a:ext cx="928687" cy="481393"/>
                <a:chOff x="1560766" y="5782817"/>
                <a:chExt cx="928687" cy="481393"/>
              </a:xfrm>
            </p:grpSpPr>
            <p:sp>
              <p:nvSpPr>
                <p:cNvPr id="2185" name="Google Shape;2185;p15"/>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6" name="Google Shape;2186;p15"/>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87" name="Google Shape;2187;p15"/>
              <p:cNvGrpSpPr/>
              <p:nvPr/>
            </p:nvGrpSpPr>
            <p:grpSpPr>
              <a:xfrm>
                <a:off x="1724405" y="5870161"/>
                <a:ext cx="612267" cy="284988"/>
                <a:chOff x="1724405" y="5870161"/>
                <a:chExt cx="612267" cy="284988"/>
              </a:xfrm>
            </p:grpSpPr>
            <p:sp>
              <p:nvSpPr>
                <p:cNvPr id="2188" name="Google Shape;2188;p15"/>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9" name="Google Shape;2189;p15"/>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190" name="Google Shape;2190;p15"/>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191" name="Google Shape;2191;p15"/>
          <p:cNvGrpSpPr/>
          <p:nvPr/>
        </p:nvGrpSpPr>
        <p:grpSpPr>
          <a:xfrm>
            <a:off x="632" y="2101550"/>
            <a:ext cx="784497" cy="915733"/>
            <a:chOff x="8127313" y="716372"/>
            <a:chExt cx="1477581" cy="1724761"/>
          </a:xfrm>
        </p:grpSpPr>
        <p:grpSp>
          <p:nvGrpSpPr>
            <p:cNvPr id="2192" name="Google Shape;2192;p15"/>
            <p:cNvGrpSpPr/>
            <p:nvPr/>
          </p:nvGrpSpPr>
          <p:grpSpPr>
            <a:xfrm flipH="1">
              <a:off x="8127313" y="730397"/>
              <a:ext cx="1477581" cy="1710736"/>
              <a:chOff x="8390004" y="456115"/>
              <a:chExt cx="904162" cy="1046834"/>
            </a:xfrm>
          </p:grpSpPr>
          <p:grpSp>
            <p:nvGrpSpPr>
              <p:cNvPr id="2193" name="Google Shape;2193;p15"/>
              <p:cNvGrpSpPr/>
              <p:nvPr/>
            </p:nvGrpSpPr>
            <p:grpSpPr>
              <a:xfrm>
                <a:off x="8390004" y="1344626"/>
                <a:ext cx="193429" cy="158323"/>
                <a:chOff x="8390004" y="1344626"/>
                <a:chExt cx="193429" cy="158323"/>
              </a:xfrm>
            </p:grpSpPr>
            <p:sp>
              <p:nvSpPr>
                <p:cNvPr id="2194" name="Google Shape;2194;p1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95" name="Google Shape;2195;p1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96" name="Google Shape;2196;p15"/>
              <p:cNvGrpSpPr/>
              <p:nvPr/>
            </p:nvGrpSpPr>
            <p:grpSpPr>
              <a:xfrm>
                <a:off x="8437418" y="1249718"/>
                <a:ext cx="235873" cy="221893"/>
                <a:chOff x="8437418" y="1249718"/>
                <a:chExt cx="235873" cy="221893"/>
              </a:xfrm>
            </p:grpSpPr>
            <p:sp>
              <p:nvSpPr>
                <p:cNvPr id="2197" name="Google Shape;2197;p1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98" name="Google Shape;2198;p1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199" name="Google Shape;2199;p1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0" name="Google Shape;2200;p1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01" name="Google Shape;2201;p15"/>
              <p:cNvGrpSpPr/>
              <p:nvPr/>
            </p:nvGrpSpPr>
            <p:grpSpPr>
              <a:xfrm>
                <a:off x="8433011" y="1095392"/>
                <a:ext cx="388579" cy="353169"/>
                <a:chOff x="8433011" y="1095392"/>
                <a:chExt cx="388579" cy="353169"/>
              </a:xfrm>
            </p:grpSpPr>
            <p:sp>
              <p:nvSpPr>
                <p:cNvPr id="2202" name="Google Shape;2202;p1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3" name="Google Shape;2203;p1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04" name="Google Shape;2204;p15"/>
              <p:cNvGrpSpPr/>
              <p:nvPr/>
            </p:nvGrpSpPr>
            <p:grpSpPr>
              <a:xfrm>
                <a:off x="8457991" y="456115"/>
                <a:ext cx="836175" cy="922341"/>
                <a:chOff x="8457991" y="456115"/>
                <a:chExt cx="836175" cy="922341"/>
              </a:xfrm>
            </p:grpSpPr>
            <p:sp>
              <p:nvSpPr>
                <p:cNvPr id="2205" name="Google Shape;2205;p1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6" name="Google Shape;2206;p1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07" name="Google Shape;2207;p15"/>
              <p:cNvGrpSpPr/>
              <p:nvPr/>
            </p:nvGrpSpPr>
            <p:grpSpPr>
              <a:xfrm>
                <a:off x="9017765" y="1062485"/>
                <a:ext cx="43394" cy="51843"/>
                <a:chOff x="9017765" y="1062485"/>
                <a:chExt cx="43394" cy="51843"/>
              </a:xfrm>
            </p:grpSpPr>
            <p:sp>
              <p:nvSpPr>
                <p:cNvPr id="2208" name="Google Shape;2208;p15"/>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9" name="Google Shape;2209;p1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10" name="Google Shape;2210;p15"/>
              <p:cNvGrpSpPr/>
              <p:nvPr/>
            </p:nvGrpSpPr>
            <p:grpSpPr>
              <a:xfrm>
                <a:off x="8715085" y="603328"/>
                <a:ext cx="436817" cy="522335"/>
                <a:chOff x="8715085" y="603328"/>
                <a:chExt cx="436817" cy="522335"/>
              </a:xfrm>
            </p:grpSpPr>
            <p:sp>
              <p:nvSpPr>
                <p:cNvPr id="2211" name="Google Shape;2211;p1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2" name="Google Shape;2212;p1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13" name="Google Shape;2213;p1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4" name="Google Shape;2214;p1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5" name="Google Shape;2215;p1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16" name="Google Shape;2216;p15"/>
            <p:cNvGrpSpPr/>
            <p:nvPr/>
          </p:nvGrpSpPr>
          <p:grpSpPr>
            <a:xfrm flipH="1">
              <a:off x="8127313" y="716372"/>
              <a:ext cx="1477581" cy="1710736"/>
              <a:chOff x="8390004" y="456115"/>
              <a:chExt cx="904162" cy="1046834"/>
            </a:xfrm>
          </p:grpSpPr>
          <p:grpSp>
            <p:nvGrpSpPr>
              <p:cNvPr id="2217" name="Google Shape;2217;p15"/>
              <p:cNvGrpSpPr/>
              <p:nvPr/>
            </p:nvGrpSpPr>
            <p:grpSpPr>
              <a:xfrm>
                <a:off x="8390004" y="1344626"/>
                <a:ext cx="193429" cy="158323"/>
                <a:chOff x="8390004" y="1344626"/>
                <a:chExt cx="193429" cy="158323"/>
              </a:xfrm>
            </p:grpSpPr>
            <p:sp>
              <p:nvSpPr>
                <p:cNvPr id="2218" name="Google Shape;2218;p1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9" name="Google Shape;2219;p1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20" name="Google Shape;2220;p15"/>
              <p:cNvGrpSpPr/>
              <p:nvPr/>
            </p:nvGrpSpPr>
            <p:grpSpPr>
              <a:xfrm>
                <a:off x="8437418" y="1249718"/>
                <a:ext cx="235873" cy="221893"/>
                <a:chOff x="8437418" y="1249718"/>
                <a:chExt cx="235873" cy="221893"/>
              </a:xfrm>
            </p:grpSpPr>
            <p:sp>
              <p:nvSpPr>
                <p:cNvPr id="2221" name="Google Shape;2221;p1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2" name="Google Shape;2222;p1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23" name="Google Shape;2223;p1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4" name="Google Shape;2224;p1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25" name="Google Shape;2225;p15"/>
              <p:cNvGrpSpPr/>
              <p:nvPr/>
            </p:nvGrpSpPr>
            <p:grpSpPr>
              <a:xfrm>
                <a:off x="8433011" y="1095392"/>
                <a:ext cx="388579" cy="353169"/>
                <a:chOff x="8433011" y="1095392"/>
                <a:chExt cx="388579" cy="353169"/>
              </a:xfrm>
            </p:grpSpPr>
            <p:sp>
              <p:nvSpPr>
                <p:cNvPr id="2226" name="Google Shape;2226;p1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7" name="Google Shape;2227;p1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28" name="Google Shape;2228;p15"/>
              <p:cNvGrpSpPr/>
              <p:nvPr/>
            </p:nvGrpSpPr>
            <p:grpSpPr>
              <a:xfrm>
                <a:off x="8457991" y="456115"/>
                <a:ext cx="836175" cy="922341"/>
                <a:chOff x="8457991" y="456115"/>
                <a:chExt cx="836175" cy="922341"/>
              </a:xfrm>
            </p:grpSpPr>
            <p:sp>
              <p:nvSpPr>
                <p:cNvPr id="2229" name="Google Shape;2229;p1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0" name="Google Shape;2230;p1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31" name="Google Shape;2231;p15"/>
              <p:cNvGrpSpPr/>
              <p:nvPr/>
            </p:nvGrpSpPr>
            <p:grpSpPr>
              <a:xfrm>
                <a:off x="9017765" y="1062485"/>
                <a:ext cx="43394" cy="51843"/>
                <a:chOff x="9017765" y="1062485"/>
                <a:chExt cx="43394" cy="51843"/>
              </a:xfrm>
            </p:grpSpPr>
            <p:sp>
              <p:nvSpPr>
                <p:cNvPr id="2232" name="Google Shape;2232;p15"/>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3" name="Google Shape;2233;p1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34" name="Google Shape;2234;p15"/>
              <p:cNvGrpSpPr/>
              <p:nvPr/>
            </p:nvGrpSpPr>
            <p:grpSpPr>
              <a:xfrm>
                <a:off x="8715085" y="603328"/>
                <a:ext cx="436817" cy="522335"/>
                <a:chOff x="8715085" y="603328"/>
                <a:chExt cx="436817" cy="522335"/>
              </a:xfrm>
            </p:grpSpPr>
            <p:sp>
              <p:nvSpPr>
                <p:cNvPr id="2235" name="Google Shape;2235;p1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6" name="Google Shape;2236;p1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37" name="Google Shape;2237;p1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8" name="Google Shape;2238;p1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9" name="Google Shape;2239;p1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152795176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015 Station Rotation">
  <p:cSld name="015 Station Rotation">
    <p:spTree>
      <p:nvGrpSpPr>
        <p:cNvPr id="1" name="Shape 2240"/>
        <p:cNvGrpSpPr/>
        <p:nvPr/>
      </p:nvGrpSpPr>
      <p:grpSpPr>
        <a:xfrm>
          <a:off x="0" y="0"/>
          <a:ext cx="0" cy="0"/>
          <a:chOff x="0" y="0"/>
          <a:chExt cx="0" cy="0"/>
        </a:xfrm>
      </p:grpSpPr>
      <p:sp>
        <p:nvSpPr>
          <p:cNvPr id="2241" name="Google Shape;2241;p16"/>
          <p:cNvSpPr/>
          <p:nvPr/>
        </p:nvSpPr>
        <p:spPr>
          <a:xfrm rot="-2700000">
            <a:off x="9648668" y="1020991"/>
            <a:ext cx="1593938" cy="16101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2" name="Google Shape;2242;p16"/>
          <p:cNvSpPr/>
          <p:nvPr/>
        </p:nvSpPr>
        <p:spPr>
          <a:xfrm rot="2125079">
            <a:off x="7521054" y="1133887"/>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3" name="Google Shape;2243;p16"/>
          <p:cNvSpPr/>
          <p:nvPr/>
        </p:nvSpPr>
        <p:spPr>
          <a:xfrm rot="-2454863">
            <a:off x="5371645" y="1086577"/>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4" name="Google Shape;2244;p16"/>
          <p:cNvSpPr/>
          <p:nvPr/>
        </p:nvSpPr>
        <p:spPr>
          <a:xfrm rot="2341434">
            <a:off x="3164568" y="1070993"/>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5" name="Google Shape;2245;p16"/>
          <p:cNvSpPr/>
          <p:nvPr/>
        </p:nvSpPr>
        <p:spPr>
          <a:xfrm rot="-2700000">
            <a:off x="905852" y="5065374"/>
            <a:ext cx="1593938" cy="16101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6" name="Google Shape;2246;p16"/>
          <p:cNvSpPr/>
          <p:nvPr/>
        </p:nvSpPr>
        <p:spPr>
          <a:xfrm rot="2125079">
            <a:off x="886838" y="4072237"/>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7" name="Google Shape;2247;p16"/>
          <p:cNvSpPr/>
          <p:nvPr/>
        </p:nvSpPr>
        <p:spPr>
          <a:xfrm rot="2341434">
            <a:off x="922068" y="1942476"/>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8" name="Google Shape;2248;p16"/>
          <p:cNvSpPr/>
          <p:nvPr/>
        </p:nvSpPr>
        <p:spPr>
          <a:xfrm rot="-2454863">
            <a:off x="893062" y="2980110"/>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9" name="Google Shape;2249;p16"/>
          <p:cNvSpPr/>
          <p:nvPr/>
        </p:nvSpPr>
        <p:spPr>
          <a:xfrm>
            <a:off x="2986100" y="2252614"/>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0" name="Google Shape;2250;p16"/>
          <p:cNvSpPr/>
          <p:nvPr/>
        </p:nvSpPr>
        <p:spPr>
          <a:xfrm>
            <a:off x="7363079" y="2252614"/>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1" name="Google Shape;2251;p16"/>
          <p:cNvSpPr/>
          <p:nvPr/>
        </p:nvSpPr>
        <p:spPr>
          <a:xfrm>
            <a:off x="5174680" y="2252615"/>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2" name="Google Shape;2252;p16"/>
          <p:cNvSpPr/>
          <p:nvPr/>
        </p:nvSpPr>
        <p:spPr>
          <a:xfrm>
            <a:off x="9551478" y="2242233"/>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3" name="Google Shape;2253;p16"/>
          <p:cNvSpPr/>
          <p:nvPr/>
        </p:nvSpPr>
        <p:spPr>
          <a:xfrm>
            <a:off x="2921318"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1</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4" name="Google Shape;2254;p16"/>
          <p:cNvSpPr/>
          <p:nvPr/>
        </p:nvSpPr>
        <p:spPr>
          <a:xfrm>
            <a:off x="646750" y="2431121"/>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1</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5" name="Google Shape;2255;p16"/>
          <p:cNvSpPr/>
          <p:nvPr/>
        </p:nvSpPr>
        <p:spPr>
          <a:xfrm>
            <a:off x="646750" y="3481118"/>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2</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6" name="Google Shape;2256;p16"/>
          <p:cNvSpPr/>
          <p:nvPr/>
        </p:nvSpPr>
        <p:spPr>
          <a:xfrm>
            <a:off x="646750" y="4531116"/>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3</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7" name="Google Shape;2257;p16"/>
          <p:cNvSpPr/>
          <p:nvPr/>
        </p:nvSpPr>
        <p:spPr>
          <a:xfrm>
            <a:off x="646750" y="5581162"/>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4</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8" name="Google Shape;2258;p16"/>
          <p:cNvSpPr/>
          <p:nvPr/>
        </p:nvSpPr>
        <p:spPr>
          <a:xfrm>
            <a:off x="5102610"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2</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9" name="Google Shape;2259;p16"/>
          <p:cNvSpPr/>
          <p:nvPr/>
        </p:nvSpPr>
        <p:spPr>
          <a:xfrm>
            <a:off x="7283901"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3</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60" name="Google Shape;2260;p16"/>
          <p:cNvSpPr/>
          <p:nvPr/>
        </p:nvSpPr>
        <p:spPr>
          <a:xfrm>
            <a:off x="9465193"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4</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61" name="Google Shape;2261;p16"/>
          <p:cNvSpPr/>
          <p:nvPr/>
        </p:nvSpPr>
        <p:spPr>
          <a:xfrm>
            <a:off x="2986100" y="3338931"/>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2" name="Google Shape;2262;p16"/>
          <p:cNvSpPr/>
          <p:nvPr/>
        </p:nvSpPr>
        <p:spPr>
          <a:xfrm>
            <a:off x="7363079" y="3338931"/>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3" name="Google Shape;2263;p16"/>
          <p:cNvSpPr/>
          <p:nvPr/>
        </p:nvSpPr>
        <p:spPr>
          <a:xfrm>
            <a:off x="5174680" y="3338931"/>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4" name="Google Shape;2264;p16"/>
          <p:cNvSpPr/>
          <p:nvPr/>
        </p:nvSpPr>
        <p:spPr>
          <a:xfrm>
            <a:off x="9551478" y="3328550"/>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5" name="Google Shape;2265;p16"/>
          <p:cNvSpPr/>
          <p:nvPr/>
        </p:nvSpPr>
        <p:spPr>
          <a:xfrm>
            <a:off x="2986100" y="4435631"/>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6" name="Google Shape;2266;p16"/>
          <p:cNvSpPr/>
          <p:nvPr/>
        </p:nvSpPr>
        <p:spPr>
          <a:xfrm>
            <a:off x="7363079" y="4435631"/>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7" name="Google Shape;2267;p16"/>
          <p:cNvSpPr/>
          <p:nvPr/>
        </p:nvSpPr>
        <p:spPr>
          <a:xfrm>
            <a:off x="5174680" y="4435631"/>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8" name="Google Shape;2268;p16"/>
          <p:cNvSpPr/>
          <p:nvPr/>
        </p:nvSpPr>
        <p:spPr>
          <a:xfrm>
            <a:off x="9551478" y="4425250"/>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9" name="Google Shape;2269;p16"/>
          <p:cNvSpPr/>
          <p:nvPr/>
        </p:nvSpPr>
        <p:spPr>
          <a:xfrm>
            <a:off x="2986100" y="5521947"/>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0" name="Google Shape;2270;p16"/>
          <p:cNvSpPr/>
          <p:nvPr/>
        </p:nvSpPr>
        <p:spPr>
          <a:xfrm>
            <a:off x="7363079" y="5521948"/>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1" name="Google Shape;2271;p16"/>
          <p:cNvSpPr/>
          <p:nvPr/>
        </p:nvSpPr>
        <p:spPr>
          <a:xfrm>
            <a:off x="5174680" y="5521948"/>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2" name="Google Shape;2272;p16"/>
          <p:cNvSpPr/>
          <p:nvPr/>
        </p:nvSpPr>
        <p:spPr>
          <a:xfrm>
            <a:off x="9551478" y="5511567"/>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73" name="Google Shape;2273;p16"/>
          <p:cNvGrpSpPr/>
          <p:nvPr/>
        </p:nvGrpSpPr>
        <p:grpSpPr>
          <a:xfrm rot="-142713" flipH="1">
            <a:off x="933069" y="1182165"/>
            <a:ext cx="923556" cy="1093403"/>
            <a:chOff x="15662019" y="7573647"/>
            <a:chExt cx="1385387" cy="1640167"/>
          </a:xfrm>
        </p:grpSpPr>
        <p:grpSp>
          <p:nvGrpSpPr>
            <p:cNvPr id="2274" name="Google Shape;2274;p16"/>
            <p:cNvGrpSpPr/>
            <p:nvPr/>
          </p:nvGrpSpPr>
          <p:grpSpPr>
            <a:xfrm>
              <a:off x="15662019" y="7580072"/>
              <a:ext cx="1385387" cy="1633742"/>
              <a:chOff x="4444301" y="5303307"/>
              <a:chExt cx="837446" cy="987573"/>
            </a:xfrm>
          </p:grpSpPr>
          <p:grpSp>
            <p:nvGrpSpPr>
              <p:cNvPr id="2275" name="Google Shape;2275;p16"/>
              <p:cNvGrpSpPr/>
              <p:nvPr/>
            </p:nvGrpSpPr>
            <p:grpSpPr>
              <a:xfrm>
                <a:off x="4447958" y="5864581"/>
                <a:ext cx="411276" cy="403725"/>
                <a:chOff x="4447958" y="5864581"/>
                <a:chExt cx="411276" cy="403725"/>
              </a:xfrm>
            </p:grpSpPr>
            <p:sp>
              <p:nvSpPr>
                <p:cNvPr id="2276" name="Google Shape;2276;p1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7" name="Google Shape;2277;p1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78" name="Google Shape;2278;p16"/>
              <p:cNvGrpSpPr/>
              <p:nvPr/>
            </p:nvGrpSpPr>
            <p:grpSpPr>
              <a:xfrm>
                <a:off x="4444301" y="6116630"/>
                <a:ext cx="191552" cy="174250"/>
                <a:chOff x="4444301" y="6116630"/>
                <a:chExt cx="191552" cy="174250"/>
              </a:xfrm>
            </p:grpSpPr>
            <p:sp>
              <p:nvSpPr>
                <p:cNvPr id="2279" name="Google Shape;2279;p1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0" name="Google Shape;2280;p1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81" name="Google Shape;2281;p16"/>
              <p:cNvGrpSpPr/>
              <p:nvPr/>
            </p:nvGrpSpPr>
            <p:grpSpPr>
              <a:xfrm>
                <a:off x="4462311" y="5636933"/>
                <a:ext cx="572525" cy="575651"/>
                <a:chOff x="4462311" y="5636933"/>
                <a:chExt cx="572525" cy="575651"/>
              </a:xfrm>
            </p:grpSpPr>
            <p:sp>
              <p:nvSpPr>
                <p:cNvPr id="2282" name="Google Shape;2282;p1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3" name="Google Shape;2283;p1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84" name="Google Shape;2284;p16"/>
              <p:cNvGrpSpPr/>
              <p:nvPr/>
            </p:nvGrpSpPr>
            <p:grpSpPr>
              <a:xfrm>
                <a:off x="4751814" y="5483009"/>
                <a:ext cx="402028" cy="354862"/>
                <a:chOff x="4751814" y="5483009"/>
                <a:chExt cx="402028" cy="354862"/>
              </a:xfrm>
            </p:grpSpPr>
            <p:sp>
              <p:nvSpPr>
                <p:cNvPr id="2285" name="Google Shape;2285;p1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6" name="Google Shape;2286;p1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87" name="Google Shape;2287;p16"/>
              <p:cNvGrpSpPr/>
              <p:nvPr/>
            </p:nvGrpSpPr>
            <p:grpSpPr>
              <a:xfrm>
                <a:off x="4865542" y="5303307"/>
                <a:ext cx="416205" cy="387402"/>
                <a:chOff x="4865542" y="5303307"/>
                <a:chExt cx="416205" cy="387402"/>
              </a:xfrm>
            </p:grpSpPr>
            <p:sp>
              <p:nvSpPr>
                <p:cNvPr id="2288" name="Google Shape;2288;p1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9" name="Google Shape;2289;p1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90" name="Google Shape;2290;p16"/>
              <p:cNvGrpSpPr/>
              <p:nvPr/>
            </p:nvGrpSpPr>
            <p:grpSpPr>
              <a:xfrm>
                <a:off x="4804248" y="5401592"/>
                <a:ext cx="421233" cy="357222"/>
                <a:chOff x="4804248" y="5401592"/>
                <a:chExt cx="421233" cy="357222"/>
              </a:xfrm>
            </p:grpSpPr>
            <p:sp>
              <p:nvSpPr>
                <p:cNvPr id="2291" name="Google Shape;2291;p1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2" name="Google Shape;2292;p1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93" name="Google Shape;2293;p16"/>
              <p:cNvGrpSpPr/>
              <p:nvPr/>
            </p:nvGrpSpPr>
            <p:grpSpPr>
              <a:xfrm>
                <a:off x="4680264" y="5562151"/>
                <a:ext cx="421201" cy="357254"/>
                <a:chOff x="4680264" y="5562151"/>
                <a:chExt cx="421201" cy="357254"/>
              </a:xfrm>
            </p:grpSpPr>
            <p:sp>
              <p:nvSpPr>
                <p:cNvPr id="2294" name="Google Shape;2294;p1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5" name="Google Shape;2295;p1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96" name="Google Shape;2296;p1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97" name="Google Shape;2297;p16"/>
              <p:cNvGrpSpPr/>
              <p:nvPr/>
            </p:nvGrpSpPr>
            <p:grpSpPr>
              <a:xfrm>
                <a:off x="4661227" y="5807423"/>
                <a:ext cx="195857" cy="208030"/>
                <a:chOff x="4661227" y="5807423"/>
                <a:chExt cx="195857" cy="208030"/>
              </a:xfrm>
            </p:grpSpPr>
            <p:sp>
              <p:nvSpPr>
                <p:cNvPr id="2298" name="Google Shape;2298;p1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9" name="Google Shape;2299;p1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00" name="Google Shape;2300;p1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01" name="Google Shape;2301;p16"/>
            <p:cNvGrpSpPr/>
            <p:nvPr/>
          </p:nvGrpSpPr>
          <p:grpSpPr>
            <a:xfrm>
              <a:off x="15662019" y="7573647"/>
              <a:ext cx="1385387" cy="1633742"/>
              <a:chOff x="4444301" y="5303307"/>
              <a:chExt cx="837446" cy="987573"/>
            </a:xfrm>
          </p:grpSpPr>
          <p:grpSp>
            <p:nvGrpSpPr>
              <p:cNvPr id="2302" name="Google Shape;2302;p16"/>
              <p:cNvGrpSpPr/>
              <p:nvPr/>
            </p:nvGrpSpPr>
            <p:grpSpPr>
              <a:xfrm>
                <a:off x="4447958" y="5864581"/>
                <a:ext cx="411276" cy="403725"/>
                <a:chOff x="4447958" y="5864581"/>
                <a:chExt cx="411276" cy="403725"/>
              </a:xfrm>
            </p:grpSpPr>
            <p:sp>
              <p:nvSpPr>
                <p:cNvPr id="2303" name="Google Shape;2303;p1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04" name="Google Shape;2304;p1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05" name="Google Shape;2305;p16"/>
              <p:cNvGrpSpPr/>
              <p:nvPr/>
            </p:nvGrpSpPr>
            <p:grpSpPr>
              <a:xfrm>
                <a:off x="4444301" y="6116630"/>
                <a:ext cx="191552" cy="174250"/>
                <a:chOff x="4444301" y="6116630"/>
                <a:chExt cx="191552" cy="174250"/>
              </a:xfrm>
            </p:grpSpPr>
            <p:sp>
              <p:nvSpPr>
                <p:cNvPr id="2306" name="Google Shape;2306;p1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07" name="Google Shape;2307;p1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08" name="Google Shape;2308;p16"/>
              <p:cNvGrpSpPr/>
              <p:nvPr/>
            </p:nvGrpSpPr>
            <p:grpSpPr>
              <a:xfrm>
                <a:off x="4462311" y="5636933"/>
                <a:ext cx="572525" cy="575651"/>
                <a:chOff x="4462311" y="5636933"/>
                <a:chExt cx="572525" cy="575651"/>
              </a:xfrm>
            </p:grpSpPr>
            <p:sp>
              <p:nvSpPr>
                <p:cNvPr id="2309" name="Google Shape;2309;p1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0" name="Google Shape;2310;p1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1" name="Google Shape;2311;p16"/>
              <p:cNvGrpSpPr/>
              <p:nvPr/>
            </p:nvGrpSpPr>
            <p:grpSpPr>
              <a:xfrm>
                <a:off x="4751814" y="5483009"/>
                <a:ext cx="402028" cy="354862"/>
                <a:chOff x="4751814" y="5483009"/>
                <a:chExt cx="402028" cy="354862"/>
              </a:xfrm>
            </p:grpSpPr>
            <p:sp>
              <p:nvSpPr>
                <p:cNvPr id="2312" name="Google Shape;2312;p1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3" name="Google Shape;2313;p1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4" name="Google Shape;2314;p16"/>
              <p:cNvGrpSpPr/>
              <p:nvPr/>
            </p:nvGrpSpPr>
            <p:grpSpPr>
              <a:xfrm>
                <a:off x="4865542" y="5303307"/>
                <a:ext cx="416205" cy="387402"/>
                <a:chOff x="4865542" y="5303307"/>
                <a:chExt cx="416205" cy="387402"/>
              </a:xfrm>
            </p:grpSpPr>
            <p:sp>
              <p:nvSpPr>
                <p:cNvPr id="2315" name="Google Shape;2315;p1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6" name="Google Shape;2316;p1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7" name="Google Shape;2317;p16"/>
              <p:cNvGrpSpPr/>
              <p:nvPr/>
            </p:nvGrpSpPr>
            <p:grpSpPr>
              <a:xfrm>
                <a:off x="4804248" y="5401592"/>
                <a:ext cx="421233" cy="357222"/>
                <a:chOff x="4804248" y="5401592"/>
                <a:chExt cx="421233" cy="357222"/>
              </a:xfrm>
            </p:grpSpPr>
            <p:sp>
              <p:nvSpPr>
                <p:cNvPr id="2318" name="Google Shape;2318;p1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9" name="Google Shape;2319;p1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20" name="Google Shape;2320;p16"/>
              <p:cNvGrpSpPr/>
              <p:nvPr/>
            </p:nvGrpSpPr>
            <p:grpSpPr>
              <a:xfrm>
                <a:off x="4680264" y="5562151"/>
                <a:ext cx="421201" cy="357254"/>
                <a:chOff x="4680264" y="5562151"/>
                <a:chExt cx="421201" cy="357254"/>
              </a:xfrm>
            </p:grpSpPr>
            <p:sp>
              <p:nvSpPr>
                <p:cNvPr id="2321" name="Google Shape;2321;p1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22" name="Google Shape;2322;p1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23" name="Google Shape;2323;p1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324" name="Google Shape;2324;p16"/>
              <p:cNvGrpSpPr/>
              <p:nvPr/>
            </p:nvGrpSpPr>
            <p:grpSpPr>
              <a:xfrm>
                <a:off x="4661227" y="5807423"/>
                <a:ext cx="195857" cy="208030"/>
                <a:chOff x="4661227" y="5807423"/>
                <a:chExt cx="195857" cy="208030"/>
              </a:xfrm>
            </p:grpSpPr>
            <p:sp>
              <p:nvSpPr>
                <p:cNvPr id="2325" name="Google Shape;2325;p1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26" name="Google Shape;2326;p1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27" name="Google Shape;2327;p1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422084312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016 Choice Board">
  <p:cSld name="016 Choice Board">
    <p:spTree>
      <p:nvGrpSpPr>
        <p:cNvPr id="1" name="Shape 2328"/>
        <p:cNvGrpSpPr/>
        <p:nvPr/>
      </p:nvGrpSpPr>
      <p:grpSpPr>
        <a:xfrm>
          <a:off x="0" y="0"/>
          <a:ext cx="0" cy="0"/>
          <a:chOff x="0" y="0"/>
          <a:chExt cx="0" cy="0"/>
        </a:xfrm>
      </p:grpSpPr>
      <p:sp>
        <p:nvSpPr>
          <p:cNvPr id="2329" name="Google Shape;2329;p17"/>
          <p:cNvSpPr/>
          <p:nvPr/>
        </p:nvSpPr>
        <p:spPr>
          <a:xfrm>
            <a:off x="868759"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0" name="Google Shape;2330;p17"/>
          <p:cNvSpPr/>
          <p:nvPr/>
        </p:nvSpPr>
        <p:spPr>
          <a:xfrm>
            <a:off x="3538927"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1" name="Google Shape;2331;p17"/>
          <p:cNvSpPr/>
          <p:nvPr/>
        </p:nvSpPr>
        <p:spPr>
          <a:xfrm>
            <a:off x="6209095"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2" name="Google Shape;2332;p17"/>
          <p:cNvSpPr/>
          <p:nvPr/>
        </p:nvSpPr>
        <p:spPr>
          <a:xfrm>
            <a:off x="8879263"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3" name="Google Shape;2333;p17"/>
          <p:cNvSpPr/>
          <p:nvPr/>
        </p:nvSpPr>
        <p:spPr>
          <a:xfrm>
            <a:off x="868759"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4" name="Google Shape;2334;p17"/>
          <p:cNvSpPr/>
          <p:nvPr/>
        </p:nvSpPr>
        <p:spPr>
          <a:xfrm>
            <a:off x="3538927"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5" name="Google Shape;2335;p17"/>
          <p:cNvSpPr/>
          <p:nvPr/>
        </p:nvSpPr>
        <p:spPr>
          <a:xfrm>
            <a:off x="6209095"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6" name="Google Shape;2336;p17"/>
          <p:cNvSpPr/>
          <p:nvPr/>
        </p:nvSpPr>
        <p:spPr>
          <a:xfrm>
            <a:off x="8879263"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7" name="Google Shape;2337;p17"/>
          <p:cNvSpPr/>
          <p:nvPr/>
        </p:nvSpPr>
        <p:spPr>
          <a:xfrm>
            <a:off x="868759"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8" name="Google Shape;2338;p17"/>
          <p:cNvSpPr/>
          <p:nvPr/>
        </p:nvSpPr>
        <p:spPr>
          <a:xfrm>
            <a:off x="3538927"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9" name="Google Shape;2339;p17"/>
          <p:cNvSpPr/>
          <p:nvPr/>
        </p:nvSpPr>
        <p:spPr>
          <a:xfrm>
            <a:off x="6209095"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0" name="Google Shape;2340;p17"/>
          <p:cNvSpPr/>
          <p:nvPr/>
        </p:nvSpPr>
        <p:spPr>
          <a:xfrm>
            <a:off x="8879263"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1" name="Google Shape;2341;p17"/>
          <p:cNvSpPr/>
          <p:nvPr/>
        </p:nvSpPr>
        <p:spPr>
          <a:xfrm>
            <a:off x="868759"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2" name="Google Shape;2342;p17"/>
          <p:cNvSpPr/>
          <p:nvPr/>
        </p:nvSpPr>
        <p:spPr>
          <a:xfrm>
            <a:off x="3538927"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3" name="Google Shape;2343;p17"/>
          <p:cNvSpPr/>
          <p:nvPr/>
        </p:nvSpPr>
        <p:spPr>
          <a:xfrm>
            <a:off x="6209095"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4" name="Google Shape;2344;p17"/>
          <p:cNvSpPr/>
          <p:nvPr/>
        </p:nvSpPr>
        <p:spPr>
          <a:xfrm>
            <a:off x="8879263"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5" name="Google Shape;2345;p17"/>
          <p:cNvSpPr/>
          <p:nvPr/>
        </p:nvSpPr>
        <p:spPr>
          <a:xfrm>
            <a:off x="943807" y="1976950"/>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46" name="Google Shape;2346;p17" descr="Eye outline"/>
          <p:cNvGrpSpPr/>
          <p:nvPr/>
        </p:nvGrpSpPr>
        <p:grpSpPr>
          <a:xfrm>
            <a:off x="3626425" y="1978337"/>
            <a:ext cx="270927" cy="152832"/>
            <a:chOff x="2017451" y="997371"/>
            <a:chExt cx="742944" cy="419100"/>
          </a:xfrm>
        </p:grpSpPr>
        <p:sp>
          <p:nvSpPr>
            <p:cNvPr id="2347" name="Google Shape;2347;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8" name="Google Shape;2348;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49" name="Google Shape;2349;p17" descr="Ear outline"/>
          <p:cNvGrpSpPr/>
          <p:nvPr/>
        </p:nvGrpSpPr>
        <p:grpSpPr>
          <a:xfrm>
            <a:off x="6257091" y="1979346"/>
            <a:ext cx="173020" cy="232803"/>
            <a:chOff x="5019702" y="2885850"/>
            <a:chExt cx="474460" cy="638400"/>
          </a:xfrm>
        </p:grpSpPr>
        <p:sp>
          <p:nvSpPr>
            <p:cNvPr id="2350" name="Google Shape;2350;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1" name="Google Shape;2351;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52" name="Google Shape;2352;p17"/>
          <p:cNvSpPr/>
          <p:nvPr/>
        </p:nvSpPr>
        <p:spPr>
          <a:xfrm>
            <a:off x="8972468" y="1999594"/>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53" name="Google Shape;2353;p17" descr="Ear outline"/>
          <p:cNvGrpSpPr/>
          <p:nvPr/>
        </p:nvGrpSpPr>
        <p:grpSpPr>
          <a:xfrm>
            <a:off x="974559" y="3099000"/>
            <a:ext cx="173020" cy="232803"/>
            <a:chOff x="5019702" y="2885850"/>
            <a:chExt cx="474460" cy="638400"/>
          </a:xfrm>
        </p:grpSpPr>
        <p:sp>
          <p:nvSpPr>
            <p:cNvPr id="2354" name="Google Shape;2354;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5" name="Google Shape;2355;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56" name="Google Shape;2356;p17" descr="Ear outline"/>
          <p:cNvGrpSpPr/>
          <p:nvPr/>
        </p:nvGrpSpPr>
        <p:grpSpPr>
          <a:xfrm>
            <a:off x="8972435" y="4263720"/>
            <a:ext cx="173020" cy="232803"/>
            <a:chOff x="5019702" y="2885850"/>
            <a:chExt cx="474460" cy="638400"/>
          </a:xfrm>
        </p:grpSpPr>
        <p:sp>
          <p:nvSpPr>
            <p:cNvPr id="2357" name="Google Shape;2357;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8" name="Google Shape;2358;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59" name="Google Shape;2359;p17" descr="Ear outline"/>
          <p:cNvGrpSpPr/>
          <p:nvPr/>
        </p:nvGrpSpPr>
        <p:grpSpPr>
          <a:xfrm>
            <a:off x="3626404" y="5389027"/>
            <a:ext cx="173020" cy="232803"/>
            <a:chOff x="5019702" y="2885850"/>
            <a:chExt cx="474460" cy="638400"/>
          </a:xfrm>
        </p:grpSpPr>
        <p:sp>
          <p:nvSpPr>
            <p:cNvPr id="2360" name="Google Shape;2360;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1" name="Google Shape;2361;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62" name="Google Shape;2362;p17" descr="Eye outline"/>
          <p:cNvGrpSpPr/>
          <p:nvPr/>
        </p:nvGrpSpPr>
        <p:grpSpPr>
          <a:xfrm>
            <a:off x="8975675" y="3099007"/>
            <a:ext cx="270927" cy="152832"/>
            <a:chOff x="2017451" y="997371"/>
            <a:chExt cx="742944" cy="419100"/>
          </a:xfrm>
        </p:grpSpPr>
        <p:sp>
          <p:nvSpPr>
            <p:cNvPr id="2363" name="Google Shape;2363;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4" name="Google Shape;2364;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65" name="Google Shape;2365;p17" descr="Eye outline"/>
          <p:cNvGrpSpPr/>
          <p:nvPr/>
        </p:nvGrpSpPr>
        <p:grpSpPr>
          <a:xfrm>
            <a:off x="925624" y="4252011"/>
            <a:ext cx="270927" cy="152832"/>
            <a:chOff x="2017451" y="997371"/>
            <a:chExt cx="742944" cy="419100"/>
          </a:xfrm>
        </p:grpSpPr>
        <p:sp>
          <p:nvSpPr>
            <p:cNvPr id="2366" name="Google Shape;2366;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7" name="Google Shape;2367;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68" name="Google Shape;2368;p17" descr="Eye outline"/>
          <p:cNvGrpSpPr/>
          <p:nvPr/>
        </p:nvGrpSpPr>
        <p:grpSpPr>
          <a:xfrm>
            <a:off x="6257112" y="5370620"/>
            <a:ext cx="270927" cy="152832"/>
            <a:chOff x="2017451" y="997371"/>
            <a:chExt cx="742944" cy="419100"/>
          </a:xfrm>
        </p:grpSpPr>
        <p:sp>
          <p:nvSpPr>
            <p:cNvPr id="2369" name="Google Shape;2369;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0" name="Google Shape;2370;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71" name="Google Shape;2371;p17"/>
          <p:cNvSpPr/>
          <p:nvPr/>
        </p:nvSpPr>
        <p:spPr>
          <a:xfrm>
            <a:off x="3623218" y="3076557"/>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2" name="Google Shape;2372;p17"/>
          <p:cNvSpPr/>
          <p:nvPr/>
        </p:nvSpPr>
        <p:spPr>
          <a:xfrm>
            <a:off x="6257123" y="4241278"/>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3" name="Google Shape;2373;p17"/>
          <p:cNvSpPr/>
          <p:nvPr/>
        </p:nvSpPr>
        <p:spPr>
          <a:xfrm>
            <a:off x="922417" y="5366584"/>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4" name="Google Shape;2374;p17"/>
          <p:cNvSpPr/>
          <p:nvPr/>
        </p:nvSpPr>
        <p:spPr>
          <a:xfrm>
            <a:off x="6258414" y="3090511"/>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5" name="Google Shape;2375;p17"/>
          <p:cNvSpPr/>
          <p:nvPr/>
        </p:nvSpPr>
        <p:spPr>
          <a:xfrm>
            <a:off x="3595652" y="4235448"/>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6" name="Google Shape;2376;p17"/>
          <p:cNvSpPr/>
          <p:nvPr/>
        </p:nvSpPr>
        <p:spPr>
          <a:xfrm>
            <a:off x="8941683" y="5369233"/>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7" name="Google Shape;2377;p17"/>
          <p:cNvSpPr/>
          <p:nvPr/>
        </p:nvSpPr>
        <p:spPr>
          <a:xfrm>
            <a:off x="10825800" y="5760966"/>
            <a:ext cx="778210" cy="66557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78" name="Google Shape;2378;p17"/>
          <p:cNvSpPr/>
          <p:nvPr/>
        </p:nvSpPr>
        <p:spPr>
          <a:xfrm>
            <a:off x="678399" y="5780433"/>
            <a:ext cx="658581" cy="665297"/>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79" name="Google Shape;2379;p17"/>
          <p:cNvSpPr/>
          <p:nvPr/>
        </p:nvSpPr>
        <p:spPr>
          <a:xfrm rot="5230440">
            <a:off x="10739297" y="1652590"/>
            <a:ext cx="882576" cy="804320"/>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380" name="Google Shape;2380;p17"/>
          <p:cNvGrpSpPr/>
          <p:nvPr/>
        </p:nvGrpSpPr>
        <p:grpSpPr>
          <a:xfrm>
            <a:off x="460790" y="414621"/>
            <a:ext cx="1093803" cy="1140530"/>
            <a:chOff x="2451372" y="7926631"/>
            <a:chExt cx="1640705" cy="1710795"/>
          </a:xfrm>
        </p:grpSpPr>
        <p:grpSp>
          <p:nvGrpSpPr>
            <p:cNvPr id="2381" name="Google Shape;2381;p17"/>
            <p:cNvGrpSpPr/>
            <p:nvPr/>
          </p:nvGrpSpPr>
          <p:grpSpPr>
            <a:xfrm>
              <a:off x="2451372" y="7926631"/>
              <a:ext cx="1640705" cy="1710795"/>
              <a:chOff x="10913347" y="1720888"/>
              <a:chExt cx="918545" cy="957731"/>
            </a:xfrm>
          </p:grpSpPr>
          <p:grpSp>
            <p:nvGrpSpPr>
              <p:cNvPr id="2382" name="Google Shape;2382;p17"/>
              <p:cNvGrpSpPr/>
              <p:nvPr/>
            </p:nvGrpSpPr>
            <p:grpSpPr>
              <a:xfrm>
                <a:off x="10913347" y="1960327"/>
                <a:ext cx="918545" cy="718292"/>
                <a:chOff x="10913347" y="1960327"/>
                <a:chExt cx="918545" cy="718292"/>
              </a:xfrm>
            </p:grpSpPr>
            <p:sp>
              <p:nvSpPr>
                <p:cNvPr id="2383" name="Google Shape;2383;p17"/>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84" name="Google Shape;2384;p17"/>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85" name="Google Shape;2385;p17"/>
              <p:cNvGrpSpPr/>
              <p:nvPr/>
            </p:nvGrpSpPr>
            <p:grpSpPr>
              <a:xfrm>
                <a:off x="10974609" y="2212942"/>
                <a:ext cx="209169" cy="209168"/>
                <a:chOff x="10974609" y="2212942"/>
                <a:chExt cx="209169" cy="209168"/>
              </a:xfrm>
            </p:grpSpPr>
            <p:sp>
              <p:nvSpPr>
                <p:cNvPr id="2386" name="Google Shape;2386;p17"/>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87" name="Google Shape;2387;p17"/>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88" name="Google Shape;2388;p17"/>
              <p:cNvGrpSpPr/>
              <p:nvPr/>
            </p:nvGrpSpPr>
            <p:grpSpPr>
              <a:xfrm>
                <a:off x="11175206" y="2363437"/>
                <a:ext cx="209168" cy="209168"/>
                <a:chOff x="11175206" y="2363437"/>
                <a:chExt cx="209168" cy="209168"/>
              </a:xfrm>
            </p:grpSpPr>
            <p:sp>
              <p:nvSpPr>
                <p:cNvPr id="2389" name="Google Shape;2389;p17"/>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0" name="Google Shape;2390;p17"/>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91" name="Google Shape;2391;p17"/>
              <p:cNvGrpSpPr/>
              <p:nvPr/>
            </p:nvGrpSpPr>
            <p:grpSpPr>
              <a:xfrm>
                <a:off x="11516391" y="2092546"/>
                <a:ext cx="209169" cy="209168"/>
                <a:chOff x="11516391" y="2092546"/>
                <a:chExt cx="209169" cy="209168"/>
              </a:xfrm>
            </p:grpSpPr>
            <p:sp>
              <p:nvSpPr>
                <p:cNvPr id="2392" name="Google Shape;2392;p17"/>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3" name="Google Shape;2393;p17"/>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94" name="Google Shape;2394;p17"/>
              <p:cNvGrpSpPr/>
              <p:nvPr/>
            </p:nvGrpSpPr>
            <p:grpSpPr>
              <a:xfrm>
                <a:off x="11426094" y="2333338"/>
                <a:ext cx="209169" cy="209168"/>
                <a:chOff x="11426094" y="2333338"/>
                <a:chExt cx="209169" cy="209168"/>
              </a:xfrm>
            </p:grpSpPr>
            <p:sp>
              <p:nvSpPr>
                <p:cNvPr id="2395" name="Google Shape;2395;p17"/>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6" name="Google Shape;2396;p17"/>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97" name="Google Shape;2397;p17"/>
              <p:cNvGrpSpPr/>
              <p:nvPr/>
            </p:nvGrpSpPr>
            <p:grpSpPr>
              <a:xfrm>
                <a:off x="10932301" y="1720888"/>
                <a:ext cx="646499" cy="499292"/>
                <a:chOff x="10932301" y="1720888"/>
                <a:chExt cx="646499" cy="499292"/>
              </a:xfrm>
            </p:grpSpPr>
            <p:grpSp>
              <p:nvGrpSpPr>
                <p:cNvPr id="2398" name="Google Shape;2398;p17"/>
                <p:cNvGrpSpPr/>
                <p:nvPr/>
              </p:nvGrpSpPr>
              <p:grpSpPr>
                <a:xfrm>
                  <a:off x="11292848" y="1720888"/>
                  <a:ext cx="285952" cy="231831"/>
                  <a:chOff x="11292848" y="1720888"/>
                  <a:chExt cx="285952" cy="231831"/>
                </a:xfrm>
              </p:grpSpPr>
              <p:sp>
                <p:nvSpPr>
                  <p:cNvPr id="2399" name="Google Shape;2399;p17"/>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00" name="Google Shape;2400;p17"/>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01" name="Google Shape;2401;p17"/>
                <p:cNvGrpSpPr/>
                <p:nvPr/>
              </p:nvGrpSpPr>
              <p:grpSpPr>
                <a:xfrm>
                  <a:off x="11190563" y="1827754"/>
                  <a:ext cx="209006" cy="212690"/>
                  <a:chOff x="11190563" y="1827754"/>
                  <a:chExt cx="209006" cy="212690"/>
                </a:xfrm>
              </p:grpSpPr>
              <p:sp>
                <p:nvSpPr>
                  <p:cNvPr id="2402" name="Google Shape;2402;p17"/>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03" name="Google Shape;2403;p17"/>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04" name="Google Shape;2404;p17"/>
                <p:cNvGrpSpPr/>
                <p:nvPr/>
              </p:nvGrpSpPr>
              <p:grpSpPr>
                <a:xfrm>
                  <a:off x="10932301" y="1885932"/>
                  <a:ext cx="382548" cy="334248"/>
                  <a:chOff x="10932301" y="1885932"/>
                  <a:chExt cx="382548" cy="334248"/>
                </a:xfrm>
              </p:grpSpPr>
              <p:sp>
                <p:nvSpPr>
                  <p:cNvPr id="2405" name="Google Shape;2405;p17"/>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06" name="Google Shape;2406;p17"/>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407" name="Google Shape;2407;p17"/>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408" name="Google Shape;2408;p17"/>
            <p:cNvGrpSpPr/>
            <p:nvPr/>
          </p:nvGrpSpPr>
          <p:grpSpPr>
            <a:xfrm>
              <a:off x="2451372" y="7926631"/>
              <a:ext cx="1640705" cy="1710795"/>
              <a:chOff x="10913347" y="1720888"/>
              <a:chExt cx="918545" cy="957731"/>
            </a:xfrm>
          </p:grpSpPr>
          <p:grpSp>
            <p:nvGrpSpPr>
              <p:cNvPr id="2409" name="Google Shape;2409;p17"/>
              <p:cNvGrpSpPr/>
              <p:nvPr/>
            </p:nvGrpSpPr>
            <p:grpSpPr>
              <a:xfrm>
                <a:off x="10913347" y="1960327"/>
                <a:ext cx="918545" cy="718292"/>
                <a:chOff x="10913347" y="1960327"/>
                <a:chExt cx="918545" cy="718292"/>
              </a:xfrm>
            </p:grpSpPr>
            <p:sp>
              <p:nvSpPr>
                <p:cNvPr id="2410" name="Google Shape;2410;p17"/>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11" name="Google Shape;2411;p17"/>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12" name="Google Shape;2412;p17"/>
              <p:cNvGrpSpPr/>
              <p:nvPr/>
            </p:nvGrpSpPr>
            <p:grpSpPr>
              <a:xfrm>
                <a:off x="10974609" y="2212942"/>
                <a:ext cx="209169" cy="209168"/>
                <a:chOff x="10974609" y="2212942"/>
                <a:chExt cx="209169" cy="209168"/>
              </a:xfrm>
            </p:grpSpPr>
            <p:sp>
              <p:nvSpPr>
                <p:cNvPr id="2413" name="Google Shape;2413;p17"/>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14" name="Google Shape;2414;p17"/>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15" name="Google Shape;2415;p17"/>
              <p:cNvGrpSpPr/>
              <p:nvPr/>
            </p:nvGrpSpPr>
            <p:grpSpPr>
              <a:xfrm>
                <a:off x="11175206" y="2363437"/>
                <a:ext cx="209168" cy="209168"/>
                <a:chOff x="11175206" y="2363437"/>
                <a:chExt cx="209168" cy="209168"/>
              </a:xfrm>
            </p:grpSpPr>
            <p:sp>
              <p:nvSpPr>
                <p:cNvPr id="2416" name="Google Shape;2416;p17"/>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17" name="Google Shape;2417;p17"/>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18" name="Google Shape;2418;p17"/>
              <p:cNvGrpSpPr/>
              <p:nvPr/>
            </p:nvGrpSpPr>
            <p:grpSpPr>
              <a:xfrm>
                <a:off x="11516391" y="2092546"/>
                <a:ext cx="209169" cy="209168"/>
                <a:chOff x="11516391" y="2092546"/>
                <a:chExt cx="209169" cy="209168"/>
              </a:xfrm>
            </p:grpSpPr>
            <p:sp>
              <p:nvSpPr>
                <p:cNvPr id="2419" name="Google Shape;2419;p17"/>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0" name="Google Shape;2420;p17"/>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21" name="Google Shape;2421;p17"/>
              <p:cNvGrpSpPr/>
              <p:nvPr/>
            </p:nvGrpSpPr>
            <p:grpSpPr>
              <a:xfrm>
                <a:off x="11426094" y="2333338"/>
                <a:ext cx="209169" cy="209168"/>
                <a:chOff x="11426094" y="2333338"/>
                <a:chExt cx="209169" cy="209168"/>
              </a:xfrm>
            </p:grpSpPr>
            <p:sp>
              <p:nvSpPr>
                <p:cNvPr id="2422" name="Google Shape;2422;p17"/>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3" name="Google Shape;2423;p17"/>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24" name="Google Shape;2424;p17"/>
              <p:cNvGrpSpPr/>
              <p:nvPr/>
            </p:nvGrpSpPr>
            <p:grpSpPr>
              <a:xfrm>
                <a:off x="10932301" y="1720888"/>
                <a:ext cx="646499" cy="499292"/>
                <a:chOff x="10932301" y="1720888"/>
                <a:chExt cx="646499" cy="499292"/>
              </a:xfrm>
            </p:grpSpPr>
            <p:grpSp>
              <p:nvGrpSpPr>
                <p:cNvPr id="2425" name="Google Shape;2425;p17"/>
                <p:cNvGrpSpPr/>
                <p:nvPr/>
              </p:nvGrpSpPr>
              <p:grpSpPr>
                <a:xfrm>
                  <a:off x="11292848" y="1720888"/>
                  <a:ext cx="285952" cy="231831"/>
                  <a:chOff x="11292848" y="1720888"/>
                  <a:chExt cx="285952" cy="231831"/>
                </a:xfrm>
              </p:grpSpPr>
              <p:sp>
                <p:nvSpPr>
                  <p:cNvPr id="2426" name="Google Shape;2426;p17"/>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7" name="Google Shape;2427;p17"/>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28" name="Google Shape;2428;p17"/>
                <p:cNvGrpSpPr/>
                <p:nvPr/>
              </p:nvGrpSpPr>
              <p:grpSpPr>
                <a:xfrm>
                  <a:off x="11190563" y="1827754"/>
                  <a:ext cx="209006" cy="212690"/>
                  <a:chOff x="11190563" y="1827754"/>
                  <a:chExt cx="209006" cy="212690"/>
                </a:xfrm>
              </p:grpSpPr>
              <p:sp>
                <p:nvSpPr>
                  <p:cNvPr id="2429" name="Google Shape;2429;p17"/>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30" name="Google Shape;2430;p17"/>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31" name="Google Shape;2431;p17"/>
                <p:cNvGrpSpPr/>
                <p:nvPr/>
              </p:nvGrpSpPr>
              <p:grpSpPr>
                <a:xfrm>
                  <a:off x="10932301" y="1885932"/>
                  <a:ext cx="382548" cy="334248"/>
                  <a:chOff x="10932301" y="1885932"/>
                  <a:chExt cx="382548" cy="334248"/>
                </a:xfrm>
              </p:grpSpPr>
              <p:sp>
                <p:nvSpPr>
                  <p:cNvPr id="2432" name="Google Shape;2432;p17"/>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33" name="Google Shape;2433;p17"/>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434" name="Google Shape;2434;p17"/>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2435" name="Google Shape;2435;p17"/>
          <p:cNvGrpSpPr/>
          <p:nvPr/>
        </p:nvGrpSpPr>
        <p:grpSpPr>
          <a:xfrm rot="981374">
            <a:off x="10702817" y="511201"/>
            <a:ext cx="1024187" cy="947365"/>
            <a:chOff x="5140976" y="802510"/>
            <a:chExt cx="1536327" cy="1421090"/>
          </a:xfrm>
        </p:grpSpPr>
        <p:grpSp>
          <p:nvGrpSpPr>
            <p:cNvPr id="2436" name="Google Shape;2436;p17"/>
            <p:cNvGrpSpPr/>
            <p:nvPr/>
          </p:nvGrpSpPr>
          <p:grpSpPr>
            <a:xfrm>
              <a:off x="5140976" y="802510"/>
              <a:ext cx="1536327" cy="1421090"/>
              <a:chOff x="1560766" y="5405182"/>
              <a:chExt cx="928687" cy="859028"/>
            </a:xfrm>
          </p:grpSpPr>
          <p:grpSp>
            <p:nvGrpSpPr>
              <p:cNvPr id="2437" name="Google Shape;2437;p17"/>
              <p:cNvGrpSpPr/>
              <p:nvPr/>
            </p:nvGrpSpPr>
            <p:grpSpPr>
              <a:xfrm>
                <a:off x="1580864" y="5520975"/>
                <a:ext cx="202501" cy="481393"/>
                <a:chOff x="1580864" y="5520975"/>
                <a:chExt cx="202501" cy="481393"/>
              </a:xfrm>
            </p:grpSpPr>
            <p:sp>
              <p:nvSpPr>
                <p:cNvPr id="2438" name="Google Shape;2438;p17"/>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39" name="Google Shape;2439;p17"/>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0" name="Google Shape;2440;p17"/>
              <p:cNvGrpSpPr/>
              <p:nvPr/>
            </p:nvGrpSpPr>
            <p:grpSpPr>
              <a:xfrm>
                <a:off x="1615001" y="5405182"/>
                <a:ext cx="134227" cy="78931"/>
                <a:chOff x="1615001" y="5405182"/>
                <a:chExt cx="134227" cy="78931"/>
              </a:xfrm>
            </p:grpSpPr>
            <p:sp>
              <p:nvSpPr>
                <p:cNvPr id="2441" name="Google Shape;2441;p17"/>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42" name="Google Shape;2442;p17"/>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3" name="Google Shape;2443;p17"/>
              <p:cNvGrpSpPr/>
              <p:nvPr/>
            </p:nvGrpSpPr>
            <p:grpSpPr>
              <a:xfrm>
                <a:off x="1580941" y="5455538"/>
                <a:ext cx="202347" cy="99441"/>
                <a:chOff x="1580941" y="5455538"/>
                <a:chExt cx="202347" cy="99441"/>
              </a:xfrm>
            </p:grpSpPr>
            <p:sp>
              <p:nvSpPr>
                <p:cNvPr id="2444" name="Google Shape;2444;p17"/>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45" name="Google Shape;2445;p17"/>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6" name="Google Shape;2446;p17"/>
              <p:cNvGrpSpPr/>
              <p:nvPr/>
            </p:nvGrpSpPr>
            <p:grpSpPr>
              <a:xfrm>
                <a:off x="1757076" y="5521165"/>
                <a:ext cx="202596" cy="481393"/>
                <a:chOff x="1757076" y="5521165"/>
                <a:chExt cx="202596" cy="481393"/>
              </a:xfrm>
            </p:grpSpPr>
            <p:sp>
              <p:nvSpPr>
                <p:cNvPr id="2447" name="Google Shape;2447;p17"/>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48" name="Google Shape;2448;p17"/>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9" name="Google Shape;2449;p17"/>
              <p:cNvGrpSpPr/>
              <p:nvPr/>
            </p:nvGrpSpPr>
            <p:grpSpPr>
              <a:xfrm>
                <a:off x="1791213" y="5405437"/>
                <a:ext cx="134227" cy="78867"/>
                <a:chOff x="1791213" y="5405437"/>
                <a:chExt cx="134227" cy="78867"/>
              </a:xfrm>
            </p:grpSpPr>
            <p:sp>
              <p:nvSpPr>
                <p:cNvPr id="2450" name="Google Shape;2450;p17"/>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1" name="Google Shape;2451;p17"/>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52" name="Google Shape;2452;p17"/>
              <p:cNvGrpSpPr/>
              <p:nvPr/>
            </p:nvGrpSpPr>
            <p:grpSpPr>
              <a:xfrm>
                <a:off x="1757267" y="5455729"/>
                <a:ext cx="202343" cy="99535"/>
                <a:chOff x="1757267" y="5455729"/>
                <a:chExt cx="202343" cy="99535"/>
              </a:xfrm>
            </p:grpSpPr>
            <p:sp>
              <p:nvSpPr>
                <p:cNvPr id="2453" name="Google Shape;2453;p17"/>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4" name="Google Shape;2454;p17"/>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55" name="Google Shape;2455;p17"/>
              <p:cNvGrpSpPr/>
              <p:nvPr/>
            </p:nvGrpSpPr>
            <p:grpSpPr>
              <a:xfrm>
                <a:off x="1931003" y="5526594"/>
                <a:ext cx="202596" cy="481393"/>
                <a:chOff x="1931003" y="5526594"/>
                <a:chExt cx="202596" cy="481393"/>
              </a:xfrm>
            </p:grpSpPr>
            <p:sp>
              <p:nvSpPr>
                <p:cNvPr id="2456" name="Google Shape;2456;p17"/>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7" name="Google Shape;2457;p17"/>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58" name="Google Shape;2458;p17"/>
              <p:cNvGrpSpPr/>
              <p:nvPr/>
            </p:nvGrpSpPr>
            <p:grpSpPr>
              <a:xfrm>
                <a:off x="1965235" y="5405437"/>
                <a:ext cx="134227" cy="78867"/>
                <a:chOff x="1965235" y="5405437"/>
                <a:chExt cx="134227" cy="78867"/>
              </a:xfrm>
            </p:grpSpPr>
            <p:sp>
              <p:nvSpPr>
                <p:cNvPr id="2459" name="Google Shape;2459;p17"/>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0" name="Google Shape;2460;p17"/>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61" name="Google Shape;2461;p17"/>
              <p:cNvGrpSpPr/>
              <p:nvPr/>
            </p:nvGrpSpPr>
            <p:grpSpPr>
              <a:xfrm>
                <a:off x="1931256" y="5455729"/>
                <a:ext cx="202281" cy="99535"/>
                <a:chOff x="1931256" y="5455729"/>
                <a:chExt cx="202281" cy="99535"/>
              </a:xfrm>
            </p:grpSpPr>
            <p:sp>
              <p:nvSpPr>
                <p:cNvPr id="2462" name="Google Shape;2462;p17"/>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3" name="Google Shape;2463;p17"/>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64" name="Google Shape;2464;p17"/>
              <p:cNvGrpSpPr/>
              <p:nvPr/>
            </p:nvGrpSpPr>
            <p:grpSpPr>
              <a:xfrm>
                <a:off x="2099210" y="5526690"/>
                <a:ext cx="202601" cy="481298"/>
                <a:chOff x="2099210" y="5526690"/>
                <a:chExt cx="202601" cy="481298"/>
              </a:xfrm>
            </p:grpSpPr>
            <p:sp>
              <p:nvSpPr>
                <p:cNvPr id="2465" name="Google Shape;2465;p17"/>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6" name="Google Shape;2466;p17"/>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67" name="Google Shape;2467;p17"/>
              <p:cNvGrpSpPr/>
              <p:nvPr/>
            </p:nvGrpSpPr>
            <p:grpSpPr>
              <a:xfrm>
                <a:off x="2133447" y="5405437"/>
                <a:ext cx="134227" cy="78867"/>
                <a:chOff x="2133447" y="5405437"/>
                <a:chExt cx="134227" cy="78867"/>
              </a:xfrm>
            </p:grpSpPr>
            <p:sp>
              <p:nvSpPr>
                <p:cNvPr id="2468" name="Google Shape;2468;p17"/>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9" name="Google Shape;2469;p17"/>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0" name="Google Shape;2470;p17"/>
              <p:cNvGrpSpPr/>
              <p:nvPr/>
            </p:nvGrpSpPr>
            <p:grpSpPr>
              <a:xfrm>
                <a:off x="2099467" y="5455729"/>
                <a:ext cx="202281" cy="99535"/>
                <a:chOff x="2099467" y="5455729"/>
                <a:chExt cx="202281" cy="99535"/>
              </a:xfrm>
            </p:grpSpPr>
            <p:sp>
              <p:nvSpPr>
                <p:cNvPr id="2471" name="Google Shape;2471;p17"/>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72" name="Google Shape;2472;p17"/>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3" name="Google Shape;2473;p17"/>
              <p:cNvGrpSpPr/>
              <p:nvPr/>
            </p:nvGrpSpPr>
            <p:grpSpPr>
              <a:xfrm>
                <a:off x="2273236" y="5521165"/>
                <a:ext cx="202596" cy="481393"/>
                <a:chOff x="2273236" y="5521165"/>
                <a:chExt cx="202596" cy="481393"/>
              </a:xfrm>
            </p:grpSpPr>
            <p:sp>
              <p:nvSpPr>
                <p:cNvPr id="2474" name="Google Shape;2474;p17"/>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75" name="Google Shape;2475;p17"/>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6" name="Google Shape;2476;p17"/>
              <p:cNvGrpSpPr/>
              <p:nvPr/>
            </p:nvGrpSpPr>
            <p:grpSpPr>
              <a:xfrm>
                <a:off x="2307373" y="5405437"/>
                <a:ext cx="134227" cy="78867"/>
                <a:chOff x="2307373" y="5405437"/>
                <a:chExt cx="134227" cy="78867"/>
              </a:xfrm>
            </p:grpSpPr>
            <p:sp>
              <p:nvSpPr>
                <p:cNvPr id="2477" name="Google Shape;2477;p17"/>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78" name="Google Shape;2478;p17"/>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9" name="Google Shape;2479;p17"/>
              <p:cNvGrpSpPr/>
              <p:nvPr/>
            </p:nvGrpSpPr>
            <p:grpSpPr>
              <a:xfrm>
                <a:off x="2273427" y="5455729"/>
                <a:ext cx="202310" cy="99535"/>
                <a:chOff x="2273427" y="5455729"/>
                <a:chExt cx="202310" cy="99535"/>
              </a:xfrm>
            </p:grpSpPr>
            <p:sp>
              <p:nvSpPr>
                <p:cNvPr id="2480" name="Google Shape;2480;p17"/>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81" name="Google Shape;2481;p17"/>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82" name="Google Shape;2482;p17"/>
              <p:cNvGrpSpPr/>
              <p:nvPr/>
            </p:nvGrpSpPr>
            <p:grpSpPr>
              <a:xfrm>
                <a:off x="1560766" y="5782817"/>
                <a:ext cx="928687" cy="481393"/>
                <a:chOff x="1560766" y="5782817"/>
                <a:chExt cx="928687" cy="481393"/>
              </a:xfrm>
            </p:grpSpPr>
            <p:sp>
              <p:nvSpPr>
                <p:cNvPr id="2483" name="Google Shape;2483;p17"/>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84" name="Google Shape;2484;p17"/>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85" name="Google Shape;2485;p17"/>
              <p:cNvGrpSpPr/>
              <p:nvPr/>
            </p:nvGrpSpPr>
            <p:grpSpPr>
              <a:xfrm>
                <a:off x="1724405" y="5870161"/>
                <a:ext cx="612267" cy="284988"/>
                <a:chOff x="1724405" y="5870161"/>
                <a:chExt cx="612267" cy="284988"/>
              </a:xfrm>
            </p:grpSpPr>
            <p:sp>
              <p:nvSpPr>
                <p:cNvPr id="2486" name="Google Shape;2486;p17"/>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87" name="Google Shape;2487;p17"/>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488" name="Google Shape;2488;p17"/>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89" name="Google Shape;2489;p17"/>
            <p:cNvGrpSpPr/>
            <p:nvPr/>
          </p:nvGrpSpPr>
          <p:grpSpPr>
            <a:xfrm>
              <a:off x="5140976" y="802510"/>
              <a:ext cx="1536327" cy="1421090"/>
              <a:chOff x="1560766" y="5405182"/>
              <a:chExt cx="928687" cy="859028"/>
            </a:xfrm>
          </p:grpSpPr>
          <p:grpSp>
            <p:nvGrpSpPr>
              <p:cNvPr id="2490" name="Google Shape;2490;p17"/>
              <p:cNvGrpSpPr/>
              <p:nvPr/>
            </p:nvGrpSpPr>
            <p:grpSpPr>
              <a:xfrm>
                <a:off x="1580864" y="5520975"/>
                <a:ext cx="202501" cy="481393"/>
                <a:chOff x="1580864" y="5520975"/>
                <a:chExt cx="202501" cy="481393"/>
              </a:xfrm>
            </p:grpSpPr>
            <p:sp>
              <p:nvSpPr>
                <p:cNvPr id="2491" name="Google Shape;2491;p17"/>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92" name="Google Shape;2492;p17"/>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93" name="Google Shape;2493;p17"/>
              <p:cNvGrpSpPr/>
              <p:nvPr/>
            </p:nvGrpSpPr>
            <p:grpSpPr>
              <a:xfrm>
                <a:off x="1615001" y="5405182"/>
                <a:ext cx="134227" cy="78931"/>
                <a:chOff x="1615001" y="5405182"/>
                <a:chExt cx="134227" cy="78931"/>
              </a:xfrm>
            </p:grpSpPr>
            <p:sp>
              <p:nvSpPr>
                <p:cNvPr id="2494" name="Google Shape;2494;p17"/>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95" name="Google Shape;2495;p17"/>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96" name="Google Shape;2496;p17"/>
              <p:cNvGrpSpPr/>
              <p:nvPr/>
            </p:nvGrpSpPr>
            <p:grpSpPr>
              <a:xfrm>
                <a:off x="1580941" y="5455538"/>
                <a:ext cx="202347" cy="99441"/>
                <a:chOff x="1580941" y="5455538"/>
                <a:chExt cx="202347" cy="99441"/>
              </a:xfrm>
            </p:grpSpPr>
            <p:sp>
              <p:nvSpPr>
                <p:cNvPr id="2497" name="Google Shape;2497;p17"/>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98" name="Google Shape;2498;p17"/>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99" name="Google Shape;2499;p17"/>
              <p:cNvGrpSpPr/>
              <p:nvPr/>
            </p:nvGrpSpPr>
            <p:grpSpPr>
              <a:xfrm>
                <a:off x="1757076" y="5521165"/>
                <a:ext cx="202596" cy="481393"/>
                <a:chOff x="1757076" y="5521165"/>
                <a:chExt cx="202596" cy="481393"/>
              </a:xfrm>
            </p:grpSpPr>
            <p:sp>
              <p:nvSpPr>
                <p:cNvPr id="2500" name="Google Shape;2500;p17"/>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1" name="Google Shape;2501;p17"/>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02" name="Google Shape;2502;p17"/>
              <p:cNvGrpSpPr/>
              <p:nvPr/>
            </p:nvGrpSpPr>
            <p:grpSpPr>
              <a:xfrm>
                <a:off x="1791213" y="5405437"/>
                <a:ext cx="134227" cy="78867"/>
                <a:chOff x="1791213" y="5405437"/>
                <a:chExt cx="134227" cy="78867"/>
              </a:xfrm>
            </p:grpSpPr>
            <p:sp>
              <p:nvSpPr>
                <p:cNvPr id="2503" name="Google Shape;2503;p17"/>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4" name="Google Shape;2504;p17"/>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05" name="Google Shape;2505;p17"/>
              <p:cNvGrpSpPr/>
              <p:nvPr/>
            </p:nvGrpSpPr>
            <p:grpSpPr>
              <a:xfrm>
                <a:off x="1757267" y="5455729"/>
                <a:ext cx="202343" cy="99535"/>
                <a:chOff x="1757267" y="5455729"/>
                <a:chExt cx="202343" cy="99535"/>
              </a:xfrm>
            </p:grpSpPr>
            <p:sp>
              <p:nvSpPr>
                <p:cNvPr id="2506" name="Google Shape;2506;p17"/>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7" name="Google Shape;2507;p17"/>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08" name="Google Shape;2508;p17"/>
              <p:cNvGrpSpPr/>
              <p:nvPr/>
            </p:nvGrpSpPr>
            <p:grpSpPr>
              <a:xfrm>
                <a:off x="1931003" y="5526594"/>
                <a:ext cx="202596" cy="481393"/>
                <a:chOff x="1931003" y="5526594"/>
                <a:chExt cx="202596" cy="481393"/>
              </a:xfrm>
            </p:grpSpPr>
            <p:sp>
              <p:nvSpPr>
                <p:cNvPr id="2509" name="Google Shape;2509;p17"/>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0" name="Google Shape;2510;p17"/>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11" name="Google Shape;2511;p17"/>
              <p:cNvGrpSpPr/>
              <p:nvPr/>
            </p:nvGrpSpPr>
            <p:grpSpPr>
              <a:xfrm>
                <a:off x="1965235" y="5405437"/>
                <a:ext cx="134227" cy="78867"/>
                <a:chOff x="1965235" y="5405437"/>
                <a:chExt cx="134227" cy="78867"/>
              </a:xfrm>
            </p:grpSpPr>
            <p:sp>
              <p:nvSpPr>
                <p:cNvPr id="2512" name="Google Shape;2512;p17"/>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3" name="Google Shape;2513;p17"/>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14" name="Google Shape;2514;p17"/>
              <p:cNvGrpSpPr/>
              <p:nvPr/>
            </p:nvGrpSpPr>
            <p:grpSpPr>
              <a:xfrm>
                <a:off x="1931256" y="5455729"/>
                <a:ext cx="202281" cy="99535"/>
                <a:chOff x="1931256" y="5455729"/>
                <a:chExt cx="202281" cy="99535"/>
              </a:xfrm>
            </p:grpSpPr>
            <p:sp>
              <p:nvSpPr>
                <p:cNvPr id="2515" name="Google Shape;2515;p17"/>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6" name="Google Shape;2516;p17"/>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17" name="Google Shape;2517;p17"/>
              <p:cNvGrpSpPr/>
              <p:nvPr/>
            </p:nvGrpSpPr>
            <p:grpSpPr>
              <a:xfrm>
                <a:off x="2099210" y="5526690"/>
                <a:ext cx="202601" cy="481298"/>
                <a:chOff x="2099210" y="5526690"/>
                <a:chExt cx="202601" cy="481298"/>
              </a:xfrm>
            </p:grpSpPr>
            <p:sp>
              <p:nvSpPr>
                <p:cNvPr id="2518" name="Google Shape;2518;p17"/>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9" name="Google Shape;2519;p17"/>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0" name="Google Shape;2520;p17"/>
              <p:cNvGrpSpPr/>
              <p:nvPr/>
            </p:nvGrpSpPr>
            <p:grpSpPr>
              <a:xfrm>
                <a:off x="2133447" y="5405437"/>
                <a:ext cx="134227" cy="78867"/>
                <a:chOff x="2133447" y="5405437"/>
                <a:chExt cx="134227" cy="78867"/>
              </a:xfrm>
            </p:grpSpPr>
            <p:sp>
              <p:nvSpPr>
                <p:cNvPr id="2521" name="Google Shape;2521;p17"/>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22" name="Google Shape;2522;p17"/>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3" name="Google Shape;2523;p17"/>
              <p:cNvGrpSpPr/>
              <p:nvPr/>
            </p:nvGrpSpPr>
            <p:grpSpPr>
              <a:xfrm>
                <a:off x="2099467" y="5455729"/>
                <a:ext cx="202281" cy="99535"/>
                <a:chOff x="2099467" y="5455729"/>
                <a:chExt cx="202281" cy="99535"/>
              </a:xfrm>
            </p:grpSpPr>
            <p:sp>
              <p:nvSpPr>
                <p:cNvPr id="2524" name="Google Shape;2524;p17"/>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25" name="Google Shape;2525;p17"/>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6" name="Google Shape;2526;p17"/>
              <p:cNvGrpSpPr/>
              <p:nvPr/>
            </p:nvGrpSpPr>
            <p:grpSpPr>
              <a:xfrm>
                <a:off x="2273236" y="5521165"/>
                <a:ext cx="202596" cy="481393"/>
                <a:chOff x="2273236" y="5521165"/>
                <a:chExt cx="202596" cy="481393"/>
              </a:xfrm>
            </p:grpSpPr>
            <p:sp>
              <p:nvSpPr>
                <p:cNvPr id="2527" name="Google Shape;2527;p17"/>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28" name="Google Shape;2528;p17"/>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9" name="Google Shape;2529;p17"/>
              <p:cNvGrpSpPr/>
              <p:nvPr/>
            </p:nvGrpSpPr>
            <p:grpSpPr>
              <a:xfrm>
                <a:off x="2307373" y="5405437"/>
                <a:ext cx="134227" cy="78867"/>
                <a:chOff x="2307373" y="5405437"/>
                <a:chExt cx="134227" cy="78867"/>
              </a:xfrm>
            </p:grpSpPr>
            <p:sp>
              <p:nvSpPr>
                <p:cNvPr id="2530" name="Google Shape;2530;p17"/>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31" name="Google Shape;2531;p17"/>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32" name="Google Shape;2532;p17"/>
              <p:cNvGrpSpPr/>
              <p:nvPr/>
            </p:nvGrpSpPr>
            <p:grpSpPr>
              <a:xfrm>
                <a:off x="2273427" y="5455729"/>
                <a:ext cx="202310" cy="99535"/>
                <a:chOff x="2273427" y="5455729"/>
                <a:chExt cx="202310" cy="99535"/>
              </a:xfrm>
            </p:grpSpPr>
            <p:sp>
              <p:nvSpPr>
                <p:cNvPr id="2533" name="Google Shape;2533;p17"/>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34" name="Google Shape;2534;p17"/>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35" name="Google Shape;2535;p17"/>
              <p:cNvGrpSpPr/>
              <p:nvPr/>
            </p:nvGrpSpPr>
            <p:grpSpPr>
              <a:xfrm>
                <a:off x="1560766" y="5782817"/>
                <a:ext cx="928687" cy="481393"/>
                <a:chOff x="1560766" y="5782817"/>
                <a:chExt cx="928687" cy="481393"/>
              </a:xfrm>
            </p:grpSpPr>
            <p:sp>
              <p:nvSpPr>
                <p:cNvPr id="2536" name="Google Shape;2536;p17"/>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37" name="Google Shape;2537;p17"/>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38" name="Google Shape;2538;p17"/>
              <p:cNvGrpSpPr/>
              <p:nvPr/>
            </p:nvGrpSpPr>
            <p:grpSpPr>
              <a:xfrm>
                <a:off x="1724405" y="5870161"/>
                <a:ext cx="612267" cy="284988"/>
                <a:chOff x="1724405" y="5870161"/>
                <a:chExt cx="612267" cy="284988"/>
              </a:xfrm>
            </p:grpSpPr>
            <p:sp>
              <p:nvSpPr>
                <p:cNvPr id="2539" name="Google Shape;2539;p17"/>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0" name="Google Shape;2540;p17"/>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41" name="Google Shape;2541;p17"/>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70842401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017 Free writting">
  <p:cSld name="017 Free writting">
    <p:spTree>
      <p:nvGrpSpPr>
        <p:cNvPr id="1" name="Shape 2542"/>
        <p:cNvGrpSpPr/>
        <p:nvPr/>
      </p:nvGrpSpPr>
      <p:grpSpPr>
        <a:xfrm>
          <a:off x="0" y="0"/>
          <a:ext cx="0" cy="0"/>
          <a:chOff x="0" y="0"/>
          <a:chExt cx="0" cy="0"/>
        </a:xfrm>
      </p:grpSpPr>
      <p:sp>
        <p:nvSpPr>
          <p:cNvPr id="2543" name="Google Shape;2543;p18"/>
          <p:cNvSpPr/>
          <p:nvPr/>
        </p:nvSpPr>
        <p:spPr>
          <a:xfrm>
            <a:off x="727109" y="1589200"/>
            <a:ext cx="10737777" cy="456757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4" name="Google Shape;2544;p18"/>
          <p:cNvSpPr/>
          <p:nvPr/>
        </p:nvSpPr>
        <p:spPr>
          <a:xfrm rot="4336257">
            <a:off x="568975" y="5484491"/>
            <a:ext cx="924249" cy="790473"/>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45" name="Google Shape;2545;p18"/>
          <p:cNvGrpSpPr/>
          <p:nvPr/>
        </p:nvGrpSpPr>
        <p:grpSpPr>
          <a:xfrm rot="-2700000">
            <a:off x="10207974" y="742986"/>
            <a:ext cx="923583" cy="1093434"/>
            <a:chOff x="15662019" y="7573647"/>
            <a:chExt cx="1385387" cy="1640167"/>
          </a:xfrm>
        </p:grpSpPr>
        <p:grpSp>
          <p:nvGrpSpPr>
            <p:cNvPr id="2546" name="Google Shape;2546;p18"/>
            <p:cNvGrpSpPr/>
            <p:nvPr/>
          </p:nvGrpSpPr>
          <p:grpSpPr>
            <a:xfrm>
              <a:off x="15662019" y="7580072"/>
              <a:ext cx="1385387" cy="1633742"/>
              <a:chOff x="4444301" y="5303307"/>
              <a:chExt cx="837446" cy="987573"/>
            </a:xfrm>
          </p:grpSpPr>
          <p:grpSp>
            <p:nvGrpSpPr>
              <p:cNvPr id="2547" name="Google Shape;2547;p18"/>
              <p:cNvGrpSpPr/>
              <p:nvPr/>
            </p:nvGrpSpPr>
            <p:grpSpPr>
              <a:xfrm>
                <a:off x="4447958" y="5864581"/>
                <a:ext cx="411276" cy="403725"/>
                <a:chOff x="4447958" y="5864581"/>
                <a:chExt cx="411276" cy="403725"/>
              </a:xfrm>
            </p:grpSpPr>
            <p:sp>
              <p:nvSpPr>
                <p:cNvPr id="2548" name="Google Shape;2548;p1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9" name="Google Shape;2549;p1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0" name="Google Shape;2550;p18"/>
              <p:cNvGrpSpPr/>
              <p:nvPr/>
            </p:nvGrpSpPr>
            <p:grpSpPr>
              <a:xfrm>
                <a:off x="4444301" y="6116630"/>
                <a:ext cx="191552" cy="174250"/>
                <a:chOff x="4444301" y="6116630"/>
                <a:chExt cx="191552" cy="174250"/>
              </a:xfrm>
            </p:grpSpPr>
            <p:sp>
              <p:nvSpPr>
                <p:cNvPr id="2551" name="Google Shape;2551;p1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52" name="Google Shape;2552;p1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3" name="Google Shape;2553;p18"/>
              <p:cNvGrpSpPr/>
              <p:nvPr/>
            </p:nvGrpSpPr>
            <p:grpSpPr>
              <a:xfrm>
                <a:off x="4462311" y="5636933"/>
                <a:ext cx="572525" cy="575651"/>
                <a:chOff x="4462311" y="5636933"/>
                <a:chExt cx="572525" cy="575651"/>
              </a:xfrm>
            </p:grpSpPr>
            <p:sp>
              <p:nvSpPr>
                <p:cNvPr id="2554" name="Google Shape;2554;p1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55" name="Google Shape;2555;p1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6" name="Google Shape;2556;p18"/>
              <p:cNvGrpSpPr/>
              <p:nvPr/>
            </p:nvGrpSpPr>
            <p:grpSpPr>
              <a:xfrm>
                <a:off x="4751814" y="5483009"/>
                <a:ext cx="402028" cy="354862"/>
                <a:chOff x="4751814" y="5483009"/>
                <a:chExt cx="402028" cy="354862"/>
              </a:xfrm>
            </p:grpSpPr>
            <p:sp>
              <p:nvSpPr>
                <p:cNvPr id="2557" name="Google Shape;2557;p1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58" name="Google Shape;2558;p1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9" name="Google Shape;2559;p18"/>
              <p:cNvGrpSpPr/>
              <p:nvPr/>
            </p:nvGrpSpPr>
            <p:grpSpPr>
              <a:xfrm>
                <a:off x="4865542" y="5303307"/>
                <a:ext cx="416205" cy="387402"/>
                <a:chOff x="4865542" y="5303307"/>
                <a:chExt cx="416205" cy="387402"/>
              </a:xfrm>
            </p:grpSpPr>
            <p:sp>
              <p:nvSpPr>
                <p:cNvPr id="2560" name="Google Shape;2560;p1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61" name="Google Shape;2561;p1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62" name="Google Shape;2562;p18"/>
              <p:cNvGrpSpPr/>
              <p:nvPr/>
            </p:nvGrpSpPr>
            <p:grpSpPr>
              <a:xfrm>
                <a:off x="4804248" y="5401592"/>
                <a:ext cx="421233" cy="357222"/>
                <a:chOff x="4804248" y="5401592"/>
                <a:chExt cx="421233" cy="357222"/>
              </a:xfrm>
            </p:grpSpPr>
            <p:sp>
              <p:nvSpPr>
                <p:cNvPr id="2563" name="Google Shape;2563;p1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64" name="Google Shape;2564;p1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65" name="Google Shape;2565;p18"/>
              <p:cNvGrpSpPr/>
              <p:nvPr/>
            </p:nvGrpSpPr>
            <p:grpSpPr>
              <a:xfrm>
                <a:off x="4680264" y="5562151"/>
                <a:ext cx="421201" cy="357254"/>
                <a:chOff x="4680264" y="5562151"/>
                <a:chExt cx="421201" cy="357254"/>
              </a:xfrm>
            </p:grpSpPr>
            <p:sp>
              <p:nvSpPr>
                <p:cNvPr id="2566" name="Google Shape;2566;p1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67" name="Google Shape;2567;p1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68" name="Google Shape;2568;p1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69" name="Google Shape;2569;p18"/>
              <p:cNvGrpSpPr/>
              <p:nvPr/>
            </p:nvGrpSpPr>
            <p:grpSpPr>
              <a:xfrm>
                <a:off x="4661227" y="5807423"/>
                <a:ext cx="195857" cy="208030"/>
                <a:chOff x="4661227" y="5807423"/>
                <a:chExt cx="195857" cy="208030"/>
              </a:xfrm>
            </p:grpSpPr>
            <p:sp>
              <p:nvSpPr>
                <p:cNvPr id="2570" name="Google Shape;2570;p1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71" name="Google Shape;2571;p1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72" name="Google Shape;2572;p1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73" name="Google Shape;2573;p18"/>
            <p:cNvGrpSpPr/>
            <p:nvPr/>
          </p:nvGrpSpPr>
          <p:grpSpPr>
            <a:xfrm>
              <a:off x="15662019" y="7573647"/>
              <a:ext cx="1385387" cy="1633742"/>
              <a:chOff x="4444301" y="5303307"/>
              <a:chExt cx="837446" cy="987573"/>
            </a:xfrm>
          </p:grpSpPr>
          <p:grpSp>
            <p:nvGrpSpPr>
              <p:cNvPr id="2574" name="Google Shape;2574;p18"/>
              <p:cNvGrpSpPr/>
              <p:nvPr/>
            </p:nvGrpSpPr>
            <p:grpSpPr>
              <a:xfrm>
                <a:off x="4447958" y="5864581"/>
                <a:ext cx="411276" cy="403725"/>
                <a:chOff x="4447958" y="5864581"/>
                <a:chExt cx="411276" cy="403725"/>
              </a:xfrm>
            </p:grpSpPr>
            <p:sp>
              <p:nvSpPr>
                <p:cNvPr id="2575" name="Google Shape;2575;p1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76" name="Google Shape;2576;p1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77" name="Google Shape;2577;p18"/>
              <p:cNvGrpSpPr/>
              <p:nvPr/>
            </p:nvGrpSpPr>
            <p:grpSpPr>
              <a:xfrm>
                <a:off x="4444301" y="6116630"/>
                <a:ext cx="191552" cy="174250"/>
                <a:chOff x="4444301" y="6116630"/>
                <a:chExt cx="191552" cy="174250"/>
              </a:xfrm>
            </p:grpSpPr>
            <p:sp>
              <p:nvSpPr>
                <p:cNvPr id="2578" name="Google Shape;2578;p1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79" name="Google Shape;2579;p1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0" name="Google Shape;2580;p18"/>
              <p:cNvGrpSpPr/>
              <p:nvPr/>
            </p:nvGrpSpPr>
            <p:grpSpPr>
              <a:xfrm>
                <a:off x="4462311" y="5636933"/>
                <a:ext cx="572525" cy="575651"/>
                <a:chOff x="4462311" y="5636933"/>
                <a:chExt cx="572525" cy="575651"/>
              </a:xfrm>
            </p:grpSpPr>
            <p:sp>
              <p:nvSpPr>
                <p:cNvPr id="2581" name="Google Shape;2581;p1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2" name="Google Shape;2582;p1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3" name="Google Shape;2583;p18"/>
              <p:cNvGrpSpPr/>
              <p:nvPr/>
            </p:nvGrpSpPr>
            <p:grpSpPr>
              <a:xfrm>
                <a:off x="4751814" y="5483009"/>
                <a:ext cx="402028" cy="354862"/>
                <a:chOff x="4751814" y="5483009"/>
                <a:chExt cx="402028" cy="354862"/>
              </a:xfrm>
            </p:grpSpPr>
            <p:sp>
              <p:nvSpPr>
                <p:cNvPr id="2584" name="Google Shape;2584;p1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5" name="Google Shape;2585;p1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6" name="Google Shape;2586;p18"/>
              <p:cNvGrpSpPr/>
              <p:nvPr/>
            </p:nvGrpSpPr>
            <p:grpSpPr>
              <a:xfrm>
                <a:off x="4865542" y="5303307"/>
                <a:ext cx="416205" cy="387402"/>
                <a:chOff x="4865542" y="5303307"/>
                <a:chExt cx="416205" cy="387402"/>
              </a:xfrm>
            </p:grpSpPr>
            <p:sp>
              <p:nvSpPr>
                <p:cNvPr id="2587" name="Google Shape;2587;p1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8" name="Google Shape;2588;p1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9" name="Google Shape;2589;p18"/>
              <p:cNvGrpSpPr/>
              <p:nvPr/>
            </p:nvGrpSpPr>
            <p:grpSpPr>
              <a:xfrm>
                <a:off x="4804248" y="5401592"/>
                <a:ext cx="421233" cy="357222"/>
                <a:chOff x="4804248" y="5401592"/>
                <a:chExt cx="421233" cy="357222"/>
              </a:xfrm>
            </p:grpSpPr>
            <p:sp>
              <p:nvSpPr>
                <p:cNvPr id="2590" name="Google Shape;2590;p1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91" name="Google Shape;2591;p1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92" name="Google Shape;2592;p18"/>
              <p:cNvGrpSpPr/>
              <p:nvPr/>
            </p:nvGrpSpPr>
            <p:grpSpPr>
              <a:xfrm>
                <a:off x="4680264" y="5562151"/>
                <a:ext cx="421201" cy="357254"/>
                <a:chOff x="4680264" y="5562151"/>
                <a:chExt cx="421201" cy="357254"/>
              </a:xfrm>
            </p:grpSpPr>
            <p:sp>
              <p:nvSpPr>
                <p:cNvPr id="2593" name="Google Shape;2593;p1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94" name="Google Shape;2594;p1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95" name="Google Shape;2595;p1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96" name="Google Shape;2596;p18"/>
              <p:cNvGrpSpPr/>
              <p:nvPr/>
            </p:nvGrpSpPr>
            <p:grpSpPr>
              <a:xfrm>
                <a:off x="4661227" y="5807423"/>
                <a:ext cx="195857" cy="208030"/>
                <a:chOff x="4661227" y="5807423"/>
                <a:chExt cx="195857" cy="208030"/>
              </a:xfrm>
            </p:grpSpPr>
            <p:sp>
              <p:nvSpPr>
                <p:cNvPr id="2597" name="Google Shape;2597;p1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98" name="Google Shape;2598;p1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99" name="Google Shape;2599;p1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600" name="Google Shape;2600;p18"/>
          <p:cNvGrpSpPr/>
          <p:nvPr/>
        </p:nvGrpSpPr>
        <p:grpSpPr>
          <a:xfrm>
            <a:off x="10893874" y="1530845"/>
            <a:ext cx="845843" cy="1008357"/>
            <a:chOff x="16295136" y="957167"/>
            <a:chExt cx="1268764" cy="1512536"/>
          </a:xfrm>
        </p:grpSpPr>
        <p:grpSp>
          <p:nvGrpSpPr>
            <p:cNvPr id="2601" name="Google Shape;2601;p18"/>
            <p:cNvGrpSpPr/>
            <p:nvPr/>
          </p:nvGrpSpPr>
          <p:grpSpPr>
            <a:xfrm rot="1552322">
              <a:off x="16540639" y="1061526"/>
              <a:ext cx="777769" cy="1303822"/>
              <a:chOff x="5875210" y="3579589"/>
              <a:chExt cx="504443" cy="845629"/>
            </a:xfrm>
          </p:grpSpPr>
          <p:grpSp>
            <p:nvGrpSpPr>
              <p:cNvPr id="2602" name="Google Shape;2602;p18"/>
              <p:cNvGrpSpPr/>
              <p:nvPr/>
            </p:nvGrpSpPr>
            <p:grpSpPr>
              <a:xfrm>
                <a:off x="5875210" y="3579589"/>
                <a:ext cx="504443" cy="845629"/>
                <a:chOff x="5875210" y="3579589"/>
                <a:chExt cx="504443" cy="845629"/>
              </a:xfrm>
            </p:grpSpPr>
            <p:grpSp>
              <p:nvGrpSpPr>
                <p:cNvPr id="2603" name="Google Shape;2603;p18"/>
                <p:cNvGrpSpPr/>
                <p:nvPr/>
              </p:nvGrpSpPr>
              <p:grpSpPr>
                <a:xfrm>
                  <a:off x="5875210" y="3579589"/>
                  <a:ext cx="504443" cy="845629"/>
                  <a:chOff x="5875210" y="3579589"/>
                  <a:chExt cx="504443" cy="845629"/>
                </a:xfrm>
              </p:grpSpPr>
              <p:sp>
                <p:nvSpPr>
                  <p:cNvPr id="2604" name="Google Shape;2604;p18"/>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05" name="Google Shape;2605;p18"/>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06" name="Google Shape;2606;p18"/>
                <p:cNvGrpSpPr/>
                <p:nvPr/>
              </p:nvGrpSpPr>
              <p:grpSpPr>
                <a:xfrm>
                  <a:off x="5875210" y="3776090"/>
                  <a:ext cx="504348" cy="442245"/>
                  <a:chOff x="5875210" y="3776090"/>
                  <a:chExt cx="504348" cy="442245"/>
                </a:xfrm>
              </p:grpSpPr>
              <p:sp>
                <p:nvSpPr>
                  <p:cNvPr id="2607" name="Google Shape;2607;p18"/>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08" name="Google Shape;2608;p18"/>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09" name="Google Shape;2609;p18"/>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10" name="Google Shape;2610;p18"/>
            <p:cNvGrpSpPr/>
            <p:nvPr/>
          </p:nvGrpSpPr>
          <p:grpSpPr>
            <a:xfrm rot="1552322">
              <a:off x="16540628" y="1061521"/>
              <a:ext cx="777769" cy="1303822"/>
              <a:chOff x="5875210" y="3579589"/>
              <a:chExt cx="504443" cy="845629"/>
            </a:xfrm>
          </p:grpSpPr>
          <p:grpSp>
            <p:nvGrpSpPr>
              <p:cNvPr id="2611" name="Google Shape;2611;p18"/>
              <p:cNvGrpSpPr/>
              <p:nvPr/>
            </p:nvGrpSpPr>
            <p:grpSpPr>
              <a:xfrm>
                <a:off x="5875210" y="3579589"/>
                <a:ext cx="504443" cy="845629"/>
                <a:chOff x="5875210" y="3579589"/>
                <a:chExt cx="504443" cy="845629"/>
              </a:xfrm>
            </p:grpSpPr>
            <p:grpSp>
              <p:nvGrpSpPr>
                <p:cNvPr id="2612" name="Google Shape;2612;p18"/>
                <p:cNvGrpSpPr/>
                <p:nvPr/>
              </p:nvGrpSpPr>
              <p:grpSpPr>
                <a:xfrm>
                  <a:off x="5875210" y="3579589"/>
                  <a:ext cx="504443" cy="845629"/>
                  <a:chOff x="5875210" y="3579589"/>
                  <a:chExt cx="504443" cy="845629"/>
                </a:xfrm>
              </p:grpSpPr>
              <p:sp>
                <p:nvSpPr>
                  <p:cNvPr id="2613" name="Google Shape;2613;p18"/>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14" name="Google Shape;2614;p18"/>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15" name="Google Shape;2615;p18"/>
                <p:cNvGrpSpPr/>
                <p:nvPr/>
              </p:nvGrpSpPr>
              <p:grpSpPr>
                <a:xfrm>
                  <a:off x="5875210" y="3776090"/>
                  <a:ext cx="504348" cy="442245"/>
                  <a:chOff x="5875210" y="3776090"/>
                  <a:chExt cx="504348" cy="442245"/>
                </a:xfrm>
              </p:grpSpPr>
              <p:sp>
                <p:nvSpPr>
                  <p:cNvPr id="2616" name="Google Shape;2616;p18"/>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17" name="Google Shape;2617;p18"/>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18" name="Google Shape;2618;p18"/>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525306093"/>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013 Two blocks">
  <p:cSld name="013 Two blocks">
    <p:spTree>
      <p:nvGrpSpPr>
        <p:cNvPr id="1" name="Shape 1670"/>
        <p:cNvGrpSpPr/>
        <p:nvPr/>
      </p:nvGrpSpPr>
      <p:grpSpPr>
        <a:xfrm>
          <a:off x="0" y="0"/>
          <a:ext cx="0" cy="0"/>
          <a:chOff x="0" y="0"/>
          <a:chExt cx="0" cy="0"/>
        </a:xfrm>
      </p:grpSpPr>
      <p:sp>
        <p:nvSpPr>
          <p:cNvPr id="1671" name="Google Shape;1671;p14"/>
          <p:cNvSpPr/>
          <p:nvPr/>
        </p:nvSpPr>
        <p:spPr>
          <a:xfrm>
            <a:off x="862050" y="2363360"/>
            <a:ext cx="4970200" cy="371378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2" name="Google Shape;1672;p14"/>
          <p:cNvSpPr/>
          <p:nvPr/>
        </p:nvSpPr>
        <p:spPr>
          <a:xfrm>
            <a:off x="6360189" y="2321717"/>
            <a:ext cx="4969760" cy="3797078"/>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3" name="Google Shape;1673;p14"/>
          <p:cNvSpPr/>
          <p:nvPr/>
        </p:nvSpPr>
        <p:spPr>
          <a:xfrm>
            <a:off x="538800" y="2131448"/>
            <a:ext cx="1175765" cy="1005584"/>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4" name="Google Shape;1674;p14"/>
          <p:cNvSpPr/>
          <p:nvPr/>
        </p:nvSpPr>
        <p:spPr>
          <a:xfrm>
            <a:off x="5001784" y="2024576"/>
            <a:ext cx="1108007" cy="1058029"/>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5" name="Google Shape;1675;p14"/>
          <p:cNvSpPr/>
          <p:nvPr/>
        </p:nvSpPr>
        <p:spPr>
          <a:xfrm>
            <a:off x="6109788" y="2105291"/>
            <a:ext cx="1013882" cy="1057901"/>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6" name="Google Shape;1676;p14"/>
          <p:cNvSpPr/>
          <p:nvPr/>
        </p:nvSpPr>
        <p:spPr>
          <a:xfrm>
            <a:off x="10616020" y="2024582"/>
            <a:ext cx="1008620" cy="101890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677" name="Google Shape;1677;p14"/>
          <p:cNvGrpSpPr/>
          <p:nvPr/>
        </p:nvGrpSpPr>
        <p:grpSpPr>
          <a:xfrm>
            <a:off x="454300" y="4856609"/>
            <a:ext cx="1550362" cy="1549813"/>
            <a:chOff x="1209799" y="5559338"/>
            <a:chExt cx="2325543" cy="2324720"/>
          </a:xfrm>
        </p:grpSpPr>
        <p:grpSp>
          <p:nvGrpSpPr>
            <p:cNvPr id="1678" name="Google Shape;1678;p14"/>
            <p:cNvGrpSpPr/>
            <p:nvPr/>
          </p:nvGrpSpPr>
          <p:grpSpPr>
            <a:xfrm rot="8502245">
              <a:off x="1543643" y="5895190"/>
              <a:ext cx="1657853" cy="1653015"/>
              <a:chOff x="8171157" y="5416867"/>
              <a:chExt cx="1032469" cy="1029366"/>
            </a:xfrm>
          </p:grpSpPr>
          <p:grpSp>
            <p:nvGrpSpPr>
              <p:cNvPr id="1679" name="Google Shape;1679;p14"/>
              <p:cNvGrpSpPr/>
              <p:nvPr/>
            </p:nvGrpSpPr>
            <p:grpSpPr>
              <a:xfrm>
                <a:off x="8171157" y="5416867"/>
                <a:ext cx="705666" cy="1029366"/>
                <a:chOff x="8171157" y="5416867"/>
                <a:chExt cx="705666" cy="1029366"/>
              </a:xfrm>
            </p:grpSpPr>
            <p:grpSp>
              <p:nvGrpSpPr>
                <p:cNvPr id="1680" name="Google Shape;1680;p14"/>
                <p:cNvGrpSpPr/>
                <p:nvPr/>
              </p:nvGrpSpPr>
              <p:grpSpPr>
                <a:xfrm>
                  <a:off x="8171157" y="5416867"/>
                  <a:ext cx="705666" cy="1029366"/>
                  <a:chOff x="8171157" y="5416867"/>
                  <a:chExt cx="705666" cy="1029366"/>
                </a:xfrm>
              </p:grpSpPr>
              <p:sp>
                <p:nvSpPr>
                  <p:cNvPr id="1681" name="Google Shape;1681;p14"/>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82" name="Google Shape;1682;p14"/>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83" name="Google Shape;1683;p14"/>
                <p:cNvGrpSpPr/>
                <p:nvPr/>
              </p:nvGrpSpPr>
              <p:grpSpPr>
                <a:xfrm>
                  <a:off x="8751951" y="6169342"/>
                  <a:ext cx="120300" cy="28575"/>
                  <a:chOff x="8751951" y="6169342"/>
                  <a:chExt cx="120300" cy="28575"/>
                </a:xfrm>
              </p:grpSpPr>
              <p:sp>
                <p:nvSpPr>
                  <p:cNvPr id="1684" name="Google Shape;1684;p14"/>
                  <p:cNvSpPr/>
                  <p:nvPr/>
                </p:nvSpPr>
                <p:spPr>
                  <a:xfrm>
                    <a:off x="8766238" y="618362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85" name="Google Shape;1685;p14"/>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86" name="Google Shape;1686;p14"/>
                <p:cNvGrpSpPr/>
                <p:nvPr/>
              </p:nvGrpSpPr>
              <p:grpSpPr>
                <a:xfrm>
                  <a:off x="8751951" y="6060756"/>
                  <a:ext cx="120300" cy="28575"/>
                  <a:chOff x="8751951" y="6060756"/>
                  <a:chExt cx="120300" cy="28575"/>
                </a:xfrm>
              </p:grpSpPr>
              <p:sp>
                <p:nvSpPr>
                  <p:cNvPr id="1687" name="Google Shape;1687;p14"/>
                  <p:cNvSpPr/>
                  <p:nvPr/>
                </p:nvSpPr>
                <p:spPr>
                  <a:xfrm>
                    <a:off x="8766238" y="607504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88" name="Google Shape;1688;p14"/>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89" name="Google Shape;1689;p14"/>
                <p:cNvGrpSpPr/>
                <p:nvPr/>
              </p:nvGrpSpPr>
              <p:grpSpPr>
                <a:xfrm>
                  <a:off x="8751951" y="5952076"/>
                  <a:ext cx="120300" cy="28575"/>
                  <a:chOff x="8751951" y="5952076"/>
                  <a:chExt cx="120300" cy="28575"/>
                </a:xfrm>
              </p:grpSpPr>
              <p:sp>
                <p:nvSpPr>
                  <p:cNvPr id="1690" name="Google Shape;1690;p14"/>
                  <p:cNvSpPr/>
                  <p:nvPr/>
                </p:nvSpPr>
                <p:spPr>
                  <a:xfrm>
                    <a:off x="8766238" y="596636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1" name="Google Shape;1691;p14"/>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92" name="Google Shape;1692;p14"/>
                <p:cNvGrpSpPr/>
                <p:nvPr/>
              </p:nvGrpSpPr>
              <p:grpSpPr>
                <a:xfrm>
                  <a:off x="8751951" y="5843396"/>
                  <a:ext cx="120300" cy="28575"/>
                  <a:chOff x="8751951" y="5843396"/>
                  <a:chExt cx="120300" cy="28575"/>
                </a:xfrm>
              </p:grpSpPr>
              <p:sp>
                <p:nvSpPr>
                  <p:cNvPr id="1693" name="Google Shape;1693;p14"/>
                  <p:cNvSpPr/>
                  <p:nvPr/>
                </p:nvSpPr>
                <p:spPr>
                  <a:xfrm>
                    <a:off x="8766238" y="585768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4" name="Google Shape;1694;p14"/>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95" name="Google Shape;1695;p14"/>
                <p:cNvGrpSpPr/>
                <p:nvPr/>
              </p:nvGrpSpPr>
              <p:grpSpPr>
                <a:xfrm>
                  <a:off x="8751951" y="5734716"/>
                  <a:ext cx="120300" cy="28575"/>
                  <a:chOff x="8751951" y="5734716"/>
                  <a:chExt cx="120300" cy="28575"/>
                </a:xfrm>
              </p:grpSpPr>
              <p:sp>
                <p:nvSpPr>
                  <p:cNvPr id="1696" name="Google Shape;1696;p14"/>
                  <p:cNvSpPr/>
                  <p:nvPr/>
                </p:nvSpPr>
                <p:spPr>
                  <a:xfrm>
                    <a:off x="8766238" y="574909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7" name="Google Shape;1697;p14"/>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98" name="Google Shape;1698;p14"/>
                <p:cNvGrpSpPr/>
                <p:nvPr/>
              </p:nvGrpSpPr>
              <p:grpSpPr>
                <a:xfrm>
                  <a:off x="8751951" y="5626131"/>
                  <a:ext cx="120300" cy="28575"/>
                  <a:chOff x="8751951" y="5626131"/>
                  <a:chExt cx="120300" cy="28575"/>
                </a:xfrm>
              </p:grpSpPr>
              <p:sp>
                <p:nvSpPr>
                  <p:cNvPr id="1699" name="Google Shape;1699;p14"/>
                  <p:cNvSpPr/>
                  <p:nvPr/>
                </p:nvSpPr>
                <p:spPr>
                  <a:xfrm>
                    <a:off x="8766238" y="564041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0" name="Google Shape;1700;p14"/>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01" name="Google Shape;1701;p14"/>
                <p:cNvGrpSpPr/>
                <p:nvPr/>
              </p:nvGrpSpPr>
              <p:grpSpPr>
                <a:xfrm>
                  <a:off x="8751951" y="5517451"/>
                  <a:ext cx="120300" cy="28575"/>
                  <a:chOff x="8751951" y="5517451"/>
                  <a:chExt cx="120300" cy="28575"/>
                </a:xfrm>
              </p:grpSpPr>
              <p:sp>
                <p:nvSpPr>
                  <p:cNvPr id="1702" name="Google Shape;1702;p14"/>
                  <p:cNvSpPr/>
                  <p:nvPr/>
                </p:nvSpPr>
                <p:spPr>
                  <a:xfrm>
                    <a:off x="8766238" y="553173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3" name="Google Shape;1703;p14"/>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704" name="Google Shape;1704;p14"/>
              <p:cNvGrpSpPr/>
              <p:nvPr/>
            </p:nvGrpSpPr>
            <p:grpSpPr>
              <a:xfrm>
                <a:off x="8924353" y="5425249"/>
                <a:ext cx="279273" cy="1014793"/>
                <a:chOff x="8924353" y="5425249"/>
                <a:chExt cx="279273" cy="1014793"/>
              </a:xfrm>
            </p:grpSpPr>
            <p:sp>
              <p:nvSpPr>
                <p:cNvPr id="1705" name="Google Shape;1705;p14"/>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6" name="Google Shape;1706;p14"/>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07" name="Google Shape;1707;p14"/>
              <p:cNvGrpSpPr/>
              <p:nvPr/>
            </p:nvGrpSpPr>
            <p:grpSpPr>
              <a:xfrm>
                <a:off x="9085421" y="6300691"/>
                <a:ext cx="118205" cy="28575"/>
                <a:chOff x="9085421" y="6300691"/>
                <a:chExt cx="118205" cy="28575"/>
              </a:xfrm>
            </p:grpSpPr>
            <p:sp>
              <p:nvSpPr>
                <p:cNvPr id="1708" name="Google Shape;1708;p14"/>
                <p:cNvSpPr/>
                <p:nvPr/>
              </p:nvSpPr>
              <p:spPr>
                <a:xfrm>
                  <a:off x="9099708" y="6314979"/>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9" name="Google Shape;1709;p14"/>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0" name="Google Shape;1710;p14"/>
              <p:cNvGrpSpPr/>
              <p:nvPr/>
            </p:nvGrpSpPr>
            <p:grpSpPr>
              <a:xfrm>
                <a:off x="9027794" y="6192107"/>
                <a:ext cx="175831" cy="28575"/>
                <a:chOff x="9027794" y="6192107"/>
                <a:chExt cx="175831" cy="28575"/>
              </a:xfrm>
            </p:grpSpPr>
            <p:sp>
              <p:nvSpPr>
                <p:cNvPr id="1711" name="Google Shape;1711;p14"/>
                <p:cNvSpPr/>
                <p:nvPr/>
              </p:nvSpPr>
              <p:spPr>
                <a:xfrm>
                  <a:off x="9042082" y="6206394"/>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12" name="Google Shape;1712;p14"/>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3" name="Google Shape;1713;p14"/>
              <p:cNvGrpSpPr/>
              <p:nvPr/>
            </p:nvGrpSpPr>
            <p:grpSpPr>
              <a:xfrm>
                <a:off x="9085421" y="6083426"/>
                <a:ext cx="118205" cy="28575"/>
                <a:chOff x="9085421" y="6083426"/>
                <a:chExt cx="118205" cy="28575"/>
              </a:xfrm>
            </p:grpSpPr>
            <p:sp>
              <p:nvSpPr>
                <p:cNvPr id="1714" name="Google Shape;1714;p14"/>
                <p:cNvSpPr/>
                <p:nvPr/>
              </p:nvSpPr>
              <p:spPr>
                <a:xfrm>
                  <a:off x="9099708" y="609771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15" name="Google Shape;1715;p14"/>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6" name="Google Shape;1716;p14"/>
              <p:cNvGrpSpPr/>
              <p:nvPr/>
            </p:nvGrpSpPr>
            <p:grpSpPr>
              <a:xfrm>
                <a:off x="9027794" y="5974746"/>
                <a:ext cx="175831" cy="28575"/>
                <a:chOff x="9027794" y="5974746"/>
                <a:chExt cx="175831" cy="28575"/>
              </a:xfrm>
            </p:grpSpPr>
            <p:sp>
              <p:nvSpPr>
                <p:cNvPr id="1717" name="Google Shape;1717;p14"/>
                <p:cNvSpPr/>
                <p:nvPr/>
              </p:nvSpPr>
              <p:spPr>
                <a:xfrm>
                  <a:off x="9042082" y="5989033"/>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18" name="Google Shape;1718;p14"/>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9" name="Google Shape;1719;p14"/>
              <p:cNvGrpSpPr/>
              <p:nvPr/>
            </p:nvGrpSpPr>
            <p:grpSpPr>
              <a:xfrm>
                <a:off x="9085421" y="5866065"/>
                <a:ext cx="118205" cy="28575"/>
                <a:chOff x="9085421" y="5866065"/>
                <a:chExt cx="118205" cy="28575"/>
              </a:xfrm>
            </p:grpSpPr>
            <p:sp>
              <p:nvSpPr>
                <p:cNvPr id="1720" name="Google Shape;1720;p14"/>
                <p:cNvSpPr/>
                <p:nvPr/>
              </p:nvSpPr>
              <p:spPr>
                <a:xfrm>
                  <a:off x="9099708" y="588035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1" name="Google Shape;1721;p14"/>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22" name="Google Shape;1722;p14"/>
              <p:cNvGrpSpPr/>
              <p:nvPr/>
            </p:nvGrpSpPr>
            <p:grpSpPr>
              <a:xfrm>
                <a:off x="9027794" y="5757481"/>
                <a:ext cx="175831" cy="28575"/>
                <a:chOff x="9027794" y="5757481"/>
                <a:chExt cx="175831" cy="28575"/>
              </a:xfrm>
            </p:grpSpPr>
            <p:sp>
              <p:nvSpPr>
                <p:cNvPr id="1723" name="Google Shape;1723;p14"/>
                <p:cNvSpPr/>
                <p:nvPr/>
              </p:nvSpPr>
              <p:spPr>
                <a:xfrm>
                  <a:off x="9042082" y="577176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4" name="Google Shape;1724;p14"/>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25" name="Google Shape;1725;p14"/>
              <p:cNvGrpSpPr/>
              <p:nvPr/>
            </p:nvGrpSpPr>
            <p:grpSpPr>
              <a:xfrm>
                <a:off x="9085421" y="5648800"/>
                <a:ext cx="118205" cy="28575"/>
                <a:chOff x="9085421" y="5648800"/>
                <a:chExt cx="118205" cy="28575"/>
              </a:xfrm>
            </p:grpSpPr>
            <p:sp>
              <p:nvSpPr>
                <p:cNvPr id="1726" name="Google Shape;1726;p14"/>
                <p:cNvSpPr/>
                <p:nvPr/>
              </p:nvSpPr>
              <p:spPr>
                <a:xfrm>
                  <a:off x="9099708" y="5663088"/>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7" name="Google Shape;1727;p14"/>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28" name="Google Shape;1728;p14"/>
              <p:cNvGrpSpPr/>
              <p:nvPr/>
            </p:nvGrpSpPr>
            <p:grpSpPr>
              <a:xfrm>
                <a:off x="9027794" y="5540120"/>
                <a:ext cx="175831" cy="28575"/>
                <a:chOff x="9027794" y="5540120"/>
                <a:chExt cx="175831" cy="28575"/>
              </a:xfrm>
            </p:grpSpPr>
            <p:sp>
              <p:nvSpPr>
                <p:cNvPr id="1729" name="Google Shape;1729;p14"/>
                <p:cNvSpPr/>
                <p:nvPr/>
              </p:nvSpPr>
              <p:spPr>
                <a:xfrm>
                  <a:off x="9042082" y="555440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30" name="Google Shape;1730;p14"/>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731" name="Google Shape;1731;p14"/>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32" name="Google Shape;1732;p14"/>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33" name="Google Shape;1733;p14"/>
            <p:cNvGrpSpPr/>
            <p:nvPr/>
          </p:nvGrpSpPr>
          <p:grpSpPr>
            <a:xfrm rot="8502245">
              <a:off x="1543643" y="5895190"/>
              <a:ext cx="1657853" cy="1653015"/>
              <a:chOff x="8171157" y="5416867"/>
              <a:chExt cx="1032469" cy="1029366"/>
            </a:xfrm>
          </p:grpSpPr>
          <p:grpSp>
            <p:nvGrpSpPr>
              <p:cNvPr id="1734" name="Google Shape;1734;p14"/>
              <p:cNvGrpSpPr/>
              <p:nvPr/>
            </p:nvGrpSpPr>
            <p:grpSpPr>
              <a:xfrm>
                <a:off x="8171157" y="5416867"/>
                <a:ext cx="705666" cy="1029366"/>
                <a:chOff x="8171157" y="5416867"/>
                <a:chExt cx="705666" cy="1029366"/>
              </a:xfrm>
            </p:grpSpPr>
            <p:grpSp>
              <p:nvGrpSpPr>
                <p:cNvPr id="1735" name="Google Shape;1735;p14"/>
                <p:cNvGrpSpPr/>
                <p:nvPr/>
              </p:nvGrpSpPr>
              <p:grpSpPr>
                <a:xfrm>
                  <a:off x="8171157" y="5416867"/>
                  <a:ext cx="705666" cy="1029366"/>
                  <a:chOff x="8171157" y="5416867"/>
                  <a:chExt cx="705666" cy="1029366"/>
                </a:xfrm>
              </p:grpSpPr>
              <p:sp>
                <p:nvSpPr>
                  <p:cNvPr id="1736" name="Google Shape;1736;p14"/>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37" name="Google Shape;1737;p14"/>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38" name="Google Shape;1738;p14"/>
                <p:cNvGrpSpPr/>
                <p:nvPr/>
              </p:nvGrpSpPr>
              <p:grpSpPr>
                <a:xfrm>
                  <a:off x="8751951" y="6169342"/>
                  <a:ext cx="120300" cy="28575"/>
                  <a:chOff x="8751951" y="6169342"/>
                  <a:chExt cx="120300" cy="28575"/>
                </a:xfrm>
              </p:grpSpPr>
              <p:sp>
                <p:nvSpPr>
                  <p:cNvPr id="1739" name="Google Shape;1739;p14"/>
                  <p:cNvSpPr/>
                  <p:nvPr/>
                </p:nvSpPr>
                <p:spPr>
                  <a:xfrm>
                    <a:off x="8766238" y="618362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0" name="Google Shape;1740;p14"/>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41" name="Google Shape;1741;p14"/>
                <p:cNvGrpSpPr/>
                <p:nvPr/>
              </p:nvGrpSpPr>
              <p:grpSpPr>
                <a:xfrm>
                  <a:off x="8751951" y="6060756"/>
                  <a:ext cx="120300" cy="28575"/>
                  <a:chOff x="8751951" y="6060756"/>
                  <a:chExt cx="120300" cy="28575"/>
                </a:xfrm>
              </p:grpSpPr>
              <p:sp>
                <p:nvSpPr>
                  <p:cNvPr id="1742" name="Google Shape;1742;p14"/>
                  <p:cNvSpPr/>
                  <p:nvPr/>
                </p:nvSpPr>
                <p:spPr>
                  <a:xfrm>
                    <a:off x="8766238" y="607504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3" name="Google Shape;1743;p14"/>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44" name="Google Shape;1744;p14"/>
                <p:cNvGrpSpPr/>
                <p:nvPr/>
              </p:nvGrpSpPr>
              <p:grpSpPr>
                <a:xfrm>
                  <a:off x="8751951" y="5952076"/>
                  <a:ext cx="120300" cy="28575"/>
                  <a:chOff x="8751951" y="5952076"/>
                  <a:chExt cx="120300" cy="28575"/>
                </a:xfrm>
              </p:grpSpPr>
              <p:sp>
                <p:nvSpPr>
                  <p:cNvPr id="1745" name="Google Shape;1745;p14"/>
                  <p:cNvSpPr/>
                  <p:nvPr/>
                </p:nvSpPr>
                <p:spPr>
                  <a:xfrm>
                    <a:off x="8766238" y="596636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6" name="Google Shape;1746;p14"/>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47" name="Google Shape;1747;p14"/>
                <p:cNvGrpSpPr/>
                <p:nvPr/>
              </p:nvGrpSpPr>
              <p:grpSpPr>
                <a:xfrm>
                  <a:off x="8751951" y="5843396"/>
                  <a:ext cx="120300" cy="28575"/>
                  <a:chOff x="8751951" y="5843396"/>
                  <a:chExt cx="120300" cy="28575"/>
                </a:xfrm>
              </p:grpSpPr>
              <p:sp>
                <p:nvSpPr>
                  <p:cNvPr id="1748" name="Google Shape;1748;p14"/>
                  <p:cNvSpPr/>
                  <p:nvPr/>
                </p:nvSpPr>
                <p:spPr>
                  <a:xfrm>
                    <a:off x="8766238" y="585768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9" name="Google Shape;1749;p14"/>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50" name="Google Shape;1750;p14"/>
                <p:cNvGrpSpPr/>
                <p:nvPr/>
              </p:nvGrpSpPr>
              <p:grpSpPr>
                <a:xfrm>
                  <a:off x="8751951" y="5734716"/>
                  <a:ext cx="120300" cy="28575"/>
                  <a:chOff x="8751951" y="5734716"/>
                  <a:chExt cx="120300" cy="28575"/>
                </a:xfrm>
              </p:grpSpPr>
              <p:sp>
                <p:nvSpPr>
                  <p:cNvPr id="1751" name="Google Shape;1751;p14"/>
                  <p:cNvSpPr/>
                  <p:nvPr/>
                </p:nvSpPr>
                <p:spPr>
                  <a:xfrm>
                    <a:off x="8766238" y="574909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2" name="Google Shape;1752;p14"/>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53" name="Google Shape;1753;p14"/>
                <p:cNvGrpSpPr/>
                <p:nvPr/>
              </p:nvGrpSpPr>
              <p:grpSpPr>
                <a:xfrm>
                  <a:off x="8751951" y="5626131"/>
                  <a:ext cx="120300" cy="28575"/>
                  <a:chOff x="8751951" y="5626131"/>
                  <a:chExt cx="120300" cy="28575"/>
                </a:xfrm>
              </p:grpSpPr>
              <p:sp>
                <p:nvSpPr>
                  <p:cNvPr id="1754" name="Google Shape;1754;p14"/>
                  <p:cNvSpPr/>
                  <p:nvPr/>
                </p:nvSpPr>
                <p:spPr>
                  <a:xfrm>
                    <a:off x="8766238" y="564041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5" name="Google Shape;1755;p14"/>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56" name="Google Shape;1756;p14"/>
                <p:cNvGrpSpPr/>
                <p:nvPr/>
              </p:nvGrpSpPr>
              <p:grpSpPr>
                <a:xfrm>
                  <a:off x="8751951" y="5517451"/>
                  <a:ext cx="120300" cy="28575"/>
                  <a:chOff x="8751951" y="5517451"/>
                  <a:chExt cx="120300" cy="28575"/>
                </a:xfrm>
              </p:grpSpPr>
              <p:sp>
                <p:nvSpPr>
                  <p:cNvPr id="1757" name="Google Shape;1757;p14"/>
                  <p:cNvSpPr/>
                  <p:nvPr/>
                </p:nvSpPr>
                <p:spPr>
                  <a:xfrm>
                    <a:off x="8766238" y="553173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8" name="Google Shape;1758;p14"/>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759" name="Google Shape;1759;p14"/>
              <p:cNvGrpSpPr/>
              <p:nvPr/>
            </p:nvGrpSpPr>
            <p:grpSpPr>
              <a:xfrm>
                <a:off x="8924353" y="5425249"/>
                <a:ext cx="279273" cy="1014793"/>
                <a:chOff x="8924353" y="5425249"/>
                <a:chExt cx="279273" cy="1014793"/>
              </a:xfrm>
            </p:grpSpPr>
            <p:sp>
              <p:nvSpPr>
                <p:cNvPr id="1760" name="Google Shape;1760;p14"/>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61" name="Google Shape;1761;p14"/>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2" name="Google Shape;1762;p14"/>
              <p:cNvGrpSpPr/>
              <p:nvPr/>
            </p:nvGrpSpPr>
            <p:grpSpPr>
              <a:xfrm>
                <a:off x="9085421" y="6300691"/>
                <a:ext cx="118205" cy="28575"/>
                <a:chOff x="9085421" y="6300691"/>
                <a:chExt cx="118205" cy="28575"/>
              </a:xfrm>
            </p:grpSpPr>
            <p:sp>
              <p:nvSpPr>
                <p:cNvPr id="1763" name="Google Shape;1763;p14"/>
                <p:cNvSpPr/>
                <p:nvPr/>
              </p:nvSpPr>
              <p:spPr>
                <a:xfrm>
                  <a:off x="9099708" y="6314979"/>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64" name="Google Shape;1764;p14"/>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5" name="Google Shape;1765;p14"/>
              <p:cNvGrpSpPr/>
              <p:nvPr/>
            </p:nvGrpSpPr>
            <p:grpSpPr>
              <a:xfrm>
                <a:off x="9027794" y="6192107"/>
                <a:ext cx="175831" cy="28575"/>
                <a:chOff x="9027794" y="6192107"/>
                <a:chExt cx="175831" cy="28575"/>
              </a:xfrm>
            </p:grpSpPr>
            <p:sp>
              <p:nvSpPr>
                <p:cNvPr id="1766" name="Google Shape;1766;p14"/>
                <p:cNvSpPr/>
                <p:nvPr/>
              </p:nvSpPr>
              <p:spPr>
                <a:xfrm>
                  <a:off x="9042082" y="6206394"/>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67" name="Google Shape;1767;p14"/>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8" name="Google Shape;1768;p14"/>
              <p:cNvGrpSpPr/>
              <p:nvPr/>
            </p:nvGrpSpPr>
            <p:grpSpPr>
              <a:xfrm>
                <a:off x="9085421" y="6083426"/>
                <a:ext cx="118205" cy="28575"/>
                <a:chOff x="9085421" y="6083426"/>
                <a:chExt cx="118205" cy="28575"/>
              </a:xfrm>
            </p:grpSpPr>
            <p:sp>
              <p:nvSpPr>
                <p:cNvPr id="1769" name="Google Shape;1769;p14"/>
                <p:cNvSpPr/>
                <p:nvPr/>
              </p:nvSpPr>
              <p:spPr>
                <a:xfrm>
                  <a:off x="9099708" y="609771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0" name="Google Shape;1770;p14"/>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71" name="Google Shape;1771;p14"/>
              <p:cNvGrpSpPr/>
              <p:nvPr/>
            </p:nvGrpSpPr>
            <p:grpSpPr>
              <a:xfrm>
                <a:off x="9027794" y="5974746"/>
                <a:ext cx="175831" cy="28575"/>
                <a:chOff x="9027794" y="5974746"/>
                <a:chExt cx="175831" cy="28575"/>
              </a:xfrm>
            </p:grpSpPr>
            <p:sp>
              <p:nvSpPr>
                <p:cNvPr id="1772" name="Google Shape;1772;p14"/>
                <p:cNvSpPr/>
                <p:nvPr/>
              </p:nvSpPr>
              <p:spPr>
                <a:xfrm>
                  <a:off x="9042082" y="5989033"/>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3" name="Google Shape;1773;p14"/>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74" name="Google Shape;1774;p14"/>
              <p:cNvGrpSpPr/>
              <p:nvPr/>
            </p:nvGrpSpPr>
            <p:grpSpPr>
              <a:xfrm>
                <a:off x="9085421" y="5866065"/>
                <a:ext cx="118205" cy="28575"/>
                <a:chOff x="9085421" y="5866065"/>
                <a:chExt cx="118205" cy="28575"/>
              </a:xfrm>
            </p:grpSpPr>
            <p:sp>
              <p:nvSpPr>
                <p:cNvPr id="1775" name="Google Shape;1775;p14"/>
                <p:cNvSpPr/>
                <p:nvPr/>
              </p:nvSpPr>
              <p:spPr>
                <a:xfrm>
                  <a:off x="9099708" y="588035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6" name="Google Shape;1776;p14"/>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77" name="Google Shape;1777;p14"/>
              <p:cNvGrpSpPr/>
              <p:nvPr/>
            </p:nvGrpSpPr>
            <p:grpSpPr>
              <a:xfrm>
                <a:off x="9027794" y="5757481"/>
                <a:ext cx="175831" cy="28575"/>
                <a:chOff x="9027794" y="5757481"/>
                <a:chExt cx="175831" cy="28575"/>
              </a:xfrm>
            </p:grpSpPr>
            <p:sp>
              <p:nvSpPr>
                <p:cNvPr id="1778" name="Google Shape;1778;p14"/>
                <p:cNvSpPr/>
                <p:nvPr/>
              </p:nvSpPr>
              <p:spPr>
                <a:xfrm>
                  <a:off x="9042082" y="577176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9" name="Google Shape;1779;p14"/>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80" name="Google Shape;1780;p14"/>
              <p:cNvGrpSpPr/>
              <p:nvPr/>
            </p:nvGrpSpPr>
            <p:grpSpPr>
              <a:xfrm>
                <a:off x="9085421" y="5648800"/>
                <a:ext cx="118205" cy="28575"/>
                <a:chOff x="9085421" y="5648800"/>
                <a:chExt cx="118205" cy="28575"/>
              </a:xfrm>
            </p:grpSpPr>
            <p:sp>
              <p:nvSpPr>
                <p:cNvPr id="1781" name="Google Shape;1781;p14"/>
                <p:cNvSpPr/>
                <p:nvPr/>
              </p:nvSpPr>
              <p:spPr>
                <a:xfrm>
                  <a:off x="9099708" y="5663088"/>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2" name="Google Shape;1782;p14"/>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83" name="Google Shape;1783;p14"/>
              <p:cNvGrpSpPr/>
              <p:nvPr/>
            </p:nvGrpSpPr>
            <p:grpSpPr>
              <a:xfrm>
                <a:off x="9027794" y="5540120"/>
                <a:ext cx="175831" cy="28575"/>
                <a:chOff x="9027794" y="5540120"/>
                <a:chExt cx="175831" cy="28575"/>
              </a:xfrm>
            </p:grpSpPr>
            <p:sp>
              <p:nvSpPr>
                <p:cNvPr id="1784" name="Google Shape;1784;p14"/>
                <p:cNvSpPr/>
                <p:nvPr/>
              </p:nvSpPr>
              <p:spPr>
                <a:xfrm>
                  <a:off x="9042082" y="555440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5" name="Google Shape;1785;p14"/>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786" name="Google Shape;1786;p14"/>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7" name="Google Shape;1787;p14"/>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788" name="Google Shape;1788;p14"/>
          <p:cNvGrpSpPr/>
          <p:nvPr/>
        </p:nvGrpSpPr>
        <p:grpSpPr>
          <a:xfrm>
            <a:off x="10703849" y="5213421"/>
            <a:ext cx="1093803" cy="1140530"/>
            <a:chOff x="2451372" y="7926631"/>
            <a:chExt cx="1640705" cy="1710795"/>
          </a:xfrm>
        </p:grpSpPr>
        <p:grpSp>
          <p:nvGrpSpPr>
            <p:cNvPr id="1789" name="Google Shape;1789;p14"/>
            <p:cNvGrpSpPr/>
            <p:nvPr/>
          </p:nvGrpSpPr>
          <p:grpSpPr>
            <a:xfrm>
              <a:off x="2451372" y="7926631"/>
              <a:ext cx="1640705" cy="1710795"/>
              <a:chOff x="10913347" y="1720888"/>
              <a:chExt cx="918545" cy="957731"/>
            </a:xfrm>
          </p:grpSpPr>
          <p:grpSp>
            <p:nvGrpSpPr>
              <p:cNvPr id="1790" name="Google Shape;1790;p14"/>
              <p:cNvGrpSpPr/>
              <p:nvPr/>
            </p:nvGrpSpPr>
            <p:grpSpPr>
              <a:xfrm>
                <a:off x="10913347" y="1960327"/>
                <a:ext cx="918545" cy="718292"/>
                <a:chOff x="10913347" y="1960327"/>
                <a:chExt cx="918545" cy="718292"/>
              </a:xfrm>
            </p:grpSpPr>
            <p:sp>
              <p:nvSpPr>
                <p:cNvPr id="1791" name="Google Shape;1791;p14"/>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92" name="Google Shape;1792;p14"/>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3" name="Google Shape;1793;p14"/>
              <p:cNvGrpSpPr/>
              <p:nvPr/>
            </p:nvGrpSpPr>
            <p:grpSpPr>
              <a:xfrm>
                <a:off x="10974609" y="2212942"/>
                <a:ext cx="209169" cy="209168"/>
                <a:chOff x="10974609" y="2212942"/>
                <a:chExt cx="209169" cy="209168"/>
              </a:xfrm>
            </p:grpSpPr>
            <p:sp>
              <p:nvSpPr>
                <p:cNvPr id="1794" name="Google Shape;1794;p14"/>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95" name="Google Shape;1795;p14"/>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6" name="Google Shape;1796;p14"/>
              <p:cNvGrpSpPr/>
              <p:nvPr/>
            </p:nvGrpSpPr>
            <p:grpSpPr>
              <a:xfrm>
                <a:off x="11175206" y="2363437"/>
                <a:ext cx="209168" cy="209168"/>
                <a:chOff x="11175206" y="2363437"/>
                <a:chExt cx="209168" cy="209168"/>
              </a:xfrm>
            </p:grpSpPr>
            <p:sp>
              <p:nvSpPr>
                <p:cNvPr id="1797" name="Google Shape;1797;p14"/>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98" name="Google Shape;1798;p14"/>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9" name="Google Shape;1799;p14"/>
              <p:cNvGrpSpPr/>
              <p:nvPr/>
            </p:nvGrpSpPr>
            <p:grpSpPr>
              <a:xfrm>
                <a:off x="11516391" y="2092546"/>
                <a:ext cx="209169" cy="209168"/>
                <a:chOff x="11516391" y="2092546"/>
                <a:chExt cx="209169" cy="209168"/>
              </a:xfrm>
            </p:grpSpPr>
            <p:sp>
              <p:nvSpPr>
                <p:cNvPr id="1800" name="Google Shape;1800;p14"/>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01" name="Google Shape;1801;p14"/>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02" name="Google Shape;1802;p14"/>
              <p:cNvGrpSpPr/>
              <p:nvPr/>
            </p:nvGrpSpPr>
            <p:grpSpPr>
              <a:xfrm>
                <a:off x="11426094" y="2333338"/>
                <a:ext cx="209169" cy="209168"/>
                <a:chOff x="11426094" y="2333338"/>
                <a:chExt cx="209169" cy="209168"/>
              </a:xfrm>
            </p:grpSpPr>
            <p:sp>
              <p:nvSpPr>
                <p:cNvPr id="1803" name="Google Shape;1803;p14"/>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04" name="Google Shape;1804;p14"/>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05" name="Google Shape;1805;p14"/>
              <p:cNvGrpSpPr/>
              <p:nvPr/>
            </p:nvGrpSpPr>
            <p:grpSpPr>
              <a:xfrm>
                <a:off x="10932301" y="1720888"/>
                <a:ext cx="646499" cy="499292"/>
                <a:chOff x="10932301" y="1720888"/>
                <a:chExt cx="646499" cy="499292"/>
              </a:xfrm>
            </p:grpSpPr>
            <p:grpSp>
              <p:nvGrpSpPr>
                <p:cNvPr id="1806" name="Google Shape;1806;p14"/>
                <p:cNvGrpSpPr/>
                <p:nvPr/>
              </p:nvGrpSpPr>
              <p:grpSpPr>
                <a:xfrm>
                  <a:off x="11292848" y="1720888"/>
                  <a:ext cx="285952" cy="231831"/>
                  <a:chOff x="11292848" y="1720888"/>
                  <a:chExt cx="285952" cy="231831"/>
                </a:xfrm>
              </p:grpSpPr>
              <p:sp>
                <p:nvSpPr>
                  <p:cNvPr id="1807" name="Google Shape;1807;p14"/>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08" name="Google Shape;1808;p14"/>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09" name="Google Shape;1809;p14"/>
                <p:cNvGrpSpPr/>
                <p:nvPr/>
              </p:nvGrpSpPr>
              <p:grpSpPr>
                <a:xfrm>
                  <a:off x="11190563" y="1827754"/>
                  <a:ext cx="209006" cy="212690"/>
                  <a:chOff x="11190563" y="1827754"/>
                  <a:chExt cx="209006" cy="212690"/>
                </a:xfrm>
              </p:grpSpPr>
              <p:sp>
                <p:nvSpPr>
                  <p:cNvPr id="1810" name="Google Shape;1810;p14"/>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1" name="Google Shape;1811;p14"/>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12" name="Google Shape;1812;p14"/>
                <p:cNvGrpSpPr/>
                <p:nvPr/>
              </p:nvGrpSpPr>
              <p:grpSpPr>
                <a:xfrm>
                  <a:off x="10932301" y="1885932"/>
                  <a:ext cx="382548" cy="334248"/>
                  <a:chOff x="10932301" y="1885932"/>
                  <a:chExt cx="382548" cy="334248"/>
                </a:xfrm>
              </p:grpSpPr>
              <p:sp>
                <p:nvSpPr>
                  <p:cNvPr id="1813" name="Google Shape;1813;p14"/>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4" name="Google Shape;1814;p14"/>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15" name="Google Shape;1815;p14"/>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816" name="Google Shape;1816;p14"/>
            <p:cNvGrpSpPr/>
            <p:nvPr/>
          </p:nvGrpSpPr>
          <p:grpSpPr>
            <a:xfrm>
              <a:off x="2451372" y="7926631"/>
              <a:ext cx="1640705" cy="1710795"/>
              <a:chOff x="10913347" y="1720888"/>
              <a:chExt cx="918545" cy="957731"/>
            </a:xfrm>
          </p:grpSpPr>
          <p:grpSp>
            <p:nvGrpSpPr>
              <p:cNvPr id="1817" name="Google Shape;1817;p14"/>
              <p:cNvGrpSpPr/>
              <p:nvPr/>
            </p:nvGrpSpPr>
            <p:grpSpPr>
              <a:xfrm>
                <a:off x="10913347" y="1960327"/>
                <a:ext cx="918545" cy="718292"/>
                <a:chOff x="10913347" y="1960327"/>
                <a:chExt cx="918545" cy="718292"/>
              </a:xfrm>
            </p:grpSpPr>
            <p:sp>
              <p:nvSpPr>
                <p:cNvPr id="1818" name="Google Shape;1818;p14"/>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9" name="Google Shape;1819;p14"/>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0" name="Google Shape;1820;p14"/>
              <p:cNvGrpSpPr/>
              <p:nvPr/>
            </p:nvGrpSpPr>
            <p:grpSpPr>
              <a:xfrm>
                <a:off x="10974609" y="2212942"/>
                <a:ext cx="209169" cy="209168"/>
                <a:chOff x="10974609" y="2212942"/>
                <a:chExt cx="209169" cy="209168"/>
              </a:xfrm>
            </p:grpSpPr>
            <p:sp>
              <p:nvSpPr>
                <p:cNvPr id="1821" name="Google Shape;1821;p14"/>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22" name="Google Shape;1822;p14"/>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3" name="Google Shape;1823;p14"/>
              <p:cNvGrpSpPr/>
              <p:nvPr/>
            </p:nvGrpSpPr>
            <p:grpSpPr>
              <a:xfrm>
                <a:off x="11175206" y="2363437"/>
                <a:ext cx="209168" cy="209168"/>
                <a:chOff x="11175206" y="2363437"/>
                <a:chExt cx="209168" cy="209168"/>
              </a:xfrm>
            </p:grpSpPr>
            <p:sp>
              <p:nvSpPr>
                <p:cNvPr id="1824" name="Google Shape;1824;p14"/>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25" name="Google Shape;1825;p14"/>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6" name="Google Shape;1826;p14"/>
              <p:cNvGrpSpPr/>
              <p:nvPr/>
            </p:nvGrpSpPr>
            <p:grpSpPr>
              <a:xfrm>
                <a:off x="11516391" y="2092546"/>
                <a:ext cx="209169" cy="209168"/>
                <a:chOff x="11516391" y="2092546"/>
                <a:chExt cx="209169" cy="209168"/>
              </a:xfrm>
            </p:grpSpPr>
            <p:sp>
              <p:nvSpPr>
                <p:cNvPr id="1827" name="Google Shape;1827;p14"/>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28" name="Google Shape;1828;p14"/>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9" name="Google Shape;1829;p14"/>
              <p:cNvGrpSpPr/>
              <p:nvPr/>
            </p:nvGrpSpPr>
            <p:grpSpPr>
              <a:xfrm>
                <a:off x="11426094" y="2333338"/>
                <a:ext cx="209169" cy="209168"/>
                <a:chOff x="11426094" y="2333338"/>
                <a:chExt cx="209169" cy="209168"/>
              </a:xfrm>
            </p:grpSpPr>
            <p:sp>
              <p:nvSpPr>
                <p:cNvPr id="1830" name="Google Shape;1830;p14"/>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31" name="Google Shape;1831;p14"/>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32" name="Google Shape;1832;p14"/>
              <p:cNvGrpSpPr/>
              <p:nvPr/>
            </p:nvGrpSpPr>
            <p:grpSpPr>
              <a:xfrm>
                <a:off x="10932301" y="1720888"/>
                <a:ext cx="646499" cy="499292"/>
                <a:chOff x="10932301" y="1720888"/>
                <a:chExt cx="646499" cy="499292"/>
              </a:xfrm>
            </p:grpSpPr>
            <p:grpSp>
              <p:nvGrpSpPr>
                <p:cNvPr id="1833" name="Google Shape;1833;p14"/>
                <p:cNvGrpSpPr/>
                <p:nvPr/>
              </p:nvGrpSpPr>
              <p:grpSpPr>
                <a:xfrm>
                  <a:off x="11292848" y="1720888"/>
                  <a:ext cx="285952" cy="231831"/>
                  <a:chOff x="11292848" y="1720888"/>
                  <a:chExt cx="285952" cy="231831"/>
                </a:xfrm>
              </p:grpSpPr>
              <p:sp>
                <p:nvSpPr>
                  <p:cNvPr id="1834" name="Google Shape;1834;p14"/>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35" name="Google Shape;1835;p14"/>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36" name="Google Shape;1836;p14"/>
                <p:cNvGrpSpPr/>
                <p:nvPr/>
              </p:nvGrpSpPr>
              <p:grpSpPr>
                <a:xfrm>
                  <a:off x="11190563" y="1827754"/>
                  <a:ext cx="209006" cy="212690"/>
                  <a:chOff x="11190563" y="1827754"/>
                  <a:chExt cx="209006" cy="212690"/>
                </a:xfrm>
              </p:grpSpPr>
              <p:sp>
                <p:nvSpPr>
                  <p:cNvPr id="1837" name="Google Shape;1837;p14"/>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38" name="Google Shape;1838;p14"/>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39" name="Google Shape;1839;p14"/>
                <p:cNvGrpSpPr/>
                <p:nvPr/>
              </p:nvGrpSpPr>
              <p:grpSpPr>
                <a:xfrm>
                  <a:off x="10932301" y="1885932"/>
                  <a:ext cx="382548" cy="334248"/>
                  <a:chOff x="10932301" y="1885932"/>
                  <a:chExt cx="382548" cy="334248"/>
                </a:xfrm>
              </p:grpSpPr>
              <p:sp>
                <p:nvSpPr>
                  <p:cNvPr id="1840" name="Google Shape;1840;p14"/>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41" name="Google Shape;1841;p14"/>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42" name="Google Shape;1842;p14"/>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1843" name="Google Shape;1843;p14"/>
          <p:cNvGrpSpPr/>
          <p:nvPr/>
        </p:nvGrpSpPr>
        <p:grpSpPr>
          <a:xfrm>
            <a:off x="565906" y="535002"/>
            <a:ext cx="1107985" cy="1215469"/>
            <a:chOff x="848858" y="802503"/>
            <a:chExt cx="1661977" cy="1823204"/>
          </a:xfrm>
        </p:grpSpPr>
        <p:grpSp>
          <p:nvGrpSpPr>
            <p:cNvPr id="1844" name="Google Shape;1844;p14"/>
            <p:cNvGrpSpPr/>
            <p:nvPr/>
          </p:nvGrpSpPr>
          <p:grpSpPr>
            <a:xfrm rot="1662196">
              <a:off x="1130426" y="972965"/>
              <a:ext cx="1098840" cy="1482279"/>
              <a:chOff x="8283797" y="2441867"/>
              <a:chExt cx="597407" cy="805871"/>
            </a:xfrm>
          </p:grpSpPr>
          <p:grpSp>
            <p:nvGrpSpPr>
              <p:cNvPr id="1845" name="Google Shape;1845;p14"/>
              <p:cNvGrpSpPr/>
              <p:nvPr/>
            </p:nvGrpSpPr>
            <p:grpSpPr>
              <a:xfrm>
                <a:off x="8284787" y="2441867"/>
                <a:ext cx="419765" cy="628420"/>
                <a:chOff x="8284787" y="2441867"/>
                <a:chExt cx="419765" cy="628420"/>
              </a:xfrm>
            </p:grpSpPr>
            <p:sp>
              <p:nvSpPr>
                <p:cNvPr id="1846" name="Google Shape;1846;p1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47" name="Google Shape;1847;p1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48" name="Google Shape;1848;p1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849" name="Google Shape;1849;p14"/>
              <p:cNvGrpSpPr/>
              <p:nvPr/>
            </p:nvGrpSpPr>
            <p:grpSpPr>
              <a:xfrm>
                <a:off x="8460611" y="2441867"/>
                <a:ext cx="419676" cy="628420"/>
                <a:chOff x="8460611" y="2441867"/>
                <a:chExt cx="419676" cy="628420"/>
              </a:xfrm>
            </p:grpSpPr>
            <p:sp>
              <p:nvSpPr>
                <p:cNvPr id="1850" name="Google Shape;1850;p1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51" name="Google Shape;1851;p1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52" name="Google Shape;1852;p14"/>
              <p:cNvGrpSpPr/>
              <p:nvPr/>
            </p:nvGrpSpPr>
            <p:grpSpPr>
              <a:xfrm>
                <a:off x="8283797" y="2970942"/>
                <a:ext cx="597407" cy="276796"/>
                <a:chOff x="8283797" y="2970942"/>
                <a:chExt cx="597407" cy="276796"/>
              </a:xfrm>
            </p:grpSpPr>
            <p:grpSp>
              <p:nvGrpSpPr>
                <p:cNvPr id="1853" name="Google Shape;1853;p14"/>
                <p:cNvGrpSpPr/>
                <p:nvPr/>
              </p:nvGrpSpPr>
              <p:grpSpPr>
                <a:xfrm>
                  <a:off x="8283797" y="2970942"/>
                  <a:ext cx="276796" cy="276796"/>
                  <a:chOff x="8283797" y="2970942"/>
                  <a:chExt cx="276796" cy="276796"/>
                </a:xfrm>
              </p:grpSpPr>
              <p:sp>
                <p:nvSpPr>
                  <p:cNvPr id="1854" name="Google Shape;1854;p1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55" name="Google Shape;1855;p1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56" name="Google Shape;1856;p14"/>
                <p:cNvGrpSpPr/>
                <p:nvPr/>
              </p:nvGrpSpPr>
              <p:grpSpPr>
                <a:xfrm>
                  <a:off x="8604408" y="2970942"/>
                  <a:ext cx="276796" cy="276796"/>
                  <a:chOff x="8604408" y="2970942"/>
                  <a:chExt cx="276796" cy="276796"/>
                </a:xfrm>
              </p:grpSpPr>
              <p:sp>
                <p:nvSpPr>
                  <p:cNvPr id="1857" name="Google Shape;1857;p1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58" name="Google Shape;1858;p1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859" name="Google Shape;1859;p1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60" name="Google Shape;1860;p14"/>
            <p:cNvGrpSpPr/>
            <p:nvPr/>
          </p:nvGrpSpPr>
          <p:grpSpPr>
            <a:xfrm rot="1662196">
              <a:off x="1130426" y="972965"/>
              <a:ext cx="1098840" cy="1482279"/>
              <a:chOff x="8283797" y="2441867"/>
              <a:chExt cx="597407" cy="805871"/>
            </a:xfrm>
          </p:grpSpPr>
          <p:grpSp>
            <p:nvGrpSpPr>
              <p:cNvPr id="1861" name="Google Shape;1861;p14"/>
              <p:cNvGrpSpPr/>
              <p:nvPr/>
            </p:nvGrpSpPr>
            <p:grpSpPr>
              <a:xfrm>
                <a:off x="8284787" y="2441867"/>
                <a:ext cx="419765" cy="628420"/>
                <a:chOff x="8284787" y="2441867"/>
                <a:chExt cx="419765" cy="628420"/>
              </a:xfrm>
            </p:grpSpPr>
            <p:sp>
              <p:nvSpPr>
                <p:cNvPr id="1862" name="Google Shape;1862;p1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63" name="Google Shape;1863;p1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64" name="Google Shape;1864;p1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865" name="Google Shape;1865;p14"/>
              <p:cNvGrpSpPr/>
              <p:nvPr/>
            </p:nvGrpSpPr>
            <p:grpSpPr>
              <a:xfrm>
                <a:off x="8460611" y="2441867"/>
                <a:ext cx="419676" cy="628420"/>
                <a:chOff x="8460611" y="2441867"/>
                <a:chExt cx="419676" cy="628420"/>
              </a:xfrm>
            </p:grpSpPr>
            <p:sp>
              <p:nvSpPr>
                <p:cNvPr id="1866" name="Google Shape;1866;p1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67" name="Google Shape;1867;p1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68" name="Google Shape;1868;p14"/>
              <p:cNvGrpSpPr/>
              <p:nvPr/>
            </p:nvGrpSpPr>
            <p:grpSpPr>
              <a:xfrm>
                <a:off x="8283797" y="2970942"/>
                <a:ext cx="597407" cy="276796"/>
                <a:chOff x="8283797" y="2970942"/>
                <a:chExt cx="597407" cy="276796"/>
              </a:xfrm>
            </p:grpSpPr>
            <p:grpSp>
              <p:nvGrpSpPr>
                <p:cNvPr id="1869" name="Google Shape;1869;p14"/>
                <p:cNvGrpSpPr/>
                <p:nvPr/>
              </p:nvGrpSpPr>
              <p:grpSpPr>
                <a:xfrm>
                  <a:off x="8283797" y="2970942"/>
                  <a:ext cx="276796" cy="276796"/>
                  <a:chOff x="8283797" y="2970942"/>
                  <a:chExt cx="276796" cy="276796"/>
                </a:xfrm>
              </p:grpSpPr>
              <p:sp>
                <p:nvSpPr>
                  <p:cNvPr id="1870" name="Google Shape;1870;p1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71" name="Google Shape;1871;p1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72" name="Google Shape;1872;p14"/>
                <p:cNvGrpSpPr/>
                <p:nvPr/>
              </p:nvGrpSpPr>
              <p:grpSpPr>
                <a:xfrm>
                  <a:off x="8604408" y="2970942"/>
                  <a:ext cx="276796" cy="276796"/>
                  <a:chOff x="8604408" y="2970942"/>
                  <a:chExt cx="276796" cy="276796"/>
                </a:xfrm>
              </p:grpSpPr>
              <p:sp>
                <p:nvSpPr>
                  <p:cNvPr id="1873" name="Google Shape;1873;p1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74" name="Google Shape;1874;p1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875" name="Google Shape;1875;p1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876" name="Google Shape;1876;p14"/>
          <p:cNvGrpSpPr/>
          <p:nvPr/>
        </p:nvGrpSpPr>
        <p:grpSpPr>
          <a:xfrm>
            <a:off x="10559234" y="669040"/>
            <a:ext cx="1024218" cy="947393"/>
            <a:chOff x="5140976" y="802510"/>
            <a:chExt cx="1536327" cy="1421090"/>
          </a:xfrm>
        </p:grpSpPr>
        <p:grpSp>
          <p:nvGrpSpPr>
            <p:cNvPr id="1877" name="Google Shape;1877;p14"/>
            <p:cNvGrpSpPr/>
            <p:nvPr/>
          </p:nvGrpSpPr>
          <p:grpSpPr>
            <a:xfrm>
              <a:off x="5140976" y="802510"/>
              <a:ext cx="1536327" cy="1421090"/>
              <a:chOff x="1560766" y="5405182"/>
              <a:chExt cx="928687" cy="859028"/>
            </a:xfrm>
          </p:grpSpPr>
          <p:grpSp>
            <p:nvGrpSpPr>
              <p:cNvPr id="1878" name="Google Shape;1878;p14"/>
              <p:cNvGrpSpPr/>
              <p:nvPr/>
            </p:nvGrpSpPr>
            <p:grpSpPr>
              <a:xfrm>
                <a:off x="1580864" y="5520975"/>
                <a:ext cx="202501" cy="481393"/>
                <a:chOff x="1580864" y="5520975"/>
                <a:chExt cx="202501" cy="481393"/>
              </a:xfrm>
            </p:grpSpPr>
            <p:sp>
              <p:nvSpPr>
                <p:cNvPr id="1879" name="Google Shape;1879;p14"/>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0" name="Google Shape;1880;p14"/>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81" name="Google Shape;1881;p14"/>
              <p:cNvGrpSpPr/>
              <p:nvPr/>
            </p:nvGrpSpPr>
            <p:grpSpPr>
              <a:xfrm>
                <a:off x="1615001" y="5405182"/>
                <a:ext cx="134227" cy="78931"/>
                <a:chOff x="1615001" y="5405182"/>
                <a:chExt cx="134227" cy="78931"/>
              </a:xfrm>
            </p:grpSpPr>
            <p:sp>
              <p:nvSpPr>
                <p:cNvPr id="1882" name="Google Shape;1882;p14"/>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3" name="Google Shape;1883;p14"/>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84" name="Google Shape;1884;p14"/>
              <p:cNvGrpSpPr/>
              <p:nvPr/>
            </p:nvGrpSpPr>
            <p:grpSpPr>
              <a:xfrm>
                <a:off x="1580941" y="5455538"/>
                <a:ext cx="202347" cy="99441"/>
                <a:chOff x="1580941" y="5455538"/>
                <a:chExt cx="202347" cy="99441"/>
              </a:xfrm>
            </p:grpSpPr>
            <p:sp>
              <p:nvSpPr>
                <p:cNvPr id="1885" name="Google Shape;1885;p14"/>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6" name="Google Shape;1886;p14"/>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87" name="Google Shape;1887;p14"/>
              <p:cNvGrpSpPr/>
              <p:nvPr/>
            </p:nvGrpSpPr>
            <p:grpSpPr>
              <a:xfrm>
                <a:off x="1757076" y="5521165"/>
                <a:ext cx="202596" cy="481393"/>
                <a:chOff x="1757076" y="5521165"/>
                <a:chExt cx="202596" cy="481393"/>
              </a:xfrm>
            </p:grpSpPr>
            <p:sp>
              <p:nvSpPr>
                <p:cNvPr id="1888" name="Google Shape;1888;p14"/>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9" name="Google Shape;1889;p14"/>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0" name="Google Shape;1890;p14"/>
              <p:cNvGrpSpPr/>
              <p:nvPr/>
            </p:nvGrpSpPr>
            <p:grpSpPr>
              <a:xfrm>
                <a:off x="1791213" y="5405437"/>
                <a:ext cx="134227" cy="78867"/>
                <a:chOff x="1791213" y="5405437"/>
                <a:chExt cx="134227" cy="78867"/>
              </a:xfrm>
            </p:grpSpPr>
            <p:sp>
              <p:nvSpPr>
                <p:cNvPr id="1891" name="Google Shape;1891;p14"/>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92" name="Google Shape;1892;p14"/>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3" name="Google Shape;1893;p14"/>
              <p:cNvGrpSpPr/>
              <p:nvPr/>
            </p:nvGrpSpPr>
            <p:grpSpPr>
              <a:xfrm>
                <a:off x="1757267" y="5455729"/>
                <a:ext cx="202343" cy="99535"/>
                <a:chOff x="1757267" y="5455729"/>
                <a:chExt cx="202343" cy="99535"/>
              </a:xfrm>
            </p:grpSpPr>
            <p:sp>
              <p:nvSpPr>
                <p:cNvPr id="1894" name="Google Shape;1894;p14"/>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95" name="Google Shape;1895;p14"/>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6" name="Google Shape;1896;p14"/>
              <p:cNvGrpSpPr/>
              <p:nvPr/>
            </p:nvGrpSpPr>
            <p:grpSpPr>
              <a:xfrm>
                <a:off x="1931003" y="5526594"/>
                <a:ext cx="202596" cy="481393"/>
                <a:chOff x="1931003" y="5526594"/>
                <a:chExt cx="202596" cy="481393"/>
              </a:xfrm>
            </p:grpSpPr>
            <p:sp>
              <p:nvSpPr>
                <p:cNvPr id="1897" name="Google Shape;1897;p14"/>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98" name="Google Shape;1898;p14"/>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9" name="Google Shape;1899;p14"/>
              <p:cNvGrpSpPr/>
              <p:nvPr/>
            </p:nvGrpSpPr>
            <p:grpSpPr>
              <a:xfrm>
                <a:off x="1965235" y="5405437"/>
                <a:ext cx="134227" cy="78867"/>
                <a:chOff x="1965235" y="5405437"/>
                <a:chExt cx="134227" cy="78867"/>
              </a:xfrm>
            </p:grpSpPr>
            <p:sp>
              <p:nvSpPr>
                <p:cNvPr id="1900" name="Google Shape;1900;p14"/>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01" name="Google Shape;1901;p14"/>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2" name="Google Shape;1902;p14"/>
              <p:cNvGrpSpPr/>
              <p:nvPr/>
            </p:nvGrpSpPr>
            <p:grpSpPr>
              <a:xfrm>
                <a:off x="1931256" y="5455729"/>
                <a:ext cx="202281" cy="99535"/>
                <a:chOff x="1931256" y="5455729"/>
                <a:chExt cx="202281" cy="99535"/>
              </a:xfrm>
            </p:grpSpPr>
            <p:sp>
              <p:nvSpPr>
                <p:cNvPr id="1903" name="Google Shape;1903;p14"/>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04" name="Google Shape;1904;p14"/>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5" name="Google Shape;1905;p14"/>
              <p:cNvGrpSpPr/>
              <p:nvPr/>
            </p:nvGrpSpPr>
            <p:grpSpPr>
              <a:xfrm>
                <a:off x="2099210" y="5526690"/>
                <a:ext cx="202601" cy="481298"/>
                <a:chOff x="2099210" y="5526690"/>
                <a:chExt cx="202601" cy="481298"/>
              </a:xfrm>
            </p:grpSpPr>
            <p:sp>
              <p:nvSpPr>
                <p:cNvPr id="1906" name="Google Shape;1906;p14"/>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07" name="Google Shape;1907;p14"/>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8" name="Google Shape;1908;p14"/>
              <p:cNvGrpSpPr/>
              <p:nvPr/>
            </p:nvGrpSpPr>
            <p:grpSpPr>
              <a:xfrm>
                <a:off x="2133447" y="5405437"/>
                <a:ext cx="134227" cy="78867"/>
                <a:chOff x="2133447" y="5405437"/>
                <a:chExt cx="134227" cy="78867"/>
              </a:xfrm>
            </p:grpSpPr>
            <p:sp>
              <p:nvSpPr>
                <p:cNvPr id="1909" name="Google Shape;1909;p14"/>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0" name="Google Shape;1910;p14"/>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11" name="Google Shape;1911;p14"/>
              <p:cNvGrpSpPr/>
              <p:nvPr/>
            </p:nvGrpSpPr>
            <p:grpSpPr>
              <a:xfrm>
                <a:off x="2099467" y="5455729"/>
                <a:ext cx="202281" cy="99535"/>
                <a:chOff x="2099467" y="5455729"/>
                <a:chExt cx="202281" cy="99535"/>
              </a:xfrm>
            </p:grpSpPr>
            <p:sp>
              <p:nvSpPr>
                <p:cNvPr id="1912" name="Google Shape;1912;p14"/>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3" name="Google Shape;1913;p14"/>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14" name="Google Shape;1914;p14"/>
              <p:cNvGrpSpPr/>
              <p:nvPr/>
            </p:nvGrpSpPr>
            <p:grpSpPr>
              <a:xfrm>
                <a:off x="2273236" y="5521165"/>
                <a:ext cx="202596" cy="481393"/>
                <a:chOff x="2273236" y="5521165"/>
                <a:chExt cx="202596" cy="481393"/>
              </a:xfrm>
            </p:grpSpPr>
            <p:sp>
              <p:nvSpPr>
                <p:cNvPr id="1915" name="Google Shape;1915;p14"/>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6" name="Google Shape;1916;p14"/>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17" name="Google Shape;1917;p14"/>
              <p:cNvGrpSpPr/>
              <p:nvPr/>
            </p:nvGrpSpPr>
            <p:grpSpPr>
              <a:xfrm>
                <a:off x="2307373" y="5405437"/>
                <a:ext cx="134227" cy="78867"/>
                <a:chOff x="2307373" y="5405437"/>
                <a:chExt cx="134227" cy="78867"/>
              </a:xfrm>
            </p:grpSpPr>
            <p:sp>
              <p:nvSpPr>
                <p:cNvPr id="1918" name="Google Shape;1918;p14"/>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9" name="Google Shape;1919;p14"/>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20" name="Google Shape;1920;p14"/>
              <p:cNvGrpSpPr/>
              <p:nvPr/>
            </p:nvGrpSpPr>
            <p:grpSpPr>
              <a:xfrm>
                <a:off x="2273427" y="5455729"/>
                <a:ext cx="202310" cy="99535"/>
                <a:chOff x="2273427" y="5455729"/>
                <a:chExt cx="202310" cy="99535"/>
              </a:xfrm>
            </p:grpSpPr>
            <p:sp>
              <p:nvSpPr>
                <p:cNvPr id="1921" name="Google Shape;1921;p14"/>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22" name="Google Shape;1922;p14"/>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23" name="Google Shape;1923;p14"/>
              <p:cNvGrpSpPr/>
              <p:nvPr/>
            </p:nvGrpSpPr>
            <p:grpSpPr>
              <a:xfrm>
                <a:off x="1560766" y="5782817"/>
                <a:ext cx="928687" cy="481393"/>
                <a:chOff x="1560766" y="5782817"/>
                <a:chExt cx="928687" cy="481393"/>
              </a:xfrm>
            </p:grpSpPr>
            <p:sp>
              <p:nvSpPr>
                <p:cNvPr id="1924" name="Google Shape;1924;p14"/>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25" name="Google Shape;1925;p14"/>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26" name="Google Shape;1926;p14"/>
              <p:cNvGrpSpPr/>
              <p:nvPr/>
            </p:nvGrpSpPr>
            <p:grpSpPr>
              <a:xfrm>
                <a:off x="1724405" y="5870161"/>
                <a:ext cx="612267" cy="284988"/>
                <a:chOff x="1724405" y="5870161"/>
                <a:chExt cx="612267" cy="284988"/>
              </a:xfrm>
            </p:grpSpPr>
            <p:sp>
              <p:nvSpPr>
                <p:cNvPr id="1927" name="Google Shape;1927;p14"/>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28" name="Google Shape;1928;p14"/>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929" name="Google Shape;1929;p14"/>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30" name="Google Shape;1930;p14"/>
            <p:cNvGrpSpPr/>
            <p:nvPr/>
          </p:nvGrpSpPr>
          <p:grpSpPr>
            <a:xfrm>
              <a:off x="5140976" y="802510"/>
              <a:ext cx="1536327" cy="1421090"/>
              <a:chOff x="1560766" y="5405182"/>
              <a:chExt cx="928687" cy="859028"/>
            </a:xfrm>
          </p:grpSpPr>
          <p:grpSp>
            <p:nvGrpSpPr>
              <p:cNvPr id="1931" name="Google Shape;1931;p14"/>
              <p:cNvGrpSpPr/>
              <p:nvPr/>
            </p:nvGrpSpPr>
            <p:grpSpPr>
              <a:xfrm>
                <a:off x="1580864" y="5520975"/>
                <a:ext cx="202501" cy="481393"/>
                <a:chOff x="1580864" y="5520975"/>
                <a:chExt cx="202501" cy="481393"/>
              </a:xfrm>
            </p:grpSpPr>
            <p:sp>
              <p:nvSpPr>
                <p:cNvPr id="1932" name="Google Shape;1932;p14"/>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3" name="Google Shape;1933;p14"/>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34" name="Google Shape;1934;p14"/>
              <p:cNvGrpSpPr/>
              <p:nvPr/>
            </p:nvGrpSpPr>
            <p:grpSpPr>
              <a:xfrm>
                <a:off x="1615001" y="5405182"/>
                <a:ext cx="134227" cy="78931"/>
                <a:chOff x="1615001" y="5405182"/>
                <a:chExt cx="134227" cy="78931"/>
              </a:xfrm>
            </p:grpSpPr>
            <p:sp>
              <p:nvSpPr>
                <p:cNvPr id="1935" name="Google Shape;1935;p14"/>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6" name="Google Shape;1936;p14"/>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37" name="Google Shape;1937;p14"/>
              <p:cNvGrpSpPr/>
              <p:nvPr/>
            </p:nvGrpSpPr>
            <p:grpSpPr>
              <a:xfrm>
                <a:off x="1580941" y="5455538"/>
                <a:ext cx="202347" cy="99441"/>
                <a:chOff x="1580941" y="5455538"/>
                <a:chExt cx="202347" cy="99441"/>
              </a:xfrm>
            </p:grpSpPr>
            <p:sp>
              <p:nvSpPr>
                <p:cNvPr id="1938" name="Google Shape;1938;p14"/>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9" name="Google Shape;1939;p14"/>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0" name="Google Shape;1940;p14"/>
              <p:cNvGrpSpPr/>
              <p:nvPr/>
            </p:nvGrpSpPr>
            <p:grpSpPr>
              <a:xfrm>
                <a:off x="1757076" y="5521165"/>
                <a:ext cx="202596" cy="481393"/>
                <a:chOff x="1757076" y="5521165"/>
                <a:chExt cx="202596" cy="481393"/>
              </a:xfrm>
            </p:grpSpPr>
            <p:sp>
              <p:nvSpPr>
                <p:cNvPr id="1941" name="Google Shape;1941;p14"/>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42" name="Google Shape;1942;p14"/>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3" name="Google Shape;1943;p14"/>
              <p:cNvGrpSpPr/>
              <p:nvPr/>
            </p:nvGrpSpPr>
            <p:grpSpPr>
              <a:xfrm>
                <a:off x="1791213" y="5405437"/>
                <a:ext cx="134227" cy="78867"/>
                <a:chOff x="1791213" y="5405437"/>
                <a:chExt cx="134227" cy="78867"/>
              </a:xfrm>
            </p:grpSpPr>
            <p:sp>
              <p:nvSpPr>
                <p:cNvPr id="1944" name="Google Shape;1944;p14"/>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45" name="Google Shape;1945;p14"/>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6" name="Google Shape;1946;p14"/>
              <p:cNvGrpSpPr/>
              <p:nvPr/>
            </p:nvGrpSpPr>
            <p:grpSpPr>
              <a:xfrm>
                <a:off x="1757267" y="5455729"/>
                <a:ext cx="202343" cy="99535"/>
                <a:chOff x="1757267" y="5455729"/>
                <a:chExt cx="202343" cy="99535"/>
              </a:xfrm>
            </p:grpSpPr>
            <p:sp>
              <p:nvSpPr>
                <p:cNvPr id="1947" name="Google Shape;1947;p14"/>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48" name="Google Shape;1948;p14"/>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9" name="Google Shape;1949;p14"/>
              <p:cNvGrpSpPr/>
              <p:nvPr/>
            </p:nvGrpSpPr>
            <p:grpSpPr>
              <a:xfrm>
                <a:off x="1931003" y="5526594"/>
                <a:ext cx="202596" cy="481393"/>
                <a:chOff x="1931003" y="5526594"/>
                <a:chExt cx="202596" cy="481393"/>
              </a:xfrm>
            </p:grpSpPr>
            <p:sp>
              <p:nvSpPr>
                <p:cNvPr id="1950" name="Google Shape;1950;p14"/>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51" name="Google Shape;1951;p14"/>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52" name="Google Shape;1952;p14"/>
              <p:cNvGrpSpPr/>
              <p:nvPr/>
            </p:nvGrpSpPr>
            <p:grpSpPr>
              <a:xfrm>
                <a:off x="1965235" y="5405437"/>
                <a:ext cx="134227" cy="78867"/>
                <a:chOff x="1965235" y="5405437"/>
                <a:chExt cx="134227" cy="78867"/>
              </a:xfrm>
            </p:grpSpPr>
            <p:sp>
              <p:nvSpPr>
                <p:cNvPr id="1953" name="Google Shape;1953;p14"/>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54" name="Google Shape;1954;p14"/>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55" name="Google Shape;1955;p14"/>
              <p:cNvGrpSpPr/>
              <p:nvPr/>
            </p:nvGrpSpPr>
            <p:grpSpPr>
              <a:xfrm>
                <a:off x="1931256" y="5455729"/>
                <a:ext cx="202281" cy="99535"/>
                <a:chOff x="1931256" y="5455729"/>
                <a:chExt cx="202281" cy="99535"/>
              </a:xfrm>
            </p:grpSpPr>
            <p:sp>
              <p:nvSpPr>
                <p:cNvPr id="1956" name="Google Shape;1956;p14"/>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57" name="Google Shape;1957;p14"/>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58" name="Google Shape;1958;p14"/>
              <p:cNvGrpSpPr/>
              <p:nvPr/>
            </p:nvGrpSpPr>
            <p:grpSpPr>
              <a:xfrm>
                <a:off x="2099210" y="5526690"/>
                <a:ext cx="202601" cy="481298"/>
                <a:chOff x="2099210" y="5526690"/>
                <a:chExt cx="202601" cy="481298"/>
              </a:xfrm>
            </p:grpSpPr>
            <p:sp>
              <p:nvSpPr>
                <p:cNvPr id="1959" name="Google Shape;1959;p14"/>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0" name="Google Shape;1960;p14"/>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61" name="Google Shape;1961;p14"/>
              <p:cNvGrpSpPr/>
              <p:nvPr/>
            </p:nvGrpSpPr>
            <p:grpSpPr>
              <a:xfrm>
                <a:off x="2133447" y="5405437"/>
                <a:ext cx="134227" cy="78867"/>
                <a:chOff x="2133447" y="5405437"/>
                <a:chExt cx="134227" cy="78867"/>
              </a:xfrm>
            </p:grpSpPr>
            <p:sp>
              <p:nvSpPr>
                <p:cNvPr id="1962" name="Google Shape;1962;p14"/>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3" name="Google Shape;1963;p14"/>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64" name="Google Shape;1964;p14"/>
              <p:cNvGrpSpPr/>
              <p:nvPr/>
            </p:nvGrpSpPr>
            <p:grpSpPr>
              <a:xfrm>
                <a:off x="2099467" y="5455729"/>
                <a:ext cx="202281" cy="99535"/>
                <a:chOff x="2099467" y="5455729"/>
                <a:chExt cx="202281" cy="99535"/>
              </a:xfrm>
            </p:grpSpPr>
            <p:sp>
              <p:nvSpPr>
                <p:cNvPr id="1965" name="Google Shape;1965;p14"/>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6" name="Google Shape;1966;p14"/>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67" name="Google Shape;1967;p14"/>
              <p:cNvGrpSpPr/>
              <p:nvPr/>
            </p:nvGrpSpPr>
            <p:grpSpPr>
              <a:xfrm>
                <a:off x="2273236" y="5521165"/>
                <a:ext cx="202596" cy="481393"/>
                <a:chOff x="2273236" y="5521165"/>
                <a:chExt cx="202596" cy="481393"/>
              </a:xfrm>
            </p:grpSpPr>
            <p:sp>
              <p:nvSpPr>
                <p:cNvPr id="1968" name="Google Shape;1968;p14"/>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9" name="Google Shape;1969;p14"/>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0" name="Google Shape;1970;p14"/>
              <p:cNvGrpSpPr/>
              <p:nvPr/>
            </p:nvGrpSpPr>
            <p:grpSpPr>
              <a:xfrm>
                <a:off x="2307373" y="5405437"/>
                <a:ext cx="134227" cy="78867"/>
                <a:chOff x="2307373" y="5405437"/>
                <a:chExt cx="134227" cy="78867"/>
              </a:xfrm>
            </p:grpSpPr>
            <p:sp>
              <p:nvSpPr>
                <p:cNvPr id="1971" name="Google Shape;1971;p14"/>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2" name="Google Shape;1972;p14"/>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3" name="Google Shape;1973;p14"/>
              <p:cNvGrpSpPr/>
              <p:nvPr/>
            </p:nvGrpSpPr>
            <p:grpSpPr>
              <a:xfrm>
                <a:off x="2273427" y="5455729"/>
                <a:ext cx="202310" cy="99535"/>
                <a:chOff x="2273427" y="5455729"/>
                <a:chExt cx="202310" cy="99535"/>
              </a:xfrm>
            </p:grpSpPr>
            <p:sp>
              <p:nvSpPr>
                <p:cNvPr id="1974" name="Google Shape;1974;p14"/>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5" name="Google Shape;1975;p14"/>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6" name="Google Shape;1976;p14"/>
              <p:cNvGrpSpPr/>
              <p:nvPr/>
            </p:nvGrpSpPr>
            <p:grpSpPr>
              <a:xfrm>
                <a:off x="1560766" y="5782817"/>
                <a:ext cx="928687" cy="481393"/>
                <a:chOff x="1560766" y="5782817"/>
                <a:chExt cx="928687" cy="481393"/>
              </a:xfrm>
            </p:grpSpPr>
            <p:sp>
              <p:nvSpPr>
                <p:cNvPr id="1977" name="Google Shape;1977;p14"/>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8" name="Google Shape;1978;p14"/>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9" name="Google Shape;1979;p14"/>
              <p:cNvGrpSpPr/>
              <p:nvPr/>
            </p:nvGrpSpPr>
            <p:grpSpPr>
              <a:xfrm>
                <a:off x="1724405" y="5870161"/>
                <a:ext cx="612267" cy="284988"/>
                <a:chOff x="1724405" y="5870161"/>
                <a:chExt cx="612267" cy="284988"/>
              </a:xfrm>
            </p:grpSpPr>
            <p:sp>
              <p:nvSpPr>
                <p:cNvPr id="1980" name="Google Shape;1980;p14"/>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1" name="Google Shape;1981;p14"/>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982" name="Google Shape;1982;p14"/>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60566297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018 Bracket Challenge">
  <p:cSld name="018 Bracket Challenge">
    <p:spTree>
      <p:nvGrpSpPr>
        <p:cNvPr id="1" name="Shape 2619"/>
        <p:cNvGrpSpPr/>
        <p:nvPr/>
      </p:nvGrpSpPr>
      <p:grpSpPr>
        <a:xfrm>
          <a:off x="0" y="0"/>
          <a:ext cx="0" cy="0"/>
          <a:chOff x="0" y="0"/>
          <a:chExt cx="0" cy="0"/>
        </a:xfrm>
      </p:grpSpPr>
      <p:cxnSp>
        <p:nvCxnSpPr>
          <p:cNvPr id="2620" name="Google Shape;2620;p19"/>
          <p:cNvCxnSpPr/>
          <p:nvPr/>
        </p:nvCxnSpPr>
        <p:spPr>
          <a:xfrm>
            <a:off x="6063833" y="2755900"/>
            <a:ext cx="0" cy="1867000"/>
          </a:xfrm>
          <a:prstGeom prst="straightConnector1">
            <a:avLst/>
          </a:prstGeom>
          <a:noFill/>
          <a:ln w="38100" cap="flat" cmpd="sng">
            <a:solidFill>
              <a:schemeClr val="dk1"/>
            </a:solidFill>
            <a:prstDash val="solid"/>
            <a:round/>
            <a:headEnd type="none" w="med" len="med"/>
            <a:tailEnd type="none" w="med" len="med"/>
          </a:ln>
        </p:spPr>
      </p:cxnSp>
      <p:grpSp>
        <p:nvGrpSpPr>
          <p:cNvPr id="2621" name="Google Shape;2621;p19"/>
          <p:cNvGrpSpPr/>
          <p:nvPr/>
        </p:nvGrpSpPr>
        <p:grpSpPr>
          <a:xfrm>
            <a:off x="508000" y="1257300"/>
            <a:ext cx="5572430" cy="4921042"/>
            <a:chOff x="838200" y="1885950"/>
            <a:chExt cx="8358645" cy="7381563"/>
          </a:xfrm>
        </p:grpSpPr>
        <p:sp>
          <p:nvSpPr>
            <p:cNvPr id="2622" name="Google Shape;2622;p19"/>
            <p:cNvSpPr/>
            <p:nvPr/>
          </p:nvSpPr>
          <p:spPr>
            <a:xfrm>
              <a:off x="838200" y="1885950"/>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3" name="Google Shape;2623;p19"/>
            <p:cNvSpPr/>
            <p:nvPr/>
          </p:nvSpPr>
          <p:spPr>
            <a:xfrm>
              <a:off x="838200" y="4083025"/>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4" name="Google Shape;2624;p19"/>
            <p:cNvSpPr/>
            <p:nvPr/>
          </p:nvSpPr>
          <p:spPr>
            <a:xfrm>
              <a:off x="838200" y="6246638"/>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5" name="Google Shape;2625;p19"/>
            <p:cNvSpPr/>
            <p:nvPr/>
          </p:nvSpPr>
          <p:spPr>
            <a:xfrm>
              <a:off x="838200" y="8410263"/>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6" name="Google Shape;2626;p19"/>
            <p:cNvSpPr/>
            <p:nvPr/>
          </p:nvSpPr>
          <p:spPr>
            <a:xfrm>
              <a:off x="2876550" y="2345650"/>
              <a:ext cx="2311897" cy="2070945"/>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7" name="Google Shape;2627;p19"/>
            <p:cNvSpPr/>
            <p:nvPr/>
          </p:nvSpPr>
          <p:spPr>
            <a:xfrm>
              <a:off x="2870500" y="6579600"/>
              <a:ext cx="2311897" cy="2189588"/>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8" name="Google Shape;2628;p19"/>
            <p:cNvSpPr/>
            <p:nvPr/>
          </p:nvSpPr>
          <p:spPr>
            <a:xfrm>
              <a:off x="5170150" y="3476175"/>
              <a:ext cx="2311897" cy="4162892"/>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cxnSp>
          <p:nvCxnSpPr>
            <p:cNvPr id="2629" name="Google Shape;2629;p19"/>
            <p:cNvCxnSpPr/>
            <p:nvPr/>
          </p:nvCxnSpPr>
          <p:spPr>
            <a:xfrm>
              <a:off x="7482045" y="4139325"/>
              <a:ext cx="1714800" cy="0"/>
            </a:xfrm>
            <a:prstGeom prst="straightConnector1">
              <a:avLst/>
            </a:prstGeom>
            <a:solidFill>
              <a:schemeClr val="lt2"/>
            </a:solidFill>
            <a:ln w="38100" cap="flat" cmpd="sng">
              <a:solidFill>
                <a:schemeClr val="dk1"/>
              </a:solidFill>
              <a:prstDash val="solid"/>
              <a:round/>
              <a:headEnd type="none" w="med" len="med"/>
              <a:tailEnd type="none" w="med" len="med"/>
            </a:ln>
          </p:spPr>
        </p:cxnSp>
      </p:grpSp>
      <p:grpSp>
        <p:nvGrpSpPr>
          <p:cNvPr id="2630" name="Google Shape;2630;p19"/>
          <p:cNvGrpSpPr/>
          <p:nvPr/>
        </p:nvGrpSpPr>
        <p:grpSpPr>
          <a:xfrm flipH="1">
            <a:off x="6067758" y="1257300"/>
            <a:ext cx="5635430" cy="4921042"/>
            <a:chOff x="838200" y="1885950"/>
            <a:chExt cx="8453145" cy="7381563"/>
          </a:xfrm>
        </p:grpSpPr>
        <p:sp>
          <p:nvSpPr>
            <p:cNvPr id="2631" name="Google Shape;2631;p19"/>
            <p:cNvSpPr/>
            <p:nvPr/>
          </p:nvSpPr>
          <p:spPr>
            <a:xfrm>
              <a:off x="838200" y="1885950"/>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2" name="Google Shape;2632;p19"/>
            <p:cNvSpPr/>
            <p:nvPr/>
          </p:nvSpPr>
          <p:spPr>
            <a:xfrm>
              <a:off x="838200" y="4083025"/>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3" name="Google Shape;2633;p19"/>
            <p:cNvSpPr/>
            <p:nvPr/>
          </p:nvSpPr>
          <p:spPr>
            <a:xfrm>
              <a:off x="838200" y="6246638"/>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4" name="Google Shape;2634;p19"/>
            <p:cNvSpPr/>
            <p:nvPr/>
          </p:nvSpPr>
          <p:spPr>
            <a:xfrm>
              <a:off x="838200" y="8410263"/>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5" name="Google Shape;2635;p19"/>
            <p:cNvSpPr/>
            <p:nvPr/>
          </p:nvSpPr>
          <p:spPr>
            <a:xfrm>
              <a:off x="2876550" y="2345650"/>
              <a:ext cx="2311897" cy="2070945"/>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6" name="Google Shape;2636;p19"/>
            <p:cNvSpPr/>
            <p:nvPr/>
          </p:nvSpPr>
          <p:spPr>
            <a:xfrm>
              <a:off x="2870500" y="6579600"/>
              <a:ext cx="2311897" cy="2189588"/>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7" name="Google Shape;2637;p19"/>
            <p:cNvSpPr/>
            <p:nvPr/>
          </p:nvSpPr>
          <p:spPr>
            <a:xfrm>
              <a:off x="5170150" y="3476175"/>
              <a:ext cx="2311897" cy="4162892"/>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cxnSp>
          <p:nvCxnSpPr>
            <p:cNvPr id="2638" name="Google Shape;2638;p19"/>
            <p:cNvCxnSpPr/>
            <p:nvPr/>
          </p:nvCxnSpPr>
          <p:spPr>
            <a:xfrm>
              <a:off x="7482045" y="6958725"/>
              <a:ext cx="1809300" cy="0"/>
            </a:xfrm>
            <a:prstGeom prst="straightConnector1">
              <a:avLst/>
            </a:prstGeom>
            <a:solidFill>
              <a:schemeClr val="lt2"/>
            </a:solidFill>
            <a:ln w="38100" cap="flat" cmpd="sng">
              <a:solidFill>
                <a:schemeClr val="dk1"/>
              </a:solidFill>
              <a:prstDash val="solid"/>
              <a:round/>
              <a:headEnd type="none" w="med" len="med"/>
              <a:tailEnd type="none" w="med" len="med"/>
            </a:ln>
          </p:spPr>
        </p:cxnSp>
      </p:grpSp>
      <p:sp>
        <p:nvSpPr>
          <p:cNvPr id="2639" name="Google Shape;2639;p19"/>
          <p:cNvSpPr/>
          <p:nvPr/>
        </p:nvSpPr>
        <p:spPr>
          <a:xfrm>
            <a:off x="423484" y="9841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40" name="Google Shape;2640;p19"/>
          <p:cNvSpPr/>
          <p:nvPr/>
        </p:nvSpPr>
        <p:spPr>
          <a:xfrm>
            <a:off x="423484" y="156940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1" name="Google Shape;2641;p19"/>
          <p:cNvSpPr/>
          <p:nvPr/>
        </p:nvSpPr>
        <p:spPr>
          <a:xfrm>
            <a:off x="423484" y="2434998"/>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2" name="Google Shape;2642;p19"/>
          <p:cNvSpPr/>
          <p:nvPr/>
        </p:nvSpPr>
        <p:spPr>
          <a:xfrm>
            <a:off x="423484" y="3003400"/>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3" name="Google Shape;2643;p19"/>
          <p:cNvSpPr/>
          <p:nvPr/>
        </p:nvSpPr>
        <p:spPr>
          <a:xfrm>
            <a:off x="423484" y="4471151"/>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4" name="Google Shape;2644;p19"/>
          <p:cNvSpPr/>
          <p:nvPr/>
        </p:nvSpPr>
        <p:spPr>
          <a:xfrm>
            <a:off x="423484" y="3885900"/>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45" name="Google Shape;2645;p19"/>
          <p:cNvSpPr/>
          <p:nvPr/>
        </p:nvSpPr>
        <p:spPr>
          <a:xfrm>
            <a:off x="423484" y="5905142"/>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6" name="Google Shape;2646;p19"/>
          <p:cNvSpPr/>
          <p:nvPr/>
        </p:nvSpPr>
        <p:spPr>
          <a:xfrm>
            <a:off x="423484" y="533673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7" name="Google Shape;2647;p19"/>
          <p:cNvSpPr/>
          <p:nvPr/>
        </p:nvSpPr>
        <p:spPr>
          <a:xfrm>
            <a:off x="10495217" y="984175"/>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48" name="Google Shape;2648;p19"/>
          <p:cNvSpPr/>
          <p:nvPr/>
        </p:nvSpPr>
        <p:spPr>
          <a:xfrm>
            <a:off x="10495217" y="1569425"/>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9" name="Google Shape;2649;p19"/>
          <p:cNvSpPr/>
          <p:nvPr/>
        </p:nvSpPr>
        <p:spPr>
          <a:xfrm>
            <a:off x="10495217" y="2435015"/>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0" name="Google Shape;2650;p19"/>
          <p:cNvSpPr/>
          <p:nvPr/>
        </p:nvSpPr>
        <p:spPr>
          <a:xfrm>
            <a:off x="10495217" y="300341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1" name="Google Shape;2651;p19"/>
          <p:cNvSpPr/>
          <p:nvPr/>
        </p:nvSpPr>
        <p:spPr>
          <a:xfrm>
            <a:off x="10495217" y="44711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2" name="Google Shape;2652;p19"/>
          <p:cNvSpPr/>
          <p:nvPr/>
        </p:nvSpPr>
        <p:spPr>
          <a:xfrm>
            <a:off x="10495217" y="388591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3" name="Google Shape;2653;p19"/>
          <p:cNvSpPr/>
          <p:nvPr/>
        </p:nvSpPr>
        <p:spPr>
          <a:xfrm>
            <a:off x="10495217" y="59051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4" name="Google Shape;2654;p19"/>
          <p:cNvSpPr/>
          <p:nvPr/>
        </p:nvSpPr>
        <p:spPr>
          <a:xfrm>
            <a:off x="10495217" y="5336756"/>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5" name="Google Shape;2655;p19"/>
          <p:cNvSpPr/>
          <p:nvPr/>
        </p:nvSpPr>
        <p:spPr>
          <a:xfrm>
            <a:off x="1998284" y="13270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6" name="Google Shape;2656;p19"/>
          <p:cNvSpPr/>
          <p:nvPr/>
        </p:nvSpPr>
        <p:spPr>
          <a:xfrm>
            <a:off x="1998284" y="26859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7" name="Google Shape;2657;p19"/>
          <p:cNvSpPr/>
          <p:nvPr/>
        </p:nvSpPr>
        <p:spPr>
          <a:xfrm>
            <a:off x="1998284" y="42099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8" name="Google Shape;2658;p19"/>
          <p:cNvSpPr/>
          <p:nvPr/>
        </p:nvSpPr>
        <p:spPr>
          <a:xfrm>
            <a:off x="1998284" y="55688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9" name="Google Shape;2659;p19"/>
          <p:cNvSpPr/>
          <p:nvPr/>
        </p:nvSpPr>
        <p:spPr>
          <a:xfrm>
            <a:off x="8945184" y="13237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0" name="Google Shape;2660;p19"/>
          <p:cNvSpPr/>
          <p:nvPr/>
        </p:nvSpPr>
        <p:spPr>
          <a:xfrm>
            <a:off x="8945184" y="26826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1" name="Google Shape;2661;p19"/>
          <p:cNvSpPr/>
          <p:nvPr/>
        </p:nvSpPr>
        <p:spPr>
          <a:xfrm>
            <a:off x="8945184" y="42066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2" name="Google Shape;2662;p19"/>
          <p:cNvSpPr/>
          <p:nvPr/>
        </p:nvSpPr>
        <p:spPr>
          <a:xfrm>
            <a:off x="8945184" y="55655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3" name="Google Shape;2663;p19"/>
          <p:cNvSpPr/>
          <p:nvPr/>
        </p:nvSpPr>
        <p:spPr>
          <a:xfrm>
            <a:off x="3560384" y="21017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4" name="Google Shape;2664;p19"/>
          <p:cNvSpPr/>
          <p:nvPr/>
        </p:nvSpPr>
        <p:spPr>
          <a:xfrm>
            <a:off x="3560384" y="48195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5" name="Google Shape;2665;p19"/>
          <p:cNvSpPr/>
          <p:nvPr/>
        </p:nvSpPr>
        <p:spPr>
          <a:xfrm>
            <a:off x="7414967" y="20857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6" name="Google Shape;2666;p19"/>
          <p:cNvSpPr/>
          <p:nvPr/>
        </p:nvSpPr>
        <p:spPr>
          <a:xfrm>
            <a:off x="7414967" y="48035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7" name="Google Shape;2667;p19"/>
          <p:cNvSpPr/>
          <p:nvPr/>
        </p:nvSpPr>
        <p:spPr>
          <a:xfrm>
            <a:off x="5459342" y="25443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8" name="Google Shape;2668;p19"/>
          <p:cNvSpPr/>
          <p:nvPr/>
        </p:nvSpPr>
        <p:spPr>
          <a:xfrm>
            <a:off x="5459342" y="43609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9" name="Google Shape;2669;p19"/>
          <p:cNvSpPr/>
          <p:nvPr/>
        </p:nvSpPr>
        <p:spPr>
          <a:xfrm>
            <a:off x="5119451" y="3279267"/>
            <a:ext cx="1888759" cy="81465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2670" name="Google Shape;2670;p19"/>
          <p:cNvGrpSpPr/>
          <p:nvPr/>
        </p:nvGrpSpPr>
        <p:grpSpPr>
          <a:xfrm rot="-1773845">
            <a:off x="5035772" y="2902556"/>
            <a:ext cx="396827" cy="710027"/>
            <a:chOff x="7289577" y="3651979"/>
            <a:chExt cx="482250" cy="862870"/>
          </a:xfrm>
        </p:grpSpPr>
        <p:grpSp>
          <p:nvGrpSpPr>
            <p:cNvPr id="2671" name="Google Shape;2671;p19"/>
            <p:cNvGrpSpPr/>
            <p:nvPr/>
          </p:nvGrpSpPr>
          <p:grpSpPr>
            <a:xfrm>
              <a:off x="7289577" y="3651979"/>
              <a:ext cx="482250" cy="862870"/>
              <a:chOff x="7289577" y="3651979"/>
              <a:chExt cx="482250" cy="862870"/>
            </a:xfrm>
          </p:grpSpPr>
          <p:grpSp>
            <p:nvGrpSpPr>
              <p:cNvPr id="2672" name="Google Shape;2672;p19"/>
              <p:cNvGrpSpPr/>
              <p:nvPr/>
            </p:nvGrpSpPr>
            <p:grpSpPr>
              <a:xfrm>
                <a:off x="7289577" y="4061840"/>
                <a:ext cx="482250" cy="130968"/>
                <a:chOff x="7289577" y="4061840"/>
                <a:chExt cx="482250" cy="130968"/>
              </a:xfrm>
            </p:grpSpPr>
            <p:sp>
              <p:nvSpPr>
                <p:cNvPr id="2673" name="Google Shape;2673;p19"/>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74" name="Google Shape;2674;p19"/>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75" name="Google Shape;2675;p19"/>
              <p:cNvGrpSpPr/>
              <p:nvPr/>
            </p:nvGrpSpPr>
            <p:grpSpPr>
              <a:xfrm>
                <a:off x="7318724" y="3651979"/>
                <a:ext cx="423767" cy="130968"/>
                <a:chOff x="7318724" y="3651979"/>
                <a:chExt cx="423767" cy="130968"/>
              </a:xfrm>
            </p:grpSpPr>
            <p:sp>
              <p:nvSpPr>
                <p:cNvPr id="2676" name="Google Shape;2676;p19"/>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77" name="Google Shape;2677;p19"/>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78" name="Google Shape;2678;p19"/>
              <p:cNvGrpSpPr/>
              <p:nvPr/>
            </p:nvGrpSpPr>
            <p:grpSpPr>
              <a:xfrm>
                <a:off x="7304014" y="3754278"/>
                <a:ext cx="453092" cy="336041"/>
                <a:chOff x="7304014" y="3754278"/>
                <a:chExt cx="453092" cy="336041"/>
              </a:xfrm>
            </p:grpSpPr>
            <p:sp>
              <p:nvSpPr>
                <p:cNvPr id="2679" name="Google Shape;2679;p19"/>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80" name="Google Shape;2680;p19"/>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81" name="Google Shape;2681;p19"/>
              <p:cNvGrpSpPr/>
              <p:nvPr/>
            </p:nvGrpSpPr>
            <p:grpSpPr>
              <a:xfrm>
                <a:off x="7451165" y="4164234"/>
                <a:ext cx="159069" cy="350615"/>
                <a:chOff x="7451165" y="4164234"/>
                <a:chExt cx="159069" cy="350615"/>
              </a:xfrm>
            </p:grpSpPr>
            <p:sp>
              <p:nvSpPr>
                <p:cNvPr id="2682" name="Google Shape;2682;p19"/>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83" name="Google Shape;2683;p19"/>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84" name="Google Shape;2684;p19"/>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85" name="Google Shape;2685;p19"/>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86" name="Google Shape;2686;p19"/>
          <p:cNvGrpSpPr/>
          <p:nvPr/>
        </p:nvGrpSpPr>
        <p:grpSpPr>
          <a:xfrm rot="-1773845">
            <a:off x="5035772" y="2903803"/>
            <a:ext cx="396827" cy="710027"/>
            <a:chOff x="7289577" y="3651979"/>
            <a:chExt cx="482250" cy="862870"/>
          </a:xfrm>
        </p:grpSpPr>
        <p:grpSp>
          <p:nvGrpSpPr>
            <p:cNvPr id="2687" name="Google Shape;2687;p19"/>
            <p:cNvGrpSpPr/>
            <p:nvPr/>
          </p:nvGrpSpPr>
          <p:grpSpPr>
            <a:xfrm>
              <a:off x="7289577" y="3651979"/>
              <a:ext cx="482250" cy="862870"/>
              <a:chOff x="7289577" y="3651979"/>
              <a:chExt cx="482250" cy="862870"/>
            </a:xfrm>
          </p:grpSpPr>
          <p:grpSp>
            <p:nvGrpSpPr>
              <p:cNvPr id="2688" name="Google Shape;2688;p19"/>
              <p:cNvGrpSpPr/>
              <p:nvPr/>
            </p:nvGrpSpPr>
            <p:grpSpPr>
              <a:xfrm>
                <a:off x="7289577" y="4061840"/>
                <a:ext cx="482250" cy="130968"/>
                <a:chOff x="7289577" y="4061840"/>
                <a:chExt cx="482250" cy="130968"/>
              </a:xfrm>
            </p:grpSpPr>
            <p:sp>
              <p:nvSpPr>
                <p:cNvPr id="2689" name="Google Shape;2689;p19"/>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0" name="Google Shape;2690;p19"/>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91" name="Google Shape;2691;p19"/>
              <p:cNvGrpSpPr/>
              <p:nvPr/>
            </p:nvGrpSpPr>
            <p:grpSpPr>
              <a:xfrm>
                <a:off x="7318724" y="3651979"/>
                <a:ext cx="423767" cy="130968"/>
                <a:chOff x="7318724" y="3651979"/>
                <a:chExt cx="423767" cy="130968"/>
              </a:xfrm>
            </p:grpSpPr>
            <p:sp>
              <p:nvSpPr>
                <p:cNvPr id="2692" name="Google Shape;2692;p19"/>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3" name="Google Shape;2693;p19"/>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94" name="Google Shape;2694;p19"/>
              <p:cNvGrpSpPr/>
              <p:nvPr/>
            </p:nvGrpSpPr>
            <p:grpSpPr>
              <a:xfrm>
                <a:off x="7304014" y="3754278"/>
                <a:ext cx="453092" cy="336041"/>
                <a:chOff x="7304014" y="3754278"/>
                <a:chExt cx="453092" cy="336041"/>
              </a:xfrm>
            </p:grpSpPr>
            <p:sp>
              <p:nvSpPr>
                <p:cNvPr id="2695" name="Google Shape;2695;p19"/>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6" name="Google Shape;2696;p19"/>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97" name="Google Shape;2697;p19"/>
              <p:cNvGrpSpPr/>
              <p:nvPr/>
            </p:nvGrpSpPr>
            <p:grpSpPr>
              <a:xfrm>
                <a:off x="7451165" y="4164234"/>
                <a:ext cx="159069" cy="350615"/>
                <a:chOff x="7451165" y="4164234"/>
                <a:chExt cx="159069" cy="350615"/>
              </a:xfrm>
            </p:grpSpPr>
            <p:sp>
              <p:nvSpPr>
                <p:cNvPr id="2698" name="Google Shape;2698;p19"/>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9" name="Google Shape;2699;p19"/>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00" name="Google Shape;2700;p19"/>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1" name="Google Shape;2701;p19"/>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Tree>
    <p:extLst>
      <p:ext uri="{BB962C8B-B14F-4D97-AF65-F5344CB8AC3E}">
        <p14:creationId xmlns:p14="http://schemas.microsoft.com/office/powerpoint/2010/main" val="428251938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Custom Layout 1">
  <p:cSld name="Custom Layout 1">
    <p:spTree>
      <p:nvGrpSpPr>
        <p:cNvPr id="1" name="Shape 2702"/>
        <p:cNvGrpSpPr/>
        <p:nvPr/>
      </p:nvGrpSpPr>
      <p:grpSpPr>
        <a:xfrm>
          <a:off x="0" y="0"/>
          <a:ext cx="0" cy="0"/>
          <a:chOff x="0" y="0"/>
          <a:chExt cx="0" cy="0"/>
        </a:xfrm>
      </p:grpSpPr>
      <p:sp>
        <p:nvSpPr>
          <p:cNvPr id="2703" name="Google Shape;2703;p20"/>
          <p:cNvSpPr/>
          <p:nvPr/>
        </p:nvSpPr>
        <p:spPr>
          <a:xfrm>
            <a:off x="773951" y="1572100"/>
            <a:ext cx="3530987" cy="474529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4" name="Google Shape;2704;p20"/>
          <p:cNvSpPr/>
          <p:nvPr/>
        </p:nvSpPr>
        <p:spPr>
          <a:xfrm>
            <a:off x="8294967" y="1589926"/>
            <a:ext cx="3123083" cy="4745653"/>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5" name="Google Shape;2705;p20"/>
          <p:cNvSpPr/>
          <p:nvPr/>
        </p:nvSpPr>
        <p:spPr>
          <a:xfrm>
            <a:off x="4738409" y="1608767"/>
            <a:ext cx="3123083" cy="2043716"/>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6" name="Google Shape;2706;p20"/>
          <p:cNvSpPr/>
          <p:nvPr/>
        </p:nvSpPr>
        <p:spPr>
          <a:xfrm flipH="1">
            <a:off x="4738409" y="4237000"/>
            <a:ext cx="3123083" cy="2043716"/>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7" name="Google Shape;2707;p20"/>
          <p:cNvSpPr/>
          <p:nvPr/>
        </p:nvSpPr>
        <p:spPr>
          <a:xfrm>
            <a:off x="496383" y="1382590"/>
            <a:ext cx="882907" cy="80462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8" name="Google Shape;2708;p20"/>
          <p:cNvSpPr/>
          <p:nvPr/>
        </p:nvSpPr>
        <p:spPr>
          <a:xfrm>
            <a:off x="3666651" y="1382586"/>
            <a:ext cx="926842" cy="902477"/>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9" name="Google Shape;2709;p20"/>
          <p:cNvSpPr/>
          <p:nvPr/>
        </p:nvSpPr>
        <p:spPr>
          <a:xfrm>
            <a:off x="7275382" y="1408545"/>
            <a:ext cx="841967" cy="850553"/>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0" name="Google Shape;2710;p20"/>
          <p:cNvSpPr/>
          <p:nvPr/>
        </p:nvSpPr>
        <p:spPr>
          <a:xfrm>
            <a:off x="4539300" y="1438508"/>
            <a:ext cx="924445" cy="79064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1" name="Google Shape;2711;p20"/>
          <p:cNvSpPr/>
          <p:nvPr/>
        </p:nvSpPr>
        <p:spPr>
          <a:xfrm>
            <a:off x="8084867" y="1392280"/>
            <a:ext cx="846359" cy="883105"/>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2" name="Google Shape;2712;p20"/>
          <p:cNvSpPr/>
          <p:nvPr/>
        </p:nvSpPr>
        <p:spPr>
          <a:xfrm>
            <a:off x="10693926" y="1387779"/>
            <a:ext cx="934231" cy="892092"/>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3" name="Google Shape;2713;p20"/>
          <p:cNvSpPr/>
          <p:nvPr/>
        </p:nvSpPr>
        <p:spPr>
          <a:xfrm>
            <a:off x="7247007" y="3986645"/>
            <a:ext cx="841967" cy="850553"/>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4" name="Google Shape;2714;p20"/>
          <p:cNvSpPr/>
          <p:nvPr/>
        </p:nvSpPr>
        <p:spPr>
          <a:xfrm>
            <a:off x="4510926" y="4016608"/>
            <a:ext cx="924445" cy="79064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715" name="Google Shape;2715;p20"/>
          <p:cNvGrpSpPr/>
          <p:nvPr/>
        </p:nvGrpSpPr>
        <p:grpSpPr>
          <a:xfrm>
            <a:off x="11116224" y="233275"/>
            <a:ext cx="784500" cy="976847"/>
            <a:chOff x="11575336" y="613749"/>
            <a:chExt cx="1176750" cy="1465271"/>
          </a:xfrm>
        </p:grpSpPr>
        <p:grpSp>
          <p:nvGrpSpPr>
            <p:cNvPr id="2716" name="Google Shape;2716;p20"/>
            <p:cNvGrpSpPr/>
            <p:nvPr/>
          </p:nvGrpSpPr>
          <p:grpSpPr>
            <a:xfrm rot="392636">
              <a:off x="11649302" y="667954"/>
              <a:ext cx="1028819" cy="1356862"/>
              <a:chOff x="4572000" y="3600062"/>
              <a:chExt cx="618078" cy="815155"/>
            </a:xfrm>
          </p:grpSpPr>
          <p:grpSp>
            <p:nvGrpSpPr>
              <p:cNvPr id="2717" name="Google Shape;2717;p20"/>
              <p:cNvGrpSpPr/>
              <p:nvPr/>
            </p:nvGrpSpPr>
            <p:grpSpPr>
              <a:xfrm>
                <a:off x="4572000" y="4024312"/>
                <a:ext cx="618078" cy="390525"/>
                <a:chOff x="4572000" y="4024312"/>
                <a:chExt cx="618078" cy="390525"/>
              </a:xfrm>
            </p:grpSpPr>
            <p:sp>
              <p:nvSpPr>
                <p:cNvPr id="2718" name="Google Shape;2718;p20"/>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9" name="Google Shape;2719;p20"/>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720" name="Google Shape;2720;p20"/>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721" name="Google Shape;2721;p20"/>
              <p:cNvGrpSpPr/>
              <p:nvPr/>
            </p:nvGrpSpPr>
            <p:grpSpPr>
              <a:xfrm>
                <a:off x="4572000" y="4305775"/>
                <a:ext cx="612933" cy="109442"/>
                <a:chOff x="4572000" y="4305775"/>
                <a:chExt cx="612933" cy="109442"/>
              </a:xfrm>
            </p:grpSpPr>
            <p:grpSp>
              <p:nvGrpSpPr>
                <p:cNvPr id="2722" name="Google Shape;2722;p20"/>
                <p:cNvGrpSpPr/>
                <p:nvPr/>
              </p:nvGrpSpPr>
              <p:grpSpPr>
                <a:xfrm>
                  <a:off x="4572000" y="4305775"/>
                  <a:ext cx="156114" cy="109442"/>
                  <a:chOff x="4572000" y="4305775"/>
                  <a:chExt cx="156114" cy="109442"/>
                </a:xfrm>
              </p:grpSpPr>
              <p:sp>
                <p:nvSpPr>
                  <p:cNvPr id="2723" name="Google Shape;2723;p20"/>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24" name="Google Shape;2724;p20"/>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25" name="Google Shape;2725;p20"/>
                <p:cNvGrpSpPr/>
                <p:nvPr/>
              </p:nvGrpSpPr>
              <p:grpSpPr>
                <a:xfrm>
                  <a:off x="4800409" y="4305775"/>
                  <a:ext cx="156114" cy="109442"/>
                  <a:chOff x="4800409" y="4305775"/>
                  <a:chExt cx="156114" cy="109442"/>
                </a:xfrm>
              </p:grpSpPr>
              <p:sp>
                <p:nvSpPr>
                  <p:cNvPr id="2726" name="Google Shape;2726;p20"/>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27" name="Google Shape;2727;p20"/>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28" name="Google Shape;2728;p20"/>
                <p:cNvGrpSpPr/>
                <p:nvPr/>
              </p:nvGrpSpPr>
              <p:grpSpPr>
                <a:xfrm>
                  <a:off x="5028819" y="4305775"/>
                  <a:ext cx="156114" cy="109442"/>
                  <a:chOff x="5028819" y="4305775"/>
                  <a:chExt cx="156114" cy="109442"/>
                </a:xfrm>
              </p:grpSpPr>
              <p:sp>
                <p:nvSpPr>
                  <p:cNvPr id="2729" name="Google Shape;2729;p20"/>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30" name="Google Shape;2730;p20"/>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31" name="Google Shape;2731;p20"/>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32" name="Google Shape;2732;p20"/>
            <p:cNvGrpSpPr/>
            <p:nvPr/>
          </p:nvGrpSpPr>
          <p:grpSpPr>
            <a:xfrm rot="392636">
              <a:off x="11649302" y="667954"/>
              <a:ext cx="1028819" cy="1356862"/>
              <a:chOff x="4572000" y="3600062"/>
              <a:chExt cx="618078" cy="815155"/>
            </a:xfrm>
          </p:grpSpPr>
          <p:grpSp>
            <p:nvGrpSpPr>
              <p:cNvPr id="2733" name="Google Shape;2733;p20"/>
              <p:cNvGrpSpPr/>
              <p:nvPr/>
            </p:nvGrpSpPr>
            <p:grpSpPr>
              <a:xfrm>
                <a:off x="4572000" y="4024312"/>
                <a:ext cx="618078" cy="390525"/>
                <a:chOff x="4572000" y="4024312"/>
                <a:chExt cx="618078" cy="390525"/>
              </a:xfrm>
            </p:grpSpPr>
            <p:sp>
              <p:nvSpPr>
                <p:cNvPr id="2734" name="Google Shape;2734;p20"/>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35" name="Google Shape;2735;p20"/>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736" name="Google Shape;2736;p20"/>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737" name="Google Shape;2737;p20"/>
              <p:cNvGrpSpPr/>
              <p:nvPr/>
            </p:nvGrpSpPr>
            <p:grpSpPr>
              <a:xfrm>
                <a:off x="4572000" y="4305775"/>
                <a:ext cx="612933" cy="109442"/>
                <a:chOff x="4572000" y="4305775"/>
                <a:chExt cx="612933" cy="109442"/>
              </a:xfrm>
            </p:grpSpPr>
            <p:grpSp>
              <p:nvGrpSpPr>
                <p:cNvPr id="2738" name="Google Shape;2738;p20"/>
                <p:cNvGrpSpPr/>
                <p:nvPr/>
              </p:nvGrpSpPr>
              <p:grpSpPr>
                <a:xfrm>
                  <a:off x="4572000" y="4305775"/>
                  <a:ext cx="156114" cy="109442"/>
                  <a:chOff x="4572000" y="4305775"/>
                  <a:chExt cx="156114" cy="109442"/>
                </a:xfrm>
              </p:grpSpPr>
              <p:sp>
                <p:nvSpPr>
                  <p:cNvPr id="2739" name="Google Shape;2739;p20"/>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0" name="Google Shape;2740;p20"/>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41" name="Google Shape;2741;p20"/>
                <p:cNvGrpSpPr/>
                <p:nvPr/>
              </p:nvGrpSpPr>
              <p:grpSpPr>
                <a:xfrm>
                  <a:off x="4800409" y="4305775"/>
                  <a:ext cx="156114" cy="109442"/>
                  <a:chOff x="4800409" y="4305775"/>
                  <a:chExt cx="156114" cy="109442"/>
                </a:xfrm>
              </p:grpSpPr>
              <p:sp>
                <p:nvSpPr>
                  <p:cNvPr id="2742" name="Google Shape;2742;p20"/>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3" name="Google Shape;2743;p20"/>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44" name="Google Shape;2744;p20"/>
                <p:cNvGrpSpPr/>
                <p:nvPr/>
              </p:nvGrpSpPr>
              <p:grpSpPr>
                <a:xfrm>
                  <a:off x="5028819" y="4305775"/>
                  <a:ext cx="156114" cy="109442"/>
                  <a:chOff x="5028819" y="4305775"/>
                  <a:chExt cx="156114" cy="109442"/>
                </a:xfrm>
              </p:grpSpPr>
              <p:sp>
                <p:nvSpPr>
                  <p:cNvPr id="2745" name="Google Shape;2745;p20"/>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6" name="Google Shape;2746;p20"/>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47" name="Google Shape;2747;p20"/>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748" name="Google Shape;2748;p20"/>
          <p:cNvGrpSpPr/>
          <p:nvPr/>
        </p:nvGrpSpPr>
        <p:grpSpPr>
          <a:xfrm rot="-1353410">
            <a:off x="465001" y="393466"/>
            <a:ext cx="1024219" cy="947394"/>
            <a:chOff x="5140976" y="802510"/>
            <a:chExt cx="1536327" cy="1421090"/>
          </a:xfrm>
        </p:grpSpPr>
        <p:grpSp>
          <p:nvGrpSpPr>
            <p:cNvPr id="2749" name="Google Shape;2749;p20"/>
            <p:cNvGrpSpPr/>
            <p:nvPr/>
          </p:nvGrpSpPr>
          <p:grpSpPr>
            <a:xfrm>
              <a:off x="5140976" y="802510"/>
              <a:ext cx="1536327" cy="1421090"/>
              <a:chOff x="1560766" y="5405182"/>
              <a:chExt cx="928687" cy="859028"/>
            </a:xfrm>
          </p:grpSpPr>
          <p:grpSp>
            <p:nvGrpSpPr>
              <p:cNvPr id="2750" name="Google Shape;2750;p20"/>
              <p:cNvGrpSpPr/>
              <p:nvPr/>
            </p:nvGrpSpPr>
            <p:grpSpPr>
              <a:xfrm>
                <a:off x="1580864" y="5520975"/>
                <a:ext cx="202501" cy="481393"/>
                <a:chOff x="1580864" y="5520975"/>
                <a:chExt cx="202501" cy="481393"/>
              </a:xfrm>
            </p:grpSpPr>
            <p:sp>
              <p:nvSpPr>
                <p:cNvPr id="2751" name="Google Shape;2751;p20"/>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52" name="Google Shape;2752;p20"/>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3" name="Google Shape;2753;p20"/>
              <p:cNvGrpSpPr/>
              <p:nvPr/>
            </p:nvGrpSpPr>
            <p:grpSpPr>
              <a:xfrm>
                <a:off x="1615001" y="5405182"/>
                <a:ext cx="134227" cy="78931"/>
                <a:chOff x="1615001" y="5405182"/>
                <a:chExt cx="134227" cy="78931"/>
              </a:xfrm>
            </p:grpSpPr>
            <p:sp>
              <p:nvSpPr>
                <p:cNvPr id="2754" name="Google Shape;2754;p20"/>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55" name="Google Shape;2755;p20"/>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6" name="Google Shape;2756;p20"/>
              <p:cNvGrpSpPr/>
              <p:nvPr/>
            </p:nvGrpSpPr>
            <p:grpSpPr>
              <a:xfrm>
                <a:off x="1580941" y="5455538"/>
                <a:ext cx="202347" cy="99441"/>
                <a:chOff x="1580941" y="5455538"/>
                <a:chExt cx="202347" cy="99441"/>
              </a:xfrm>
            </p:grpSpPr>
            <p:sp>
              <p:nvSpPr>
                <p:cNvPr id="2757" name="Google Shape;2757;p20"/>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58" name="Google Shape;2758;p20"/>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9" name="Google Shape;2759;p20"/>
              <p:cNvGrpSpPr/>
              <p:nvPr/>
            </p:nvGrpSpPr>
            <p:grpSpPr>
              <a:xfrm>
                <a:off x="1757076" y="5521165"/>
                <a:ext cx="202596" cy="481393"/>
                <a:chOff x="1757076" y="5521165"/>
                <a:chExt cx="202596" cy="481393"/>
              </a:xfrm>
            </p:grpSpPr>
            <p:sp>
              <p:nvSpPr>
                <p:cNvPr id="2760" name="Google Shape;2760;p20"/>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61" name="Google Shape;2761;p20"/>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62" name="Google Shape;2762;p20"/>
              <p:cNvGrpSpPr/>
              <p:nvPr/>
            </p:nvGrpSpPr>
            <p:grpSpPr>
              <a:xfrm>
                <a:off x="1791213" y="5405437"/>
                <a:ext cx="134227" cy="78867"/>
                <a:chOff x="1791213" y="5405437"/>
                <a:chExt cx="134227" cy="78867"/>
              </a:xfrm>
            </p:grpSpPr>
            <p:sp>
              <p:nvSpPr>
                <p:cNvPr id="2763" name="Google Shape;2763;p20"/>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64" name="Google Shape;2764;p20"/>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65" name="Google Shape;2765;p20"/>
              <p:cNvGrpSpPr/>
              <p:nvPr/>
            </p:nvGrpSpPr>
            <p:grpSpPr>
              <a:xfrm>
                <a:off x="1757267" y="5455729"/>
                <a:ext cx="202343" cy="99535"/>
                <a:chOff x="1757267" y="5455729"/>
                <a:chExt cx="202343" cy="99535"/>
              </a:xfrm>
            </p:grpSpPr>
            <p:sp>
              <p:nvSpPr>
                <p:cNvPr id="2766" name="Google Shape;2766;p20"/>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67" name="Google Shape;2767;p20"/>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68" name="Google Shape;2768;p20"/>
              <p:cNvGrpSpPr/>
              <p:nvPr/>
            </p:nvGrpSpPr>
            <p:grpSpPr>
              <a:xfrm>
                <a:off x="1931003" y="5526594"/>
                <a:ext cx="202596" cy="481393"/>
                <a:chOff x="1931003" y="5526594"/>
                <a:chExt cx="202596" cy="481393"/>
              </a:xfrm>
            </p:grpSpPr>
            <p:sp>
              <p:nvSpPr>
                <p:cNvPr id="2769" name="Google Shape;2769;p20"/>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0" name="Google Shape;2770;p20"/>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71" name="Google Shape;2771;p20"/>
              <p:cNvGrpSpPr/>
              <p:nvPr/>
            </p:nvGrpSpPr>
            <p:grpSpPr>
              <a:xfrm>
                <a:off x="1965235" y="5405437"/>
                <a:ext cx="134227" cy="78867"/>
                <a:chOff x="1965235" y="5405437"/>
                <a:chExt cx="134227" cy="78867"/>
              </a:xfrm>
            </p:grpSpPr>
            <p:sp>
              <p:nvSpPr>
                <p:cNvPr id="2772" name="Google Shape;2772;p20"/>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3" name="Google Shape;2773;p20"/>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74" name="Google Shape;2774;p20"/>
              <p:cNvGrpSpPr/>
              <p:nvPr/>
            </p:nvGrpSpPr>
            <p:grpSpPr>
              <a:xfrm>
                <a:off x="1931256" y="5455729"/>
                <a:ext cx="202281" cy="99535"/>
                <a:chOff x="1931256" y="5455729"/>
                <a:chExt cx="202281" cy="99535"/>
              </a:xfrm>
            </p:grpSpPr>
            <p:sp>
              <p:nvSpPr>
                <p:cNvPr id="2775" name="Google Shape;2775;p20"/>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6" name="Google Shape;2776;p20"/>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77" name="Google Shape;2777;p20"/>
              <p:cNvGrpSpPr/>
              <p:nvPr/>
            </p:nvGrpSpPr>
            <p:grpSpPr>
              <a:xfrm>
                <a:off x="2099210" y="5526690"/>
                <a:ext cx="202601" cy="481298"/>
                <a:chOff x="2099210" y="5526690"/>
                <a:chExt cx="202601" cy="481298"/>
              </a:xfrm>
            </p:grpSpPr>
            <p:sp>
              <p:nvSpPr>
                <p:cNvPr id="2778" name="Google Shape;2778;p20"/>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9" name="Google Shape;2779;p20"/>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0" name="Google Shape;2780;p20"/>
              <p:cNvGrpSpPr/>
              <p:nvPr/>
            </p:nvGrpSpPr>
            <p:grpSpPr>
              <a:xfrm>
                <a:off x="2133447" y="5405437"/>
                <a:ext cx="134227" cy="78867"/>
                <a:chOff x="2133447" y="5405437"/>
                <a:chExt cx="134227" cy="78867"/>
              </a:xfrm>
            </p:grpSpPr>
            <p:sp>
              <p:nvSpPr>
                <p:cNvPr id="2781" name="Google Shape;2781;p20"/>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82" name="Google Shape;2782;p20"/>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3" name="Google Shape;2783;p20"/>
              <p:cNvGrpSpPr/>
              <p:nvPr/>
            </p:nvGrpSpPr>
            <p:grpSpPr>
              <a:xfrm>
                <a:off x="2099467" y="5455729"/>
                <a:ext cx="202281" cy="99535"/>
                <a:chOff x="2099467" y="5455729"/>
                <a:chExt cx="202281" cy="99535"/>
              </a:xfrm>
            </p:grpSpPr>
            <p:sp>
              <p:nvSpPr>
                <p:cNvPr id="2784" name="Google Shape;2784;p20"/>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85" name="Google Shape;2785;p20"/>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6" name="Google Shape;2786;p20"/>
              <p:cNvGrpSpPr/>
              <p:nvPr/>
            </p:nvGrpSpPr>
            <p:grpSpPr>
              <a:xfrm>
                <a:off x="2273236" y="5521165"/>
                <a:ext cx="202596" cy="481393"/>
                <a:chOff x="2273236" y="5521165"/>
                <a:chExt cx="202596" cy="481393"/>
              </a:xfrm>
            </p:grpSpPr>
            <p:sp>
              <p:nvSpPr>
                <p:cNvPr id="2787" name="Google Shape;2787;p20"/>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88" name="Google Shape;2788;p20"/>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9" name="Google Shape;2789;p20"/>
              <p:cNvGrpSpPr/>
              <p:nvPr/>
            </p:nvGrpSpPr>
            <p:grpSpPr>
              <a:xfrm>
                <a:off x="2307373" y="5405437"/>
                <a:ext cx="134227" cy="78867"/>
                <a:chOff x="2307373" y="5405437"/>
                <a:chExt cx="134227" cy="78867"/>
              </a:xfrm>
            </p:grpSpPr>
            <p:sp>
              <p:nvSpPr>
                <p:cNvPr id="2790" name="Google Shape;2790;p20"/>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91" name="Google Shape;2791;p20"/>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2" name="Google Shape;2792;p20"/>
              <p:cNvGrpSpPr/>
              <p:nvPr/>
            </p:nvGrpSpPr>
            <p:grpSpPr>
              <a:xfrm>
                <a:off x="2273427" y="5455729"/>
                <a:ext cx="202310" cy="99535"/>
                <a:chOff x="2273427" y="5455729"/>
                <a:chExt cx="202310" cy="99535"/>
              </a:xfrm>
            </p:grpSpPr>
            <p:sp>
              <p:nvSpPr>
                <p:cNvPr id="2793" name="Google Shape;2793;p20"/>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94" name="Google Shape;2794;p20"/>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5" name="Google Shape;2795;p20"/>
              <p:cNvGrpSpPr/>
              <p:nvPr/>
            </p:nvGrpSpPr>
            <p:grpSpPr>
              <a:xfrm>
                <a:off x="1560766" y="5782817"/>
                <a:ext cx="928687" cy="481393"/>
                <a:chOff x="1560766" y="5782817"/>
                <a:chExt cx="928687" cy="481393"/>
              </a:xfrm>
            </p:grpSpPr>
            <p:sp>
              <p:nvSpPr>
                <p:cNvPr id="2796" name="Google Shape;2796;p20"/>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97" name="Google Shape;2797;p20"/>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8" name="Google Shape;2798;p20"/>
              <p:cNvGrpSpPr/>
              <p:nvPr/>
            </p:nvGrpSpPr>
            <p:grpSpPr>
              <a:xfrm>
                <a:off x="1724405" y="5870161"/>
                <a:ext cx="612267" cy="284988"/>
                <a:chOff x="1724405" y="5870161"/>
                <a:chExt cx="612267" cy="284988"/>
              </a:xfrm>
            </p:grpSpPr>
            <p:sp>
              <p:nvSpPr>
                <p:cNvPr id="2799" name="Google Shape;2799;p20"/>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00" name="Google Shape;2800;p20"/>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01" name="Google Shape;2801;p20"/>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02" name="Google Shape;2802;p20"/>
            <p:cNvGrpSpPr/>
            <p:nvPr/>
          </p:nvGrpSpPr>
          <p:grpSpPr>
            <a:xfrm>
              <a:off x="5140976" y="802510"/>
              <a:ext cx="1536327" cy="1421090"/>
              <a:chOff x="1560766" y="5405182"/>
              <a:chExt cx="928687" cy="859028"/>
            </a:xfrm>
          </p:grpSpPr>
          <p:grpSp>
            <p:nvGrpSpPr>
              <p:cNvPr id="2803" name="Google Shape;2803;p20"/>
              <p:cNvGrpSpPr/>
              <p:nvPr/>
            </p:nvGrpSpPr>
            <p:grpSpPr>
              <a:xfrm>
                <a:off x="1580864" y="5520975"/>
                <a:ext cx="202501" cy="481393"/>
                <a:chOff x="1580864" y="5520975"/>
                <a:chExt cx="202501" cy="481393"/>
              </a:xfrm>
            </p:grpSpPr>
            <p:sp>
              <p:nvSpPr>
                <p:cNvPr id="2804" name="Google Shape;2804;p20"/>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05" name="Google Shape;2805;p20"/>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06" name="Google Shape;2806;p20"/>
              <p:cNvGrpSpPr/>
              <p:nvPr/>
            </p:nvGrpSpPr>
            <p:grpSpPr>
              <a:xfrm>
                <a:off x="1615001" y="5405182"/>
                <a:ext cx="134227" cy="78931"/>
                <a:chOff x="1615001" y="5405182"/>
                <a:chExt cx="134227" cy="78931"/>
              </a:xfrm>
            </p:grpSpPr>
            <p:sp>
              <p:nvSpPr>
                <p:cNvPr id="2807" name="Google Shape;2807;p20"/>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08" name="Google Shape;2808;p20"/>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09" name="Google Shape;2809;p20"/>
              <p:cNvGrpSpPr/>
              <p:nvPr/>
            </p:nvGrpSpPr>
            <p:grpSpPr>
              <a:xfrm>
                <a:off x="1580941" y="5455538"/>
                <a:ext cx="202347" cy="99441"/>
                <a:chOff x="1580941" y="5455538"/>
                <a:chExt cx="202347" cy="99441"/>
              </a:xfrm>
            </p:grpSpPr>
            <p:sp>
              <p:nvSpPr>
                <p:cNvPr id="2810" name="Google Shape;2810;p20"/>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11" name="Google Shape;2811;p20"/>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12" name="Google Shape;2812;p20"/>
              <p:cNvGrpSpPr/>
              <p:nvPr/>
            </p:nvGrpSpPr>
            <p:grpSpPr>
              <a:xfrm>
                <a:off x="1757076" y="5521165"/>
                <a:ext cx="202596" cy="481393"/>
                <a:chOff x="1757076" y="5521165"/>
                <a:chExt cx="202596" cy="481393"/>
              </a:xfrm>
            </p:grpSpPr>
            <p:sp>
              <p:nvSpPr>
                <p:cNvPr id="2813" name="Google Shape;2813;p20"/>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14" name="Google Shape;2814;p20"/>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15" name="Google Shape;2815;p20"/>
              <p:cNvGrpSpPr/>
              <p:nvPr/>
            </p:nvGrpSpPr>
            <p:grpSpPr>
              <a:xfrm>
                <a:off x="1791213" y="5405437"/>
                <a:ext cx="134227" cy="78867"/>
                <a:chOff x="1791213" y="5405437"/>
                <a:chExt cx="134227" cy="78867"/>
              </a:xfrm>
            </p:grpSpPr>
            <p:sp>
              <p:nvSpPr>
                <p:cNvPr id="2816" name="Google Shape;2816;p20"/>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17" name="Google Shape;2817;p20"/>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18" name="Google Shape;2818;p20"/>
              <p:cNvGrpSpPr/>
              <p:nvPr/>
            </p:nvGrpSpPr>
            <p:grpSpPr>
              <a:xfrm>
                <a:off x="1757267" y="5455729"/>
                <a:ext cx="202343" cy="99535"/>
                <a:chOff x="1757267" y="5455729"/>
                <a:chExt cx="202343" cy="99535"/>
              </a:xfrm>
            </p:grpSpPr>
            <p:sp>
              <p:nvSpPr>
                <p:cNvPr id="2819" name="Google Shape;2819;p20"/>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0" name="Google Shape;2820;p20"/>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21" name="Google Shape;2821;p20"/>
              <p:cNvGrpSpPr/>
              <p:nvPr/>
            </p:nvGrpSpPr>
            <p:grpSpPr>
              <a:xfrm>
                <a:off x="1931003" y="5526594"/>
                <a:ext cx="202596" cy="481393"/>
                <a:chOff x="1931003" y="5526594"/>
                <a:chExt cx="202596" cy="481393"/>
              </a:xfrm>
            </p:grpSpPr>
            <p:sp>
              <p:nvSpPr>
                <p:cNvPr id="2822" name="Google Shape;2822;p20"/>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3" name="Google Shape;2823;p20"/>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24" name="Google Shape;2824;p20"/>
              <p:cNvGrpSpPr/>
              <p:nvPr/>
            </p:nvGrpSpPr>
            <p:grpSpPr>
              <a:xfrm>
                <a:off x="1965235" y="5405437"/>
                <a:ext cx="134227" cy="78867"/>
                <a:chOff x="1965235" y="5405437"/>
                <a:chExt cx="134227" cy="78867"/>
              </a:xfrm>
            </p:grpSpPr>
            <p:sp>
              <p:nvSpPr>
                <p:cNvPr id="2825" name="Google Shape;2825;p20"/>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6" name="Google Shape;2826;p20"/>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27" name="Google Shape;2827;p20"/>
              <p:cNvGrpSpPr/>
              <p:nvPr/>
            </p:nvGrpSpPr>
            <p:grpSpPr>
              <a:xfrm>
                <a:off x="1931256" y="5455729"/>
                <a:ext cx="202281" cy="99535"/>
                <a:chOff x="1931256" y="5455729"/>
                <a:chExt cx="202281" cy="99535"/>
              </a:xfrm>
            </p:grpSpPr>
            <p:sp>
              <p:nvSpPr>
                <p:cNvPr id="2828" name="Google Shape;2828;p20"/>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9" name="Google Shape;2829;p20"/>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0" name="Google Shape;2830;p20"/>
              <p:cNvGrpSpPr/>
              <p:nvPr/>
            </p:nvGrpSpPr>
            <p:grpSpPr>
              <a:xfrm>
                <a:off x="2099210" y="5526690"/>
                <a:ext cx="202601" cy="481298"/>
                <a:chOff x="2099210" y="5526690"/>
                <a:chExt cx="202601" cy="481298"/>
              </a:xfrm>
            </p:grpSpPr>
            <p:sp>
              <p:nvSpPr>
                <p:cNvPr id="2831" name="Google Shape;2831;p20"/>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32" name="Google Shape;2832;p20"/>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3" name="Google Shape;2833;p20"/>
              <p:cNvGrpSpPr/>
              <p:nvPr/>
            </p:nvGrpSpPr>
            <p:grpSpPr>
              <a:xfrm>
                <a:off x="2133447" y="5405437"/>
                <a:ext cx="134227" cy="78867"/>
                <a:chOff x="2133447" y="5405437"/>
                <a:chExt cx="134227" cy="78867"/>
              </a:xfrm>
            </p:grpSpPr>
            <p:sp>
              <p:nvSpPr>
                <p:cNvPr id="2834" name="Google Shape;2834;p20"/>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35" name="Google Shape;2835;p20"/>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6" name="Google Shape;2836;p20"/>
              <p:cNvGrpSpPr/>
              <p:nvPr/>
            </p:nvGrpSpPr>
            <p:grpSpPr>
              <a:xfrm>
                <a:off x="2099467" y="5455729"/>
                <a:ext cx="202281" cy="99535"/>
                <a:chOff x="2099467" y="5455729"/>
                <a:chExt cx="202281" cy="99535"/>
              </a:xfrm>
            </p:grpSpPr>
            <p:sp>
              <p:nvSpPr>
                <p:cNvPr id="2837" name="Google Shape;2837;p20"/>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38" name="Google Shape;2838;p20"/>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9" name="Google Shape;2839;p20"/>
              <p:cNvGrpSpPr/>
              <p:nvPr/>
            </p:nvGrpSpPr>
            <p:grpSpPr>
              <a:xfrm>
                <a:off x="2273236" y="5521165"/>
                <a:ext cx="202596" cy="481393"/>
                <a:chOff x="2273236" y="5521165"/>
                <a:chExt cx="202596" cy="481393"/>
              </a:xfrm>
            </p:grpSpPr>
            <p:sp>
              <p:nvSpPr>
                <p:cNvPr id="2840" name="Google Shape;2840;p20"/>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41" name="Google Shape;2841;p20"/>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42" name="Google Shape;2842;p20"/>
              <p:cNvGrpSpPr/>
              <p:nvPr/>
            </p:nvGrpSpPr>
            <p:grpSpPr>
              <a:xfrm>
                <a:off x="2307373" y="5405437"/>
                <a:ext cx="134227" cy="78867"/>
                <a:chOff x="2307373" y="5405437"/>
                <a:chExt cx="134227" cy="78867"/>
              </a:xfrm>
            </p:grpSpPr>
            <p:sp>
              <p:nvSpPr>
                <p:cNvPr id="2843" name="Google Shape;2843;p20"/>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44" name="Google Shape;2844;p20"/>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45" name="Google Shape;2845;p20"/>
              <p:cNvGrpSpPr/>
              <p:nvPr/>
            </p:nvGrpSpPr>
            <p:grpSpPr>
              <a:xfrm>
                <a:off x="2273427" y="5455729"/>
                <a:ext cx="202310" cy="99535"/>
                <a:chOff x="2273427" y="5455729"/>
                <a:chExt cx="202310" cy="99535"/>
              </a:xfrm>
            </p:grpSpPr>
            <p:sp>
              <p:nvSpPr>
                <p:cNvPr id="2846" name="Google Shape;2846;p20"/>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47" name="Google Shape;2847;p20"/>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48" name="Google Shape;2848;p20"/>
              <p:cNvGrpSpPr/>
              <p:nvPr/>
            </p:nvGrpSpPr>
            <p:grpSpPr>
              <a:xfrm>
                <a:off x="1560766" y="5782817"/>
                <a:ext cx="928687" cy="481393"/>
                <a:chOff x="1560766" y="5782817"/>
                <a:chExt cx="928687" cy="481393"/>
              </a:xfrm>
            </p:grpSpPr>
            <p:sp>
              <p:nvSpPr>
                <p:cNvPr id="2849" name="Google Shape;2849;p20"/>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0" name="Google Shape;2850;p20"/>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51" name="Google Shape;2851;p20"/>
              <p:cNvGrpSpPr/>
              <p:nvPr/>
            </p:nvGrpSpPr>
            <p:grpSpPr>
              <a:xfrm>
                <a:off x="1724405" y="5870161"/>
                <a:ext cx="612267" cy="284988"/>
                <a:chOff x="1724405" y="5870161"/>
                <a:chExt cx="612267" cy="284988"/>
              </a:xfrm>
            </p:grpSpPr>
            <p:sp>
              <p:nvSpPr>
                <p:cNvPr id="2852" name="Google Shape;2852;p20"/>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3" name="Google Shape;2853;p20"/>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54" name="Google Shape;2854;p20"/>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855" name="Google Shape;2855;p20"/>
          <p:cNvGrpSpPr/>
          <p:nvPr/>
        </p:nvGrpSpPr>
        <p:grpSpPr>
          <a:xfrm>
            <a:off x="191132" y="2512633"/>
            <a:ext cx="784497" cy="915733"/>
            <a:chOff x="8127313" y="716372"/>
            <a:chExt cx="1477581" cy="1724761"/>
          </a:xfrm>
        </p:grpSpPr>
        <p:grpSp>
          <p:nvGrpSpPr>
            <p:cNvPr id="2856" name="Google Shape;2856;p20"/>
            <p:cNvGrpSpPr/>
            <p:nvPr/>
          </p:nvGrpSpPr>
          <p:grpSpPr>
            <a:xfrm flipH="1">
              <a:off x="8127313" y="730397"/>
              <a:ext cx="1477581" cy="1710736"/>
              <a:chOff x="8390004" y="456115"/>
              <a:chExt cx="904162" cy="1046834"/>
            </a:xfrm>
          </p:grpSpPr>
          <p:grpSp>
            <p:nvGrpSpPr>
              <p:cNvPr id="2857" name="Google Shape;2857;p20"/>
              <p:cNvGrpSpPr/>
              <p:nvPr/>
            </p:nvGrpSpPr>
            <p:grpSpPr>
              <a:xfrm>
                <a:off x="8390004" y="1344626"/>
                <a:ext cx="193429" cy="158323"/>
                <a:chOff x="8390004" y="1344626"/>
                <a:chExt cx="193429" cy="158323"/>
              </a:xfrm>
            </p:grpSpPr>
            <p:sp>
              <p:nvSpPr>
                <p:cNvPr id="2858" name="Google Shape;2858;p20"/>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9" name="Google Shape;2859;p20"/>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60" name="Google Shape;2860;p20"/>
              <p:cNvGrpSpPr/>
              <p:nvPr/>
            </p:nvGrpSpPr>
            <p:grpSpPr>
              <a:xfrm>
                <a:off x="8437418" y="1249718"/>
                <a:ext cx="235873" cy="221893"/>
                <a:chOff x="8437418" y="1249718"/>
                <a:chExt cx="235873" cy="221893"/>
              </a:xfrm>
            </p:grpSpPr>
            <p:sp>
              <p:nvSpPr>
                <p:cNvPr id="2861" name="Google Shape;2861;p20"/>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62" name="Google Shape;2862;p20"/>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63" name="Google Shape;2863;p20"/>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64" name="Google Shape;2864;p20"/>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865" name="Google Shape;2865;p20"/>
              <p:cNvGrpSpPr/>
              <p:nvPr/>
            </p:nvGrpSpPr>
            <p:grpSpPr>
              <a:xfrm>
                <a:off x="8433011" y="1095392"/>
                <a:ext cx="388579" cy="353169"/>
                <a:chOff x="8433011" y="1095392"/>
                <a:chExt cx="388579" cy="353169"/>
              </a:xfrm>
            </p:grpSpPr>
            <p:sp>
              <p:nvSpPr>
                <p:cNvPr id="2866" name="Google Shape;2866;p20"/>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67" name="Google Shape;2867;p20"/>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68" name="Google Shape;2868;p20"/>
              <p:cNvGrpSpPr/>
              <p:nvPr/>
            </p:nvGrpSpPr>
            <p:grpSpPr>
              <a:xfrm>
                <a:off x="8457991" y="456115"/>
                <a:ext cx="836175" cy="922341"/>
                <a:chOff x="8457991" y="456115"/>
                <a:chExt cx="836175" cy="922341"/>
              </a:xfrm>
            </p:grpSpPr>
            <p:sp>
              <p:nvSpPr>
                <p:cNvPr id="2869" name="Google Shape;2869;p20"/>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0" name="Google Shape;2870;p20"/>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71" name="Google Shape;2871;p20"/>
              <p:cNvGrpSpPr/>
              <p:nvPr/>
            </p:nvGrpSpPr>
            <p:grpSpPr>
              <a:xfrm>
                <a:off x="9017765" y="1062485"/>
                <a:ext cx="43394" cy="51843"/>
                <a:chOff x="9017765" y="1062485"/>
                <a:chExt cx="43394" cy="51843"/>
              </a:xfrm>
            </p:grpSpPr>
            <p:sp>
              <p:nvSpPr>
                <p:cNvPr id="2872" name="Google Shape;2872;p20"/>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3" name="Google Shape;2873;p20"/>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74" name="Google Shape;2874;p20"/>
              <p:cNvGrpSpPr/>
              <p:nvPr/>
            </p:nvGrpSpPr>
            <p:grpSpPr>
              <a:xfrm>
                <a:off x="8715085" y="603328"/>
                <a:ext cx="436817" cy="522335"/>
                <a:chOff x="8715085" y="603328"/>
                <a:chExt cx="436817" cy="522335"/>
              </a:xfrm>
            </p:grpSpPr>
            <p:sp>
              <p:nvSpPr>
                <p:cNvPr id="2875" name="Google Shape;2875;p20"/>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6" name="Google Shape;2876;p20"/>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77" name="Google Shape;2877;p20"/>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8" name="Google Shape;2878;p20"/>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9" name="Google Shape;2879;p20"/>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80" name="Google Shape;2880;p20"/>
            <p:cNvGrpSpPr/>
            <p:nvPr/>
          </p:nvGrpSpPr>
          <p:grpSpPr>
            <a:xfrm flipH="1">
              <a:off x="8127313" y="716372"/>
              <a:ext cx="1477581" cy="1710736"/>
              <a:chOff x="8390004" y="456115"/>
              <a:chExt cx="904162" cy="1046834"/>
            </a:xfrm>
          </p:grpSpPr>
          <p:grpSp>
            <p:nvGrpSpPr>
              <p:cNvPr id="2881" name="Google Shape;2881;p20"/>
              <p:cNvGrpSpPr/>
              <p:nvPr/>
            </p:nvGrpSpPr>
            <p:grpSpPr>
              <a:xfrm>
                <a:off x="8390004" y="1344626"/>
                <a:ext cx="193429" cy="158323"/>
                <a:chOff x="8390004" y="1344626"/>
                <a:chExt cx="193429" cy="158323"/>
              </a:xfrm>
            </p:grpSpPr>
            <p:sp>
              <p:nvSpPr>
                <p:cNvPr id="2882" name="Google Shape;2882;p20"/>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83" name="Google Shape;2883;p20"/>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84" name="Google Shape;2884;p20"/>
              <p:cNvGrpSpPr/>
              <p:nvPr/>
            </p:nvGrpSpPr>
            <p:grpSpPr>
              <a:xfrm>
                <a:off x="8437418" y="1249718"/>
                <a:ext cx="235873" cy="221893"/>
                <a:chOff x="8437418" y="1249718"/>
                <a:chExt cx="235873" cy="221893"/>
              </a:xfrm>
            </p:grpSpPr>
            <p:sp>
              <p:nvSpPr>
                <p:cNvPr id="2885" name="Google Shape;2885;p20"/>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86" name="Google Shape;2886;p20"/>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87" name="Google Shape;2887;p20"/>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88" name="Google Shape;2888;p20"/>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889" name="Google Shape;2889;p20"/>
              <p:cNvGrpSpPr/>
              <p:nvPr/>
            </p:nvGrpSpPr>
            <p:grpSpPr>
              <a:xfrm>
                <a:off x="8433011" y="1095392"/>
                <a:ext cx="388579" cy="353169"/>
                <a:chOff x="8433011" y="1095392"/>
                <a:chExt cx="388579" cy="353169"/>
              </a:xfrm>
            </p:grpSpPr>
            <p:sp>
              <p:nvSpPr>
                <p:cNvPr id="2890" name="Google Shape;2890;p20"/>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91" name="Google Shape;2891;p20"/>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92" name="Google Shape;2892;p20"/>
              <p:cNvGrpSpPr/>
              <p:nvPr/>
            </p:nvGrpSpPr>
            <p:grpSpPr>
              <a:xfrm>
                <a:off x="8457991" y="456115"/>
                <a:ext cx="836175" cy="922341"/>
                <a:chOff x="8457991" y="456115"/>
                <a:chExt cx="836175" cy="922341"/>
              </a:xfrm>
            </p:grpSpPr>
            <p:sp>
              <p:nvSpPr>
                <p:cNvPr id="2893" name="Google Shape;2893;p20"/>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94" name="Google Shape;2894;p20"/>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95" name="Google Shape;2895;p20"/>
              <p:cNvGrpSpPr/>
              <p:nvPr/>
            </p:nvGrpSpPr>
            <p:grpSpPr>
              <a:xfrm>
                <a:off x="9017765" y="1062485"/>
                <a:ext cx="43394" cy="51843"/>
                <a:chOff x="9017765" y="1062485"/>
                <a:chExt cx="43394" cy="51843"/>
              </a:xfrm>
            </p:grpSpPr>
            <p:sp>
              <p:nvSpPr>
                <p:cNvPr id="2896" name="Google Shape;2896;p20"/>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97" name="Google Shape;2897;p20"/>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98" name="Google Shape;2898;p20"/>
              <p:cNvGrpSpPr/>
              <p:nvPr/>
            </p:nvGrpSpPr>
            <p:grpSpPr>
              <a:xfrm>
                <a:off x="8715085" y="603328"/>
                <a:ext cx="436817" cy="522335"/>
                <a:chOff x="8715085" y="603328"/>
                <a:chExt cx="436817" cy="522335"/>
              </a:xfrm>
            </p:grpSpPr>
            <p:sp>
              <p:nvSpPr>
                <p:cNvPr id="2899" name="Google Shape;2899;p20"/>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0" name="Google Shape;2900;p20"/>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901" name="Google Shape;2901;p20"/>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2" name="Google Shape;2902;p20"/>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3" name="Google Shape;2903;p20"/>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904" name="Google Shape;2904;p20"/>
          <p:cNvGrpSpPr/>
          <p:nvPr/>
        </p:nvGrpSpPr>
        <p:grpSpPr>
          <a:xfrm>
            <a:off x="454300" y="4856609"/>
            <a:ext cx="1550362" cy="1549813"/>
            <a:chOff x="1209799" y="5559338"/>
            <a:chExt cx="2325543" cy="2324720"/>
          </a:xfrm>
        </p:grpSpPr>
        <p:grpSp>
          <p:nvGrpSpPr>
            <p:cNvPr id="2905" name="Google Shape;2905;p20"/>
            <p:cNvGrpSpPr/>
            <p:nvPr/>
          </p:nvGrpSpPr>
          <p:grpSpPr>
            <a:xfrm rot="8502245">
              <a:off x="1543643" y="5895190"/>
              <a:ext cx="1657853" cy="1653015"/>
              <a:chOff x="8171157" y="5416867"/>
              <a:chExt cx="1032469" cy="1029366"/>
            </a:xfrm>
          </p:grpSpPr>
          <p:grpSp>
            <p:nvGrpSpPr>
              <p:cNvPr id="2906" name="Google Shape;2906;p20"/>
              <p:cNvGrpSpPr/>
              <p:nvPr/>
            </p:nvGrpSpPr>
            <p:grpSpPr>
              <a:xfrm>
                <a:off x="8171157" y="5416867"/>
                <a:ext cx="705666" cy="1029366"/>
                <a:chOff x="8171157" y="5416867"/>
                <a:chExt cx="705666" cy="1029366"/>
              </a:xfrm>
            </p:grpSpPr>
            <p:grpSp>
              <p:nvGrpSpPr>
                <p:cNvPr id="2907" name="Google Shape;2907;p20"/>
                <p:cNvGrpSpPr/>
                <p:nvPr/>
              </p:nvGrpSpPr>
              <p:grpSpPr>
                <a:xfrm>
                  <a:off x="8171157" y="5416867"/>
                  <a:ext cx="705666" cy="1029366"/>
                  <a:chOff x="8171157" y="5416867"/>
                  <a:chExt cx="705666" cy="1029366"/>
                </a:xfrm>
              </p:grpSpPr>
              <p:sp>
                <p:nvSpPr>
                  <p:cNvPr id="2908" name="Google Shape;2908;p20"/>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9" name="Google Shape;2909;p20"/>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0" name="Google Shape;2910;p20"/>
                <p:cNvGrpSpPr/>
                <p:nvPr/>
              </p:nvGrpSpPr>
              <p:grpSpPr>
                <a:xfrm>
                  <a:off x="8751951" y="6169342"/>
                  <a:ext cx="120300" cy="28575"/>
                  <a:chOff x="8751951" y="6169342"/>
                  <a:chExt cx="120300" cy="28575"/>
                </a:xfrm>
              </p:grpSpPr>
              <p:sp>
                <p:nvSpPr>
                  <p:cNvPr id="2911" name="Google Shape;2911;p20"/>
                  <p:cNvSpPr/>
                  <p:nvPr/>
                </p:nvSpPr>
                <p:spPr>
                  <a:xfrm>
                    <a:off x="8766238" y="618362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12" name="Google Shape;2912;p20"/>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3" name="Google Shape;2913;p20"/>
                <p:cNvGrpSpPr/>
                <p:nvPr/>
              </p:nvGrpSpPr>
              <p:grpSpPr>
                <a:xfrm>
                  <a:off x="8751951" y="6060756"/>
                  <a:ext cx="120300" cy="28575"/>
                  <a:chOff x="8751951" y="6060756"/>
                  <a:chExt cx="120300" cy="28575"/>
                </a:xfrm>
              </p:grpSpPr>
              <p:sp>
                <p:nvSpPr>
                  <p:cNvPr id="2914" name="Google Shape;2914;p20"/>
                  <p:cNvSpPr/>
                  <p:nvPr/>
                </p:nvSpPr>
                <p:spPr>
                  <a:xfrm>
                    <a:off x="8766238" y="607504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15" name="Google Shape;2915;p20"/>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6" name="Google Shape;2916;p20"/>
                <p:cNvGrpSpPr/>
                <p:nvPr/>
              </p:nvGrpSpPr>
              <p:grpSpPr>
                <a:xfrm>
                  <a:off x="8751951" y="5952076"/>
                  <a:ext cx="120300" cy="28575"/>
                  <a:chOff x="8751951" y="5952076"/>
                  <a:chExt cx="120300" cy="28575"/>
                </a:xfrm>
              </p:grpSpPr>
              <p:sp>
                <p:nvSpPr>
                  <p:cNvPr id="2917" name="Google Shape;2917;p20"/>
                  <p:cNvSpPr/>
                  <p:nvPr/>
                </p:nvSpPr>
                <p:spPr>
                  <a:xfrm>
                    <a:off x="8766238" y="596636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18" name="Google Shape;2918;p20"/>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9" name="Google Shape;2919;p20"/>
                <p:cNvGrpSpPr/>
                <p:nvPr/>
              </p:nvGrpSpPr>
              <p:grpSpPr>
                <a:xfrm>
                  <a:off x="8751951" y="5843396"/>
                  <a:ext cx="120300" cy="28575"/>
                  <a:chOff x="8751951" y="5843396"/>
                  <a:chExt cx="120300" cy="28575"/>
                </a:xfrm>
              </p:grpSpPr>
              <p:sp>
                <p:nvSpPr>
                  <p:cNvPr id="2920" name="Google Shape;2920;p20"/>
                  <p:cNvSpPr/>
                  <p:nvPr/>
                </p:nvSpPr>
                <p:spPr>
                  <a:xfrm>
                    <a:off x="8766238" y="585768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21" name="Google Shape;2921;p20"/>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22" name="Google Shape;2922;p20"/>
                <p:cNvGrpSpPr/>
                <p:nvPr/>
              </p:nvGrpSpPr>
              <p:grpSpPr>
                <a:xfrm>
                  <a:off x="8751951" y="5734716"/>
                  <a:ext cx="120300" cy="28575"/>
                  <a:chOff x="8751951" y="5734716"/>
                  <a:chExt cx="120300" cy="28575"/>
                </a:xfrm>
              </p:grpSpPr>
              <p:sp>
                <p:nvSpPr>
                  <p:cNvPr id="2923" name="Google Shape;2923;p20"/>
                  <p:cNvSpPr/>
                  <p:nvPr/>
                </p:nvSpPr>
                <p:spPr>
                  <a:xfrm>
                    <a:off x="8766238" y="574909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24" name="Google Shape;2924;p20"/>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25" name="Google Shape;2925;p20"/>
                <p:cNvGrpSpPr/>
                <p:nvPr/>
              </p:nvGrpSpPr>
              <p:grpSpPr>
                <a:xfrm>
                  <a:off x="8751951" y="5626131"/>
                  <a:ext cx="120300" cy="28575"/>
                  <a:chOff x="8751951" y="5626131"/>
                  <a:chExt cx="120300" cy="28575"/>
                </a:xfrm>
              </p:grpSpPr>
              <p:sp>
                <p:nvSpPr>
                  <p:cNvPr id="2926" name="Google Shape;2926;p20"/>
                  <p:cNvSpPr/>
                  <p:nvPr/>
                </p:nvSpPr>
                <p:spPr>
                  <a:xfrm>
                    <a:off x="8766238" y="564041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27" name="Google Shape;2927;p20"/>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28" name="Google Shape;2928;p20"/>
                <p:cNvGrpSpPr/>
                <p:nvPr/>
              </p:nvGrpSpPr>
              <p:grpSpPr>
                <a:xfrm>
                  <a:off x="8751951" y="5517451"/>
                  <a:ext cx="120300" cy="28575"/>
                  <a:chOff x="8751951" y="5517451"/>
                  <a:chExt cx="120300" cy="28575"/>
                </a:xfrm>
              </p:grpSpPr>
              <p:sp>
                <p:nvSpPr>
                  <p:cNvPr id="2929" name="Google Shape;2929;p20"/>
                  <p:cNvSpPr/>
                  <p:nvPr/>
                </p:nvSpPr>
                <p:spPr>
                  <a:xfrm>
                    <a:off x="8766238" y="553173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0" name="Google Shape;2930;p20"/>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931" name="Google Shape;2931;p20"/>
              <p:cNvGrpSpPr/>
              <p:nvPr/>
            </p:nvGrpSpPr>
            <p:grpSpPr>
              <a:xfrm>
                <a:off x="8924353" y="5425249"/>
                <a:ext cx="279273" cy="1014793"/>
                <a:chOff x="8924353" y="5425249"/>
                <a:chExt cx="279273" cy="1014793"/>
              </a:xfrm>
            </p:grpSpPr>
            <p:sp>
              <p:nvSpPr>
                <p:cNvPr id="2932" name="Google Shape;2932;p20"/>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3" name="Google Shape;2933;p20"/>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34" name="Google Shape;2934;p20"/>
              <p:cNvGrpSpPr/>
              <p:nvPr/>
            </p:nvGrpSpPr>
            <p:grpSpPr>
              <a:xfrm>
                <a:off x="9085421" y="6300691"/>
                <a:ext cx="118205" cy="28575"/>
                <a:chOff x="9085421" y="6300691"/>
                <a:chExt cx="118205" cy="28575"/>
              </a:xfrm>
            </p:grpSpPr>
            <p:sp>
              <p:nvSpPr>
                <p:cNvPr id="2935" name="Google Shape;2935;p20"/>
                <p:cNvSpPr/>
                <p:nvPr/>
              </p:nvSpPr>
              <p:spPr>
                <a:xfrm>
                  <a:off x="9099708" y="6314979"/>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6" name="Google Shape;2936;p20"/>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37" name="Google Shape;2937;p20"/>
              <p:cNvGrpSpPr/>
              <p:nvPr/>
            </p:nvGrpSpPr>
            <p:grpSpPr>
              <a:xfrm>
                <a:off x="9027794" y="6192107"/>
                <a:ext cx="175831" cy="28575"/>
                <a:chOff x="9027794" y="6192107"/>
                <a:chExt cx="175831" cy="28575"/>
              </a:xfrm>
            </p:grpSpPr>
            <p:sp>
              <p:nvSpPr>
                <p:cNvPr id="2938" name="Google Shape;2938;p20"/>
                <p:cNvSpPr/>
                <p:nvPr/>
              </p:nvSpPr>
              <p:spPr>
                <a:xfrm>
                  <a:off x="9042082" y="6206394"/>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9" name="Google Shape;2939;p20"/>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0" name="Google Shape;2940;p20"/>
              <p:cNvGrpSpPr/>
              <p:nvPr/>
            </p:nvGrpSpPr>
            <p:grpSpPr>
              <a:xfrm>
                <a:off x="9085421" y="6083426"/>
                <a:ext cx="118205" cy="28575"/>
                <a:chOff x="9085421" y="6083426"/>
                <a:chExt cx="118205" cy="28575"/>
              </a:xfrm>
            </p:grpSpPr>
            <p:sp>
              <p:nvSpPr>
                <p:cNvPr id="2941" name="Google Shape;2941;p20"/>
                <p:cNvSpPr/>
                <p:nvPr/>
              </p:nvSpPr>
              <p:spPr>
                <a:xfrm>
                  <a:off x="9099708" y="609771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42" name="Google Shape;2942;p20"/>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3" name="Google Shape;2943;p20"/>
              <p:cNvGrpSpPr/>
              <p:nvPr/>
            </p:nvGrpSpPr>
            <p:grpSpPr>
              <a:xfrm>
                <a:off x="9027794" y="5974746"/>
                <a:ext cx="175831" cy="28575"/>
                <a:chOff x="9027794" y="5974746"/>
                <a:chExt cx="175831" cy="28575"/>
              </a:xfrm>
            </p:grpSpPr>
            <p:sp>
              <p:nvSpPr>
                <p:cNvPr id="2944" name="Google Shape;2944;p20"/>
                <p:cNvSpPr/>
                <p:nvPr/>
              </p:nvSpPr>
              <p:spPr>
                <a:xfrm>
                  <a:off x="9042082" y="5989033"/>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45" name="Google Shape;2945;p20"/>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6" name="Google Shape;2946;p20"/>
              <p:cNvGrpSpPr/>
              <p:nvPr/>
            </p:nvGrpSpPr>
            <p:grpSpPr>
              <a:xfrm>
                <a:off x="9085421" y="5866065"/>
                <a:ext cx="118205" cy="28575"/>
                <a:chOff x="9085421" y="5866065"/>
                <a:chExt cx="118205" cy="28575"/>
              </a:xfrm>
            </p:grpSpPr>
            <p:sp>
              <p:nvSpPr>
                <p:cNvPr id="2947" name="Google Shape;2947;p20"/>
                <p:cNvSpPr/>
                <p:nvPr/>
              </p:nvSpPr>
              <p:spPr>
                <a:xfrm>
                  <a:off x="9099708" y="588035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48" name="Google Shape;2948;p20"/>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9" name="Google Shape;2949;p20"/>
              <p:cNvGrpSpPr/>
              <p:nvPr/>
            </p:nvGrpSpPr>
            <p:grpSpPr>
              <a:xfrm>
                <a:off x="9027794" y="5757481"/>
                <a:ext cx="175831" cy="28575"/>
                <a:chOff x="9027794" y="5757481"/>
                <a:chExt cx="175831" cy="28575"/>
              </a:xfrm>
            </p:grpSpPr>
            <p:sp>
              <p:nvSpPr>
                <p:cNvPr id="2950" name="Google Shape;2950;p20"/>
                <p:cNvSpPr/>
                <p:nvPr/>
              </p:nvSpPr>
              <p:spPr>
                <a:xfrm>
                  <a:off x="9042082" y="577176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1" name="Google Shape;2951;p20"/>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52" name="Google Shape;2952;p20"/>
              <p:cNvGrpSpPr/>
              <p:nvPr/>
            </p:nvGrpSpPr>
            <p:grpSpPr>
              <a:xfrm>
                <a:off x="9085421" y="5648800"/>
                <a:ext cx="118205" cy="28575"/>
                <a:chOff x="9085421" y="5648800"/>
                <a:chExt cx="118205" cy="28575"/>
              </a:xfrm>
            </p:grpSpPr>
            <p:sp>
              <p:nvSpPr>
                <p:cNvPr id="2953" name="Google Shape;2953;p20"/>
                <p:cNvSpPr/>
                <p:nvPr/>
              </p:nvSpPr>
              <p:spPr>
                <a:xfrm>
                  <a:off x="9099708" y="5663088"/>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4" name="Google Shape;2954;p20"/>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55" name="Google Shape;2955;p20"/>
              <p:cNvGrpSpPr/>
              <p:nvPr/>
            </p:nvGrpSpPr>
            <p:grpSpPr>
              <a:xfrm>
                <a:off x="9027794" y="5540120"/>
                <a:ext cx="175831" cy="28575"/>
                <a:chOff x="9027794" y="5540120"/>
                <a:chExt cx="175831" cy="28575"/>
              </a:xfrm>
            </p:grpSpPr>
            <p:sp>
              <p:nvSpPr>
                <p:cNvPr id="2956" name="Google Shape;2956;p20"/>
                <p:cNvSpPr/>
                <p:nvPr/>
              </p:nvSpPr>
              <p:spPr>
                <a:xfrm>
                  <a:off x="9042082" y="555440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7" name="Google Shape;2957;p20"/>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958" name="Google Shape;2958;p20"/>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9" name="Google Shape;2959;p20"/>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60" name="Google Shape;2960;p20"/>
            <p:cNvGrpSpPr/>
            <p:nvPr/>
          </p:nvGrpSpPr>
          <p:grpSpPr>
            <a:xfrm rot="8502245">
              <a:off x="1543643" y="5895190"/>
              <a:ext cx="1657853" cy="1653015"/>
              <a:chOff x="8171157" y="5416867"/>
              <a:chExt cx="1032469" cy="1029366"/>
            </a:xfrm>
          </p:grpSpPr>
          <p:grpSp>
            <p:nvGrpSpPr>
              <p:cNvPr id="2961" name="Google Shape;2961;p20"/>
              <p:cNvGrpSpPr/>
              <p:nvPr/>
            </p:nvGrpSpPr>
            <p:grpSpPr>
              <a:xfrm>
                <a:off x="8171157" y="5416867"/>
                <a:ext cx="705666" cy="1029366"/>
                <a:chOff x="8171157" y="5416867"/>
                <a:chExt cx="705666" cy="1029366"/>
              </a:xfrm>
            </p:grpSpPr>
            <p:grpSp>
              <p:nvGrpSpPr>
                <p:cNvPr id="2962" name="Google Shape;2962;p20"/>
                <p:cNvGrpSpPr/>
                <p:nvPr/>
              </p:nvGrpSpPr>
              <p:grpSpPr>
                <a:xfrm>
                  <a:off x="8171157" y="5416867"/>
                  <a:ext cx="705666" cy="1029366"/>
                  <a:chOff x="8171157" y="5416867"/>
                  <a:chExt cx="705666" cy="1029366"/>
                </a:xfrm>
              </p:grpSpPr>
              <p:sp>
                <p:nvSpPr>
                  <p:cNvPr id="2963" name="Google Shape;2963;p20"/>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64" name="Google Shape;2964;p20"/>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65" name="Google Shape;2965;p20"/>
                <p:cNvGrpSpPr/>
                <p:nvPr/>
              </p:nvGrpSpPr>
              <p:grpSpPr>
                <a:xfrm>
                  <a:off x="8751951" y="6169342"/>
                  <a:ext cx="120300" cy="28575"/>
                  <a:chOff x="8751951" y="6169342"/>
                  <a:chExt cx="120300" cy="28575"/>
                </a:xfrm>
              </p:grpSpPr>
              <p:sp>
                <p:nvSpPr>
                  <p:cNvPr id="2966" name="Google Shape;2966;p20"/>
                  <p:cNvSpPr/>
                  <p:nvPr/>
                </p:nvSpPr>
                <p:spPr>
                  <a:xfrm>
                    <a:off x="8766238" y="618362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67" name="Google Shape;2967;p20"/>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68" name="Google Shape;2968;p20"/>
                <p:cNvGrpSpPr/>
                <p:nvPr/>
              </p:nvGrpSpPr>
              <p:grpSpPr>
                <a:xfrm>
                  <a:off x="8751951" y="6060756"/>
                  <a:ext cx="120300" cy="28575"/>
                  <a:chOff x="8751951" y="6060756"/>
                  <a:chExt cx="120300" cy="28575"/>
                </a:xfrm>
              </p:grpSpPr>
              <p:sp>
                <p:nvSpPr>
                  <p:cNvPr id="2969" name="Google Shape;2969;p20"/>
                  <p:cNvSpPr/>
                  <p:nvPr/>
                </p:nvSpPr>
                <p:spPr>
                  <a:xfrm>
                    <a:off x="8766238" y="607504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0" name="Google Shape;2970;p20"/>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1" name="Google Shape;2971;p20"/>
                <p:cNvGrpSpPr/>
                <p:nvPr/>
              </p:nvGrpSpPr>
              <p:grpSpPr>
                <a:xfrm>
                  <a:off x="8751951" y="5952076"/>
                  <a:ext cx="120300" cy="28575"/>
                  <a:chOff x="8751951" y="5952076"/>
                  <a:chExt cx="120300" cy="28575"/>
                </a:xfrm>
              </p:grpSpPr>
              <p:sp>
                <p:nvSpPr>
                  <p:cNvPr id="2972" name="Google Shape;2972;p20"/>
                  <p:cNvSpPr/>
                  <p:nvPr/>
                </p:nvSpPr>
                <p:spPr>
                  <a:xfrm>
                    <a:off x="8766238" y="596636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3" name="Google Shape;2973;p20"/>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4" name="Google Shape;2974;p20"/>
                <p:cNvGrpSpPr/>
                <p:nvPr/>
              </p:nvGrpSpPr>
              <p:grpSpPr>
                <a:xfrm>
                  <a:off x="8751951" y="5843396"/>
                  <a:ext cx="120300" cy="28575"/>
                  <a:chOff x="8751951" y="5843396"/>
                  <a:chExt cx="120300" cy="28575"/>
                </a:xfrm>
              </p:grpSpPr>
              <p:sp>
                <p:nvSpPr>
                  <p:cNvPr id="2975" name="Google Shape;2975;p20"/>
                  <p:cNvSpPr/>
                  <p:nvPr/>
                </p:nvSpPr>
                <p:spPr>
                  <a:xfrm>
                    <a:off x="8766238" y="585768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6" name="Google Shape;2976;p20"/>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7" name="Google Shape;2977;p20"/>
                <p:cNvGrpSpPr/>
                <p:nvPr/>
              </p:nvGrpSpPr>
              <p:grpSpPr>
                <a:xfrm>
                  <a:off x="8751951" y="5734716"/>
                  <a:ext cx="120300" cy="28575"/>
                  <a:chOff x="8751951" y="5734716"/>
                  <a:chExt cx="120300" cy="28575"/>
                </a:xfrm>
              </p:grpSpPr>
              <p:sp>
                <p:nvSpPr>
                  <p:cNvPr id="2978" name="Google Shape;2978;p20"/>
                  <p:cNvSpPr/>
                  <p:nvPr/>
                </p:nvSpPr>
                <p:spPr>
                  <a:xfrm>
                    <a:off x="8766238" y="574909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9" name="Google Shape;2979;p20"/>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80" name="Google Shape;2980;p20"/>
                <p:cNvGrpSpPr/>
                <p:nvPr/>
              </p:nvGrpSpPr>
              <p:grpSpPr>
                <a:xfrm>
                  <a:off x="8751951" y="5626131"/>
                  <a:ext cx="120300" cy="28575"/>
                  <a:chOff x="8751951" y="5626131"/>
                  <a:chExt cx="120300" cy="28575"/>
                </a:xfrm>
              </p:grpSpPr>
              <p:sp>
                <p:nvSpPr>
                  <p:cNvPr id="2981" name="Google Shape;2981;p20"/>
                  <p:cNvSpPr/>
                  <p:nvPr/>
                </p:nvSpPr>
                <p:spPr>
                  <a:xfrm>
                    <a:off x="8766238" y="564041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82" name="Google Shape;2982;p20"/>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83" name="Google Shape;2983;p20"/>
                <p:cNvGrpSpPr/>
                <p:nvPr/>
              </p:nvGrpSpPr>
              <p:grpSpPr>
                <a:xfrm>
                  <a:off x="8751951" y="5517451"/>
                  <a:ext cx="120300" cy="28575"/>
                  <a:chOff x="8751951" y="5517451"/>
                  <a:chExt cx="120300" cy="28575"/>
                </a:xfrm>
              </p:grpSpPr>
              <p:sp>
                <p:nvSpPr>
                  <p:cNvPr id="2984" name="Google Shape;2984;p20"/>
                  <p:cNvSpPr/>
                  <p:nvPr/>
                </p:nvSpPr>
                <p:spPr>
                  <a:xfrm>
                    <a:off x="8766238" y="553173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85" name="Google Shape;2985;p20"/>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986" name="Google Shape;2986;p20"/>
              <p:cNvGrpSpPr/>
              <p:nvPr/>
            </p:nvGrpSpPr>
            <p:grpSpPr>
              <a:xfrm>
                <a:off x="8924353" y="5425249"/>
                <a:ext cx="279273" cy="1014793"/>
                <a:chOff x="8924353" y="5425249"/>
                <a:chExt cx="279273" cy="1014793"/>
              </a:xfrm>
            </p:grpSpPr>
            <p:sp>
              <p:nvSpPr>
                <p:cNvPr id="2987" name="Google Shape;2987;p20"/>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88" name="Google Shape;2988;p20"/>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89" name="Google Shape;2989;p20"/>
              <p:cNvGrpSpPr/>
              <p:nvPr/>
            </p:nvGrpSpPr>
            <p:grpSpPr>
              <a:xfrm>
                <a:off x="9085421" y="6300691"/>
                <a:ext cx="118205" cy="28575"/>
                <a:chOff x="9085421" y="6300691"/>
                <a:chExt cx="118205" cy="28575"/>
              </a:xfrm>
            </p:grpSpPr>
            <p:sp>
              <p:nvSpPr>
                <p:cNvPr id="2990" name="Google Shape;2990;p20"/>
                <p:cNvSpPr/>
                <p:nvPr/>
              </p:nvSpPr>
              <p:spPr>
                <a:xfrm>
                  <a:off x="9099708" y="6314979"/>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1" name="Google Shape;2991;p20"/>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92" name="Google Shape;2992;p20"/>
              <p:cNvGrpSpPr/>
              <p:nvPr/>
            </p:nvGrpSpPr>
            <p:grpSpPr>
              <a:xfrm>
                <a:off x="9027794" y="6192107"/>
                <a:ext cx="175831" cy="28575"/>
                <a:chOff x="9027794" y="6192107"/>
                <a:chExt cx="175831" cy="28575"/>
              </a:xfrm>
            </p:grpSpPr>
            <p:sp>
              <p:nvSpPr>
                <p:cNvPr id="2993" name="Google Shape;2993;p20"/>
                <p:cNvSpPr/>
                <p:nvPr/>
              </p:nvSpPr>
              <p:spPr>
                <a:xfrm>
                  <a:off x="9042082" y="6206394"/>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4" name="Google Shape;2994;p20"/>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95" name="Google Shape;2995;p20"/>
              <p:cNvGrpSpPr/>
              <p:nvPr/>
            </p:nvGrpSpPr>
            <p:grpSpPr>
              <a:xfrm>
                <a:off x="9085421" y="6083426"/>
                <a:ext cx="118205" cy="28575"/>
                <a:chOff x="9085421" y="6083426"/>
                <a:chExt cx="118205" cy="28575"/>
              </a:xfrm>
            </p:grpSpPr>
            <p:sp>
              <p:nvSpPr>
                <p:cNvPr id="2996" name="Google Shape;2996;p20"/>
                <p:cNvSpPr/>
                <p:nvPr/>
              </p:nvSpPr>
              <p:spPr>
                <a:xfrm>
                  <a:off x="9099708" y="609771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7" name="Google Shape;2997;p20"/>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98" name="Google Shape;2998;p20"/>
              <p:cNvGrpSpPr/>
              <p:nvPr/>
            </p:nvGrpSpPr>
            <p:grpSpPr>
              <a:xfrm>
                <a:off x="9027794" y="5974746"/>
                <a:ext cx="175831" cy="28575"/>
                <a:chOff x="9027794" y="5974746"/>
                <a:chExt cx="175831" cy="28575"/>
              </a:xfrm>
            </p:grpSpPr>
            <p:sp>
              <p:nvSpPr>
                <p:cNvPr id="2999" name="Google Shape;2999;p20"/>
                <p:cNvSpPr/>
                <p:nvPr/>
              </p:nvSpPr>
              <p:spPr>
                <a:xfrm>
                  <a:off x="9042082" y="5989033"/>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0" name="Google Shape;3000;p20"/>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01" name="Google Shape;3001;p20"/>
              <p:cNvGrpSpPr/>
              <p:nvPr/>
            </p:nvGrpSpPr>
            <p:grpSpPr>
              <a:xfrm>
                <a:off x="9085421" y="5866065"/>
                <a:ext cx="118205" cy="28575"/>
                <a:chOff x="9085421" y="5866065"/>
                <a:chExt cx="118205" cy="28575"/>
              </a:xfrm>
            </p:grpSpPr>
            <p:sp>
              <p:nvSpPr>
                <p:cNvPr id="3002" name="Google Shape;3002;p20"/>
                <p:cNvSpPr/>
                <p:nvPr/>
              </p:nvSpPr>
              <p:spPr>
                <a:xfrm>
                  <a:off x="9099708" y="588035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3" name="Google Shape;3003;p20"/>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04" name="Google Shape;3004;p20"/>
              <p:cNvGrpSpPr/>
              <p:nvPr/>
            </p:nvGrpSpPr>
            <p:grpSpPr>
              <a:xfrm>
                <a:off x="9027794" y="5757481"/>
                <a:ext cx="175831" cy="28575"/>
                <a:chOff x="9027794" y="5757481"/>
                <a:chExt cx="175831" cy="28575"/>
              </a:xfrm>
            </p:grpSpPr>
            <p:sp>
              <p:nvSpPr>
                <p:cNvPr id="3005" name="Google Shape;3005;p20"/>
                <p:cNvSpPr/>
                <p:nvPr/>
              </p:nvSpPr>
              <p:spPr>
                <a:xfrm>
                  <a:off x="9042082" y="577176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6" name="Google Shape;3006;p20"/>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07" name="Google Shape;3007;p20"/>
              <p:cNvGrpSpPr/>
              <p:nvPr/>
            </p:nvGrpSpPr>
            <p:grpSpPr>
              <a:xfrm>
                <a:off x="9085421" y="5648800"/>
                <a:ext cx="118205" cy="28575"/>
                <a:chOff x="9085421" y="5648800"/>
                <a:chExt cx="118205" cy="28575"/>
              </a:xfrm>
            </p:grpSpPr>
            <p:sp>
              <p:nvSpPr>
                <p:cNvPr id="3008" name="Google Shape;3008;p20"/>
                <p:cNvSpPr/>
                <p:nvPr/>
              </p:nvSpPr>
              <p:spPr>
                <a:xfrm>
                  <a:off x="9099708" y="5663088"/>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9" name="Google Shape;3009;p20"/>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10" name="Google Shape;3010;p20"/>
              <p:cNvGrpSpPr/>
              <p:nvPr/>
            </p:nvGrpSpPr>
            <p:grpSpPr>
              <a:xfrm>
                <a:off x="9027794" y="5540120"/>
                <a:ext cx="175831" cy="28575"/>
                <a:chOff x="9027794" y="5540120"/>
                <a:chExt cx="175831" cy="28575"/>
              </a:xfrm>
            </p:grpSpPr>
            <p:sp>
              <p:nvSpPr>
                <p:cNvPr id="3011" name="Google Shape;3011;p20"/>
                <p:cNvSpPr/>
                <p:nvPr/>
              </p:nvSpPr>
              <p:spPr>
                <a:xfrm>
                  <a:off x="9042082" y="555440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2" name="Google Shape;3012;p20"/>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13" name="Google Shape;3013;p20"/>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4" name="Google Shape;3014;p20"/>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015" name="Google Shape;3015;p20"/>
          <p:cNvGrpSpPr/>
          <p:nvPr/>
        </p:nvGrpSpPr>
        <p:grpSpPr>
          <a:xfrm>
            <a:off x="10792739" y="5190952"/>
            <a:ext cx="1107985" cy="1215469"/>
            <a:chOff x="848858" y="802503"/>
            <a:chExt cx="1661977" cy="1823204"/>
          </a:xfrm>
        </p:grpSpPr>
        <p:grpSp>
          <p:nvGrpSpPr>
            <p:cNvPr id="3016" name="Google Shape;3016;p20"/>
            <p:cNvGrpSpPr/>
            <p:nvPr/>
          </p:nvGrpSpPr>
          <p:grpSpPr>
            <a:xfrm rot="1662196">
              <a:off x="1130426" y="972965"/>
              <a:ext cx="1098840" cy="1482279"/>
              <a:chOff x="8283797" y="2441867"/>
              <a:chExt cx="597407" cy="805871"/>
            </a:xfrm>
          </p:grpSpPr>
          <p:grpSp>
            <p:nvGrpSpPr>
              <p:cNvPr id="3017" name="Google Shape;3017;p20"/>
              <p:cNvGrpSpPr/>
              <p:nvPr/>
            </p:nvGrpSpPr>
            <p:grpSpPr>
              <a:xfrm>
                <a:off x="8284787" y="2441867"/>
                <a:ext cx="419765" cy="628420"/>
                <a:chOff x="8284787" y="2441867"/>
                <a:chExt cx="419765" cy="628420"/>
              </a:xfrm>
            </p:grpSpPr>
            <p:sp>
              <p:nvSpPr>
                <p:cNvPr id="3018" name="Google Shape;3018;p20"/>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9" name="Google Shape;3019;p20"/>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20" name="Google Shape;3020;p20"/>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21" name="Google Shape;3021;p20"/>
              <p:cNvGrpSpPr/>
              <p:nvPr/>
            </p:nvGrpSpPr>
            <p:grpSpPr>
              <a:xfrm>
                <a:off x="8460611" y="2441867"/>
                <a:ext cx="419676" cy="628420"/>
                <a:chOff x="8460611" y="2441867"/>
                <a:chExt cx="419676" cy="628420"/>
              </a:xfrm>
            </p:grpSpPr>
            <p:sp>
              <p:nvSpPr>
                <p:cNvPr id="3022" name="Google Shape;3022;p20"/>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23" name="Google Shape;3023;p20"/>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24" name="Google Shape;3024;p20"/>
              <p:cNvGrpSpPr/>
              <p:nvPr/>
            </p:nvGrpSpPr>
            <p:grpSpPr>
              <a:xfrm>
                <a:off x="8283797" y="2970942"/>
                <a:ext cx="597407" cy="276796"/>
                <a:chOff x="8283797" y="2970942"/>
                <a:chExt cx="597407" cy="276796"/>
              </a:xfrm>
            </p:grpSpPr>
            <p:grpSp>
              <p:nvGrpSpPr>
                <p:cNvPr id="3025" name="Google Shape;3025;p20"/>
                <p:cNvGrpSpPr/>
                <p:nvPr/>
              </p:nvGrpSpPr>
              <p:grpSpPr>
                <a:xfrm>
                  <a:off x="8283797" y="2970942"/>
                  <a:ext cx="276796" cy="276796"/>
                  <a:chOff x="8283797" y="2970942"/>
                  <a:chExt cx="276796" cy="276796"/>
                </a:xfrm>
              </p:grpSpPr>
              <p:sp>
                <p:nvSpPr>
                  <p:cNvPr id="3026" name="Google Shape;3026;p20"/>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27" name="Google Shape;3027;p20"/>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28" name="Google Shape;3028;p20"/>
                <p:cNvGrpSpPr/>
                <p:nvPr/>
              </p:nvGrpSpPr>
              <p:grpSpPr>
                <a:xfrm>
                  <a:off x="8604408" y="2970942"/>
                  <a:ext cx="276796" cy="276796"/>
                  <a:chOff x="8604408" y="2970942"/>
                  <a:chExt cx="276796" cy="276796"/>
                </a:xfrm>
              </p:grpSpPr>
              <p:sp>
                <p:nvSpPr>
                  <p:cNvPr id="3029" name="Google Shape;3029;p20"/>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30" name="Google Shape;3030;p20"/>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031" name="Google Shape;3031;p20"/>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32" name="Google Shape;3032;p20"/>
            <p:cNvGrpSpPr/>
            <p:nvPr/>
          </p:nvGrpSpPr>
          <p:grpSpPr>
            <a:xfrm rot="1662196">
              <a:off x="1130426" y="972965"/>
              <a:ext cx="1098840" cy="1482279"/>
              <a:chOff x="8283797" y="2441867"/>
              <a:chExt cx="597407" cy="805871"/>
            </a:xfrm>
          </p:grpSpPr>
          <p:grpSp>
            <p:nvGrpSpPr>
              <p:cNvPr id="3033" name="Google Shape;3033;p20"/>
              <p:cNvGrpSpPr/>
              <p:nvPr/>
            </p:nvGrpSpPr>
            <p:grpSpPr>
              <a:xfrm>
                <a:off x="8284787" y="2441867"/>
                <a:ext cx="419765" cy="628420"/>
                <a:chOff x="8284787" y="2441867"/>
                <a:chExt cx="419765" cy="628420"/>
              </a:xfrm>
            </p:grpSpPr>
            <p:sp>
              <p:nvSpPr>
                <p:cNvPr id="3034" name="Google Shape;3034;p20"/>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35" name="Google Shape;3035;p20"/>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36" name="Google Shape;3036;p20"/>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37" name="Google Shape;3037;p20"/>
              <p:cNvGrpSpPr/>
              <p:nvPr/>
            </p:nvGrpSpPr>
            <p:grpSpPr>
              <a:xfrm>
                <a:off x="8460611" y="2441867"/>
                <a:ext cx="419676" cy="628420"/>
                <a:chOff x="8460611" y="2441867"/>
                <a:chExt cx="419676" cy="628420"/>
              </a:xfrm>
            </p:grpSpPr>
            <p:sp>
              <p:nvSpPr>
                <p:cNvPr id="3038" name="Google Shape;3038;p20"/>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39" name="Google Shape;3039;p20"/>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40" name="Google Shape;3040;p20"/>
              <p:cNvGrpSpPr/>
              <p:nvPr/>
            </p:nvGrpSpPr>
            <p:grpSpPr>
              <a:xfrm>
                <a:off x="8283797" y="2970942"/>
                <a:ext cx="597407" cy="276796"/>
                <a:chOff x="8283797" y="2970942"/>
                <a:chExt cx="597407" cy="276796"/>
              </a:xfrm>
            </p:grpSpPr>
            <p:grpSp>
              <p:nvGrpSpPr>
                <p:cNvPr id="3041" name="Google Shape;3041;p20"/>
                <p:cNvGrpSpPr/>
                <p:nvPr/>
              </p:nvGrpSpPr>
              <p:grpSpPr>
                <a:xfrm>
                  <a:off x="8283797" y="2970942"/>
                  <a:ext cx="276796" cy="276796"/>
                  <a:chOff x="8283797" y="2970942"/>
                  <a:chExt cx="276796" cy="276796"/>
                </a:xfrm>
              </p:grpSpPr>
              <p:sp>
                <p:nvSpPr>
                  <p:cNvPr id="3042" name="Google Shape;3042;p20"/>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43" name="Google Shape;3043;p20"/>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44" name="Google Shape;3044;p20"/>
                <p:cNvGrpSpPr/>
                <p:nvPr/>
              </p:nvGrpSpPr>
              <p:grpSpPr>
                <a:xfrm>
                  <a:off x="8604408" y="2970942"/>
                  <a:ext cx="276796" cy="276796"/>
                  <a:chOff x="8604408" y="2970942"/>
                  <a:chExt cx="276796" cy="276796"/>
                </a:xfrm>
              </p:grpSpPr>
              <p:sp>
                <p:nvSpPr>
                  <p:cNvPr id="3045" name="Google Shape;3045;p20"/>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46" name="Google Shape;3046;p20"/>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047" name="Google Shape;3047;p20"/>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048" name="Google Shape;3048;p20"/>
          <p:cNvGrpSpPr/>
          <p:nvPr/>
        </p:nvGrpSpPr>
        <p:grpSpPr>
          <a:xfrm rot="142713">
            <a:off x="11053319" y="3865223"/>
            <a:ext cx="923556" cy="1093403"/>
            <a:chOff x="15662019" y="7573647"/>
            <a:chExt cx="1385387" cy="1640167"/>
          </a:xfrm>
        </p:grpSpPr>
        <p:grpSp>
          <p:nvGrpSpPr>
            <p:cNvPr id="3049" name="Google Shape;3049;p20"/>
            <p:cNvGrpSpPr/>
            <p:nvPr/>
          </p:nvGrpSpPr>
          <p:grpSpPr>
            <a:xfrm>
              <a:off x="15662019" y="7580072"/>
              <a:ext cx="1385387" cy="1633742"/>
              <a:chOff x="4444301" y="5303307"/>
              <a:chExt cx="837446" cy="987573"/>
            </a:xfrm>
          </p:grpSpPr>
          <p:grpSp>
            <p:nvGrpSpPr>
              <p:cNvPr id="3050" name="Google Shape;3050;p20"/>
              <p:cNvGrpSpPr/>
              <p:nvPr/>
            </p:nvGrpSpPr>
            <p:grpSpPr>
              <a:xfrm>
                <a:off x="4447958" y="5864581"/>
                <a:ext cx="411276" cy="403725"/>
                <a:chOff x="4447958" y="5864581"/>
                <a:chExt cx="411276" cy="403725"/>
              </a:xfrm>
            </p:grpSpPr>
            <p:sp>
              <p:nvSpPr>
                <p:cNvPr id="3051" name="Google Shape;3051;p20"/>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52" name="Google Shape;3052;p20"/>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53" name="Google Shape;3053;p20"/>
              <p:cNvGrpSpPr/>
              <p:nvPr/>
            </p:nvGrpSpPr>
            <p:grpSpPr>
              <a:xfrm>
                <a:off x="4444301" y="6116630"/>
                <a:ext cx="191552" cy="174250"/>
                <a:chOff x="4444301" y="6116630"/>
                <a:chExt cx="191552" cy="174250"/>
              </a:xfrm>
            </p:grpSpPr>
            <p:sp>
              <p:nvSpPr>
                <p:cNvPr id="3054" name="Google Shape;3054;p20"/>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55" name="Google Shape;3055;p20"/>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56" name="Google Shape;3056;p20"/>
              <p:cNvGrpSpPr/>
              <p:nvPr/>
            </p:nvGrpSpPr>
            <p:grpSpPr>
              <a:xfrm>
                <a:off x="4462311" y="5636933"/>
                <a:ext cx="572525" cy="575651"/>
                <a:chOff x="4462311" y="5636933"/>
                <a:chExt cx="572525" cy="575651"/>
              </a:xfrm>
            </p:grpSpPr>
            <p:sp>
              <p:nvSpPr>
                <p:cNvPr id="3057" name="Google Shape;3057;p20"/>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58" name="Google Shape;3058;p20"/>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59" name="Google Shape;3059;p20"/>
              <p:cNvGrpSpPr/>
              <p:nvPr/>
            </p:nvGrpSpPr>
            <p:grpSpPr>
              <a:xfrm>
                <a:off x="4751814" y="5483009"/>
                <a:ext cx="402028" cy="354862"/>
                <a:chOff x="4751814" y="5483009"/>
                <a:chExt cx="402028" cy="354862"/>
              </a:xfrm>
            </p:grpSpPr>
            <p:sp>
              <p:nvSpPr>
                <p:cNvPr id="3060" name="Google Shape;3060;p20"/>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1" name="Google Shape;3061;p20"/>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62" name="Google Shape;3062;p20"/>
              <p:cNvGrpSpPr/>
              <p:nvPr/>
            </p:nvGrpSpPr>
            <p:grpSpPr>
              <a:xfrm>
                <a:off x="4865542" y="5303307"/>
                <a:ext cx="416205" cy="387402"/>
                <a:chOff x="4865542" y="5303307"/>
                <a:chExt cx="416205" cy="387402"/>
              </a:xfrm>
            </p:grpSpPr>
            <p:sp>
              <p:nvSpPr>
                <p:cNvPr id="3063" name="Google Shape;3063;p20"/>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4" name="Google Shape;3064;p20"/>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65" name="Google Shape;3065;p20"/>
              <p:cNvGrpSpPr/>
              <p:nvPr/>
            </p:nvGrpSpPr>
            <p:grpSpPr>
              <a:xfrm>
                <a:off x="4804248" y="5401592"/>
                <a:ext cx="421233" cy="357222"/>
                <a:chOff x="4804248" y="5401592"/>
                <a:chExt cx="421233" cy="357222"/>
              </a:xfrm>
            </p:grpSpPr>
            <p:sp>
              <p:nvSpPr>
                <p:cNvPr id="3066" name="Google Shape;3066;p20"/>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7" name="Google Shape;3067;p20"/>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68" name="Google Shape;3068;p20"/>
              <p:cNvGrpSpPr/>
              <p:nvPr/>
            </p:nvGrpSpPr>
            <p:grpSpPr>
              <a:xfrm>
                <a:off x="4680264" y="5562151"/>
                <a:ext cx="421201" cy="357254"/>
                <a:chOff x="4680264" y="5562151"/>
                <a:chExt cx="421201" cy="357254"/>
              </a:xfrm>
            </p:grpSpPr>
            <p:sp>
              <p:nvSpPr>
                <p:cNvPr id="3069" name="Google Shape;3069;p20"/>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70" name="Google Shape;3070;p20"/>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71" name="Google Shape;3071;p20"/>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72" name="Google Shape;3072;p20"/>
              <p:cNvGrpSpPr/>
              <p:nvPr/>
            </p:nvGrpSpPr>
            <p:grpSpPr>
              <a:xfrm>
                <a:off x="4661227" y="5807423"/>
                <a:ext cx="195857" cy="208030"/>
                <a:chOff x="4661227" y="5807423"/>
                <a:chExt cx="195857" cy="208030"/>
              </a:xfrm>
            </p:grpSpPr>
            <p:sp>
              <p:nvSpPr>
                <p:cNvPr id="3073" name="Google Shape;3073;p20"/>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74" name="Google Shape;3074;p20"/>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75" name="Google Shape;3075;p20"/>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76" name="Google Shape;3076;p20"/>
            <p:cNvGrpSpPr/>
            <p:nvPr/>
          </p:nvGrpSpPr>
          <p:grpSpPr>
            <a:xfrm>
              <a:off x="15662019" y="7573647"/>
              <a:ext cx="1385387" cy="1633742"/>
              <a:chOff x="4444301" y="5303307"/>
              <a:chExt cx="837446" cy="987573"/>
            </a:xfrm>
          </p:grpSpPr>
          <p:grpSp>
            <p:nvGrpSpPr>
              <p:cNvPr id="3077" name="Google Shape;3077;p20"/>
              <p:cNvGrpSpPr/>
              <p:nvPr/>
            </p:nvGrpSpPr>
            <p:grpSpPr>
              <a:xfrm>
                <a:off x="4447958" y="5864581"/>
                <a:ext cx="411276" cy="403725"/>
                <a:chOff x="4447958" y="5864581"/>
                <a:chExt cx="411276" cy="403725"/>
              </a:xfrm>
            </p:grpSpPr>
            <p:sp>
              <p:nvSpPr>
                <p:cNvPr id="3078" name="Google Shape;3078;p20"/>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79" name="Google Shape;3079;p20"/>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0" name="Google Shape;3080;p20"/>
              <p:cNvGrpSpPr/>
              <p:nvPr/>
            </p:nvGrpSpPr>
            <p:grpSpPr>
              <a:xfrm>
                <a:off x="4444301" y="6116630"/>
                <a:ext cx="191552" cy="174250"/>
                <a:chOff x="4444301" y="6116630"/>
                <a:chExt cx="191552" cy="174250"/>
              </a:xfrm>
            </p:grpSpPr>
            <p:sp>
              <p:nvSpPr>
                <p:cNvPr id="3081" name="Google Shape;3081;p20"/>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82" name="Google Shape;3082;p20"/>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3" name="Google Shape;3083;p20"/>
              <p:cNvGrpSpPr/>
              <p:nvPr/>
            </p:nvGrpSpPr>
            <p:grpSpPr>
              <a:xfrm>
                <a:off x="4462311" y="5636933"/>
                <a:ext cx="572525" cy="575651"/>
                <a:chOff x="4462311" y="5636933"/>
                <a:chExt cx="572525" cy="575651"/>
              </a:xfrm>
            </p:grpSpPr>
            <p:sp>
              <p:nvSpPr>
                <p:cNvPr id="3084" name="Google Shape;3084;p20"/>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85" name="Google Shape;3085;p20"/>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6" name="Google Shape;3086;p20"/>
              <p:cNvGrpSpPr/>
              <p:nvPr/>
            </p:nvGrpSpPr>
            <p:grpSpPr>
              <a:xfrm>
                <a:off x="4751814" y="5483009"/>
                <a:ext cx="402028" cy="354862"/>
                <a:chOff x="4751814" y="5483009"/>
                <a:chExt cx="402028" cy="354862"/>
              </a:xfrm>
            </p:grpSpPr>
            <p:sp>
              <p:nvSpPr>
                <p:cNvPr id="3087" name="Google Shape;3087;p20"/>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88" name="Google Shape;3088;p20"/>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9" name="Google Shape;3089;p20"/>
              <p:cNvGrpSpPr/>
              <p:nvPr/>
            </p:nvGrpSpPr>
            <p:grpSpPr>
              <a:xfrm>
                <a:off x="4865542" y="5303307"/>
                <a:ext cx="416205" cy="387402"/>
                <a:chOff x="4865542" y="5303307"/>
                <a:chExt cx="416205" cy="387402"/>
              </a:xfrm>
            </p:grpSpPr>
            <p:sp>
              <p:nvSpPr>
                <p:cNvPr id="3090" name="Google Shape;3090;p20"/>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1" name="Google Shape;3091;p20"/>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92" name="Google Shape;3092;p20"/>
              <p:cNvGrpSpPr/>
              <p:nvPr/>
            </p:nvGrpSpPr>
            <p:grpSpPr>
              <a:xfrm>
                <a:off x="4804248" y="5401592"/>
                <a:ext cx="421233" cy="357222"/>
                <a:chOff x="4804248" y="5401592"/>
                <a:chExt cx="421233" cy="357222"/>
              </a:xfrm>
            </p:grpSpPr>
            <p:sp>
              <p:nvSpPr>
                <p:cNvPr id="3093" name="Google Shape;3093;p20"/>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4" name="Google Shape;3094;p20"/>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95" name="Google Shape;3095;p20"/>
              <p:cNvGrpSpPr/>
              <p:nvPr/>
            </p:nvGrpSpPr>
            <p:grpSpPr>
              <a:xfrm>
                <a:off x="4680264" y="5562151"/>
                <a:ext cx="421201" cy="357254"/>
                <a:chOff x="4680264" y="5562151"/>
                <a:chExt cx="421201" cy="357254"/>
              </a:xfrm>
            </p:grpSpPr>
            <p:sp>
              <p:nvSpPr>
                <p:cNvPr id="3096" name="Google Shape;3096;p20"/>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7" name="Google Shape;3097;p20"/>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98" name="Google Shape;3098;p20"/>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99" name="Google Shape;3099;p20"/>
              <p:cNvGrpSpPr/>
              <p:nvPr/>
            </p:nvGrpSpPr>
            <p:grpSpPr>
              <a:xfrm>
                <a:off x="4661227" y="5807423"/>
                <a:ext cx="195857" cy="208030"/>
                <a:chOff x="4661227" y="5807423"/>
                <a:chExt cx="195857" cy="208030"/>
              </a:xfrm>
            </p:grpSpPr>
            <p:sp>
              <p:nvSpPr>
                <p:cNvPr id="3100" name="Google Shape;3100;p20"/>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01" name="Google Shape;3101;p20"/>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102" name="Google Shape;3102;p20"/>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72272277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100 DO NOT REMOVE · SlidesMania">
  <p:cSld name="100 DO NOT REMOVE · SlidesMania">
    <p:spTree>
      <p:nvGrpSpPr>
        <p:cNvPr id="1" name="Shape 3103"/>
        <p:cNvGrpSpPr/>
        <p:nvPr/>
      </p:nvGrpSpPr>
      <p:grpSpPr>
        <a:xfrm>
          <a:off x="0" y="0"/>
          <a:ext cx="0" cy="0"/>
          <a:chOff x="0" y="0"/>
          <a:chExt cx="0" cy="0"/>
        </a:xfrm>
      </p:grpSpPr>
      <p:grpSp>
        <p:nvGrpSpPr>
          <p:cNvPr id="3104" name="Google Shape;3104;p21"/>
          <p:cNvGrpSpPr/>
          <p:nvPr/>
        </p:nvGrpSpPr>
        <p:grpSpPr>
          <a:xfrm>
            <a:off x="0" y="0"/>
            <a:ext cx="12192000" cy="6858000"/>
            <a:chOff x="0" y="0"/>
            <a:chExt cx="12192000" cy="6858000"/>
          </a:xfrm>
        </p:grpSpPr>
        <p:sp>
          <p:nvSpPr>
            <p:cNvPr id="3105" name="Google Shape;3105;p21"/>
            <p:cNvSpPr/>
            <p:nvPr/>
          </p:nvSpPr>
          <p:spPr>
            <a:xfrm>
              <a:off x="0" y="0"/>
              <a:ext cx="12192000" cy="6858000"/>
            </a:xfrm>
            <a:prstGeom prst="rect">
              <a:avLst/>
            </a:prstGeom>
            <a:solidFill>
              <a:srgbClr val="FFFFFF"/>
            </a:solidFill>
            <a:ln>
              <a:noFill/>
            </a:ln>
          </p:spPr>
          <p:txBody>
            <a:bodyPr spcFirstLastPara="1" wrap="square" lIns="137150" tIns="137150" rIns="137150" bIns="1371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3106" name="Google Shape;3106;p21"/>
            <p:cNvSpPr txBox="1"/>
            <p:nvPr/>
          </p:nvSpPr>
          <p:spPr>
            <a:xfrm>
              <a:off x="463500" y="2858061"/>
              <a:ext cx="8956500" cy="2442900"/>
            </a:xfrm>
            <a:prstGeom prst="rect">
              <a:avLst/>
            </a:prstGeom>
            <a:noFill/>
            <a:ln>
              <a:noFill/>
            </a:ln>
          </p:spPr>
          <p:txBody>
            <a:bodyPr spcFirstLastPara="1" wrap="square" lIns="137150" tIns="68550" rIns="137150" bIns="68550" anchor="t"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3600" b="1" i="0" u="none" strike="noStrike" kern="0" cap="none" spc="0" normalizeH="0" baseline="0" noProof="0">
                  <a:ln>
                    <a:noFill/>
                  </a:ln>
                  <a:solidFill>
                    <a:srgbClr val="3F3F3F"/>
                  </a:solidFill>
                  <a:effectLst/>
                  <a:uLnTx/>
                  <a:uFillTx/>
                  <a:latin typeface="Poppins"/>
                  <a:ea typeface="Poppins"/>
                  <a:cs typeface="Poppins"/>
                  <a:sym typeface="Poppins"/>
                </a:rPr>
                <a:t>Free </a:t>
              </a:r>
              <a:r>
                <a:rPr kumimoji="0" lang="en" sz="3600" b="0" i="0" u="none" strike="noStrike" kern="0" cap="none" spc="0" normalizeH="0" baseline="0" noProof="0">
                  <a:ln>
                    <a:noFill/>
                  </a:ln>
                  <a:solidFill>
                    <a:srgbClr val="3F3F3F"/>
                  </a:solidFill>
                  <a:effectLst/>
                  <a:uLnTx/>
                  <a:uFillTx/>
                  <a:latin typeface="Poppins"/>
                  <a:ea typeface="Poppins"/>
                  <a:cs typeface="Poppins"/>
                  <a:sym typeface="Poppins"/>
                </a:rPr>
                <a:t>themes and templates for </a:t>
              </a:r>
              <a:r>
                <a:rPr kumimoji="0" lang="en" sz="3600" b="1" i="0" u="none" strike="noStrike" kern="0" cap="none" spc="0" normalizeH="0" baseline="0" noProof="0">
                  <a:ln>
                    <a:noFill/>
                  </a:ln>
                  <a:solidFill>
                    <a:srgbClr val="3F3F3F"/>
                  </a:solidFill>
                  <a:effectLst/>
                  <a:uLnTx/>
                  <a:uFillTx/>
                  <a:latin typeface="Poppins"/>
                  <a:ea typeface="Poppins"/>
                  <a:cs typeface="Poppins"/>
                  <a:sym typeface="Poppins"/>
                </a:rPr>
                <a:t>Google Slides</a:t>
              </a:r>
              <a:r>
                <a:rPr kumimoji="0" lang="en" sz="3600" b="0" i="0" u="none" strike="noStrike" kern="0" cap="none" spc="0" normalizeH="0" baseline="0" noProof="0">
                  <a:ln>
                    <a:noFill/>
                  </a:ln>
                  <a:solidFill>
                    <a:srgbClr val="3F3F3F"/>
                  </a:solidFill>
                  <a:effectLst/>
                  <a:uLnTx/>
                  <a:uFillTx/>
                  <a:latin typeface="Poppins"/>
                  <a:ea typeface="Poppins"/>
                  <a:cs typeface="Poppins"/>
                  <a:sym typeface="Poppins"/>
                </a:rPr>
                <a:t> or </a:t>
              </a:r>
              <a:r>
                <a:rPr kumimoji="0" lang="en" sz="3600" b="1" i="0" u="none" strike="noStrike" kern="0" cap="none" spc="0" normalizeH="0" baseline="0" noProof="0">
                  <a:ln>
                    <a:noFill/>
                  </a:ln>
                  <a:solidFill>
                    <a:srgbClr val="3F3F3F"/>
                  </a:solidFill>
                  <a:effectLst/>
                  <a:uLnTx/>
                  <a:uFillTx/>
                  <a:latin typeface="Poppins"/>
                  <a:ea typeface="Poppins"/>
                  <a:cs typeface="Poppins"/>
                  <a:sym typeface="Poppins"/>
                </a:rPr>
                <a:t>PowerPoint</a:t>
              </a:r>
              <a:endParaRPr kumimoji="0" sz="3600" b="1"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3600" b="1"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3600" b="1"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3000" b="1" i="0" u="none" strike="noStrike" kern="0" cap="none" spc="0" normalizeH="0" baseline="0" noProof="0">
                  <a:ln>
                    <a:noFill/>
                  </a:ln>
                  <a:solidFill>
                    <a:srgbClr val="FFCB25"/>
                  </a:solidFill>
                  <a:effectLst/>
                  <a:uLnTx/>
                  <a:uFillTx/>
                  <a:latin typeface="Poppins"/>
                  <a:ea typeface="Poppins"/>
                  <a:cs typeface="Poppins"/>
                  <a:sym typeface="Poppins"/>
                </a:rPr>
                <a:t>NOT to be sold as is or modified!</a:t>
              </a:r>
              <a:endParaRPr kumimoji="0" sz="3000" b="1" i="0" u="none" strike="noStrike" kern="0" cap="none" spc="0" normalizeH="0" baseline="0" noProof="0">
                <a:ln>
                  <a:noFill/>
                </a:ln>
                <a:solidFill>
                  <a:srgbClr val="FFCB25"/>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733" b="0" i="0" u="none" strike="noStrike" kern="0" cap="none" spc="0" normalizeH="0" baseline="0" noProof="0">
                  <a:ln>
                    <a:noFill/>
                  </a:ln>
                  <a:solidFill>
                    <a:srgbClr val="3F3F3F"/>
                  </a:solidFill>
                  <a:effectLst/>
                  <a:uLnTx/>
                  <a:uFillTx/>
                  <a:latin typeface="Poppins"/>
                  <a:ea typeface="Poppins"/>
                  <a:cs typeface="Poppins"/>
                  <a:sym typeface="Poppins"/>
                </a:rPr>
                <a:t>Read </a:t>
              </a:r>
              <a:r>
                <a:rPr kumimoji="0" lang="en" sz="2733" b="0" i="0" u="sng" strike="noStrike" kern="0" cap="none" spc="0" normalizeH="0" baseline="0" noProof="0">
                  <a:ln>
                    <a:noFill/>
                  </a:ln>
                  <a:solidFill>
                    <a:srgbClr val="3F3F3F"/>
                  </a:solidFill>
                  <a:effectLst/>
                  <a:uLnTx/>
                  <a:uFillTx/>
                  <a:latin typeface="Poppins"/>
                  <a:ea typeface="Poppins"/>
                  <a:cs typeface="Poppins"/>
                  <a:sym typeface="Poppins"/>
                  <a:hlinkClick r:id="rId2">
                    <a:extLst>
                      <a:ext uri="{A12FA001-AC4F-418D-AE19-62706E023703}">
                        <ahyp:hlinkClr xmlns="" xmlns:ahyp="http://schemas.microsoft.com/office/drawing/2018/hyperlinkcolor" val="tx"/>
                      </a:ext>
                    </a:extLst>
                  </a:hlinkClick>
                </a:rPr>
                <a:t>FAQ</a:t>
              </a:r>
              <a:r>
                <a:rPr kumimoji="0" lang="en" sz="4400" b="1" i="0" u="none" strike="noStrike" kern="0" cap="none" spc="0" normalizeH="0" baseline="0" noProof="0">
                  <a:ln>
                    <a:noFill/>
                  </a:ln>
                  <a:solidFill>
                    <a:srgbClr val="FFCB25"/>
                  </a:solidFill>
                  <a:effectLst/>
                  <a:uLnTx/>
                  <a:uFillTx/>
                  <a:latin typeface="Poppins"/>
                  <a:ea typeface="Poppins"/>
                  <a:cs typeface="Poppins"/>
                  <a:sym typeface="Poppins"/>
                </a:rPr>
                <a:t> </a:t>
              </a:r>
              <a:r>
                <a:rPr kumimoji="0" lang="en" sz="2733" b="0" i="0" u="none" strike="noStrike" kern="0" cap="none" spc="0" normalizeH="0" baseline="0" noProof="0">
                  <a:ln>
                    <a:noFill/>
                  </a:ln>
                  <a:solidFill>
                    <a:srgbClr val="3F3F3F"/>
                  </a:solidFill>
                  <a:effectLst/>
                  <a:uLnTx/>
                  <a:uFillTx/>
                  <a:latin typeface="Poppins"/>
                  <a:ea typeface="Poppins"/>
                  <a:cs typeface="Poppins"/>
                  <a:sym typeface="Poppins"/>
                </a:rPr>
                <a:t>on slidesmania.com</a:t>
              </a:r>
              <a:endParaRPr kumimoji="0" sz="2733" b="0"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a:ln>
                    <a:noFill/>
                  </a:ln>
                  <a:solidFill>
                    <a:srgbClr val="3F3F3F"/>
                  </a:solidFill>
                  <a:effectLst/>
                  <a:uLnTx/>
                  <a:uFillTx/>
                  <a:latin typeface="Poppins"/>
                  <a:ea typeface="Poppins"/>
                  <a:cs typeface="Poppins"/>
                  <a:sym typeface="Poppins"/>
                </a:rPr>
                <a:t>Do not remove the slidesmania.com text on the sides.</a:t>
              </a:r>
              <a:endParaRPr kumimoji="0" sz="2000" b="0" i="0" u="none" strike="noStrike" kern="0" cap="none" spc="0" normalizeH="0" baseline="0" noProof="0">
                <a:ln>
                  <a:noFill/>
                </a:ln>
                <a:solidFill>
                  <a:srgbClr val="3F3F3F"/>
                </a:solidFill>
                <a:effectLst/>
                <a:uLnTx/>
                <a:uFillTx/>
                <a:latin typeface="Poppins"/>
                <a:ea typeface="Poppins"/>
                <a:cs typeface="Poppins"/>
                <a:sym typeface="Poppins"/>
              </a:endParaRPr>
            </a:p>
          </p:txBody>
        </p:sp>
        <p:cxnSp>
          <p:nvCxnSpPr>
            <p:cNvPr id="3107" name="Google Shape;3107;p21"/>
            <p:cNvCxnSpPr/>
            <p:nvPr/>
          </p:nvCxnSpPr>
          <p:spPr>
            <a:xfrm>
              <a:off x="10423367" y="5688858"/>
              <a:ext cx="1495200" cy="12900"/>
            </a:xfrm>
            <a:prstGeom prst="straightConnector1">
              <a:avLst/>
            </a:prstGeom>
            <a:noFill/>
            <a:ln w="38100" cap="flat" cmpd="sng">
              <a:solidFill>
                <a:srgbClr val="FFCB25"/>
              </a:solidFill>
              <a:prstDash val="solid"/>
              <a:round/>
              <a:headEnd type="none" w="med" len="med"/>
              <a:tailEnd type="none" w="med" len="med"/>
            </a:ln>
          </p:spPr>
        </p:cxnSp>
        <p:pic>
          <p:nvPicPr>
            <p:cNvPr id="3108" name="Google Shape;3108;p21">
              <a:hlinkClick r:id="rId3"/>
            </p:cNvPr>
            <p:cNvPicPr preferRelativeResize="0"/>
            <p:nvPr/>
          </p:nvPicPr>
          <p:blipFill>
            <a:blip r:embed="rId4">
              <a:alphaModFix/>
            </a:blip>
            <a:stretch>
              <a:fillRect/>
            </a:stretch>
          </p:blipFill>
          <p:spPr>
            <a:xfrm>
              <a:off x="8982558" y="5912306"/>
              <a:ext cx="713232" cy="637863"/>
            </a:xfrm>
            <a:prstGeom prst="rect">
              <a:avLst/>
            </a:prstGeom>
            <a:noFill/>
            <a:ln>
              <a:noFill/>
            </a:ln>
          </p:spPr>
        </p:pic>
        <p:pic>
          <p:nvPicPr>
            <p:cNvPr id="3109" name="Google Shape;3109;p21">
              <a:hlinkClick r:id="rId5"/>
            </p:cNvPr>
            <p:cNvPicPr preferRelativeResize="0"/>
            <p:nvPr/>
          </p:nvPicPr>
          <p:blipFill>
            <a:blip r:embed="rId6">
              <a:alphaModFix/>
            </a:blip>
            <a:stretch>
              <a:fillRect/>
            </a:stretch>
          </p:blipFill>
          <p:spPr>
            <a:xfrm>
              <a:off x="9764428" y="5916798"/>
              <a:ext cx="708660" cy="628879"/>
            </a:xfrm>
            <a:prstGeom prst="rect">
              <a:avLst/>
            </a:prstGeom>
            <a:noFill/>
            <a:ln>
              <a:noFill/>
            </a:ln>
          </p:spPr>
        </p:pic>
        <p:pic>
          <p:nvPicPr>
            <p:cNvPr id="3110" name="Google Shape;3110;p21">
              <a:hlinkClick r:id="rId7"/>
            </p:cNvPr>
            <p:cNvPicPr preferRelativeResize="0"/>
            <p:nvPr/>
          </p:nvPicPr>
          <p:blipFill>
            <a:blip r:embed="rId8">
              <a:alphaModFix/>
            </a:blip>
            <a:stretch>
              <a:fillRect/>
            </a:stretch>
          </p:blipFill>
          <p:spPr>
            <a:xfrm>
              <a:off x="10541715" y="5905569"/>
              <a:ext cx="612648" cy="624387"/>
            </a:xfrm>
            <a:prstGeom prst="rect">
              <a:avLst/>
            </a:prstGeom>
            <a:noFill/>
            <a:ln>
              <a:noFill/>
            </a:ln>
          </p:spPr>
        </p:pic>
        <p:pic>
          <p:nvPicPr>
            <p:cNvPr id="3111" name="Google Shape;3111;p21">
              <a:hlinkClick r:id="rId9"/>
            </p:cNvPr>
            <p:cNvPicPr preferRelativeResize="0"/>
            <p:nvPr/>
          </p:nvPicPr>
          <p:blipFill>
            <a:blip r:embed="rId10">
              <a:alphaModFix/>
            </a:blip>
            <a:stretch>
              <a:fillRect/>
            </a:stretch>
          </p:blipFill>
          <p:spPr>
            <a:xfrm>
              <a:off x="11219049" y="5916799"/>
              <a:ext cx="699516" cy="601927"/>
            </a:xfrm>
            <a:prstGeom prst="rect">
              <a:avLst/>
            </a:prstGeom>
            <a:noFill/>
            <a:ln>
              <a:noFill/>
            </a:ln>
          </p:spPr>
        </p:pic>
        <p:sp>
          <p:nvSpPr>
            <p:cNvPr id="3112" name="Google Shape;3112;p21"/>
            <p:cNvSpPr txBox="1"/>
            <p:nvPr/>
          </p:nvSpPr>
          <p:spPr>
            <a:xfrm>
              <a:off x="7072500" y="4813375"/>
              <a:ext cx="4915500" cy="1001100"/>
            </a:xfrm>
            <a:prstGeom prst="rect">
              <a:avLst/>
            </a:prstGeom>
            <a:noFill/>
            <a:ln>
              <a:noFill/>
            </a:ln>
          </p:spPr>
          <p:txBody>
            <a:bodyPr spcFirstLastPara="1" wrap="square" lIns="137150" tIns="137150" rIns="137150" bIns="137150" anchor="t" anchorCtr="0">
              <a:no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a:ln>
                    <a:noFill/>
                  </a:ln>
                  <a:solidFill>
                    <a:srgbClr val="252525"/>
                  </a:solidFill>
                  <a:effectLst/>
                  <a:uLnTx/>
                  <a:uFillTx/>
                  <a:latin typeface="Homemade Apple"/>
                  <a:ea typeface="Homemade Apple"/>
                  <a:cs typeface="Homemade Apple"/>
                  <a:sym typeface="Homemade Apple"/>
                </a:rPr>
                <a:t>Sharing is caring!</a:t>
              </a:r>
              <a:endParaRPr kumimoji="0" sz="2400" b="1" i="0" u="none" strike="noStrike" kern="0" cap="none" spc="0" normalizeH="0" baseline="0" noProof="0">
                <a:ln>
                  <a:noFill/>
                </a:ln>
                <a:solidFill>
                  <a:srgbClr val="252525"/>
                </a:solidFill>
                <a:effectLst/>
                <a:uLnTx/>
                <a:uFillTx/>
                <a:latin typeface="Homemade Apple"/>
                <a:ea typeface="Homemade Apple"/>
                <a:cs typeface="Homemade Apple"/>
                <a:sym typeface="Homemade Apple"/>
              </a:endParaRPr>
            </a:p>
          </p:txBody>
        </p:sp>
      </p:grpSp>
      <p:pic>
        <p:nvPicPr>
          <p:cNvPr id="3113" name="Google Shape;3113;p21"/>
          <p:cNvPicPr preferRelativeResize="0"/>
          <p:nvPr/>
        </p:nvPicPr>
        <p:blipFill rotWithShape="1">
          <a:blip r:embed="rId11">
            <a:alphaModFix/>
          </a:blip>
          <a:srcRect t="16256" b="20906"/>
          <a:stretch/>
        </p:blipFill>
        <p:spPr>
          <a:xfrm>
            <a:off x="125075" y="493725"/>
            <a:ext cx="8239800" cy="2071125"/>
          </a:xfrm>
          <a:prstGeom prst="rect">
            <a:avLst/>
          </a:prstGeom>
          <a:noFill/>
          <a:ln>
            <a:noFill/>
          </a:ln>
        </p:spPr>
      </p:pic>
    </p:spTree>
    <p:extLst>
      <p:ext uri="{BB962C8B-B14F-4D97-AF65-F5344CB8AC3E}">
        <p14:creationId xmlns:p14="http://schemas.microsoft.com/office/powerpoint/2010/main" val="400582991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014 Agenda">
  <p:cSld name="014 Agenda">
    <p:spTree>
      <p:nvGrpSpPr>
        <p:cNvPr id="1" name="Shape 1983"/>
        <p:cNvGrpSpPr/>
        <p:nvPr/>
      </p:nvGrpSpPr>
      <p:grpSpPr>
        <a:xfrm>
          <a:off x="0" y="0"/>
          <a:ext cx="0" cy="0"/>
          <a:chOff x="0" y="0"/>
          <a:chExt cx="0" cy="0"/>
        </a:xfrm>
      </p:grpSpPr>
      <p:sp>
        <p:nvSpPr>
          <p:cNvPr id="1984" name="Google Shape;1984;p15"/>
          <p:cNvSpPr/>
          <p:nvPr/>
        </p:nvSpPr>
        <p:spPr>
          <a:xfrm>
            <a:off x="649533" y="5494417"/>
            <a:ext cx="10882592" cy="88310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5" name="Google Shape;1985;p15"/>
          <p:cNvSpPr/>
          <p:nvPr/>
        </p:nvSpPr>
        <p:spPr>
          <a:xfrm>
            <a:off x="659884"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6" name="Google Shape;1986;p15"/>
          <p:cNvSpPr/>
          <p:nvPr/>
        </p:nvSpPr>
        <p:spPr>
          <a:xfrm>
            <a:off x="2896556"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7" name="Google Shape;1987;p15"/>
          <p:cNvSpPr/>
          <p:nvPr/>
        </p:nvSpPr>
        <p:spPr>
          <a:xfrm>
            <a:off x="5133230"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8" name="Google Shape;1988;p15"/>
          <p:cNvSpPr/>
          <p:nvPr/>
        </p:nvSpPr>
        <p:spPr>
          <a:xfrm>
            <a:off x="7369902"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9" name="Google Shape;1989;p15"/>
          <p:cNvSpPr/>
          <p:nvPr/>
        </p:nvSpPr>
        <p:spPr>
          <a:xfrm>
            <a:off x="9606576"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0" name="Google Shape;1990;p15"/>
          <p:cNvSpPr/>
          <p:nvPr/>
        </p:nvSpPr>
        <p:spPr>
          <a:xfrm rot="2876196">
            <a:off x="746655" y="4844413"/>
            <a:ext cx="1504326" cy="1569639"/>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1" name="Google Shape;1991;p15"/>
          <p:cNvSpPr/>
          <p:nvPr/>
        </p:nvSpPr>
        <p:spPr>
          <a:xfrm rot="-2436602">
            <a:off x="9799092" y="1233808"/>
            <a:ext cx="1584735" cy="1513255"/>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2" name="Google Shape;1992;p15"/>
          <p:cNvSpPr/>
          <p:nvPr/>
        </p:nvSpPr>
        <p:spPr>
          <a:xfrm rot="-2700000">
            <a:off x="7535685" y="1099107"/>
            <a:ext cx="1593938" cy="16101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3" name="Google Shape;1993;p15"/>
          <p:cNvSpPr/>
          <p:nvPr/>
        </p:nvSpPr>
        <p:spPr>
          <a:xfrm rot="2125079">
            <a:off x="5278121" y="1204720"/>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4" name="Google Shape;1994;p15"/>
          <p:cNvSpPr/>
          <p:nvPr/>
        </p:nvSpPr>
        <p:spPr>
          <a:xfrm rot="2341434">
            <a:off x="775735" y="1141826"/>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5" name="Google Shape;1995;p15"/>
          <p:cNvSpPr/>
          <p:nvPr/>
        </p:nvSpPr>
        <p:spPr>
          <a:xfrm rot="-2454863">
            <a:off x="3047662" y="1113893"/>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996" name="Google Shape;1996;p15"/>
          <p:cNvGrpSpPr/>
          <p:nvPr/>
        </p:nvGrpSpPr>
        <p:grpSpPr>
          <a:xfrm>
            <a:off x="10958730" y="5204348"/>
            <a:ext cx="923591" cy="1093445"/>
            <a:chOff x="15662019" y="7573647"/>
            <a:chExt cx="1385387" cy="1640167"/>
          </a:xfrm>
        </p:grpSpPr>
        <p:grpSp>
          <p:nvGrpSpPr>
            <p:cNvPr id="1997" name="Google Shape;1997;p15"/>
            <p:cNvGrpSpPr/>
            <p:nvPr/>
          </p:nvGrpSpPr>
          <p:grpSpPr>
            <a:xfrm>
              <a:off x="15662019" y="7580072"/>
              <a:ext cx="1385387" cy="1633742"/>
              <a:chOff x="4444301" y="5303307"/>
              <a:chExt cx="837446" cy="987573"/>
            </a:xfrm>
          </p:grpSpPr>
          <p:grpSp>
            <p:nvGrpSpPr>
              <p:cNvPr id="1998" name="Google Shape;1998;p15"/>
              <p:cNvGrpSpPr/>
              <p:nvPr/>
            </p:nvGrpSpPr>
            <p:grpSpPr>
              <a:xfrm>
                <a:off x="4447958" y="5864581"/>
                <a:ext cx="411276" cy="403725"/>
                <a:chOff x="4447958" y="5864581"/>
                <a:chExt cx="411276" cy="403725"/>
              </a:xfrm>
            </p:grpSpPr>
            <p:sp>
              <p:nvSpPr>
                <p:cNvPr id="1999" name="Google Shape;1999;p15"/>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0" name="Google Shape;2000;p15"/>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01" name="Google Shape;2001;p15"/>
              <p:cNvGrpSpPr/>
              <p:nvPr/>
            </p:nvGrpSpPr>
            <p:grpSpPr>
              <a:xfrm>
                <a:off x="4444301" y="6116630"/>
                <a:ext cx="191552" cy="174250"/>
                <a:chOff x="4444301" y="6116630"/>
                <a:chExt cx="191552" cy="174250"/>
              </a:xfrm>
            </p:grpSpPr>
            <p:sp>
              <p:nvSpPr>
                <p:cNvPr id="2002" name="Google Shape;2002;p15"/>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3" name="Google Shape;2003;p15"/>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04" name="Google Shape;2004;p15"/>
              <p:cNvGrpSpPr/>
              <p:nvPr/>
            </p:nvGrpSpPr>
            <p:grpSpPr>
              <a:xfrm>
                <a:off x="4462311" y="5636933"/>
                <a:ext cx="572525" cy="575651"/>
                <a:chOff x="4462311" y="5636933"/>
                <a:chExt cx="572525" cy="575651"/>
              </a:xfrm>
            </p:grpSpPr>
            <p:sp>
              <p:nvSpPr>
                <p:cNvPr id="2005" name="Google Shape;2005;p15"/>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6" name="Google Shape;2006;p15"/>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07" name="Google Shape;2007;p15"/>
              <p:cNvGrpSpPr/>
              <p:nvPr/>
            </p:nvGrpSpPr>
            <p:grpSpPr>
              <a:xfrm>
                <a:off x="4751814" y="5483009"/>
                <a:ext cx="402028" cy="354862"/>
                <a:chOff x="4751814" y="5483009"/>
                <a:chExt cx="402028" cy="354862"/>
              </a:xfrm>
            </p:grpSpPr>
            <p:sp>
              <p:nvSpPr>
                <p:cNvPr id="2008" name="Google Shape;2008;p15"/>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9" name="Google Shape;2009;p15"/>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0" name="Google Shape;2010;p15"/>
              <p:cNvGrpSpPr/>
              <p:nvPr/>
            </p:nvGrpSpPr>
            <p:grpSpPr>
              <a:xfrm>
                <a:off x="4865542" y="5303307"/>
                <a:ext cx="416205" cy="387402"/>
                <a:chOff x="4865542" y="5303307"/>
                <a:chExt cx="416205" cy="387402"/>
              </a:xfrm>
            </p:grpSpPr>
            <p:sp>
              <p:nvSpPr>
                <p:cNvPr id="2011" name="Google Shape;2011;p15"/>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12" name="Google Shape;2012;p15"/>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3" name="Google Shape;2013;p15"/>
              <p:cNvGrpSpPr/>
              <p:nvPr/>
            </p:nvGrpSpPr>
            <p:grpSpPr>
              <a:xfrm>
                <a:off x="4804248" y="5401592"/>
                <a:ext cx="421233" cy="357222"/>
                <a:chOff x="4804248" y="5401592"/>
                <a:chExt cx="421233" cy="357222"/>
              </a:xfrm>
            </p:grpSpPr>
            <p:sp>
              <p:nvSpPr>
                <p:cNvPr id="2014" name="Google Shape;2014;p15"/>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15" name="Google Shape;2015;p15"/>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6" name="Google Shape;2016;p15"/>
              <p:cNvGrpSpPr/>
              <p:nvPr/>
            </p:nvGrpSpPr>
            <p:grpSpPr>
              <a:xfrm>
                <a:off x="4680264" y="5562151"/>
                <a:ext cx="421201" cy="357254"/>
                <a:chOff x="4680264" y="5562151"/>
                <a:chExt cx="421201" cy="357254"/>
              </a:xfrm>
            </p:grpSpPr>
            <p:sp>
              <p:nvSpPr>
                <p:cNvPr id="2017" name="Google Shape;2017;p15"/>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18" name="Google Shape;2018;p15"/>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19" name="Google Shape;2019;p15"/>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20" name="Google Shape;2020;p15"/>
              <p:cNvGrpSpPr/>
              <p:nvPr/>
            </p:nvGrpSpPr>
            <p:grpSpPr>
              <a:xfrm>
                <a:off x="4661227" y="5807423"/>
                <a:ext cx="195857" cy="208030"/>
                <a:chOff x="4661227" y="5807423"/>
                <a:chExt cx="195857" cy="208030"/>
              </a:xfrm>
            </p:grpSpPr>
            <p:sp>
              <p:nvSpPr>
                <p:cNvPr id="2021" name="Google Shape;2021;p15"/>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22" name="Google Shape;2022;p15"/>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23" name="Google Shape;2023;p15"/>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24" name="Google Shape;2024;p15"/>
            <p:cNvGrpSpPr/>
            <p:nvPr/>
          </p:nvGrpSpPr>
          <p:grpSpPr>
            <a:xfrm>
              <a:off x="15662019" y="7573647"/>
              <a:ext cx="1385387" cy="1633742"/>
              <a:chOff x="4444301" y="5303307"/>
              <a:chExt cx="837446" cy="987573"/>
            </a:xfrm>
          </p:grpSpPr>
          <p:grpSp>
            <p:nvGrpSpPr>
              <p:cNvPr id="2025" name="Google Shape;2025;p15"/>
              <p:cNvGrpSpPr/>
              <p:nvPr/>
            </p:nvGrpSpPr>
            <p:grpSpPr>
              <a:xfrm>
                <a:off x="4447958" y="5864581"/>
                <a:ext cx="411276" cy="403725"/>
                <a:chOff x="4447958" y="5864581"/>
                <a:chExt cx="411276" cy="403725"/>
              </a:xfrm>
            </p:grpSpPr>
            <p:sp>
              <p:nvSpPr>
                <p:cNvPr id="2026" name="Google Shape;2026;p15"/>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27" name="Google Shape;2027;p15"/>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28" name="Google Shape;2028;p15"/>
              <p:cNvGrpSpPr/>
              <p:nvPr/>
            </p:nvGrpSpPr>
            <p:grpSpPr>
              <a:xfrm>
                <a:off x="4444301" y="6116630"/>
                <a:ext cx="191552" cy="174250"/>
                <a:chOff x="4444301" y="6116630"/>
                <a:chExt cx="191552" cy="174250"/>
              </a:xfrm>
            </p:grpSpPr>
            <p:sp>
              <p:nvSpPr>
                <p:cNvPr id="2029" name="Google Shape;2029;p15"/>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0" name="Google Shape;2030;p15"/>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31" name="Google Shape;2031;p15"/>
              <p:cNvGrpSpPr/>
              <p:nvPr/>
            </p:nvGrpSpPr>
            <p:grpSpPr>
              <a:xfrm>
                <a:off x="4462311" y="5636933"/>
                <a:ext cx="572525" cy="575651"/>
                <a:chOff x="4462311" y="5636933"/>
                <a:chExt cx="572525" cy="575651"/>
              </a:xfrm>
            </p:grpSpPr>
            <p:sp>
              <p:nvSpPr>
                <p:cNvPr id="2032" name="Google Shape;2032;p15"/>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3" name="Google Shape;2033;p15"/>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34" name="Google Shape;2034;p15"/>
              <p:cNvGrpSpPr/>
              <p:nvPr/>
            </p:nvGrpSpPr>
            <p:grpSpPr>
              <a:xfrm>
                <a:off x="4751814" y="5483009"/>
                <a:ext cx="402028" cy="354862"/>
                <a:chOff x="4751814" y="5483009"/>
                <a:chExt cx="402028" cy="354862"/>
              </a:xfrm>
            </p:grpSpPr>
            <p:sp>
              <p:nvSpPr>
                <p:cNvPr id="2035" name="Google Shape;2035;p15"/>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6" name="Google Shape;2036;p15"/>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37" name="Google Shape;2037;p15"/>
              <p:cNvGrpSpPr/>
              <p:nvPr/>
            </p:nvGrpSpPr>
            <p:grpSpPr>
              <a:xfrm>
                <a:off x="4865542" y="5303307"/>
                <a:ext cx="416205" cy="387402"/>
                <a:chOff x="4865542" y="5303307"/>
                <a:chExt cx="416205" cy="387402"/>
              </a:xfrm>
            </p:grpSpPr>
            <p:sp>
              <p:nvSpPr>
                <p:cNvPr id="2038" name="Google Shape;2038;p15"/>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9" name="Google Shape;2039;p15"/>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40" name="Google Shape;2040;p15"/>
              <p:cNvGrpSpPr/>
              <p:nvPr/>
            </p:nvGrpSpPr>
            <p:grpSpPr>
              <a:xfrm>
                <a:off x="4804248" y="5401592"/>
                <a:ext cx="421233" cy="357222"/>
                <a:chOff x="4804248" y="5401592"/>
                <a:chExt cx="421233" cy="357222"/>
              </a:xfrm>
            </p:grpSpPr>
            <p:sp>
              <p:nvSpPr>
                <p:cNvPr id="2041" name="Google Shape;2041;p15"/>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42" name="Google Shape;2042;p15"/>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43" name="Google Shape;2043;p15"/>
              <p:cNvGrpSpPr/>
              <p:nvPr/>
            </p:nvGrpSpPr>
            <p:grpSpPr>
              <a:xfrm>
                <a:off x="4680264" y="5562151"/>
                <a:ext cx="421201" cy="357254"/>
                <a:chOff x="4680264" y="5562151"/>
                <a:chExt cx="421201" cy="357254"/>
              </a:xfrm>
            </p:grpSpPr>
            <p:sp>
              <p:nvSpPr>
                <p:cNvPr id="2044" name="Google Shape;2044;p15"/>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45" name="Google Shape;2045;p15"/>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46" name="Google Shape;2046;p15"/>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47" name="Google Shape;2047;p15"/>
              <p:cNvGrpSpPr/>
              <p:nvPr/>
            </p:nvGrpSpPr>
            <p:grpSpPr>
              <a:xfrm>
                <a:off x="4661227" y="5807423"/>
                <a:ext cx="195857" cy="208030"/>
                <a:chOff x="4661227" y="5807423"/>
                <a:chExt cx="195857" cy="208030"/>
              </a:xfrm>
            </p:grpSpPr>
            <p:sp>
              <p:nvSpPr>
                <p:cNvPr id="2048" name="Google Shape;2048;p15"/>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49" name="Google Shape;2049;p15"/>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50" name="Google Shape;2050;p15"/>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051" name="Google Shape;2051;p15"/>
          <p:cNvGrpSpPr/>
          <p:nvPr/>
        </p:nvGrpSpPr>
        <p:grpSpPr>
          <a:xfrm>
            <a:off x="10324141" y="496475"/>
            <a:ext cx="784500" cy="976847"/>
            <a:chOff x="11575336" y="613749"/>
            <a:chExt cx="1176750" cy="1465271"/>
          </a:xfrm>
        </p:grpSpPr>
        <p:grpSp>
          <p:nvGrpSpPr>
            <p:cNvPr id="2052" name="Google Shape;2052;p15"/>
            <p:cNvGrpSpPr/>
            <p:nvPr/>
          </p:nvGrpSpPr>
          <p:grpSpPr>
            <a:xfrm rot="392636">
              <a:off x="11649302" y="667954"/>
              <a:ext cx="1028819" cy="1356862"/>
              <a:chOff x="4572000" y="3600062"/>
              <a:chExt cx="618078" cy="815155"/>
            </a:xfrm>
          </p:grpSpPr>
          <p:grpSp>
            <p:nvGrpSpPr>
              <p:cNvPr id="2053" name="Google Shape;2053;p15"/>
              <p:cNvGrpSpPr/>
              <p:nvPr/>
            </p:nvGrpSpPr>
            <p:grpSpPr>
              <a:xfrm>
                <a:off x="4572000" y="4024312"/>
                <a:ext cx="618078" cy="390525"/>
                <a:chOff x="4572000" y="4024312"/>
                <a:chExt cx="618078" cy="390525"/>
              </a:xfrm>
            </p:grpSpPr>
            <p:sp>
              <p:nvSpPr>
                <p:cNvPr id="2054" name="Google Shape;2054;p15"/>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55" name="Google Shape;2055;p15"/>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56" name="Google Shape;2056;p15"/>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57" name="Google Shape;2057;p15"/>
              <p:cNvGrpSpPr/>
              <p:nvPr/>
            </p:nvGrpSpPr>
            <p:grpSpPr>
              <a:xfrm>
                <a:off x="4572000" y="4305775"/>
                <a:ext cx="612933" cy="109442"/>
                <a:chOff x="4572000" y="4305775"/>
                <a:chExt cx="612933" cy="109442"/>
              </a:xfrm>
            </p:grpSpPr>
            <p:grpSp>
              <p:nvGrpSpPr>
                <p:cNvPr id="2058" name="Google Shape;2058;p15"/>
                <p:cNvGrpSpPr/>
                <p:nvPr/>
              </p:nvGrpSpPr>
              <p:grpSpPr>
                <a:xfrm>
                  <a:off x="4572000" y="4305775"/>
                  <a:ext cx="156114" cy="109442"/>
                  <a:chOff x="4572000" y="4305775"/>
                  <a:chExt cx="156114" cy="109442"/>
                </a:xfrm>
              </p:grpSpPr>
              <p:sp>
                <p:nvSpPr>
                  <p:cNvPr id="2059" name="Google Shape;2059;p15"/>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60" name="Google Shape;2060;p15"/>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61" name="Google Shape;2061;p15"/>
                <p:cNvGrpSpPr/>
                <p:nvPr/>
              </p:nvGrpSpPr>
              <p:grpSpPr>
                <a:xfrm>
                  <a:off x="4800409" y="4305775"/>
                  <a:ext cx="156114" cy="109442"/>
                  <a:chOff x="4800409" y="4305775"/>
                  <a:chExt cx="156114" cy="109442"/>
                </a:xfrm>
              </p:grpSpPr>
              <p:sp>
                <p:nvSpPr>
                  <p:cNvPr id="2062" name="Google Shape;2062;p15"/>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63" name="Google Shape;2063;p15"/>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64" name="Google Shape;2064;p15"/>
                <p:cNvGrpSpPr/>
                <p:nvPr/>
              </p:nvGrpSpPr>
              <p:grpSpPr>
                <a:xfrm>
                  <a:off x="5028819" y="4305775"/>
                  <a:ext cx="156114" cy="109442"/>
                  <a:chOff x="5028819" y="4305775"/>
                  <a:chExt cx="156114" cy="109442"/>
                </a:xfrm>
              </p:grpSpPr>
              <p:sp>
                <p:nvSpPr>
                  <p:cNvPr id="2065" name="Google Shape;2065;p15"/>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66" name="Google Shape;2066;p15"/>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067" name="Google Shape;2067;p15"/>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68" name="Google Shape;2068;p15"/>
            <p:cNvGrpSpPr/>
            <p:nvPr/>
          </p:nvGrpSpPr>
          <p:grpSpPr>
            <a:xfrm rot="392636">
              <a:off x="11649302" y="667954"/>
              <a:ext cx="1028819" cy="1356862"/>
              <a:chOff x="4572000" y="3600062"/>
              <a:chExt cx="618078" cy="815155"/>
            </a:xfrm>
          </p:grpSpPr>
          <p:grpSp>
            <p:nvGrpSpPr>
              <p:cNvPr id="2069" name="Google Shape;2069;p15"/>
              <p:cNvGrpSpPr/>
              <p:nvPr/>
            </p:nvGrpSpPr>
            <p:grpSpPr>
              <a:xfrm>
                <a:off x="4572000" y="4024312"/>
                <a:ext cx="618078" cy="390525"/>
                <a:chOff x="4572000" y="4024312"/>
                <a:chExt cx="618078" cy="390525"/>
              </a:xfrm>
            </p:grpSpPr>
            <p:sp>
              <p:nvSpPr>
                <p:cNvPr id="2070" name="Google Shape;2070;p15"/>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1" name="Google Shape;2071;p15"/>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72" name="Google Shape;2072;p15"/>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73" name="Google Shape;2073;p15"/>
              <p:cNvGrpSpPr/>
              <p:nvPr/>
            </p:nvGrpSpPr>
            <p:grpSpPr>
              <a:xfrm>
                <a:off x="4572000" y="4305775"/>
                <a:ext cx="612933" cy="109442"/>
                <a:chOff x="4572000" y="4305775"/>
                <a:chExt cx="612933" cy="109442"/>
              </a:xfrm>
            </p:grpSpPr>
            <p:grpSp>
              <p:nvGrpSpPr>
                <p:cNvPr id="2074" name="Google Shape;2074;p15"/>
                <p:cNvGrpSpPr/>
                <p:nvPr/>
              </p:nvGrpSpPr>
              <p:grpSpPr>
                <a:xfrm>
                  <a:off x="4572000" y="4305775"/>
                  <a:ext cx="156114" cy="109442"/>
                  <a:chOff x="4572000" y="4305775"/>
                  <a:chExt cx="156114" cy="109442"/>
                </a:xfrm>
              </p:grpSpPr>
              <p:sp>
                <p:nvSpPr>
                  <p:cNvPr id="2075" name="Google Shape;2075;p15"/>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6" name="Google Shape;2076;p15"/>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77" name="Google Shape;2077;p15"/>
                <p:cNvGrpSpPr/>
                <p:nvPr/>
              </p:nvGrpSpPr>
              <p:grpSpPr>
                <a:xfrm>
                  <a:off x="4800409" y="4305775"/>
                  <a:ext cx="156114" cy="109442"/>
                  <a:chOff x="4800409" y="4305775"/>
                  <a:chExt cx="156114" cy="109442"/>
                </a:xfrm>
              </p:grpSpPr>
              <p:sp>
                <p:nvSpPr>
                  <p:cNvPr id="2078" name="Google Shape;2078;p15"/>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9" name="Google Shape;2079;p15"/>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80" name="Google Shape;2080;p15"/>
                <p:cNvGrpSpPr/>
                <p:nvPr/>
              </p:nvGrpSpPr>
              <p:grpSpPr>
                <a:xfrm>
                  <a:off x="5028819" y="4305775"/>
                  <a:ext cx="156114" cy="109442"/>
                  <a:chOff x="5028819" y="4305775"/>
                  <a:chExt cx="156114" cy="109442"/>
                </a:xfrm>
              </p:grpSpPr>
              <p:sp>
                <p:nvSpPr>
                  <p:cNvPr id="2081" name="Google Shape;2081;p15"/>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82" name="Google Shape;2082;p15"/>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083" name="Google Shape;2083;p15"/>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084" name="Google Shape;2084;p15"/>
          <p:cNvGrpSpPr/>
          <p:nvPr/>
        </p:nvGrpSpPr>
        <p:grpSpPr>
          <a:xfrm rot="-1353410">
            <a:off x="465001" y="393466"/>
            <a:ext cx="1024219" cy="947394"/>
            <a:chOff x="5140976" y="802510"/>
            <a:chExt cx="1536327" cy="1421090"/>
          </a:xfrm>
        </p:grpSpPr>
        <p:grpSp>
          <p:nvGrpSpPr>
            <p:cNvPr id="2085" name="Google Shape;2085;p15"/>
            <p:cNvGrpSpPr/>
            <p:nvPr/>
          </p:nvGrpSpPr>
          <p:grpSpPr>
            <a:xfrm>
              <a:off x="5140976" y="802510"/>
              <a:ext cx="1536327" cy="1421090"/>
              <a:chOff x="1560766" y="5405182"/>
              <a:chExt cx="928687" cy="859028"/>
            </a:xfrm>
          </p:grpSpPr>
          <p:grpSp>
            <p:nvGrpSpPr>
              <p:cNvPr id="2086" name="Google Shape;2086;p15"/>
              <p:cNvGrpSpPr/>
              <p:nvPr/>
            </p:nvGrpSpPr>
            <p:grpSpPr>
              <a:xfrm>
                <a:off x="1580864" y="5520975"/>
                <a:ext cx="202501" cy="481393"/>
                <a:chOff x="1580864" y="5520975"/>
                <a:chExt cx="202501" cy="481393"/>
              </a:xfrm>
            </p:grpSpPr>
            <p:sp>
              <p:nvSpPr>
                <p:cNvPr id="2087" name="Google Shape;2087;p15"/>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88" name="Google Shape;2088;p15"/>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89" name="Google Shape;2089;p15"/>
              <p:cNvGrpSpPr/>
              <p:nvPr/>
            </p:nvGrpSpPr>
            <p:grpSpPr>
              <a:xfrm>
                <a:off x="1615001" y="5405182"/>
                <a:ext cx="134227" cy="78931"/>
                <a:chOff x="1615001" y="5405182"/>
                <a:chExt cx="134227" cy="78931"/>
              </a:xfrm>
            </p:grpSpPr>
            <p:sp>
              <p:nvSpPr>
                <p:cNvPr id="2090" name="Google Shape;2090;p15"/>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91" name="Google Shape;2091;p15"/>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92" name="Google Shape;2092;p15"/>
              <p:cNvGrpSpPr/>
              <p:nvPr/>
            </p:nvGrpSpPr>
            <p:grpSpPr>
              <a:xfrm>
                <a:off x="1580941" y="5455538"/>
                <a:ext cx="202347" cy="99441"/>
                <a:chOff x="1580941" y="5455538"/>
                <a:chExt cx="202347" cy="99441"/>
              </a:xfrm>
            </p:grpSpPr>
            <p:sp>
              <p:nvSpPr>
                <p:cNvPr id="2093" name="Google Shape;2093;p15"/>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94" name="Google Shape;2094;p15"/>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95" name="Google Shape;2095;p15"/>
              <p:cNvGrpSpPr/>
              <p:nvPr/>
            </p:nvGrpSpPr>
            <p:grpSpPr>
              <a:xfrm>
                <a:off x="1757076" y="5521165"/>
                <a:ext cx="202596" cy="481393"/>
                <a:chOff x="1757076" y="5521165"/>
                <a:chExt cx="202596" cy="481393"/>
              </a:xfrm>
            </p:grpSpPr>
            <p:sp>
              <p:nvSpPr>
                <p:cNvPr id="2096" name="Google Shape;2096;p15"/>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97" name="Google Shape;2097;p15"/>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98" name="Google Shape;2098;p15"/>
              <p:cNvGrpSpPr/>
              <p:nvPr/>
            </p:nvGrpSpPr>
            <p:grpSpPr>
              <a:xfrm>
                <a:off x="1791213" y="5405437"/>
                <a:ext cx="134227" cy="78867"/>
                <a:chOff x="1791213" y="5405437"/>
                <a:chExt cx="134227" cy="78867"/>
              </a:xfrm>
            </p:grpSpPr>
            <p:sp>
              <p:nvSpPr>
                <p:cNvPr id="2099" name="Google Shape;2099;p15"/>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0" name="Google Shape;2100;p15"/>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01" name="Google Shape;2101;p15"/>
              <p:cNvGrpSpPr/>
              <p:nvPr/>
            </p:nvGrpSpPr>
            <p:grpSpPr>
              <a:xfrm>
                <a:off x="1757267" y="5455729"/>
                <a:ext cx="202343" cy="99535"/>
                <a:chOff x="1757267" y="5455729"/>
                <a:chExt cx="202343" cy="99535"/>
              </a:xfrm>
            </p:grpSpPr>
            <p:sp>
              <p:nvSpPr>
                <p:cNvPr id="2102" name="Google Shape;2102;p15"/>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3" name="Google Shape;2103;p15"/>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04" name="Google Shape;2104;p15"/>
              <p:cNvGrpSpPr/>
              <p:nvPr/>
            </p:nvGrpSpPr>
            <p:grpSpPr>
              <a:xfrm>
                <a:off x="1931003" y="5526594"/>
                <a:ext cx="202596" cy="481393"/>
                <a:chOff x="1931003" y="5526594"/>
                <a:chExt cx="202596" cy="481393"/>
              </a:xfrm>
            </p:grpSpPr>
            <p:sp>
              <p:nvSpPr>
                <p:cNvPr id="2105" name="Google Shape;2105;p15"/>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6" name="Google Shape;2106;p15"/>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07" name="Google Shape;2107;p15"/>
              <p:cNvGrpSpPr/>
              <p:nvPr/>
            </p:nvGrpSpPr>
            <p:grpSpPr>
              <a:xfrm>
                <a:off x="1965235" y="5405437"/>
                <a:ext cx="134227" cy="78867"/>
                <a:chOff x="1965235" y="5405437"/>
                <a:chExt cx="134227" cy="78867"/>
              </a:xfrm>
            </p:grpSpPr>
            <p:sp>
              <p:nvSpPr>
                <p:cNvPr id="2108" name="Google Shape;2108;p15"/>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9" name="Google Shape;2109;p15"/>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0" name="Google Shape;2110;p15"/>
              <p:cNvGrpSpPr/>
              <p:nvPr/>
            </p:nvGrpSpPr>
            <p:grpSpPr>
              <a:xfrm>
                <a:off x="1931256" y="5455729"/>
                <a:ext cx="202281" cy="99535"/>
                <a:chOff x="1931256" y="5455729"/>
                <a:chExt cx="202281" cy="99535"/>
              </a:xfrm>
            </p:grpSpPr>
            <p:sp>
              <p:nvSpPr>
                <p:cNvPr id="2111" name="Google Shape;2111;p15"/>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12" name="Google Shape;2112;p15"/>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3" name="Google Shape;2113;p15"/>
              <p:cNvGrpSpPr/>
              <p:nvPr/>
            </p:nvGrpSpPr>
            <p:grpSpPr>
              <a:xfrm>
                <a:off x="2099210" y="5526690"/>
                <a:ext cx="202601" cy="481298"/>
                <a:chOff x="2099210" y="5526690"/>
                <a:chExt cx="202601" cy="481298"/>
              </a:xfrm>
            </p:grpSpPr>
            <p:sp>
              <p:nvSpPr>
                <p:cNvPr id="2114" name="Google Shape;2114;p15"/>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15" name="Google Shape;2115;p15"/>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6" name="Google Shape;2116;p15"/>
              <p:cNvGrpSpPr/>
              <p:nvPr/>
            </p:nvGrpSpPr>
            <p:grpSpPr>
              <a:xfrm>
                <a:off x="2133447" y="5405437"/>
                <a:ext cx="134227" cy="78867"/>
                <a:chOff x="2133447" y="5405437"/>
                <a:chExt cx="134227" cy="78867"/>
              </a:xfrm>
            </p:grpSpPr>
            <p:sp>
              <p:nvSpPr>
                <p:cNvPr id="2117" name="Google Shape;2117;p15"/>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18" name="Google Shape;2118;p15"/>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9" name="Google Shape;2119;p15"/>
              <p:cNvGrpSpPr/>
              <p:nvPr/>
            </p:nvGrpSpPr>
            <p:grpSpPr>
              <a:xfrm>
                <a:off x="2099467" y="5455729"/>
                <a:ext cx="202281" cy="99535"/>
                <a:chOff x="2099467" y="5455729"/>
                <a:chExt cx="202281" cy="99535"/>
              </a:xfrm>
            </p:grpSpPr>
            <p:sp>
              <p:nvSpPr>
                <p:cNvPr id="2120" name="Google Shape;2120;p15"/>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21" name="Google Shape;2121;p15"/>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22" name="Google Shape;2122;p15"/>
              <p:cNvGrpSpPr/>
              <p:nvPr/>
            </p:nvGrpSpPr>
            <p:grpSpPr>
              <a:xfrm>
                <a:off x="2273236" y="5521165"/>
                <a:ext cx="202596" cy="481393"/>
                <a:chOff x="2273236" y="5521165"/>
                <a:chExt cx="202596" cy="481393"/>
              </a:xfrm>
            </p:grpSpPr>
            <p:sp>
              <p:nvSpPr>
                <p:cNvPr id="2123" name="Google Shape;2123;p15"/>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24" name="Google Shape;2124;p15"/>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25" name="Google Shape;2125;p15"/>
              <p:cNvGrpSpPr/>
              <p:nvPr/>
            </p:nvGrpSpPr>
            <p:grpSpPr>
              <a:xfrm>
                <a:off x="2307373" y="5405437"/>
                <a:ext cx="134227" cy="78867"/>
                <a:chOff x="2307373" y="5405437"/>
                <a:chExt cx="134227" cy="78867"/>
              </a:xfrm>
            </p:grpSpPr>
            <p:sp>
              <p:nvSpPr>
                <p:cNvPr id="2126" name="Google Shape;2126;p15"/>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27" name="Google Shape;2127;p15"/>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28" name="Google Shape;2128;p15"/>
              <p:cNvGrpSpPr/>
              <p:nvPr/>
            </p:nvGrpSpPr>
            <p:grpSpPr>
              <a:xfrm>
                <a:off x="2273427" y="5455729"/>
                <a:ext cx="202310" cy="99535"/>
                <a:chOff x="2273427" y="5455729"/>
                <a:chExt cx="202310" cy="99535"/>
              </a:xfrm>
            </p:grpSpPr>
            <p:sp>
              <p:nvSpPr>
                <p:cNvPr id="2129" name="Google Shape;2129;p15"/>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0" name="Google Shape;2130;p15"/>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31" name="Google Shape;2131;p15"/>
              <p:cNvGrpSpPr/>
              <p:nvPr/>
            </p:nvGrpSpPr>
            <p:grpSpPr>
              <a:xfrm>
                <a:off x="1560766" y="5782817"/>
                <a:ext cx="928687" cy="481393"/>
                <a:chOff x="1560766" y="5782817"/>
                <a:chExt cx="928687" cy="481393"/>
              </a:xfrm>
            </p:grpSpPr>
            <p:sp>
              <p:nvSpPr>
                <p:cNvPr id="2132" name="Google Shape;2132;p15"/>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3" name="Google Shape;2133;p15"/>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34" name="Google Shape;2134;p15"/>
              <p:cNvGrpSpPr/>
              <p:nvPr/>
            </p:nvGrpSpPr>
            <p:grpSpPr>
              <a:xfrm>
                <a:off x="1724405" y="5870161"/>
                <a:ext cx="612267" cy="284988"/>
                <a:chOff x="1724405" y="5870161"/>
                <a:chExt cx="612267" cy="284988"/>
              </a:xfrm>
            </p:grpSpPr>
            <p:sp>
              <p:nvSpPr>
                <p:cNvPr id="2135" name="Google Shape;2135;p15"/>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6" name="Google Shape;2136;p15"/>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137" name="Google Shape;2137;p15"/>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38" name="Google Shape;2138;p15"/>
            <p:cNvGrpSpPr/>
            <p:nvPr/>
          </p:nvGrpSpPr>
          <p:grpSpPr>
            <a:xfrm>
              <a:off x="5140976" y="802510"/>
              <a:ext cx="1536327" cy="1421090"/>
              <a:chOff x="1560766" y="5405182"/>
              <a:chExt cx="928687" cy="859028"/>
            </a:xfrm>
          </p:grpSpPr>
          <p:grpSp>
            <p:nvGrpSpPr>
              <p:cNvPr id="2139" name="Google Shape;2139;p15"/>
              <p:cNvGrpSpPr/>
              <p:nvPr/>
            </p:nvGrpSpPr>
            <p:grpSpPr>
              <a:xfrm>
                <a:off x="1580864" y="5520975"/>
                <a:ext cx="202501" cy="481393"/>
                <a:chOff x="1580864" y="5520975"/>
                <a:chExt cx="202501" cy="481393"/>
              </a:xfrm>
            </p:grpSpPr>
            <p:sp>
              <p:nvSpPr>
                <p:cNvPr id="2140" name="Google Shape;2140;p15"/>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41" name="Google Shape;2141;p15"/>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2" name="Google Shape;2142;p15"/>
              <p:cNvGrpSpPr/>
              <p:nvPr/>
            </p:nvGrpSpPr>
            <p:grpSpPr>
              <a:xfrm>
                <a:off x="1615001" y="5405182"/>
                <a:ext cx="134227" cy="78931"/>
                <a:chOff x="1615001" y="5405182"/>
                <a:chExt cx="134227" cy="78931"/>
              </a:xfrm>
            </p:grpSpPr>
            <p:sp>
              <p:nvSpPr>
                <p:cNvPr id="2143" name="Google Shape;2143;p15"/>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44" name="Google Shape;2144;p15"/>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5" name="Google Shape;2145;p15"/>
              <p:cNvGrpSpPr/>
              <p:nvPr/>
            </p:nvGrpSpPr>
            <p:grpSpPr>
              <a:xfrm>
                <a:off x="1580941" y="5455538"/>
                <a:ext cx="202347" cy="99441"/>
                <a:chOff x="1580941" y="5455538"/>
                <a:chExt cx="202347" cy="99441"/>
              </a:xfrm>
            </p:grpSpPr>
            <p:sp>
              <p:nvSpPr>
                <p:cNvPr id="2146" name="Google Shape;2146;p15"/>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47" name="Google Shape;2147;p15"/>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8" name="Google Shape;2148;p15"/>
              <p:cNvGrpSpPr/>
              <p:nvPr/>
            </p:nvGrpSpPr>
            <p:grpSpPr>
              <a:xfrm>
                <a:off x="1757076" y="5521165"/>
                <a:ext cx="202596" cy="481393"/>
                <a:chOff x="1757076" y="5521165"/>
                <a:chExt cx="202596" cy="481393"/>
              </a:xfrm>
            </p:grpSpPr>
            <p:sp>
              <p:nvSpPr>
                <p:cNvPr id="2149" name="Google Shape;2149;p15"/>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0" name="Google Shape;2150;p15"/>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51" name="Google Shape;2151;p15"/>
              <p:cNvGrpSpPr/>
              <p:nvPr/>
            </p:nvGrpSpPr>
            <p:grpSpPr>
              <a:xfrm>
                <a:off x="1791213" y="5405437"/>
                <a:ext cx="134227" cy="78867"/>
                <a:chOff x="1791213" y="5405437"/>
                <a:chExt cx="134227" cy="78867"/>
              </a:xfrm>
            </p:grpSpPr>
            <p:sp>
              <p:nvSpPr>
                <p:cNvPr id="2152" name="Google Shape;2152;p15"/>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3" name="Google Shape;2153;p15"/>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54" name="Google Shape;2154;p15"/>
              <p:cNvGrpSpPr/>
              <p:nvPr/>
            </p:nvGrpSpPr>
            <p:grpSpPr>
              <a:xfrm>
                <a:off x="1757267" y="5455729"/>
                <a:ext cx="202343" cy="99535"/>
                <a:chOff x="1757267" y="5455729"/>
                <a:chExt cx="202343" cy="99535"/>
              </a:xfrm>
            </p:grpSpPr>
            <p:sp>
              <p:nvSpPr>
                <p:cNvPr id="2155" name="Google Shape;2155;p15"/>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6" name="Google Shape;2156;p15"/>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57" name="Google Shape;2157;p15"/>
              <p:cNvGrpSpPr/>
              <p:nvPr/>
            </p:nvGrpSpPr>
            <p:grpSpPr>
              <a:xfrm>
                <a:off x="1931003" y="5526594"/>
                <a:ext cx="202596" cy="481393"/>
                <a:chOff x="1931003" y="5526594"/>
                <a:chExt cx="202596" cy="481393"/>
              </a:xfrm>
            </p:grpSpPr>
            <p:sp>
              <p:nvSpPr>
                <p:cNvPr id="2158" name="Google Shape;2158;p15"/>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9" name="Google Shape;2159;p15"/>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0" name="Google Shape;2160;p15"/>
              <p:cNvGrpSpPr/>
              <p:nvPr/>
            </p:nvGrpSpPr>
            <p:grpSpPr>
              <a:xfrm>
                <a:off x="1965235" y="5405437"/>
                <a:ext cx="134227" cy="78867"/>
                <a:chOff x="1965235" y="5405437"/>
                <a:chExt cx="134227" cy="78867"/>
              </a:xfrm>
            </p:grpSpPr>
            <p:sp>
              <p:nvSpPr>
                <p:cNvPr id="2161" name="Google Shape;2161;p15"/>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2" name="Google Shape;2162;p15"/>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3" name="Google Shape;2163;p15"/>
              <p:cNvGrpSpPr/>
              <p:nvPr/>
            </p:nvGrpSpPr>
            <p:grpSpPr>
              <a:xfrm>
                <a:off x="1931256" y="5455729"/>
                <a:ext cx="202281" cy="99535"/>
                <a:chOff x="1931256" y="5455729"/>
                <a:chExt cx="202281" cy="99535"/>
              </a:xfrm>
            </p:grpSpPr>
            <p:sp>
              <p:nvSpPr>
                <p:cNvPr id="2164" name="Google Shape;2164;p15"/>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5" name="Google Shape;2165;p15"/>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6" name="Google Shape;2166;p15"/>
              <p:cNvGrpSpPr/>
              <p:nvPr/>
            </p:nvGrpSpPr>
            <p:grpSpPr>
              <a:xfrm>
                <a:off x="2099210" y="5526690"/>
                <a:ext cx="202601" cy="481298"/>
                <a:chOff x="2099210" y="5526690"/>
                <a:chExt cx="202601" cy="481298"/>
              </a:xfrm>
            </p:grpSpPr>
            <p:sp>
              <p:nvSpPr>
                <p:cNvPr id="2167" name="Google Shape;2167;p15"/>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8" name="Google Shape;2168;p15"/>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9" name="Google Shape;2169;p15"/>
              <p:cNvGrpSpPr/>
              <p:nvPr/>
            </p:nvGrpSpPr>
            <p:grpSpPr>
              <a:xfrm>
                <a:off x="2133447" y="5405437"/>
                <a:ext cx="134227" cy="78867"/>
                <a:chOff x="2133447" y="5405437"/>
                <a:chExt cx="134227" cy="78867"/>
              </a:xfrm>
            </p:grpSpPr>
            <p:sp>
              <p:nvSpPr>
                <p:cNvPr id="2170" name="Google Shape;2170;p15"/>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71" name="Google Shape;2171;p15"/>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2" name="Google Shape;2172;p15"/>
              <p:cNvGrpSpPr/>
              <p:nvPr/>
            </p:nvGrpSpPr>
            <p:grpSpPr>
              <a:xfrm>
                <a:off x="2099467" y="5455729"/>
                <a:ext cx="202281" cy="99535"/>
                <a:chOff x="2099467" y="5455729"/>
                <a:chExt cx="202281" cy="99535"/>
              </a:xfrm>
            </p:grpSpPr>
            <p:sp>
              <p:nvSpPr>
                <p:cNvPr id="2173" name="Google Shape;2173;p15"/>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74" name="Google Shape;2174;p15"/>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5" name="Google Shape;2175;p15"/>
              <p:cNvGrpSpPr/>
              <p:nvPr/>
            </p:nvGrpSpPr>
            <p:grpSpPr>
              <a:xfrm>
                <a:off x="2273236" y="5521165"/>
                <a:ext cx="202596" cy="481393"/>
                <a:chOff x="2273236" y="5521165"/>
                <a:chExt cx="202596" cy="481393"/>
              </a:xfrm>
            </p:grpSpPr>
            <p:sp>
              <p:nvSpPr>
                <p:cNvPr id="2176" name="Google Shape;2176;p15"/>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77" name="Google Shape;2177;p15"/>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8" name="Google Shape;2178;p15"/>
              <p:cNvGrpSpPr/>
              <p:nvPr/>
            </p:nvGrpSpPr>
            <p:grpSpPr>
              <a:xfrm>
                <a:off x="2307373" y="5405437"/>
                <a:ext cx="134227" cy="78867"/>
                <a:chOff x="2307373" y="5405437"/>
                <a:chExt cx="134227" cy="78867"/>
              </a:xfrm>
            </p:grpSpPr>
            <p:sp>
              <p:nvSpPr>
                <p:cNvPr id="2179" name="Google Shape;2179;p15"/>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0" name="Google Shape;2180;p15"/>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81" name="Google Shape;2181;p15"/>
              <p:cNvGrpSpPr/>
              <p:nvPr/>
            </p:nvGrpSpPr>
            <p:grpSpPr>
              <a:xfrm>
                <a:off x="2273427" y="5455729"/>
                <a:ext cx="202310" cy="99535"/>
                <a:chOff x="2273427" y="5455729"/>
                <a:chExt cx="202310" cy="99535"/>
              </a:xfrm>
            </p:grpSpPr>
            <p:sp>
              <p:nvSpPr>
                <p:cNvPr id="2182" name="Google Shape;2182;p15"/>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3" name="Google Shape;2183;p15"/>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84" name="Google Shape;2184;p15"/>
              <p:cNvGrpSpPr/>
              <p:nvPr/>
            </p:nvGrpSpPr>
            <p:grpSpPr>
              <a:xfrm>
                <a:off x="1560766" y="5782817"/>
                <a:ext cx="928687" cy="481393"/>
                <a:chOff x="1560766" y="5782817"/>
                <a:chExt cx="928687" cy="481393"/>
              </a:xfrm>
            </p:grpSpPr>
            <p:sp>
              <p:nvSpPr>
                <p:cNvPr id="2185" name="Google Shape;2185;p15"/>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6" name="Google Shape;2186;p15"/>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87" name="Google Shape;2187;p15"/>
              <p:cNvGrpSpPr/>
              <p:nvPr/>
            </p:nvGrpSpPr>
            <p:grpSpPr>
              <a:xfrm>
                <a:off x="1724405" y="5870161"/>
                <a:ext cx="612267" cy="284988"/>
                <a:chOff x="1724405" y="5870161"/>
                <a:chExt cx="612267" cy="284988"/>
              </a:xfrm>
            </p:grpSpPr>
            <p:sp>
              <p:nvSpPr>
                <p:cNvPr id="2188" name="Google Shape;2188;p15"/>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9" name="Google Shape;2189;p15"/>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190" name="Google Shape;2190;p15"/>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191" name="Google Shape;2191;p15"/>
          <p:cNvGrpSpPr/>
          <p:nvPr/>
        </p:nvGrpSpPr>
        <p:grpSpPr>
          <a:xfrm>
            <a:off x="632" y="2101550"/>
            <a:ext cx="784497" cy="915733"/>
            <a:chOff x="8127313" y="716372"/>
            <a:chExt cx="1477581" cy="1724761"/>
          </a:xfrm>
        </p:grpSpPr>
        <p:grpSp>
          <p:nvGrpSpPr>
            <p:cNvPr id="2192" name="Google Shape;2192;p15"/>
            <p:cNvGrpSpPr/>
            <p:nvPr/>
          </p:nvGrpSpPr>
          <p:grpSpPr>
            <a:xfrm flipH="1">
              <a:off x="8127313" y="730397"/>
              <a:ext cx="1477581" cy="1710736"/>
              <a:chOff x="8390004" y="456115"/>
              <a:chExt cx="904162" cy="1046834"/>
            </a:xfrm>
          </p:grpSpPr>
          <p:grpSp>
            <p:nvGrpSpPr>
              <p:cNvPr id="2193" name="Google Shape;2193;p15"/>
              <p:cNvGrpSpPr/>
              <p:nvPr/>
            </p:nvGrpSpPr>
            <p:grpSpPr>
              <a:xfrm>
                <a:off x="8390004" y="1344626"/>
                <a:ext cx="193429" cy="158323"/>
                <a:chOff x="8390004" y="1344626"/>
                <a:chExt cx="193429" cy="158323"/>
              </a:xfrm>
            </p:grpSpPr>
            <p:sp>
              <p:nvSpPr>
                <p:cNvPr id="2194" name="Google Shape;2194;p1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95" name="Google Shape;2195;p1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96" name="Google Shape;2196;p15"/>
              <p:cNvGrpSpPr/>
              <p:nvPr/>
            </p:nvGrpSpPr>
            <p:grpSpPr>
              <a:xfrm>
                <a:off x="8437418" y="1249718"/>
                <a:ext cx="235873" cy="221893"/>
                <a:chOff x="8437418" y="1249718"/>
                <a:chExt cx="235873" cy="221893"/>
              </a:xfrm>
            </p:grpSpPr>
            <p:sp>
              <p:nvSpPr>
                <p:cNvPr id="2197" name="Google Shape;2197;p1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98" name="Google Shape;2198;p1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199" name="Google Shape;2199;p1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0" name="Google Shape;2200;p1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01" name="Google Shape;2201;p15"/>
              <p:cNvGrpSpPr/>
              <p:nvPr/>
            </p:nvGrpSpPr>
            <p:grpSpPr>
              <a:xfrm>
                <a:off x="8433011" y="1095392"/>
                <a:ext cx="388579" cy="353169"/>
                <a:chOff x="8433011" y="1095392"/>
                <a:chExt cx="388579" cy="353169"/>
              </a:xfrm>
            </p:grpSpPr>
            <p:sp>
              <p:nvSpPr>
                <p:cNvPr id="2202" name="Google Shape;2202;p1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3" name="Google Shape;2203;p1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04" name="Google Shape;2204;p15"/>
              <p:cNvGrpSpPr/>
              <p:nvPr/>
            </p:nvGrpSpPr>
            <p:grpSpPr>
              <a:xfrm>
                <a:off x="8457991" y="456115"/>
                <a:ext cx="836175" cy="922341"/>
                <a:chOff x="8457991" y="456115"/>
                <a:chExt cx="836175" cy="922341"/>
              </a:xfrm>
            </p:grpSpPr>
            <p:sp>
              <p:nvSpPr>
                <p:cNvPr id="2205" name="Google Shape;2205;p1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6" name="Google Shape;2206;p1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07" name="Google Shape;2207;p15"/>
              <p:cNvGrpSpPr/>
              <p:nvPr/>
            </p:nvGrpSpPr>
            <p:grpSpPr>
              <a:xfrm>
                <a:off x="9017765" y="1062485"/>
                <a:ext cx="43394" cy="51843"/>
                <a:chOff x="9017765" y="1062485"/>
                <a:chExt cx="43394" cy="51843"/>
              </a:xfrm>
            </p:grpSpPr>
            <p:sp>
              <p:nvSpPr>
                <p:cNvPr id="2208" name="Google Shape;2208;p15"/>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9" name="Google Shape;2209;p1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10" name="Google Shape;2210;p15"/>
              <p:cNvGrpSpPr/>
              <p:nvPr/>
            </p:nvGrpSpPr>
            <p:grpSpPr>
              <a:xfrm>
                <a:off x="8715085" y="603328"/>
                <a:ext cx="436817" cy="522335"/>
                <a:chOff x="8715085" y="603328"/>
                <a:chExt cx="436817" cy="522335"/>
              </a:xfrm>
            </p:grpSpPr>
            <p:sp>
              <p:nvSpPr>
                <p:cNvPr id="2211" name="Google Shape;2211;p1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2" name="Google Shape;2212;p1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13" name="Google Shape;2213;p1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4" name="Google Shape;2214;p1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5" name="Google Shape;2215;p1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16" name="Google Shape;2216;p15"/>
            <p:cNvGrpSpPr/>
            <p:nvPr/>
          </p:nvGrpSpPr>
          <p:grpSpPr>
            <a:xfrm flipH="1">
              <a:off x="8127313" y="716372"/>
              <a:ext cx="1477581" cy="1710736"/>
              <a:chOff x="8390004" y="456115"/>
              <a:chExt cx="904162" cy="1046834"/>
            </a:xfrm>
          </p:grpSpPr>
          <p:grpSp>
            <p:nvGrpSpPr>
              <p:cNvPr id="2217" name="Google Shape;2217;p15"/>
              <p:cNvGrpSpPr/>
              <p:nvPr/>
            </p:nvGrpSpPr>
            <p:grpSpPr>
              <a:xfrm>
                <a:off x="8390004" y="1344626"/>
                <a:ext cx="193429" cy="158323"/>
                <a:chOff x="8390004" y="1344626"/>
                <a:chExt cx="193429" cy="158323"/>
              </a:xfrm>
            </p:grpSpPr>
            <p:sp>
              <p:nvSpPr>
                <p:cNvPr id="2218" name="Google Shape;2218;p1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9" name="Google Shape;2219;p1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20" name="Google Shape;2220;p15"/>
              <p:cNvGrpSpPr/>
              <p:nvPr/>
            </p:nvGrpSpPr>
            <p:grpSpPr>
              <a:xfrm>
                <a:off x="8437418" y="1249718"/>
                <a:ext cx="235873" cy="221893"/>
                <a:chOff x="8437418" y="1249718"/>
                <a:chExt cx="235873" cy="221893"/>
              </a:xfrm>
            </p:grpSpPr>
            <p:sp>
              <p:nvSpPr>
                <p:cNvPr id="2221" name="Google Shape;2221;p1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2" name="Google Shape;2222;p1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23" name="Google Shape;2223;p1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4" name="Google Shape;2224;p1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25" name="Google Shape;2225;p15"/>
              <p:cNvGrpSpPr/>
              <p:nvPr/>
            </p:nvGrpSpPr>
            <p:grpSpPr>
              <a:xfrm>
                <a:off x="8433011" y="1095392"/>
                <a:ext cx="388579" cy="353169"/>
                <a:chOff x="8433011" y="1095392"/>
                <a:chExt cx="388579" cy="353169"/>
              </a:xfrm>
            </p:grpSpPr>
            <p:sp>
              <p:nvSpPr>
                <p:cNvPr id="2226" name="Google Shape;2226;p1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7" name="Google Shape;2227;p1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28" name="Google Shape;2228;p15"/>
              <p:cNvGrpSpPr/>
              <p:nvPr/>
            </p:nvGrpSpPr>
            <p:grpSpPr>
              <a:xfrm>
                <a:off x="8457991" y="456115"/>
                <a:ext cx="836175" cy="922341"/>
                <a:chOff x="8457991" y="456115"/>
                <a:chExt cx="836175" cy="922341"/>
              </a:xfrm>
            </p:grpSpPr>
            <p:sp>
              <p:nvSpPr>
                <p:cNvPr id="2229" name="Google Shape;2229;p1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0" name="Google Shape;2230;p1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31" name="Google Shape;2231;p15"/>
              <p:cNvGrpSpPr/>
              <p:nvPr/>
            </p:nvGrpSpPr>
            <p:grpSpPr>
              <a:xfrm>
                <a:off x="9017765" y="1062485"/>
                <a:ext cx="43394" cy="51843"/>
                <a:chOff x="9017765" y="1062485"/>
                <a:chExt cx="43394" cy="51843"/>
              </a:xfrm>
            </p:grpSpPr>
            <p:sp>
              <p:nvSpPr>
                <p:cNvPr id="2232" name="Google Shape;2232;p15"/>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3" name="Google Shape;2233;p1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34" name="Google Shape;2234;p15"/>
              <p:cNvGrpSpPr/>
              <p:nvPr/>
            </p:nvGrpSpPr>
            <p:grpSpPr>
              <a:xfrm>
                <a:off x="8715085" y="603328"/>
                <a:ext cx="436817" cy="522335"/>
                <a:chOff x="8715085" y="603328"/>
                <a:chExt cx="436817" cy="522335"/>
              </a:xfrm>
            </p:grpSpPr>
            <p:sp>
              <p:nvSpPr>
                <p:cNvPr id="2235" name="Google Shape;2235;p1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6" name="Google Shape;2236;p1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37" name="Google Shape;2237;p1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8" name="Google Shape;2238;p1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9" name="Google Shape;2239;p1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45559350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015 Station Rotation">
  <p:cSld name="015 Station Rotation">
    <p:spTree>
      <p:nvGrpSpPr>
        <p:cNvPr id="1" name="Shape 2240"/>
        <p:cNvGrpSpPr/>
        <p:nvPr/>
      </p:nvGrpSpPr>
      <p:grpSpPr>
        <a:xfrm>
          <a:off x="0" y="0"/>
          <a:ext cx="0" cy="0"/>
          <a:chOff x="0" y="0"/>
          <a:chExt cx="0" cy="0"/>
        </a:xfrm>
      </p:grpSpPr>
      <p:sp>
        <p:nvSpPr>
          <p:cNvPr id="2241" name="Google Shape;2241;p16"/>
          <p:cNvSpPr/>
          <p:nvPr/>
        </p:nvSpPr>
        <p:spPr>
          <a:xfrm rot="-2700000">
            <a:off x="9648668" y="1020991"/>
            <a:ext cx="1593938" cy="16101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2" name="Google Shape;2242;p16"/>
          <p:cNvSpPr/>
          <p:nvPr/>
        </p:nvSpPr>
        <p:spPr>
          <a:xfrm rot="2125079">
            <a:off x="7521054" y="1133887"/>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3" name="Google Shape;2243;p16"/>
          <p:cNvSpPr/>
          <p:nvPr/>
        </p:nvSpPr>
        <p:spPr>
          <a:xfrm rot="-2454863">
            <a:off x="5371645" y="1086577"/>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4" name="Google Shape;2244;p16"/>
          <p:cNvSpPr/>
          <p:nvPr/>
        </p:nvSpPr>
        <p:spPr>
          <a:xfrm rot="2341434">
            <a:off x="3164568" y="1070993"/>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5" name="Google Shape;2245;p16"/>
          <p:cNvSpPr/>
          <p:nvPr/>
        </p:nvSpPr>
        <p:spPr>
          <a:xfrm rot="-2700000">
            <a:off x="905852" y="5065374"/>
            <a:ext cx="1593938" cy="16101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6" name="Google Shape;2246;p16"/>
          <p:cNvSpPr/>
          <p:nvPr/>
        </p:nvSpPr>
        <p:spPr>
          <a:xfrm rot="2125079">
            <a:off x="886838" y="4072237"/>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7" name="Google Shape;2247;p16"/>
          <p:cNvSpPr/>
          <p:nvPr/>
        </p:nvSpPr>
        <p:spPr>
          <a:xfrm rot="2341434">
            <a:off x="922068" y="1942476"/>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8" name="Google Shape;2248;p16"/>
          <p:cNvSpPr/>
          <p:nvPr/>
        </p:nvSpPr>
        <p:spPr>
          <a:xfrm rot="-2454863">
            <a:off x="893062" y="2980110"/>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9" name="Google Shape;2249;p16"/>
          <p:cNvSpPr/>
          <p:nvPr/>
        </p:nvSpPr>
        <p:spPr>
          <a:xfrm>
            <a:off x="2986100" y="2252614"/>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0" name="Google Shape;2250;p16"/>
          <p:cNvSpPr/>
          <p:nvPr/>
        </p:nvSpPr>
        <p:spPr>
          <a:xfrm>
            <a:off x="7363079" y="2252614"/>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1" name="Google Shape;2251;p16"/>
          <p:cNvSpPr/>
          <p:nvPr/>
        </p:nvSpPr>
        <p:spPr>
          <a:xfrm>
            <a:off x="5174680" y="2252615"/>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2" name="Google Shape;2252;p16"/>
          <p:cNvSpPr/>
          <p:nvPr/>
        </p:nvSpPr>
        <p:spPr>
          <a:xfrm>
            <a:off x="9551478" y="2242233"/>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3" name="Google Shape;2253;p16"/>
          <p:cNvSpPr/>
          <p:nvPr/>
        </p:nvSpPr>
        <p:spPr>
          <a:xfrm>
            <a:off x="2921318"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1</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4" name="Google Shape;2254;p16"/>
          <p:cNvSpPr/>
          <p:nvPr/>
        </p:nvSpPr>
        <p:spPr>
          <a:xfrm>
            <a:off x="646750" y="2431121"/>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1</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5" name="Google Shape;2255;p16"/>
          <p:cNvSpPr/>
          <p:nvPr/>
        </p:nvSpPr>
        <p:spPr>
          <a:xfrm>
            <a:off x="646750" y="3481118"/>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2</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6" name="Google Shape;2256;p16"/>
          <p:cNvSpPr/>
          <p:nvPr/>
        </p:nvSpPr>
        <p:spPr>
          <a:xfrm>
            <a:off x="646750" y="4531116"/>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3</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7" name="Google Shape;2257;p16"/>
          <p:cNvSpPr/>
          <p:nvPr/>
        </p:nvSpPr>
        <p:spPr>
          <a:xfrm>
            <a:off x="646750" y="5581162"/>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4</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8" name="Google Shape;2258;p16"/>
          <p:cNvSpPr/>
          <p:nvPr/>
        </p:nvSpPr>
        <p:spPr>
          <a:xfrm>
            <a:off x="5102610"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2</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9" name="Google Shape;2259;p16"/>
          <p:cNvSpPr/>
          <p:nvPr/>
        </p:nvSpPr>
        <p:spPr>
          <a:xfrm>
            <a:off x="7283901"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3</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60" name="Google Shape;2260;p16"/>
          <p:cNvSpPr/>
          <p:nvPr/>
        </p:nvSpPr>
        <p:spPr>
          <a:xfrm>
            <a:off x="9465193"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4</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61" name="Google Shape;2261;p16"/>
          <p:cNvSpPr/>
          <p:nvPr/>
        </p:nvSpPr>
        <p:spPr>
          <a:xfrm>
            <a:off x="2986100" y="3338931"/>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2" name="Google Shape;2262;p16"/>
          <p:cNvSpPr/>
          <p:nvPr/>
        </p:nvSpPr>
        <p:spPr>
          <a:xfrm>
            <a:off x="7363079" y="3338931"/>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3" name="Google Shape;2263;p16"/>
          <p:cNvSpPr/>
          <p:nvPr/>
        </p:nvSpPr>
        <p:spPr>
          <a:xfrm>
            <a:off x="5174680" y="3338931"/>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4" name="Google Shape;2264;p16"/>
          <p:cNvSpPr/>
          <p:nvPr/>
        </p:nvSpPr>
        <p:spPr>
          <a:xfrm>
            <a:off x="9551478" y="3328550"/>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5" name="Google Shape;2265;p16"/>
          <p:cNvSpPr/>
          <p:nvPr/>
        </p:nvSpPr>
        <p:spPr>
          <a:xfrm>
            <a:off x="2986100" y="4435631"/>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6" name="Google Shape;2266;p16"/>
          <p:cNvSpPr/>
          <p:nvPr/>
        </p:nvSpPr>
        <p:spPr>
          <a:xfrm>
            <a:off x="7363079" y="4435631"/>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7" name="Google Shape;2267;p16"/>
          <p:cNvSpPr/>
          <p:nvPr/>
        </p:nvSpPr>
        <p:spPr>
          <a:xfrm>
            <a:off x="5174680" y="4435631"/>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8" name="Google Shape;2268;p16"/>
          <p:cNvSpPr/>
          <p:nvPr/>
        </p:nvSpPr>
        <p:spPr>
          <a:xfrm>
            <a:off x="9551478" y="4425250"/>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9" name="Google Shape;2269;p16"/>
          <p:cNvSpPr/>
          <p:nvPr/>
        </p:nvSpPr>
        <p:spPr>
          <a:xfrm>
            <a:off x="2986100" y="5521947"/>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0" name="Google Shape;2270;p16"/>
          <p:cNvSpPr/>
          <p:nvPr/>
        </p:nvSpPr>
        <p:spPr>
          <a:xfrm>
            <a:off x="7363079" y="5521948"/>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1" name="Google Shape;2271;p16"/>
          <p:cNvSpPr/>
          <p:nvPr/>
        </p:nvSpPr>
        <p:spPr>
          <a:xfrm>
            <a:off x="5174680" y="5521948"/>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2" name="Google Shape;2272;p16"/>
          <p:cNvSpPr/>
          <p:nvPr/>
        </p:nvSpPr>
        <p:spPr>
          <a:xfrm>
            <a:off x="9551478" y="5511567"/>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73" name="Google Shape;2273;p16"/>
          <p:cNvGrpSpPr/>
          <p:nvPr/>
        </p:nvGrpSpPr>
        <p:grpSpPr>
          <a:xfrm rot="-142713" flipH="1">
            <a:off x="933069" y="1182165"/>
            <a:ext cx="923556" cy="1093403"/>
            <a:chOff x="15662019" y="7573647"/>
            <a:chExt cx="1385387" cy="1640167"/>
          </a:xfrm>
        </p:grpSpPr>
        <p:grpSp>
          <p:nvGrpSpPr>
            <p:cNvPr id="2274" name="Google Shape;2274;p16"/>
            <p:cNvGrpSpPr/>
            <p:nvPr/>
          </p:nvGrpSpPr>
          <p:grpSpPr>
            <a:xfrm>
              <a:off x="15662019" y="7580072"/>
              <a:ext cx="1385387" cy="1633742"/>
              <a:chOff x="4444301" y="5303307"/>
              <a:chExt cx="837446" cy="987573"/>
            </a:xfrm>
          </p:grpSpPr>
          <p:grpSp>
            <p:nvGrpSpPr>
              <p:cNvPr id="2275" name="Google Shape;2275;p16"/>
              <p:cNvGrpSpPr/>
              <p:nvPr/>
            </p:nvGrpSpPr>
            <p:grpSpPr>
              <a:xfrm>
                <a:off x="4447958" y="5864581"/>
                <a:ext cx="411276" cy="403725"/>
                <a:chOff x="4447958" y="5864581"/>
                <a:chExt cx="411276" cy="403725"/>
              </a:xfrm>
            </p:grpSpPr>
            <p:sp>
              <p:nvSpPr>
                <p:cNvPr id="2276" name="Google Shape;2276;p1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7" name="Google Shape;2277;p1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78" name="Google Shape;2278;p16"/>
              <p:cNvGrpSpPr/>
              <p:nvPr/>
            </p:nvGrpSpPr>
            <p:grpSpPr>
              <a:xfrm>
                <a:off x="4444301" y="6116630"/>
                <a:ext cx="191552" cy="174250"/>
                <a:chOff x="4444301" y="6116630"/>
                <a:chExt cx="191552" cy="174250"/>
              </a:xfrm>
            </p:grpSpPr>
            <p:sp>
              <p:nvSpPr>
                <p:cNvPr id="2279" name="Google Shape;2279;p1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0" name="Google Shape;2280;p1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81" name="Google Shape;2281;p16"/>
              <p:cNvGrpSpPr/>
              <p:nvPr/>
            </p:nvGrpSpPr>
            <p:grpSpPr>
              <a:xfrm>
                <a:off x="4462311" y="5636933"/>
                <a:ext cx="572525" cy="575651"/>
                <a:chOff x="4462311" y="5636933"/>
                <a:chExt cx="572525" cy="575651"/>
              </a:xfrm>
            </p:grpSpPr>
            <p:sp>
              <p:nvSpPr>
                <p:cNvPr id="2282" name="Google Shape;2282;p1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3" name="Google Shape;2283;p1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84" name="Google Shape;2284;p16"/>
              <p:cNvGrpSpPr/>
              <p:nvPr/>
            </p:nvGrpSpPr>
            <p:grpSpPr>
              <a:xfrm>
                <a:off x="4751814" y="5483009"/>
                <a:ext cx="402028" cy="354862"/>
                <a:chOff x="4751814" y="5483009"/>
                <a:chExt cx="402028" cy="354862"/>
              </a:xfrm>
            </p:grpSpPr>
            <p:sp>
              <p:nvSpPr>
                <p:cNvPr id="2285" name="Google Shape;2285;p1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6" name="Google Shape;2286;p1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87" name="Google Shape;2287;p16"/>
              <p:cNvGrpSpPr/>
              <p:nvPr/>
            </p:nvGrpSpPr>
            <p:grpSpPr>
              <a:xfrm>
                <a:off x="4865542" y="5303307"/>
                <a:ext cx="416205" cy="387402"/>
                <a:chOff x="4865542" y="5303307"/>
                <a:chExt cx="416205" cy="387402"/>
              </a:xfrm>
            </p:grpSpPr>
            <p:sp>
              <p:nvSpPr>
                <p:cNvPr id="2288" name="Google Shape;2288;p1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9" name="Google Shape;2289;p1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90" name="Google Shape;2290;p16"/>
              <p:cNvGrpSpPr/>
              <p:nvPr/>
            </p:nvGrpSpPr>
            <p:grpSpPr>
              <a:xfrm>
                <a:off x="4804248" y="5401592"/>
                <a:ext cx="421233" cy="357222"/>
                <a:chOff x="4804248" y="5401592"/>
                <a:chExt cx="421233" cy="357222"/>
              </a:xfrm>
            </p:grpSpPr>
            <p:sp>
              <p:nvSpPr>
                <p:cNvPr id="2291" name="Google Shape;2291;p1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2" name="Google Shape;2292;p1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93" name="Google Shape;2293;p16"/>
              <p:cNvGrpSpPr/>
              <p:nvPr/>
            </p:nvGrpSpPr>
            <p:grpSpPr>
              <a:xfrm>
                <a:off x="4680264" y="5562151"/>
                <a:ext cx="421201" cy="357254"/>
                <a:chOff x="4680264" y="5562151"/>
                <a:chExt cx="421201" cy="357254"/>
              </a:xfrm>
            </p:grpSpPr>
            <p:sp>
              <p:nvSpPr>
                <p:cNvPr id="2294" name="Google Shape;2294;p1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5" name="Google Shape;2295;p1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96" name="Google Shape;2296;p1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97" name="Google Shape;2297;p16"/>
              <p:cNvGrpSpPr/>
              <p:nvPr/>
            </p:nvGrpSpPr>
            <p:grpSpPr>
              <a:xfrm>
                <a:off x="4661227" y="5807423"/>
                <a:ext cx="195857" cy="208030"/>
                <a:chOff x="4661227" y="5807423"/>
                <a:chExt cx="195857" cy="208030"/>
              </a:xfrm>
            </p:grpSpPr>
            <p:sp>
              <p:nvSpPr>
                <p:cNvPr id="2298" name="Google Shape;2298;p1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9" name="Google Shape;2299;p1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00" name="Google Shape;2300;p1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01" name="Google Shape;2301;p16"/>
            <p:cNvGrpSpPr/>
            <p:nvPr/>
          </p:nvGrpSpPr>
          <p:grpSpPr>
            <a:xfrm>
              <a:off x="15662019" y="7573647"/>
              <a:ext cx="1385387" cy="1633742"/>
              <a:chOff x="4444301" y="5303307"/>
              <a:chExt cx="837446" cy="987573"/>
            </a:xfrm>
          </p:grpSpPr>
          <p:grpSp>
            <p:nvGrpSpPr>
              <p:cNvPr id="2302" name="Google Shape;2302;p16"/>
              <p:cNvGrpSpPr/>
              <p:nvPr/>
            </p:nvGrpSpPr>
            <p:grpSpPr>
              <a:xfrm>
                <a:off x="4447958" y="5864581"/>
                <a:ext cx="411276" cy="403725"/>
                <a:chOff x="4447958" y="5864581"/>
                <a:chExt cx="411276" cy="403725"/>
              </a:xfrm>
            </p:grpSpPr>
            <p:sp>
              <p:nvSpPr>
                <p:cNvPr id="2303" name="Google Shape;2303;p1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04" name="Google Shape;2304;p1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05" name="Google Shape;2305;p16"/>
              <p:cNvGrpSpPr/>
              <p:nvPr/>
            </p:nvGrpSpPr>
            <p:grpSpPr>
              <a:xfrm>
                <a:off x="4444301" y="6116630"/>
                <a:ext cx="191552" cy="174250"/>
                <a:chOff x="4444301" y="6116630"/>
                <a:chExt cx="191552" cy="174250"/>
              </a:xfrm>
            </p:grpSpPr>
            <p:sp>
              <p:nvSpPr>
                <p:cNvPr id="2306" name="Google Shape;2306;p1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07" name="Google Shape;2307;p1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08" name="Google Shape;2308;p16"/>
              <p:cNvGrpSpPr/>
              <p:nvPr/>
            </p:nvGrpSpPr>
            <p:grpSpPr>
              <a:xfrm>
                <a:off x="4462311" y="5636933"/>
                <a:ext cx="572525" cy="575651"/>
                <a:chOff x="4462311" y="5636933"/>
                <a:chExt cx="572525" cy="575651"/>
              </a:xfrm>
            </p:grpSpPr>
            <p:sp>
              <p:nvSpPr>
                <p:cNvPr id="2309" name="Google Shape;2309;p1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0" name="Google Shape;2310;p1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1" name="Google Shape;2311;p16"/>
              <p:cNvGrpSpPr/>
              <p:nvPr/>
            </p:nvGrpSpPr>
            <p:grpSpPr>
              <a:xfrm>
                <a:off x="4751814" y="5483009"/>
                <a:ext cx="402028" cy="354862"/>
                <a:chOff x="4751814" y="5483009"/>
                <a:chExt cx="402028" cy="354862"/>
              </a:xfrm>
            </p:grpSpPr>
            <p:sp>
              <p:nvSpPr>
                <p:cNvPr id="2312" name="Google Shape;2312;p1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3" name="Google Shape;2313;p1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4" name="Google Shape;2314;p16"/>
              <p:cNvGrpSpPr/>
              <p:nvPr/>
            </p:nvGrpSpPr>
            <p:grpSpPr>
              <a:xfrm>
                <a:off x="4865542" y="5303307"/>
                <a:ext cx="416205" cy="387402"/>
                <a:chOff x="4865542" y="5303307"/>
                <a:chExt cx="416205" cy="387402"/>
              </a:xfrm>
            </p:grpSpPr>
            <p:sp>
              <p:nvSpPr>
                <p:cNvPr id="2315" name="Google Shape;2315;p1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6" name="Google Shape;2316;p1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7" name="Google Shape;2317;p16"/>
              <p:cNvGrpSpPr/>
              <p:nvPr/>
            </p:nvGrpSpPr>
            <p:grpSpPr>
              <a:xfrm>
                <a:off x="4804248" y="5401592"/>
                <a:ext cx="421233" cy="357222"/>
                <a:chOff x="4804248" y="5401592"/>
                <a:chExt cx="421233" cy="357222"/>
              </a:xfrm>
            </p:grpSpPr>
            <p:sp>
              <p:nvSpPr>
                <p:cNvPr id="2318" name="Google Shape;2318;p1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9" name="Google Shape;2319;p1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20" name="Google Shape;2320;p16"/>
              <p:cNvGrpSpPr/>
              <p:nvPr/>
            </p:nvGrpSpPr>
            <p:grpSpPr>
              <a:xfrm>
                <a:off x="4680264" y="5562151"/>
                <a:ext cx="421201" cy="357254"/>
                <a:chOff x="4680264" y="5562151"/>
                <a:chExt cx="421201" cy="357254"/>
              </a:xfrm>
            </p:grpSpPr>
            <p:sp>
              <p:nvSpPr>
                <p:cNvPr id="2321" name="Google Shape;2321;p1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22" name="Google Shape;2322;p1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23" name="Google Shape;2323;p1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324" name="Google Shape;2324;p16"/>
              <p:cNvGrpSpPr/>
              <p:nvPr/>
            </p:nvGrpSpPr>
            <p:grpSpPr>
              <a:xfrm>
                <a:off x="4661227" y="5807423"/>
                <a:ext cx="195857" cy="208030"/>
                <a:chOff x="4661227" y="5807423"/>
                <a:chExt cx="195857" cy="208030"/>
              </a:xfrm>
            </p:grpSpPr>
            <p:sp>
              <p:nvSpPr>
                <p:cNvPr id="2325" name="Google Shape;2325;p1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26" name="Google Shape;2326;p1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27" name="Google Shape;2327;p1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62605026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016 Choice Board">
  <p:cSld name="016 Choice Board">
    <p:spTree>
      <p:nvGrpSpPr>
        <p:cNvPr id="1" name="Shape 2328"/>
        <p:cNvGrpSpPr/>
        <p:nvPr/>
      </p:nvGrpSpPr>
      <p:grpSpPr>
        <a:xfrm>
          <a:off x="0" y="0"/>
          <a:ext cx="0" cy="0"/>
          <a:chOff x="0" y="0"/>
          <a:chExt cx="0" cy="0"/>
        </a:xfrm>
      </p:grpSpPr>
      <p:sp>
        <p:nvSpPr>
          <p:cNvPr id="2329" name="Google Shape;2329;p17"/>
          <p:cNvSpPr/>
          <p:nvPr/>
        </p:nvSpPr>
        <p:spPr>
          <a:xfrm>
            <a:off x="868759"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0" name="Google Shape;2330;p17"/>
          <p:cNvSpPr/>
          <p:nvPr/>
        </p:nvSpPr>
        <p:spPr>
          <a:xfrm>
            <a:off x="3538927"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1" name="Google Shape;2331;p17"/>
          <p:cNvSpPr/>
          <p:nvPr/>
        </p:nvSpPr>
        <p:spPr>
          <a:xfrm>
            <a:off x="6209095"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2" name="Google Shape;2332;p17"/>
          <p:cNvSpPr/>
          <p:nvPr/>
        </p:nvSpPr>
        <p:spPr>
          <a:xfrm>
            <a:off x="8879263"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3" name="Google Shape;2333;p17"/>
          <p:cNvSpPr/>
          <p:nvPr/>
        </p:nvSpPr>
        <p:spPr>
          <a:xfrm>
            <a:off x="868759"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4" name="Google Shape;2334;p17"/>
          <p:cNvSpPr/>
          <p:nvPr/>
        </p:nvSpPr>
        <p:spPr>
          <a:xfrm>
            <a:off x="3538927"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5" name="Google Shape;2335;p17"/>
          <p:cNvSpPr/>
          <p:nvPr/>
        </p:nvSpPr>
        <p:spPr>
          <a:xfrm>
            <a:off x="6209095"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6" name="Google Shape;2336;p17"/>
          <p:cNvSpPr/>
          <p:nvPr/>
        </p:nvSpPr>
        <p:spPr>
          <a:xfrm>
            <a:off x="8879263"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7" name="Google Shape;2337;p17"/>
          <p:cNvSpPr/>
          <p:nvPr/>
        </p:nvSpPr>
        <p:spPr>
          <a:xfrm>
            <a:off x="868759"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8" name="Google Shape;2338;p17"/>
          <p:cNvSpPr/>
          <p:nvPr/>
        </p:nvSpPr>
        <p:spPr>
          <a:xfrm>
            <a:off x="3538927"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9" name="Google Shape;2339;p17"/>
          <p:cNvSpPr/>
          <p:nvPr/>
        </p:nvSpPr>
        <p:spPr>
          <a:xfrm>
            <a:off x="6209095"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0" name="Google Shape;2340;p17"/>
          <p:cNvSpPr/>
          <p:nvPr/>
        </p:nvSpPr>
        <p:spPr>
          <a:xfrm>
            <a:off x="8879263"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1" name="Google Shape;2341;p17"/>
          <p:cNvSpPr/>
          <p:nvPr/>
        </p:nvSpPr>
        <p:spPr>
          <a:xfrm>
            <a:off x="868759"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2" name="Google Shape;2342;p17"/>
          <p:cNvSpPr/>
          <p:nvPr/>
        </p:nvSpPr>
        <p:spPr>
          <a:xfrm>
            <a:off x="3538927"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3" name="Google Shape;2343;p17"/>
          <p:cNvSpPr/>
          <p:nvPr/>
        </p:nvSpPr>
        <p:spPr>
          <a:xfrm>
            <a:off x="6209095"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4" name="Google Shape;2344;p17"/>
          <p:cNvSpPr/>
          <p:nvPr/>
        </p:nvSpPr>
        <p:spPr>
          <a:xfrm>
            <a:off x="8879263"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5" name="Google Shape;2345;p17"/>
          <p:cNvSpPr/>
          <p:nvPr/>
        </p:nvSpPr>
        <p:spPr>
          <a:xfrm>
            <a:off x="943807" y="1976950"/>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46" name="Google Shape;2346;p17" descr="Eye outline"/>
          <p:cNvGrpSpPr/>
          <p:nvPr/>
        </p:nvGrpSpPr>
        <p:grpSpPr>
          <a:xfrm>
            <a:off x="3626425" y="1978337"/>
            <a:ext cx="270927" cy="152832"/>
            <a:chOff x="2017451" y="997371"/>
            <a:chExt cx="742944" cy="419100"/>
          </a:xfrm>
        </p:grpSpPr>
        <p:sp>
          <p:nvSpPr>
            <p:cNvPr id="2347" name="Google Shape;2347;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8" name="Google Shape;2348;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49" name="Google Shape;2349;p17" descr="Ear outline"/>
          <p:cNvGrpSpPr/>
          <p:nvPr/>
        </p:nvGrpSpPr>
        <p:grpSpPr>
          <a:xfrm>
            <a:off x="6257091" y="1979346"/>
            <a:ext cx="173020" cy="232803"/>
            <a:chOff x="5019702" y="2885850"/>
            <a:chExt cx="474460" cy="638400"/>
          </a:xfrm>
        </p:grpSpPr>
        <p:sp>
          <p:nvSpPr>
            <p:cNvPr id="2350" name="Google Shape;2350;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1" name="Google Shape;2351;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52" name="Google Shape;2352;p17"/>
          <p:cNvSpPr/>
          <p:nvPr/>
        </p:nvSpPr>
        <p:spPr>
          <a:xfrm>
            <a:off x="8972468" y="1999594"/>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53" name="Google Shape;2353;p17" descr="Ear outline"/>
          <p:cNvGrpSpPr/>
          <p:nvPr/>
        </p:nvGrpSpPr>
        <p:grpSpPr>
          <a:xfrm>
            <a:off x="974559" y="3099000"/>
            <a:ext cx="173020" cy="232803"/>
            <a:chOff x="5019702" y="2885850"/>
            <a:chExt cx="474460" cy="638400"/>
          </a:xfrm>
        </p:grpSpPr>
        <p:sp>
          <p:nvSpPr>
            <p:cNvPr id="2354" name="Google Shape;2354;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5" name="Google Shape;2355;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56" name="Google Shape;2356;p17" descr="Ear outline"/>
          <p:cNvGrpSpPr/>
          <p:nvPr/>
        </p:nvGrpSpPr>
        <p:grpSpPr>
          <a:xfrm>
            <a:off x="8972435" y="4263720"/>
            <a:ext cx="173020" cy="232803"/>
            <a:chOff x="5019702" y="2885850"/>
            <a:chExt cx="474460" cy="638400"/>
          </a:xfrm>
        </p:grpSpPr>
        <p:sp>
          <p:nvSpPr>
            <p:cNvPr id="2357" name="Google Shape;2357;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8" name="Google Shape;2358;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59" name="Google Shape;2359;p17" descr="Ear outline"/>
          <p:cNvGrpSpPr/>
          <p:nvPr/>
        </p:nvGrpSpPr>
        <p:grpSpPr>
          <a:xfrm>
            <a:off x="3626404" y="5389027"/>
            <a:ext cx="173020" cy="232803"/>
            <a:chOff x="5019702" y="2885850"/>
            <a:chExt cx="474460" cy="638400"/>
          </a:xfrm>
        </p:grpSpPr>
        <p:sp>
          <p:nvSpPr>
            <p:cNvPr id="2360" name="Google Shape;2360;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1" name="Google Shape;2361;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62" name="Google Shape;2362;p17" descr="Eye outline"/>
          <p:cNvGrpSpPr/>
          <p:nvPr/>
        </p:nvGrpSpPr>
        <p:grpSpPr>
          <a:xfrm>
            <a:off x="8975675" y="3099007"/>
            <a:ext cx="270927" cy="152832"/>
            <a:chOff x="2017451" y="997371"/>
            <a:chExt cx="742944" cy="419100"/>
          </a:xfrm>
        </p:grpSpPr>
        <p:sp>
          <p:nvSpPr>
            <p:cNvPr id="2363" name="Google Shape;2363;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4" name="Google Shape;2364;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65" name="Google Shape;2365;p17" descr="Eye outline"/>
          <p:cNvGrpSpPr/>
          <p:nvPr/>
        </p:nvGrpSpPr>
        <p:grpSpPr>
          <a:xfrm>
            <a:off x="925624" y="4252011"/>
            <a:ext cx="270927" cy="152832"/>
            <a:chOff x="2017451" y="997371"/>
            <a:chExt cx="742944" cy="419100"/>
          </a:xfrm>
        </p:grpSpPr>
        <p:sp>
          <p:nvSpPr>
            <p:cNvPr id="2366" name="Google Shape;2366;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7" name="Google Shape;2367;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68" name="Google Shape;2368;p17" descr="Eye outline"/>
          <p:cNvGrpSpPr/>
          <p:nvPr/>
        </p:nvGrpSpPr>
        <p:grpSpPr>
          <a:xfrm>
            <a:off x="6257112" y="5370620"/>
            <a:ext cx="270927" cy="152832"/>
            <a:chOff x="2017451" y="997371"/>
            <a:chExt cx="742944" cy="419100"/>
          </a:xfrm>
        </p:grpSpPr>
        <p:sp>
          <p:nvSpPr>
            <p:cNvPr id="2369" name="Google Shape;2369;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0" name="Google Shape;2370;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71" name="Google Shape;2371;p17"/>
          <p:cNvSpPr/>
          <p:nvPr/>
        </p:nvSpPr>
        <p:spPr>
          <a:xfrm>
            <a:off x="3623218" y="3076557"/>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2" name="Google Shape;2372;p17"/>
          <p:cNvSpPr/>
          <p:nvPr/>
        </p:nvSpPr>
        <p:spPr>
          <a:xfrm>
            <a:off x="6257123" y="4241278"/>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3" name="Google Shape;2373;p17"/>
          <p:cNvSpPr/>
          <p:nvPr/>
        </p:nvSpPr>
        <p:spPr>
          <a:xfrm>
            <a:off x="922417" y="5366584"/>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4" name="Google Shape;2374;p17"/>
          <p:cNvSpPr/>
          <p:nvPr/>
        </p:nvSpPr>
        <p:spPr>
          <a:xfrm>
            <a:off x="6258414" y="3090511"/>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5" name="Google Shape;2375;p17"/>
          <p:cNvSpPr/>
          <p:nvPr/>
        </p:nvSpPr>
        <p:spPr>
          <a:xfrm>
            <a:off x="3595652" y="4235448"/>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6" name="Google Shape;2376;p17"/>
          <p:cNvSpPr/>
          <p:nvPr/>
        </p:nvSpPr>
        <p:spPr>
          <a:xfrm>
            <a:off x="8941683" y="5369233"/>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7" name="Google Shape;2377;p17"/>
          <p:cNvSpPr/>
          <p:nvPr/>
        </p:nvSpPr>
        <p:spPr>
          <a:xfrm>
            <a:off x="10825800" y="5760966"/>
            <a:ext cx="778210" cy="66557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78" name="Google Shape;2378;p17"/>
          <p:cNvSpPr/>
          <p:nvPr/>
        </p:nvSpPr>
        <p:spPr>
          <a:xfrm>
            <a:off x="678399" y="5780433"/>
            <a:ext cx="658581" cy="665297"/>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79" name="Google Shape;2379;p17"/>
          <p:cNvSpPr/>
          <p:nvPr/>
        </p:nvSpPr>
        <p:spPr>
          <a:xfrm rot="5230440">
            <a:off x="10739297" y="1652590"/>
            <a:ext cx="882576" cy="804320"/>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380" name="Google Shape;2380;p17"/>
          <p:cNvGrpSpPr/>
          <p:nvPr/>
        </p:nvGrpSpPr>
        <p:grpSpPr>
          <a:xfrm>
            <a:off x="460790" y="414621"/>
            <a:ext cx="1093803" cy="1140530"/>
            <a:chOff x="2451372" y="7926631"/>
            <a:chExt cx="1640705" cy="1710795"/>
          </a:xfrm>
        </p:grpSpPr>
        <p:grpSp>
          <p:nvGrpSpPr>
            <p:cNvPr id="2381" name="Google Shape;2381;p17"/>
            <p:cNvGrpSpPr/>
            <p:nvPr/>
          </p:nvGrpSpPr>
          <p:grpSpPr>
            <a:xfrm>
              <a:off x="2451372" y="7926631"/>
              <a:ext cx="1640705" cy="1710795"/>
              <a:chOff x="10913347" y="1720888"/>
              <a:chExt cx="918545" cy="957731"/>
            </a:xfrm>
          </p:grpSpPr>
          <p:grpSp>
            <p:nvGrpSpPr>
              <p:cNvPr id="2382" name="Google Shape;2382;p17"/>
              <p:cNvGrpSpPr/>
              <p:nvPr/>
            </p:nvGrpSpPr>
            <p:grpSpPr>
              <a:xfrm>
                <a:off x="10913347" y="1960327"/>
                <a:ext cx="918545" cy="718292"/>
                <a:chOff x="10913347" y="1960327"/>
                <a:chExt cx="918545" cy="718292"/>
              </a:xfrm>
            </p:grpSpPr>
            <p:sp>
              <p:nvSpPr>
                <p:cNvPr id="2383" name="Google Shape;2383;p17"/>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84" name="Google Shape;2384;p17"/>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85" name="Google Shape;2385;p17"/>
              <p:cNvGrpSpPr/>
              <p:nvPr/>
            </p:nvGrpSpPr>
            <p:grpSpPr>
              <a:xfrm>
                <a:off x="10974609" y="2212942"/>
                <a:ext cx="209169" cy="209168"/>
                <a:chOff x="10974609" y="2212942"/>
                <a:chExt cx="209169" cy="209168"/>
              </a:xfrm>
            </p:grpSpPr>
            <p:sp>
              <p:nvSpPr>
                <p:cNvPr id="2386" name="Google Shape;2386;p17"/>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87" name="Google Shape;2387;p17"/>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88" name="Google Shape;2388;p17"/>
              <p:cNvGrpSpPr/>
              <p:nvPr/>
            </p:nvGrpSpPr>
            <p:grpSpPr>
              <a:xfrm>
                <a:off x="11175206" y="2363437"/>
                <a:ext cx="209168" cy="209168"/>
                <a:chOff x="11175206" y="2363437"/>
                <a:chExt cx="209168" cy="209168"/>
              </a:xfrm>
            </p:grpSpPr>
            <p:sp>
              <p:nvSpPr>
                <p:cNvPr id="2389" name="Google Shape;2389;p17"/>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0" name="Google Shape;2390;p17"/>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91" name="Google Shape;2391;p17"/>
              <p:cNvGrpSpPr/>
              <p:nvPr/>
            </p:nvGrpSpPr>
            <p:grpSpPr>
              <a:xfrm>
                <a:off x="11516391" y="2092546"/>
                <a:ext cx="209169" cy="209168"/>
                <a:chOff x="11516391" y="2092546"/>
                <a:chExt cx="209169" cy="209168"/>
              </a:xfrm>
            </p:grpSpPr>
            <p:sp>
              <p:nvSpPr>
                <p:cNvPr id="2392" name="Google Shape;2392;p17"/>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3" name="Google Shape;2393;p17"/>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94" name="Google Shape;2394;p17"/>
              <p:cNvGrpSpPr/>
              <p:nvPr/>
            </p:nvGrpSpPr>
            <p:grpSpPr>
              <a:xfrm>
                <a:off x="11426094" y="2333338"/>
                <a:ext cx="209169" cy="209168"/>
                <a:chOff x="11426094" y="2333338"/>
                <a:chExt cx="209169" cy="209168"/>
              </a:xfrm>
            </p:grpSpPr>
            <p:sp>
              <p:nvSpPr>
                <p:cNvPr id="2395" name="Google Shape;2395;p17"/>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6" name="Google Shape;2396;p17"/>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97" name="Google Shape;2397;p17"/>
              <p:cNvGrpSpPr/>
              <p:nvPr/>
            </p:nvGrpSpPr>
            <p:grpSpPr>
              <a:xfrm>
                <a:off x="10932301" y="1720888"/>
                <a:ext cx="646499" cy="499292"/>
                <a:chOff x="10932301" y="1720888"/>
                <a:chExt cx="646499" cy="499292"/>
              </a:xfrm>
            </p:grpSpPr>
            <p:grpSp>
              <p:nvGrpSpPr>
                <p:cNvPr id="2398" name="Google Shape;2398;p17"/>
                <p:cNvGrpSpPr/>
                <p:nvPr/>
              </p:nvGrpSpPr>
              <p:grpSpPr>
                <a:xfrm>
                  <a:off x="11292848" y="1720888"/>
                  <a:ext cx="285952" cy="231831"/>
                  <a:chOff x="11292848" y="1720888"/>
                  <a:chExt cx="285952" cy="231831"/>
                </a:xfrm>
              </p:grpSpPr>
              <p:sp>
                <p:nvSpPr>
                  <p:cNvPr id="2399" name="Google Shape;2399;p17"/>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00" name="Google Shape;2400;p17"/>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01" name="Google Shape;2401;p17"/>
                <p:cNvGrpSpPr/>
                <p:nvPr/>
              </p:nvGrpSpPr>
              <p:grpSpPr>
                <a:xfrm>
                  <a:off x="11190563" y="1827754"/>
                  <a:ext cx="209006" cy="212690"/>
                  <a:chOff x="11190563" y="1827754"/>
                  <a:chExt cx="209006" cy="212690"/>
                </a:xfrm>
              </p:grpSpPr>
              <p:sp>
                <p:nvSpPr>
                  <p:cNvPr id="2402" name="Google Shape;2402;p17"/>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03" name="Google Shape;2403;p17"/>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04" name="Google Shape;2404;p17"/>
                <p:cNvGrpSpPr/>
                <p:nvPr/>
              </p:nvGrpSpPr>
              <p:grpSpPr>
                <a:xfrm>
                  <a:off x="10932301" y="1885932"/>
                  <a:ext cx="382548" cy="334248"/>
                  <a:chOff x="10932301" y="1885932"/>
                  <a:chExt cx="382548" cy="334248"/>
                </a:xfrm>
              </p:grpSpPr>
              <p:sp>
                <p:nvSpPr>
                  <p:cNvPr id="2405" name="Google Shape;2405;p17"/>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06" name="Google Shape;2406;p17"/>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407" name="Google Shape;2407;p17"/>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408" name="Google Shape;2408;p17"/>
            <p:cNvGrpSpPr/>
            <p:nvPr/>
          </p:nvGrpSpPr>
          <p:grpSpPr>
            <a:xfrm>
              <a:off x="2451372" y="7926631"/>
              <a:ext cx="1640705" cy="1710795"/>
              <a:chOff x="10913347" y="1720888"/>
              <a:chExt cx="918545" cy="957731"/>
            </a:xfrm>
          </p:grpSpPr>
          <p:grpSp>
            <p:nvGrpSpPr>
              <p:cNvPr id="2409" name="Google Shape;2409;p17"/>
              <p:cNvGrpSpPr/>
              <p:nvPr/>
            </p:nvGrpSpPr>
            <p:grpSpPr>
              <a:xfrm>
                <a:off x="10913347" y="1960327"/>
                <a:ext cx="918545" cy="718292"/>
                <a:chOff x="10913347" y="1960327"/>
                <a:chExt cx="918545" cy="718292"/>
              </a:xfrm>
            </p:grpSpPr>
            <p:sp>
              <p:nvSpPr>
                <p:cNvPr id="2410" name="Google Shape;2410;p17"/>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11" name="Google Shape;2411;p17"/>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12" name="Google Shape;2412;p17"/>
              <p:cNvGrpSpPr/>
              <p:nvPr/>
            </p:nvGrpSpPr>
            <p:grpSpPr>
              <a:xfrm>
                <a:off x="10974609" y="2212942"/>
                <a:ext cx="209169" cy="209168"/>
                <a:chOff x="10974609" y="2212942"/>
                <a:chExt cx="209169" cy="209168"/>
              </a:xfrm>
            </p:grpSpPr>
            <p:sp>
              <p:nvSpPr>
                <p:cNvPr id="2413" name="Google Shape;2413;p17"/>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14" name="Google Shape;2414;p17"/>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15" name="Google Shape;2415;p17"/>
              <p:cNvGrpSpPr/>
              <p:nvPr/>
            </p:nvGrpSpPr>
            <p:grpSpPr>
              <a:xfrm>
                <a:off x="11175206" y="2363437"/>
                <a:ext cx="209168" cy="209168"/>
                <a:chOff x="11175206" y="2363437"/>
                <a:chExt cx="209168" cy="209168"/>
              </a:xfrm>
            </p:grpSpPr>
            <p:sp>
              <p:nvSpPr>
                <p:cNvPr id="2416" name="Google Shape;2416;p17"/>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17" name="Google Shape;2417;p17"/>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18" name="Google Shape;2418;p17"/>
              <p:cNvGrpSpPr/>
              <p:nvPr/>
            </p:nvGrpSpPr>
            <p:grpSpPr>
              <a:xfrm>
                <a:off x="11516391" y="2092546"/>
                <a:ext cx="209169" cy="209168"/>
                <a:chOff x="11516391" y="2092546"/>
                <a:chExt cx="209169" cy="209168"/>
              </a:xfrm>
            </p:grpSpPr>
            <p:sp>
              <p:nvSpPr>
                <p:cNvPr id="2419" name="Google Shape;2419;p17"/>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0" name="Google Shape;2420;p17"/>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21" name="Google Shape;2421;p17"/>
              <p:cNvGrpSpPr/>
              <p:nvPr/>
            </p:nvGrpSpPr>
            <p:grpSpPr>
              <a:xfrm>
                <a:off x="11426094" y="2333338"/>
                <a:ext cx="209169" cy="209168"/>
                <a:chOff x="11426094" y="2333338"/>
                <a:chExt cx="209169" cy="209168"/>
              </a:xfrm>
            </p:grpSpPr>
            <p:sp>
              <p:nvSpPr>
                <p:cNvPr id="2422" name="Google Shape;2422;p17"/>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3" name="Google Shape;2423;p17"/>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24" name="Google Shape;2424;p17"/>
              <p:cNvGrpSpPr/>
              <p:nvPr/>
            </p:nvGrpSpPr>
            <p:grpSpPr>
              <a:xfrm>
                <a:off x="10932301" y="1720888"/>
                <a:ext cx="646499" cy="499292"/>
                <a:chOff x="10932301" y="1720888"/>
                <a:chExt cx="646499" cy="499292"/>
              </a:xfrm>
            </p:grpSpPr>
            <p:grpSp>
              <p:nvGrpSpPr>
                <p:cNvPr id="2425" name="Google Shape;2425;p17"/>
                <p:cNvGrpSpPr/>
                <p:nvPr/>
              </p:nvGrpSpPr>
              <p:grpSpPr>
                <a:xfrm>
                  <a:off x="11292848" y="1720888"/>
                  <a:ext cx="285952" cy="231831"/>
                  <a:chOff x="11292848" y="1720888"/>
                  <a:chExt cx="285952" cy="231831"/>
                </a:xfrm>
              </p:grpSpPr>
              <p:sp>
                <p:nvSpPr>
                  <p:cNvPr id="2426" name="Google Shape;2426;p17"/>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7" name="Google Shape;2427;p17"/>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28" name="Google Shape;2428;p17"/>
                <p:cNvGrpSpPr/>
                <p:nvPr/>
              </p:nvGrpSpPr>
              <p:grpSpPr>
                <a:xfrm>
                  <a:off x="11190563" y="1827754"/>
                  <a:ext cx="209006" cy="212690"/>
                  <a:chOff x="11190563" y="1827754"/>
                  <a:chExt cx="209006" cy="212690"/>
                </a:xfrm>
              </p:grpSpPr>
              <p:sp>
                <p:nvSpPr>
                  <p:cNvPr id="2429" name="Google Shape;2429;p17"/>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30" name="Google Shape;2430;p17"/>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31" name="Google Shape;2431;p17"/>
                <p:cNvGrpSpPr/>
                <p:nvPr/>
              </p:nvGrpSpPr>
              <p:grpSpPr>
                <a:xfrm>
                  <a:off x="10932301" y="1885932"/>
                  <a:ext cx="382548" cy="334248"/>
                  <a:chOff x="10932301" y="1885932"/>
                  <a:chExt cx="382548" cy="334248"/>
                </a:xfrm>
              </p:grpSpPr>
              <p:sp>
                <p:nvSpPr>
                  <p:cNvPr id="2432" name="Google Shape;2432;p17"/>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33" name="Google Shape;2433;p17"/>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434" name="Google Shape;2434;p17"/>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2435" name="Google Shape;2435;p17"/>
          <p:cNvGrpSpPr/>
          <p:nvPr/>
        </p:nvGrpSpPr>
        <p:grpSpPr>
          <a:xfrm rot="981374">
            <a:off x="10702817" y="511201"/>
            <a:ext cx="1024187" cy="947365"/>
            <a:chOff x="5140976" y="802510"/>
            <a:chExt cx="1536327" cy="1421090"/>
          </a:xfrm>
        </p:grpSpPr>
        <p:grpSp>
          <p:nvGrpSpPr>
            <p:cNvPr id="2436" name="Google Shape;2436;p17"/>
            <p:cNvGrpSpPr/>
            <p:nvPr/>
          </p:nvGrpSpPr>
          <p:grpSpPr>
            <a:xfrm>
              <a:off x="5140976" y="802510"/>
              <a:ext cx="1536327" cy="1421090"/>
              <a:chOff x="1560766" y="5405182"/>
              <a:chExt cx="928687" cy="859028"/>
            </a:xfrm>
          </p:grpSpPr>
          <p:grpSp>
            <p:nvGrpSpPr>
              <p:cNvPr id="2437" name="Google Shape;2437;p17"/>
              <p:cNvGrpSpPr/>
              <p:nvPr/>
            </p:nvGrpSpPr>
            <p:grpSpPr>
              <a:xfrm>
                <a:off x="1580864" y="5520975"/>
                <a:ext cx="202501" cy="481393"/>
                <a:chOff x="1580864" y="5520975"/>
                <a:chExt cx="202501" cy="481393"/>
              </a:xfrm>
            </p:grpSpPr>
            <p:sp>
              <p:nvSpPr>
                <p:cNvPr id="2438" name="Google Shape;2438;p17"/>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39" name="Google Shape;2439;p17"/>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0" name="Google Shape;2440;p17"/>
              <p:cNvGrpSpPr/>
              <p:nvPr/>
            </p:nvGrpSpPr>
            <p:grpSpPr>
              <a:xfrm>
                <a:off x="1615001" y="5405182"/>
                <a:ext cx="134227" cy="78931"/>
                <a:chOff x="1615001" y="5405182"/>
                <a:chExt cx="134227" cy="78931"/>
              </a:xfrm>
            </p:grpSpPr>
            <p:sp>
              <p:nvSpPr>
                <p:cNvPr id="2441" name="Google Shape;2441;p17"/>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42" name="Google Shape;2442;p17"/>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3" name="Google Shape;2443;p17"/>
              <p:cNvGrpSpPr/>
              <p:nvPr/>
            </p:nvGrpSpPr>
            <p:grpSpPr>
              <a:xfrm>
                <a:off x="1580941" y="5455538"/>
                <a:ext cx="202347" cy="99441"/>
                <a:chOff x="1580941" y="5455538"/>
                <a:chExt cx="202347" cy="99441"/>
              </a:xfrm>
            </p:grpSpPr>
            <p:sp>
              <p:nvSpPr>
                <p:cNvPr id="2444" name="Google Shape;2444;p17"/>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45" name="Google Shape;2445;p17"/>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6" name="Google Shape;2446;p17"/>
              <p:cNvGrpSpPr/>
              <p:nvPr/>
            </p:nvGrpSpPr>
            <p:grpSpPr>
              <a:xfrm>
                <a:off x="1757076" y="5521165"/>
                <a:ext cx="202596" cy="481393"/>
                <a:chOff x="1757076" y="5521165"/>
                <a:chExt cx="202596" cy="481393"/>
              </a:xfrm>
            </p:grpSpPr>
            <p:sp>
              <p:nvSpPr>
                <p:cNvPr id="2447" name="Google Shape;2447;p17"/>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48" name="Google Shape;2448;p17"/>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9" name="Google Shape;2449;p17"/>
              <p:cNvGrpSpPr/>
              <p:nvPr/>
            </p:nvGrpSpPr>
            <p:grpSpPr>
              <a:xfrm>
                <a:off x="1791213" y="5405437"/>
                <a:ext cx="134227" cy="78867"/>
                <a:chOff x="1791213" y="5405437"/>
                <a:chExt cx="134227" cy="78867"/>
              </a:xfrm>
            </p:grpSpPr>
            <p:sp>
              <p:nvSpPr>
                <p:cNvPr id="2450" name="Google Shape;2450;p17"/>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1" name="Google Shape;2451;p17"/>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52" name="Google Shape;2452;p17"/>
              <p:cNvGrpSpPr/>
              <p:nvPr/>
            </p:nvGrpSpPr>
            <p:grpSpPr>
              <a:xfrm>
                <a:off x="1757267" y="5455729"/>
                <a:ext cx="202343" cy="99535"/>
                <a:chOff x="1757267" y="5455729"/>
                <a:chExt cx="202343" cy="99535"/>
              </a:xfrm>
            </p:grpSpPr>
            <p:sp>
              <p:nvSpPr>
                <p:cNvPr id="2453" name="Google Shape;2453;p17"/>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4" name="Google Shape;2454;p17"/>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55" name="Google Shape;2455;p17"/>
              <p:cNvGrpSpPr/>
              <p:nvPr/>
            </p:nvGrpSpPr>
            <p:grpSpPr>
              <a:xfrm>
                <a:off x="1931003" y="5526594"/>
                <a:ext cx="202596" cy="481393"/>
                <a:chOff x="1931003" y="5526594"/>
                <a:chExt cx="202596" cy="481393"/>
              </a:xfrm>
            </p:grpSpPr>
            <p:sp>
              <p:nvSpPr>
                <p:cNvPr id="2456" name="Google Shape;2456;p17"/>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7" name="Google Shape;2457;p17"/>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58" name="Google Shape;2458;p17"/>
              <p:cNvGrpSpPr/>
              <p:nvPr/>
            </p:nvGrpSpPr>
            <p:grpSpPr>
              <a:xfrm>
                <a:off x="1965235" y="5405437"/>
                <a:ext cx="134227" cy="78867"/>
                <a:chOff x="1965235" y="5405437"/>
                <a:chExt cx="134227" cy="78867"/>
              </a:xfrm>
            </p:grpSpPr>
            <p:sp>
              <p:nvSpPr>
                <p:cNvPr id="2459" name="Google Shape;2459;p17"/>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0" name="Google Shape;2460;p17"/>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61" name="Google Shape;2461;p17"/>
              <p:cNvGrpSpPr/>
              <p:nvPr/>
            </p:nvGrpSpPr>
            <p:grpSpPr>
              <a:xfrm>
                <a:off x="1931256" y="5455729"/>
                <a:ext cx="202281" cy="99535"/>
                <a:chOff x="1931256" y="5455729"/>
                <a:chExt cx="202281" cy="99535"/>
              </a:xfrm>
            </p:grpSpPr>
            <p:sp>
              <p:nvSpPr>
                <p:cNvPr id="2462" name="Google Shape;2462;p17"/>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3" name="Google Shape;2463;p17"/>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64" name="Google Shape;2464;p17"/>
              <p:cNvGrpSpPr/>
              <p:nvPr/>
            </p:nvGrpSpPr>
            <p:grpSpPr>
              <a:xfrm>
                <a:off x="2099210" y="5526690"/>
                <a:ext cx="202601" cy="481298"/>
                <a:chOff x="2099210" y="5526690"/>
                <a:chExt cx="202601" cy="481298"/>
              </a:xfrm>
            </p:grpSpPr>
            <p:sp>
              <p:nvSpPr>
                <p:cNvPr id="2465" name="Google Shape;2465;p17"/>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6" name="Google Shape;2466;p17"/>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67" name="Google Shape;2467;p17"/>
              <p:cNvGrpSpPr/>
              <p:nvPr/>
            </p:nvGrpSpPr>
            <p:grpSpPr>
              <a:xfrm>
                <a:off x="2133447" y="5405437"/>
                <a:ext cx="134227" cy="78867"/>
                <a:chOff x="2133447" y="5405437"/>
                <a:chExt cx="134227" cy="78867"/>
              </a:xfrm>
            </p:grpSpPr>
            <p:sp>
              <p:nvSpPr>
                <p:cNvPr id="2468" name="Google Shape;2468;p17"/>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9" name="Google Shape;2469;p17"/>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0" name="Google Shape;2470;p17"/>
              <p:cNvGrpSpPr/>
              <p:nvPr/>
            </p:nvGrpSpPr>
            <p:grpSpPr>
              <a:xfrm>
                <a:off x="2099467" y="5455729"/>
                <a:ext cx="202281" cy="99535"/>
                <a:chOff x="2099467" y="5455729"/>
                <a:chExt cx="202281" cy="99535"/>
              </a:xfrm>
            </p:grpSpPr>
            <p:sp>
              <p:nvSpPr>
                <p:cNvPr id="2471" name="Google Shape;2471;p17"/>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72" name="Google Shape;2472;p17"/>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3" name="Google Shape;2473;p17"/>
              <p:cNvGrpSpPr/>
              <p:nvPr/>
            </p:nvGrpSpPr>
            <p:grpSpPr>
              <a:xfrm>
                <a:off x="2273236" y="5521165"/>
                <a:ext cx="202596" cy="481393"/>
                <a:chOff x="2273236" y="5521165"/>
                <a:chExt cx="202596" cy="481393"/>
              </a:xfrm>
            </p:grpSpPr>
            <p:sp>
              <p:nvSpPr>
                <p:cNvPr id="2474" name="Google Shape;2474;p17"/>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75" name="Google Shape;2475;p17"/>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6" name="Google Shape;2476;p17"/>
              <p:cNvGrpSpPr/>
              <p:nvPr/>
            </p:nvGrpSpPr>
            <p:grpSpPr>
              <a:xfrm>
                <a:off x="2307373" y="5405437"/>
                <a:ext cx="134227" cy="78867"/>
                <a:chOff x="2307373" y="5405437"/>
                <a:chExt cx="134227" cy="78867"/>
              </a:xfrm>
            </p:grpSpPr>
            <p:sp>
              <p:nvSpPr>
                <p:cNvPr id="2477" name="Google Shape;2477;p17"/>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78" name="Google Shape;2478;p17"/>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9" name="Google Shape;2479;p17"/>
              <p:cNvGrpSpPr/>
              <p:nvPr/>
            </p:nvGrpSpPr>
            <p:grpSpPr>
              <a:xfrm>
                <a:off x="2273427" y="5455729"/>
                <a:ext cx="202310" cy="99535"/>
                <a:chOff x="2273427" y="5455729"/>
                <a:chExt cx="202310" cy="99535"/>
              </a:xfrm>
            </p:grpSpPr>
            <p:sp>
              <p:nvSpPr>
                <p:cNvPr id="2480" name="Google Shape;2480;p17"/>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81" name="Google Shape;2481;p17"/>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82" name="Google Shape;2482;p17"/>
              <p:cNvGrpSpPr/>
              <p:nvPr/>
            </p:nvGrpSpPr>
            <p:grpSpPr>
              <a:xfrm>
                <a:off x="1560766" y="5782817"/>
                <a:ext cx="928687" cy="481393"/>
                <a:chOff x="1560766" y="5782817"/>
                <a:chExt cx="928687" cy="481393"/>
              </a:xfrm>
            </p:grpSpPr>
            <p:sp>
              <p:nvSpPr>
                <p:cNvPr id="2483" name="Google Shape;2483;p17"/>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84" name="Google Shape;2484;p17"/>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85" name="Google Shape;2485;p17"/>
              <p:cNvGrpSpPr/>
              <p:nvPr/>
            </p:nvGrpSpPr>
            <p:grpSpPr>
              <a:xfrm>
                <a:off x="1724405" y="5870161"/>
                <a:ext cx="612267" cy="284988"/>
                <a:chOff x="1724405" y="5870161"/>
                <a:chExt cx="612267" cy="284988"/>
              </a:xfrm>
            </p:grpSpPr>
            <p:sp>
              <p:nvSpPr>
                <p:cNvPr id="2486" name="Google Shape;2486;p17"/>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87" name="Google Shape;2487;p17"/>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488" name="Google Shape;2488;p17"/>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89" name="Google Shape;2489;p17"/>
            <p:cNvGrpSpPr/>
            <p:nvPr/>
          </p:nvGrpSpPr>
          <p:grpSpPr>
            <a:xfrm>
              <a:off x="5140976" y="802510"/>
              <a:ext cx="1536327" cy="1421090"/>
              <a:chOff x="1560766" y="5405182"/>
              <a:chExt cx="928687" cy="859028"/>
            </a:xfrm>
          </p:grpSpPr>
          <p:grpSp>
            <p:nvGrpSpPr>
              <p:cNvPr id="2490" name="Google Shape;2490;p17"/>
              <p:cNvGrpSpPr/>
              <p:nvPr/>
            </p:nvGrpSpPr>
            <p:grpSpPr>
              <a:xfrm>
                <a:off x="1580864" y="5520975"/>
                <a:ext cx="202501" cy="481393"/>
                <a:chOff x="1580864" y="5520975"/>
                <a:chExt cx="202501" cy="481393"/>
              </a:xfrm>
            </p:grpSpPr>
            <p:sp>
              <p:nvSpPr>
                <p:cNvPr id="2491" name="Google Shape;2491;p17"/>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92" name="Google Shape;2492;p17"/>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93" name="Google Shape;2493;p17"/>
              <p:cNvGrpSpPr/>
              <p:nvPr/>
            </p:nvGrpSpPr>
            <p:grpSpPr>
              <a:xfrm>
                <a:off x="1615001" y="5405182"/>
                <a:ext cx="134227" cy="78931"/>
                <a:chOff x="1615001" y="5405182"/>
                <a:chExt cx="134227" cy="78931"/>
              </a:xfrm>
            </p:grpSpPr>
            <p:sp>
              <p:nvSpPr>
                <p:cNvPr id="2494" name="Google Shape;2494;p17"/>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95" name="Google Shape;2495;p17"/>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96" name="Google Shape;2496;p17"/>
              <p:cNvGrpSpPr/>
              <p:nvPr/>
            </p:nvGrpSpPr>
            <p:grpSpPr>
              <a:xfrm>
                <a:off x="1580941" y="5455538"/>
                <a:ext cx="202347" cy="99441"/>
                <a:chOff x="1580941" y="5455538"/>
                <a:chExt cx="202347" cy="99441"/>
              </a:xfrm>
            </p:grpSpPr>
            <p:sp>
              <p:nvSpPr>
                <p:cNvPr id="2497" name="Google Shape;2497;p17"/>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98" name="Google Shape;2498;p17"/>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99" name="Google Shape;2499;p17"/>
              <p:cNvGrpSpPr/>
              <p:nvPr/>
            </p:nvGrpSpPr>
            <p:grpSpPr>
              <a:xfrm>
                <a:off x="1757076" y="5521165"/>
                <a:ext cx="202596" cy="481393"/>
                <a:chOff x="1757076" y="5521165"/>
                <a:chExt cx="202596" cy="481393"/>
              </a:xfrm>
            </p:grpSpPr>
            <p:sp>
              <p:nvSpPr>
                <p:cNvPr id="2500" name="Google Shape;2500;p17"/>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1" name="Google Shape;2501;p17"/>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02" name="Google Shape;2502;p17"/>
              <p:cNvGrpSpPr/>
              <p:nvPr/>
            </p:nvGrpSpPr>
            <p:grpSpPr>
              <a:xfrm>
                <a:off x="1791213" y="5405437"/>
                <a:ext cx="134227" cy="78867"/>
                <a:chOff x="1791213" y="5405437"/>
                <a:chExt cx="134227" cy="78867"/>
              </a:xfrm>
            </p:grpSpPr>
            <p:sp>
              <p:nvSpPr>
                <p:cNvPr id="2503" name="Google Shape;2503;p17"/>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4" name="Google Shape;2504;p17"/>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05" name="Google Shape;2505;p17"/>
              <p:cNvGrpSpPr/>
              <p:nvPr/>
            </p:nvGrpSpPr>
            <p:grpSpPr>
              <a:xfrm>
                <a:off x="1757267" y="5455729"/>
                <a:ext cx="202343" cy="99535"/>
                <a:chOff x="1757267" y="5455729"/>
                <a:chExt cx="202343" cy="99535"/>
              </a:xfrm>
            </p:grpSpPr>
            <p:sp>
              <p:nvSpPr>
                <p:cNvPr id="2506" name="Google Shape;2506;p17"/>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7" name="Google Shape;2507;p17"/>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08" name="Google Shape;2508;p17"/>
              <p:cNvGrpSpPr/>
              <p:nvPr/>
            </p:nvGrpSpPr>
            <p:grpSpPr>
              <a:xfrm>
                <a:off x="1931003" y="5526594"/>
                <a:ext cx="202596" cy="481393"/>
                <a:chOff x="1931003" y="5526594"/>
                <a:chExt cx="202596" cy="481393"/>
              </a:xfrm>
            </p:grpSpPr>
            <p:sp>
              <p:nvSpPr>
                <p:cNvPr id="2509" name="Google Shape;2509;p17"/>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0" name="Google Shape;2510;p17"/>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11" name="Google Shape;2511;p17"/>
              <p:cNvGrpSpPr/>
              <p:nvPr/>
            </p:nvGrpSpPr>
            <p:grpSpPr>
              <a:xfrm>
                <a:off x="1965235" y="5405437"/>
                <a:ext cx="134227" cy="78867"/>
                <a:chOff x="1965235" y="5405437"/>
                <a:chExt cx="134227" cy="78867"/>
              </a:xfrm>
            </p:grpSpPr>
            <p:sp>
              <p:nvSpPr>
                <p:cNvPr id="2512" name="Google Shape;2512;p17"/>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3" name="Google Shape;2513;p17"/>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14" name="Google Shape;2514;p17"/>
              <p:cNvGrpSpPr/>
              <p:nvPr/>
            </p:nvGrpSpPr>
            <p:grpSpPr>
              <a:xfrm>
                <a:off x="1931256" y="5455729"/>
                <a:ext cx="202281" cy="99535"/>
                <a:chOff x="1931256" y="5455729"/>
                <a:chExt cx="202281" cy="99535"/>
              </a:xfrm>
            </p:grpSpPr>
            <p:sp>
              <p:nvSpPr>
                <p:cNvPr id="2515" name="Google Shape;2515;p17"/>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6" name="Google Shape;2516;p17"/>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17" name="Google Shape;2517;p17"/>
              <p:cNvGrpSpPr/>
              <p:nvPr/>
            </p:nvGrpSpPr>
            <p:grpSpPr>
              <a:xfrm>
                <a:off x="2099210" y="5526690"/>
                <a:ext cx="202601" cy="481298"/>
                <a:chOff x="2099210" y="5526690"/>
                <a:chExt cx="202601" cy="481298"/>
              </a:xfrm>
            </p:grpSpPr>
            <p:sp>
              <p:nvSpPr>
                <p:cNvPr id="2518" name="Google Shape;2518;p17"/>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9" name="Google Shape;2519;p17"/>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0" name="Google Shape;2520;p17"/>
              <p:cNvGrpSpPr/>
              <p:nvPr/>
            </p:nvGrpSpPr>
            <p:grpSpPr>
              <a:xfrm>
                <a:off x="2133447" y="5405437"/>
                <a:ext cx="134227" cy="78867"/>
                <a:chOff x="2133447" y="5405437"/>
                <a:chExt cx="134227" cy="78867"/>
              </a:xfrm>
            </p:grpSpPr>
            <p:sp>
              <p:nvSpPr>
                <p:cNvPr id="2521" name="Google Shape;2521;p17"/>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22" name="Google Shape;2522;p17"/>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3" name="Google Shape;2523;p17"/>
              <p:cNvGrpSpPr/>
              <p:nvPr/>
            </p:nvGrpSpPr>
            <p:grpSpPr>
              <a:xfrm>
                <a:off x="2099467" y="5455729"/>
                <a:ext cx="202281" cy="99535"/>
                <a:chOff x="2099467" y="5455729"/>
                <a:chExt cx="202281" cy="99535"/>
              </a:xfrm>
            </p:grpSpPr>
            <p:sp>
              <p:nvSpPr>
                <p:cNvPr id="2524" name="Google Shape;2524;p17"/>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25" name="Google Shape;2525;p17"/>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6" name="Google Shape;2526;p17"/>
              <p:cNvGrpSpPr/>
              <p:nvPr/>
            </p:nvGrpSpPr>
            <p:grpSpPr>
              <a:xfrm>
                <a:off x="2273236" y="5521165"/>
                <a:ext cx="202596" cy="481393"/>
                <a:chOff x="2273236" y="5521165"/>
                <a:chExt cx="202596" cy="481393"/>
              </a:xfrm>
            </p:grpSpPr>
            <p:sp>
              <p:nvSpPr>
                <p:cNvPr id="2527" name="Google Shape;2527;p17"/>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28" name="Google Shape;2528;p17"/>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9" name="Google Shape;2529;p17"/>
              <p:cNvGrpSpPr/>
              <p:nvPr/>
            </p:nvGrpSpPr>
            <p:grpSpPr>
              <a:xfrm>
                <a:off x="2307373" y="5405437"/>
                <a:ext cx="134227" cy="78867"/>
                <a:chOff x="2307373" y="5405437"/>
                <a:chExt cx="134227" cy="78867"/>
              </a:xfrm>
            </p:grpSpPr>
            <p:sp>
              <p:nvSpPr>
                <p:cNvPr id="2530" name="Google Shape;2530;p17"/>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31" name="Google Shape;2531;p17"/>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32" name="Google Shape;2532;p17"/>
              <p:cNvGrpSpPr/>
              <p:nvPr/>
            </p:nvGrpSpPr>
            <p:grpSpPr>
              <a:xfrm>
                <a:off x="2273427" y="5455729"/>
                <a:ext cx="202310" cy="99535"/>
                <a:chOff x="2273427" y="5455729"/>
                <a:chExt cx="202310" cy="99535"/>
              </a:xfrm>
            </p:grpSpPr>
            <p:sp>
              <p:nvSpPr>
                <p:cNvPr id="2533" name="Google Shape;2533;p17"/>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34" name="Google Shape;2534;p17"/>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35" name="Google Shape;2535;p17"/>
              <p:cNvGrpSpPr/>
              <p:nvPr/>
            </p:nvGrpSpPr>
            <p:grpSpPr>
              <a:xfrm>
                <a:off x="1560766" y="5782817"/>
                <a:ext cx="928687" cy="481393"/>
                <a:chOff x="1560766" y="5782817"/>
                <a:chExt cx="928687" cy="481393"/>
              </a:xfrm>
            </p:grpSpPr>
            <p:sp>
              <p:nvSpPr>
                <p:cNvPr id="2536" name="Google Shape;2536;p17"/>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37" name="Google Shape;2537;p17"/>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38" name="Google Shape;2538;p17"/>
              <p:cNvGrpSpPr/>
              <p:nvPr/>
            </p:nvGrpSpPr>
            <p:grpSpPr>
              <a:xfrm>
                <a:off x="1724405" y="5870161"/>
                <a:ext cx="612267" cy="284988"/>
                <a:chOff x="1724405" y="5870161"/>
                <a:chExt cx="612267" cy="284988"/>
              </a:xfrm>
            </p:grpSpPr>
            <p:sp>
              <p:nvSpPr>
                <p:cNvPr id="2539" name="Google Shape;2539;p17"/>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0" name="Google Shape;2540;p17"/>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41" name="Google Shape;2541;p17"/>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75365670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017 Free writting">
  <p:cSld name="017 Free writting">
    <p:spTree>
      <p:nvGrpSpPr>
        <p:cNvPr id="1" name="Shape 2542"/>
        <p:cNvGrpSpPr/>
        <p:nvPr/>
      </p:nvGrpSpPr>
      <p:grpSpPr>
        <a:xfrm>
          <a:off x="0" y="0"/>
          <a:ext cx="0" cy="0"/>
          <a:chOff x="0" y="0"/>
          <a:chExt cx="0" cy="0"/>
        </a:xfrm>
      </p:grpSpPr>
      <p:sp>
        <p:nvSpPr>
          <p:cNvPr id="2543" name="Google Shape;2543;p18"/>
          <p:cNvSpPr/>
          <p:nvPr/>
        </p:nvSpPr>
        <p:spPr>
          <a:xfrm>
            <a:off x="727109" y="1589200"/>
            <a:ext cx="10737777" cy="456757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4" name="Google Shape;2544;p18"/>
          <p:cNvSpPr/>
          <p:nvPr/>
        </p:nvSpPr>
        <p:spPr>
          <a:xfrm rot="4336257">
            <a:off x="568975" y="5484491"/>
            <a:ext cx="924249" cy="790473"/>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45" name="Google Shape;2545;p18"/>
          <p:cNvGrpSpPr/>
          <p:nvPr/>
        </p:nvGrpSpPr>
        <p:grpSpPr>
          <a:xfrm rot="-2700000">
            <a:off x="10207974" y="742986"/>
            <a:ext cx="923583" cy="1093434"/>
            <a:chOff x="15662019" y="7573647"/>
            <a:chExt cx="1385387" cy="1640167"/>
          </a:xfrm>
        </p:grpSpPr>
        <p:grpSp>
          <p:nvGrpSpPr>
            <p:cNvPr id="2546" name="Google Shape;2546;p18"/>
            <p:cNvGrpSpPr/>
            <p:nvPr/>
          </p:nvGrpSpPr>
          <p:grpSpPr>
            <a:xfrm>
              <a:off x="15662019" y="7580072"/>
              <a:ext cx="1385387" cy="1633742"/>
              <a:chOff x="4444301" y="5303307"/>
              <a:chExt cx="837446" cy="987573"/>
            </a:xfrm>
          </p:grpSpPr>
          <p:grpSp>
            <p:nvGrpSpPr>
              <p:cNvPr id="2547" name="Google Shape;2547;p18"/>
              <p:cNvGrpSpPr/>
              <p:nvPr/>
            </p:nvGrpSpPr>
            <p:grpSpPr>
              <a:xfrm>
                <a:off x="4447958" y="5864581"/>
                <a:ext cx="411276" cy="403725"/>
                <a:chOff x="4447958" y="5864581"/>
                <a:chExt cx="411276" cy="403725"/>
              </a:xfrm>
            </p:grpSpPr>
            <p:sp>
              <p:nvSpPr>
                <p:cNvPr id="2548" name="Google Shape;2548;p1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9" name="Google Shape;2549;p1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0" name="Google Shape;2550;p18"/>
              <p:cNvGrpSpPr/>
              <p:nvPr/>
            </p:nvGrpSpPr>
            <p:grpSpPr>
              <a:xfrm>
                <a:off x="4444301" y="6116630"/>
                <a:ext cx="191552" cy="174250"/>
                <a:chOff x="4444301" y="6116630"/>
                <a:chExt cx="191552" cy="174250"/>
              </a:xfrm>
            </p:grpSpPr>
            <p:sp>
              <p:nvSpPr>
                <p:cNvPr id="2551" name="Google Shape;2551;p1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52" name="Google Shape;2552;p1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3" name="Google Shape;2553;p18"/>
              <p:cNvGrpSpPr/>
              <p:nvPr/>
            </p:nvGrpSpPr>
            <p:grpSpPr>
              <a:xfrm>
                <a:off x="4462311" y="5636933"/>
                <a:ext cx="572525" cy="575651"/>
                <a:chOff x="4462311" y="5636933"/>
                <a:chExt cx="572525" cy="575651"/>
              </a:xfrm>
            </p:grpSpPr>
            <p:sp>
              <p:nvSpPr>
                <p:cNvPr id="2554" name="Google Shape;2554;p1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55" name="Google Shape;2555;p1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6" name="Google Shape;2556;p18"/>
              <p:cNvGrpSpPr/>
              <p:nvPr/>
            </p:nvGrpSpPr>
            <p:grpSpPr>
              <a:xfrm>
                <a:off x="4751814" y="5483009"/>
                <a:ext cx="402028" cy="354862"/>
                <a:chOff x="4751814" y="5483009"/>
                <a:chExt cx="402028" cy="354862"/>
              </a:xfrm>
            </p:grpSpPr>
            <p:sp>
              <p:nvSpPr>
                <p:cNvPr id="2557" name="Google Shape;2557;p1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58" name="Google Shape;2558;p1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9" name="Google Shape;2559;p18"/>
              <p:cNvGrpSpPr/>
              <p:nvPr/>
            </p:nvGrpSpPr>
            <p:grpSpPr>
              <a:xfrm>
                <a:off x="4865542" y="5303307"/>
                <a:ext cx="416205" cy="387402"/>
                <a:chOff x="4865542" y="5303307"/>
                <a:chExt cx="416205" cy="387402"/>
              </a:xfrm>
            </p:grpSpPr>
            <p:sp>
              <p:nvSpPr>
                <p:cNvPr id="2560" name="Google Shape;2560;p1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61" name="Google Shape;2561;p1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62" name="Google Shape;2562;p18"/>
              <p:cNvGrpSpPr/>
              <p:nvPr/>
            </p:nvGrpSpPr>
            <p:grpSpPr>
              <a:xfrm>
                <a:off x="4804248" y="5401592"/>
                <a:ext cx="421233" cy="357222"/>
                <a:chOff x="4804248" y="5401592"/>
                <a:chExt cx="421233" cy="357222"/>
              </a:xfrm>
            </p:grpSpPr>
            <p:sp>
              <p:nvSpPr>
                <p:cNvPr id="2563" name="Google Shape;2563;p1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64" name="Google Shape;2564;p1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65" name="Google Shape;2565;p18"/>
              <p:cNvGrpSpPr/>
              <p:nvPr/>
            </p:nvGrpSpPr>
            <p:grpSpPr>
              <a:xfrm>
                <a:off x="4680264" y="5562151"/>
                <a:ext cx="421201" cy="357254"/>
                <a:chOff x="4680264" y="5562151"/>
                <a:chExt cx="421201" cy="357254"/>
              </a:xfrm>
            </p:grpSpPr>
            <p:sp>
              <p:nvSpPr>
                <p:cNvPr id="2566" name="Google Shape;2566;p1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67" name="Google Shape;2567;p1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68" name="Google Shape;2568;p1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69" name="Google Shape;2569;p18"/>
              <p:cNvGrpSpPr/>
              <p:nvPr/>
            </p:nvGrpSpPr>
            <p:grpSpPr>
              <a:xfrm>
                <a:off x="4661227" y="5807423"/>
                <a:ext cx="195857" cy="208030"/>
                <a:chOff x="4661227" y="5807423"/>
                <a:chExt cx="195857" cy="208030"/>
              </a:xfrm>
            </p:grpSpPr>
            <p:sp>
              <p:nvSpPr>
                <p:cNvPr id="2570" name="Google Shape;2570;p1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71" name="Google Shape;2571;p1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72" name="Google Shape;2572;p1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73" name="Google Shape;2573;p18"/>
            <p:cNvGrpSpPr/>
            <p:nvPr/>
          </p:nvGrpSpPr>
          <p:grpSpPr>
            <a:xfrm>
              <a:off x="15662019" y="7573647"/>
              <a:ext cx="1385387" cy="1633742"/>
              <a:chOff x="4444301" y="5303307"/>
              <a:chExt cx="837446" cy="987573"/>
            </a:xfrm>
          </p:grpSpPr>
          <p:grpSp>
            <p:nvGrpSpPr>
              <p:cNvPr id="2574" name="Google Shape;2574;p18"/>
              <p:cNvGrpSpPr/>
              <p:nvPr/>
            </p:nvGrpSpPr>
            <p:grpSpPr>
              <a:xfrm>
                <a:off x="4447958" y="5864581"/>
                <a:ext cx="411276" cy="403725"/>
                <a:chOff x="4447958" y="5864581"/>
                <a:chExt cx="411276" cy="403725"/>
              </a:xfrm>
            </p:grpSpPr>
            <p:sp>
              <p:nvSpPr>
                <p:cNvPr id="2575" name="Google Shape;2575;p1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76" name="Google Shape;2576;p1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77" name="Google Shape;2577;p18"/>
              <p:cNvGrpSpPr/>
              <p:nvPr/>
            </p:nvGrpSpPr>
            <p:grpSpPr>
              <a:xfrm>
                <a:off x="4444301" y="6116630"/>
                <a:ext cx="191552" cy="174250"/>
                <a:chOff x="4444301" y="6116630"/>
                <a:chExt cx="191552" cy="174250"/>
              </a:xfrm>
            </p:grpSpPr>
            <p:sp>
              <p:nvSpPr>
                <p:cNvPr id="2578" name="Google Shape;2578;p1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79" name="Google Shape;2579;p1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0" name="Google Shape;2580;p18"/>
              <p:cNvGrpSpPr/>
              <p:nvPr/>
            </p:nvGrpSpPr>
            <p:grpSpPr>
              <a:xfrm>
                <a:off x="4462311" y="5636933"/>
                <a:ext cx="572525" cy="575651"/>
                <a:chOff x="4462311" y="5636933"/>
                <a:chExt cx="572525" cy="575651"/>
              </a:xfrm>
            </p:grpSpPr>
            <p:sp>
              <p:nvSpPr>
                <p:cNvPr id="2581" name="Google Shape;2581;p1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2" name="Google Shape;2582;p1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3" name="Google Shape;2583;p18"/>
              <p:cNvGrpSpPr/>
              <p:nvPr/>
            </p:nvGrpSpPr>
            <p:grpSpPr>
              <a:xfrm>
                <a:off x="4751814" y="5483009"/>
                <a:ext cx="402028" cy="354862"/>
                <a:chOff x="4751814" y="5483009"/>
                <a:chExt cx="402028" cy="354862"/>
              </a:xfrm>
            </p:grpSpPr>
            <p:sp>
              <p:nvSpPr>
                <p:cNvPr id="2584" name="Google Shape;2584;p1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5" name="Google Shape;2585;p1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6" name="Google Shape;2586;p18"/>
              <p:cNvGrpSpPr/>
              <p:nvPr/>
            </p:nvGrpSpPr>
            <p:grpSpPr>
              <a:xfrm>
                <a:off x="4865542" y="5303307"/>
                <a:ext cx="416205" cy="387402"/>
                <a:chOff x="4865542" y="5303307"/>
                <a:chExt cx="416205" cy="387402"/>
              </a:xfrm>
            </p:grpSpPr>
            <p:sp>
              <p:nvSpPr>
                <p:cNvPr id="2587" name="Google Shape;2587;p1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8" name="Google Shape;2588;p1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9" name="Google Shape;2589;p18"/>
              <p:cNvGrpSpPr/>
              <p:nvPr/>
            </p:nvGrpSpPr>
            <p:grpSpPr>
              <a:xfrm>
                <a:off x="4804248" y="5401592"/>
                <a:ext cx="421233" cy="357222"/>
                <a:chOff x="4804248" y="5401592"/>
                <a:chExt cx="421233" cy="357222"/>
              </a:xfrm>
            </p:grpSpPr>
            <p:sp>
              <p:nvSpPr>
                <p:cNvPr id="2590" name="Google Shape;2590;p1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91" name="Google Shape;2591;p1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92" name="Google Shape;2592;p18"/>
              <p:cNvGrpSpPr/>
              <p:nvPr/>
            </p:nvGrpSpPr>
            <p:grpSpPr>
              <a:xfrm>
                <a:off x="4680264" y="5562151"/>
                <a:ext cx="421201" cy="357254"/>
                <a:chOff x="4680264" y="5562151"/>
                <a:chExt cx="421201" cy="357254"/>
              </a:xfrm>
            </p:grpSpPr>
            <p:sp>
              <p:nvSpPr>
                <p:cNvPr id="2593" name="Google Shape;2593;p1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94" name="Google Shape;2594;p1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95" name="Google Shape;2595;p1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96" name="Google Shape;2596;p18"/>
              <p:cNvGrpSpPr/>
              <p:nvPr/>
            </p:nvGrpSpPr>
            <p:grpSpPr>
              <a:xfrm>
                <a:off x="4661227" y="5807423"/>
                <a:ext cx="195857" cy="208030"/>
                <a:chOff x="4661227" y="5807423"/>
                <a:chExt cx="195857" cy="208030"/>
              </a:xfrm>
            </p:grpSpPr>
            <p:sp>
              <p:nvSpPr>
                <p:cNvPr id="2597" name="Google Shape;2597;p1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98" name="Google Shape;2598;p1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99" name="Google Shape;2599;p1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600" name="Google Shape;2600;p18"/>
          <p:cNvGrpSpPr/>
          <p:nvPr/>
        </p:nvGrpSpPr>
        <p:grpSpPr>
          <a:xfrm>
            <a:off x="10893874" y="1530845"/>
            <a:ext cx="845843" cy="1008357"/>
            <a:chOff x="16295136" y="957167"/>
            <a:chExt cx="1268764" cy="1512536"/>
          </a:xfrm>
        </p:grpSpPr>
        <p:grpSp>
          <p:nvGrpSpPr>
            <p:cNvPr id="2601" name="Google Shape;2601;p18"/>
            <p:cNvGrpSpPr/>
            <p:nvPr/>
          </p:nvGrpSpPr>
          <p:grpSpPr>
            <a:xfrm rot="1552322">
              <a:off x="16540639" y="1061526"/>
              <a:ext cx="777769" cy="1303822"/>
              <a:chOff x="5875210" y="3579589"/>
              <a:chExt cx="504443" cy="845629"/>
            </a:xfrm>
          </p:grpSpPr>
          <p:grpSp>
            <p:nvGrpSpPr>
              <p:cNvPr id="2602" name="Google Shape;2602;p18"/>
              <p:cNvGrpSpPr/>
              <p:nvPr/>
            </p:nvGrpSpPr>
            <p:grpSpPr>
              <a:xfrm>
                <a:off x="5875210" y="3579589"/>
                <a:ext cx="504443" cy="845629"/>
                <a:chOff x="5875210" y="3579589"/>
                <a:chExt cx="504443" cy="845629"/>
              </a:xfrm>
            </p:grpSpPr>
            <p:grpSp>
              <p:nvGrpSpPr>
                <p:cNvPr id="2603" name="Google Shape;2603;p18"/>
                <p:cNvGrpSpPr/>
                <p:nvPr/>
              </p:nvGrpSpPr>
              <p:grpSpPr>
                <a:xfrm>
                  <a:off x="5875210" y="3579589"/>
                  <a:ext cx="504443" cy="845629"/>
                  <a:chOff x="5875210" y="3579589"/>
                  <a:chExt cx="504443" cy="845629"/>
                </a:xfrm>
              </p:grpSpPr>
              <p:sp>
                <p:nvSpPr>
                  <p:cNvPr id="2604" name="Google Shape;2604;p18"/>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05" name="Google Shape;2605;p18"/>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06" name="Google Shape;2606;p18"/>
                <p:cNvGrpSpPr/>
                <p:nvPr/>
              </p:nvGrpSpPr>
              <p:grpSpPr>
                <a:xfrm>
                  <a:off x="5875210" y="3776090"/>
                  <a:ext cx="504348" cy="442245"/>
                  <a:chOff x="5875210" y="3776090"/>
                  <a:chExt cx="504348" cy="442245"/>
                </a:xfrm>
              </p:grpSpPr>
              <p:sp>
                <p:nvSpPr>
                  <p:cNvPr id="2607" name="Google Shape;2607;p18"/>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08" name="Google Shape;2608;p18"/>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09" name="Google Shape;2609;p18"/>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10" name="Google Shape;2610;p18"/>
            <p:cNvGrpSpPr/>
            <p:nvPr/>
          </p:nvGrpSpPr>
          <p:grpSpPr>
            <a:xfrm rot="1552322">
              <a:off x="16540628" y="1061521"/>
              <a:ext cx="777769" cy="1303822"/>
              <a:chOff x="5875210" y="3579589"/>
              <a:chExt cx="504443" cy="845629"/>
            </a:xfrm>
          </p:grpSpPr>
          <p:grpSp>
            <p:nvGrpSpPr>
              <p:cNvPr id="2611" name="Google Shape;2611;p18"/>
              <p:cNvGrpSpPr/>
              <p:nvPr/>
            </p:nvGrpSpPr>
            <p:grpSpPr>
              <a:xfrm>
                <a:off x="5875210" y="3579589"/>
                <a:ext cx="504443" cy="845629"/>
                <a:chOff x="5875210" y="3579589"/>
                <a:chExt cx="504443" cy="845629"/>
              </a:xfrm>
            </p:grpSpPr>
            <p:grpSp>
              <p:nvGrpSpPr>
                <p:cNvPr id="2612" name="Google Shape;2612;p18"/>
                <p:cNvGrpSpPr/>
                <p:nvPr/>
              </p:nvGrpSpPr>
              <p:grpSpPr>
                <a:xfrm>
                  <a:off x="5875210" y="3579589"/>
                  <a:ext cx="504443" cy="845629"/>
                  <a:chOff x="5875210" y="3579589"/>
                  <a:chExt cx="504443" cy="845629"/>
                </a:xfrm>
              </p:grpSpPr>
              <p:sp>
                <p:nvSpPr>
                  <p:cNvPr id="2613" name="Google Shape;2613;p18"/>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14" name="Google Shape;2614;p18"/>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15" name="Google Shape;2615;p18"/>
                <p:cNvGrpSpPr/>
                <p:nvPr/>
              </p:nvGrpSpPr>
              <p:grpSpPr>
                <a:xfrm>
                  <a:off x="5875210" y="3776090"/>
                  <a:ext cx="504348" cy="442245"/>
                  <a:chOff x="5875210" y="3776090"/>
                  <a:chExt cx="504348" cy="442245"/>
                </a:xfrm>
              </p:grpSpPr>
              <p:sp>
                <p:nvSpPr>
                  <p:cNvPr id="2616" name="Google Shape;2616;p18"/>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17" name="Google Shape;2617;p18"/>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18" name="Google Shape;2618;p18"/>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71269358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018 Bracket Challenge">
  <p:cSld name="018 Bracket Challenge">
    <p:spTree>
      <p:nvGrpSpPr>
        <p:cNvPr id="1" name="Shape 2619"/>
        <p:cNvGrpSpPr/>
        <p:nvPr/>
      </p:nvGrpSpPr>
      <p:grpSpPr>
        <a:xfrm>
          <a:off x="0" y="0"/>
          <a:ext cx="0" cy="0"/>
          <a:chOff x="0" y="0"/>
          <a:chExt cx="0" cy="0"/>
        </a:xfrm>
      </p:grpSpPr>
      <p:cxnSp>
        <p:nvCxnSpPr>
          <p:cNvPr id="2620" name="Google Shape;2620;p19"/>
          <p:cNvCxnSpPr/>
          <p:nvPr/>
        </p:nvCxnSpPr>
        <p:spPr>
          <a:xfrm>
            <a:off x="6063833" y="2755900"/>
            <a:ext cx="0" cy="1867000"/>
          </a:xfrm>
          <a:prstGeom prst="straightConnector1">
            <a:avLst/>
          </a:prstGeom>
          <a:noFill/>
          <a:ln w="38100" cap="flat" cmpd="sng">
            <a:solidFill>
              <a:schemeClr val="dk1"/>
            </a:solidFill>
            <a:prstDash val="solid"/>
            <a:round/>
            <a:headEnd type="none" w="med" len="med"/>
            <a:tailEnd type="none" w="med" len="med"/>
          </a:ln>
        </p:spPr>
      </p:cxnSp>
      <p:grpSp>
        <p:nvGrpSpPr>
          <p:cNvPr id="2621" name="Google Shape;2621;p19"/>
          <p:cNvGrpSpPr/>
          <p:nvPr/>
        </p:nvGrpSpPr>
        <p:grpSpPr>
          <a:xfrm>
            <a:off x="508000" y="1257300"/>
            <a:ext cx="5572430" cy="4921042"/>
            <a:chOff x="838200" y="1885950"/>
            <a:chExt cx="8358645" cy="7381563"/>
          </a:xfrm>
        </p:grpSpPr>
        <p:sp>
          <p:nvSpPr>
            <p:cNvPr id="2622" name="Google Shape;2622;p19"/>
            <p:cNvSpPr/>
            <p:nvPr/>
          </p:nvSpPr>
          <p:spPr>
            <a:xfrm>
              <a:off x="838200" y="1885950"/>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3" name="Google Shape;2623;p19"/>
            <p:cNvSpPr/>
            <p:nvPr/>
          </p:nvSpPr>
          <p:spPr>
            <a:xfrm>
              <a:off x="838200" y="4083025"/>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4" name="Google Shape;2624;p19"/>
            <p:cNvSpPr/>
            <p:nvPr/>
          </p:nvSpPr>
          <p:spPr>
            <a:xfrm>
              <a:off x="838200" y="6246638"/>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5" name="Google Shape;2625;p19"/>
            <p:cNvSpPr/>
            <p:nvPr/>
          </p:nvSpPr>
          <p:spPr>
            <a:xfrm>
              <a:off x="838200" y="8410263"/>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6" name="Google Shape;2626;p19"/>
            <p:cNvSpPr/>
            <p:nvPr/>
          </p:nvSpPr>
          <p:spPr>
            <a:xfrm>
              <a:off x="2876550" y="2345650"/>
              <a:ext cx="2311897" cy="2070945"/>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7" name="Google Shape;2627;p19"/>
            <p:cNvSpPr/>
            <p:nvPr/>
          </p:nvSpPr>
          <p:spPr>
            <a:xfrm>
              <a:off x="2870500" y="6579600"/>
              <a:ext cx="2311897" cy="2189588"/>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8" name="Google Shape;2628;p19"/>
            <p:cNvSpPr/>
            <p:nvPr/>
          </p:nvSpPr>
          <p:spPr>
            <a:xfrm>
              <a:off x="5170150" y="3476175"/>
              <a:ext cx="2311897" cy="4162892"/>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cxnSp>
          <p:nvCxnSpPr>
            <p:cNvPr id="2629" name="Google Shape;2629;p19"/>
            <p:cNvCxnSpPr/>
            <p:nvPr/>
          </p:nvCxnSpPr>
          <p:spPr>
            <a:xfrm>
              <a:off x="7482045" y="4139325"/>
              <a:ext cx="1714800" cy="0"/>
            </a:xfrm>
            <a:prstGeom prst="straightConnector1">
              <a:avLst/>
            </a:prstGeom>
            <a:solidFill>
              <a:schemeClr val="lt2"/>
            </a:solidFill>
            <a:ln w="38100" cap="flat" cmpd="sng">
              <a:solidFill>
                <a:schemeClr val="dk1"/>
              </a:solidFill>
              <a:prstDash val="solid"/>
              <a:round/>
              <a:headEnd type="none" w="med" len="med"/>
              <a:tailEnd type="none" w="med" len="med"/>
            </a:ln>
          </p:spPr>
        </p:cxnSp>
      </p:grpSp>
      <p:grpSp>
        <p:nvGrpSpPr>
          <p:cNvPr id="2630" name="Google Shape;2630;p19"/>
          <p:cNvGrpSpPr/>
          <p:nvPr/>
        </p:nvGrpSpPr>
        <p:grpSpPr>
          <a:xfrm flipH="1">
            <a:off x="6067758" y="1257300"/>
            <a:ext cx="5635430" cy="4921042"/>
            <a:chOff x="838200" y="1885950"/>
            <a:chExt cx="8453145" cy="7381563"/>
          </a:xfrm>
        </p:grpSpPr>
        <p:sp>
          <p:nvSpPr>
            <p:cNvPr id="2631" name="Google Shape;2631;p19"/>
            <p:cNvSpPr/>
            <p:nvPr/>
          </p:nvSpPr>
          <p:spPr>
            <a:xfrm>
              <a:off x="838200" y="1885950"/>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2" name="Google Shape;2632;p19"/>
            <p:cNvSpPr/>
            <p:nvPr/>
          </p:nvSpPr>
          <p:spPr>
            <a:xfrm>
              <a:off x="838200" y="4083025"/>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3" name="Google Shape;2633;p19"/>
            <p:cNvSpPr/>
            <p:nvPr/>
          </p:nvSpPr>
          <p:spPr>
            <a:xfrm>
              <a:off x="838200" y="6246638"/>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4" name="Google Shape;2634;p19"/>
            <p:cNvSpPr/>
            <p:nvPr/>
          </p:nvSpPr>
          <p:spPr>
            <a:xfrm>
              <a:off x="838200" y="8410263"/>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5" name="Google Shape;2635;p19"/>
            <p:cNvSpPr/>
            <p:nvPr/>
          </p:nvSpPr>
          <p:spPr>
            <a:xfrm>
              <a:off x="2876550" y="2345650"/>
              <a:ext cx="2311897" cy="2070945"/>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6" name="Google Shape;2636;p19"/>
            <p:cNvSpPr/>
            <p:nvPr/>
          </p:nvSpPr>
          <p:spPr>
            <a:xfrm>
              <a:off x="2870500" y="6579600"/>
              <a:ext cx="2311897" cy="2189588"/>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7" name="Google Shape;2637;p19"/>
            <p:cNvSpPr/>
            <p:nvPr/>
          </p:nvSpPr>
          <p:spPr>
            <a:xfrm>
              <a:off x="5170150" y="3476175"/>
              <a:ext cx="2311897" cy="4162892"/>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cxnSp>
          <p:nvCxnSpPr>
            <p:cNvPr id="2638" name="Google Shape;2638;p19"/>
            <p:cNvCxnSpPr/>
            <p:nvPr/>
          </p:nvCxnSpPr>
          <p:spPr>
            <a:xfrm>
              <a:off x="7482045" y="6958725"/>
              <a:ext cx="1809300" cy="0"/>
            </a:xfrm>
            <a:prstGeom prst="straightConnector1">
              <a:avLst/>
            </a:prstGeom>
            <a:solidFill>
              <a:schemeClr val="lt2"/>
            </a:solidFill>
            <a:ln w="38100" cap="flat" cmpd="sng">
              <a:solidFill>
                <a:schemeClr val="dk1"/>
              </a:solidFill>
              <a:prstDash val="solid"/>
              <a:round/>
              <a:headEnd type="none" w="med" len="med"/>
              <a:tailEnd type="none" w="med" len="med"/>
            </a:ln>
          </p:spPr>
        </p:cxnSp>
      </p:grpSp>
      <p:sp>
        <p:nvSpPr>
          <p:cNvPr id="2639" name="Google Shape;2639;p19"/>
          <p:cNvSpPr/>
          <p:nvPr/>
        </p:nvSpPr>
        <p:spPr>
          <a:xfrm>
            <a:off x="423484" y="9841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40" name="Google Shape;2640;p19"/>
          <p:cNvSpPr/>
          <p:nvPr/>
        </p:nvSpPr>
        <p:spPr>
          <a:xfrm>
            <a:off x="423484" y="156940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1" name="Google Shape;2641;p19"/>
          <p:cNvSpPr/>
          <p:nvPr/>
        </p:nvSpPr>
        <p:spPr>
          <a:xfrm>
            <a:off x="423484" y="2434998"/>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2" name="Google Shape;2642;p19"/>
          <p:cNvSpPr/>
          <p:nvPr/>
        </p:nvSpPr>
        <p:spPr>
          <a:xfrm>
            <a:off x="423484" y="3003400"/>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3" name="Google Shape;2643;p19"/>
          <p:cNvSpPr/>
          <p:nvPr/>
        </p:nvSpPr>
        <p:spPr>
          <a:xfrm>
            <a:off x="423484" y="4471151"/>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4" name="Google Shape;2644;p19"/>
          <p:cNvSpPr/>
          <p:nvPr/>
        </p:nvSpPr>
        <p:spPr>
          <a:xfrm>
            <a:off x="423484" y="3885900"/>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45" name="Google Shape;2645;p19"/>
          <p:cNvSpPr/>
          <p:nvPr/>
        </p:nvSpPr>
        <p:spPr>
          <a:xfrm>
            <a:off x="423484" y="5905142"/>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6" name="Google Shape;2646;p19"/>
          <p:cNvSpPr/>
          <p:nvPr/>
        </p:nvSpPr>
        <p:spPr>
          <a:xfrm>
            <a:off x="423484" y="533673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7" name="Google Shape;2647;p19"/>
          <p:cNvSpPr/>
          <p:nvPr/>
        </p:nvSpPr>
        <p:spPr>
          <a:xfrm>
            <a:off x="10495217" y="984175"/>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48" name="Google Shape;2648;p19"/>
          <p:cNvSpPr/>
          <p:nvPr/>
        </p:nvSpPr>
        <p:spPr>
          <a:xfrm>
            <a:off x="10495217" y="1569425"/>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9" name="Google Shape;2649;p19"/>
          <p:cNvSpPr/>
          <p:nvPr/>
        </p:nvSpPr>
        <p:spPr>
          <a:xfrm>
            <a:off x="10495217" y="2435015"/>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0" name="Google Shape;2650;p19"/>
          <p:cNvSpPr/>
          <p:nvPr/>
        </p:nvSpPr>
        <p:spPr>
          <a:xfrm>
            <a:off x="10495217" y="300341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1" name="Google Shape;2651;p19"/>
          <p:cNvSpPr/>
          <p:nvPr/>
        </p:nvSpPr>
        <p:spPr>
          <a:xfrm>
            <a:off x="10495217" y="44711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2" name="Google Shape;2652;p19"/>
          <p:cNvSpPr/>
          <p:nvPr/>
        </p:nvSpPr>
        <p:spPr>
          <a:xfrm>
            <a:off x="10495217" y="388591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3" name="Google Shape;2653;p19"/>
          <p:cNvSpPr/>
          <p:nvPr/>
        </p:nvSpPr>
        <p:spPr>
          <a:xfrm>
            <a:off x="10495217" y="59051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4" name="Google Shape;2654;p19"/>
          <p:cNvSpPr/>
          <p:nvPr/>
        </p:nvSpPr>
        <p:spPr>
          <a:xfrm>
            <a:off x="10495217" y="5336756"/>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5" name="Google Shape;2655;p19"/>
          <p:cNvSpPr/>
          <p:nvPr/>
        </p:nvSpPr>
        <p:spPr>
          <a:xfrm>
            <a:off x="1998284" y="13270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6" name="Google Shape;2656;p19"/>
          <p:cNvSpPr/>
          <p:nvPr/>
        </p:nvSpPr>
        <p:spPr>
          <a:xfrm>
            <a:off x="1998284" y="26859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7" name="Google Shape;2657;p19"/>
          <p:cNvSpPr/>
          <p:nvPr/>
        </p:nvSpPr>
        <p:spPr>
          <a:xfrm>
            <a:off x="1998284" y="42099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8" name="Google Shape;2658;p19"/>
          <p:cNvSpPr/>
          <p:nvPr/>
        </p:nvSpPr>
        <p:spPr>
          <a:xfrm>
            <a:off x="1998284" y="55688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9" name="Google Shape;2659;p19"/>
          <p:cNvSpPr/>
          <p:nvPr/>
        </p:nvSpPr>
        <p:spPr>
          <a:xfrm>
            <a:off x="8945184" y="13237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0" name="Google Shape;2660;p19"/>
          <p:cNvSpPr/>
          <p:nvPr/>
        </p:nvSpPr>
        <p:spPr>
          <a:xfrm>
            <a:off x="8945184" y="26826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1" name="Google Shape;2661;p19"/>
          <p:cNvSpPr/>
          <p:nvPr/>
        </p:nvSpPr>
        <p:spPr>
          <a:xfrm>
            <a:off x="8945184" y="42066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2" name="Google Shape;2662;p19"/>
          <p:cNvSpPr/>
          <p:nvPr/>
        </p:nvSpPr>
        <p:spPr>
          <a:xfrm>
            <a:off x="8945184" y="55655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3" name="Google Shape;2663;p19"/>
          <p:cNvSpPr/>
          <p:nvPr/>
        </p:nvSpPr>
        <p:spPr>
          <a:xfrm>
            <a:off x="3560384" y="21017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4" name="Google Shape;2664;p19"/>
          <p:cNvSpPr/>
          <p:nvPr/>
        </p:nvSpPr>
        <p:spPr>
          <a:xfrm>
            <a:off x="3560384" y="48195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5" name="Google Shape;2665;p19"/>
          <p:cNvSpPr/>
          <p:nvPr/>
        </p:nvSpPr>
        <p:spPr>
          <a:xfrm>
            <a:off x="7414967" y="20857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6" name="Google Shape;2666;p19"/>
          <p:cNvSpPr/>
          <p:nvPr/>
        </p:nvSpPr>
        <p:spPr>
          <a:xfrm>
            <a:off x="7414967" y="48035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7" name="Google Shape;2667;p19"/>
          <p:cNvSpPr/>
          <p:nvPr/>
        </p:nvSpPr>
        <p:spPr>
          <a:xfrm>
            <a:off x="5459342" y="25443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8" name="Google Shape;2668;p19"/>
          <p:cNvSpPr/>
          <p:nvPr/>
        </p:nvSpPr>
        <p:spPr>
          <a:xfrm>
            <a:off x="5459342" y="43609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9" name="Google Shape;2669;p19"/>
          <p:cNvSpPr/>
          <p:nvPr/>
        </p:nvSpPr>
        <p:spPr>
          <a:xfrm>
            <a:off x="5119451" y="3279267"/>
            <a:ext cx="1888759" cy="81465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2670" name="Google Shape;2670;p19"/>
          <p:cNvGrpSpPr/>
          <p:nvPr/>
        </p:nvGrpSpPr>
        <p:grpSpPr>
          <a:xfrm rot="-1773845">
            <a:off x="5035772" y="2902556"/>
            <a:ext cx="396827" cy="710027"/>
            <a:chOff x="7289577" y="3651979"/>
            <a:chExt cx="482250" cy="862870"/>
          </a:xfrm>
        </p:grpSpPr>
        <p:grpSp>
          <p:nvGrpSpPr>
            <p:cNvPr id="2671" name="Google Shape;2671;p19"/>
            <p:cNvGrpSpPr/>
            <p:nvPr/>
          </p:nvGrpSpPr>
          <p:grpSpPr>
            <a:xfrm>
              <a:off x="7289577" y="3651979"/>
              <a:ext cx="482250" cy="862870"/>
              <a:chOff x="7289577" y="3651979"/>
              <a:chExt cx="482250" cy="862870"/>
            </a:xfrm>
          </p:grpSpPr>
          <p:grpSp>
            <p:nvGrpSpPr>
              <p:cNvPr id="2672" name="Google Shape;2672;p19"/>
              <p:cNvGrpSpPr/>
              <p:nvPr/>
            </p:nvGrpSpPr>
            <p:grpSpPr>
              <a:xfrm>
                <a:off x="7289577" y="4061840"/>
                <a:ext cx="482250" cy="130968"/>
                <a:chOff x="7289577" y="4061840"/>
                <a:chExt cx="482250" cy="130968"/>
              </a:xfrm>
            </p:grpSpPr>
            <p:sp>
              <p:nvSpPr>
                <p:cNvPr id="2673" name="Google Shape;2673;p19"/>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74" name="Google Shape;2674;p19"/>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75" name="Google Shape;2675;p19"/>
              <p:cNvGrpSpPr/>
              <p:nvPr/>
            </p:nvGrpSpPr>
            <p:grpSpPr>
              <a:xfrm>
                <a:off x="7318724" y="3651979"/>
                <a:ext cx="423767" cy="130968"/>
                <a:chOff x="7318724" y="3651979"/>
                <a:chExt cx="423767" cy="130968"/>
              </a:xfrm>
            </p:grpSpPr>
            <p:sp>
              <p:nvSpPr>
                <p:cNvPr id="2676" name="Google Shape;2676;p19"/>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77" name="Google Shape;2677;p19"/>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78" name="Google Shape;2678;p19"/>
              <p:cNvGrpSpPr/>
              <p:nvPr/>
            </p:nvGrpSpPr>
            <p:grpSpPr>
              <a:xfrm>
                <a:off x="7304014" y="3754278"/>
                <a:ext cx="453092" cy="336041"/>
                <a:chOff x="7304014" y="3754278"/>
                <a:chExt cx="453092" cy="336041"/>
              </a:xfrm>
            </p:grpSpPr>
            <p:sp>
              <p:nvSpPr>
                <p:cNvPr id="2679" name="Google Shape;2679;p19"/>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80" name="Google Shape;2680;p19"/>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81" name="Google Shape;2681;p19"/>
              <p:cNvGrpSpPr/>
              <p:nvPr/>
            </p:nvGrpSpPr>
            <p:grpSpPr>
              <a:xfrm>
                <a:off x="7451165" y="4164234"/>
                <a:ext cx="159069" cy="350615"/>
                <a:chOff x="7451165" y="4164234"/>
                <a:chExt cx="159069" cy="350615"/>
              </a:xfrm>
            </p:grpSpPr>
            <p:sp>
              <p:nvSpPr>
                <p:cNvPr id="2682" name="Google Shape;2682;p19"/>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83" name="Google Shape;2683;p19"/>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84" name="Google Shape;2684;p19"/>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85" name="Google Shape;2685;p19"/>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86" name="Google Shape;2686;p19"/>
          <p:cNvGrpSpPr/>
          <p:nvPr/>
        </p:nvGrpSpPr>
        <p:grpSpPr>
          <a:xfrm rot="-1773845">
            <a:off x="5035772" y="2903803"/>
            <a:ext cx="396827" cy="710027"/>
            <a:chOff x="7289577" y="3651979"/>
            <a:chExt cx="482250" cy="862870"/>
          </a:xfrm>
        </p:grpSpPr>
        <p:grpSp>
          <p:nvGrpSpPr>
            <p:cNvPr id="2687" name="Google Shape;2687;p19"/>
            <p:cNvGrpSpPr/>
            <p:nvPr/>
          </p:nvGrpSpPr>
          <p:grpSpPr>
            <a:xfrm>
              <a:off x="7289577" y="3651979"/>
              <a:ext cx="482250" cy="862870"/>
              <a:chOff x="7289577" y="3651979"/>
              <a:chExt cx="482250" cy="862870"/>
            </a:xfrm>
          </p:grpSpPr>
          <p:grpSp>
            <p:nvGrpSpPr>
              <p:cNvPr id="2688" name="Google Shape;2688;p19"/>
              <p:cNvGrpSpPr/>
              <p:nvPr/>
            </p:nvGrpSpPr>
            <p:grpSpPr>
              <a:xfrm>
                <a:off x="7289577" y="4061840"/>
                <a:ext cx="482250" cy="130968"/>
                <a:chOff x="7289577" y="4061840"/>
                <a:chExt cx="482250" cy="130968"/>
              </a:xfrm>
            </p:grpSpPr>
            <p:sp>
              <p:nvSpPr>
                <p:cNvPr id="2689" name="Google Shape;2689;p19"/>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0" name="Google Shape;2690;p19"/>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91" name="Google Shape;2691;p19"/>
              <p:cNvGrpSpPr/>
              <p:nvPr/>
            </p:nvGrpSpPr>
            <p:grpSpPr>
              <a:xfrm>
                <a:off x="7318724" y="3651979"/>
                <a:ext cx="423767" cy="130968"/>
                <a:chOff x="7318724" y="3651979"/>
                <a:chExt cx="423767" cy="130968"/>
              </a:xfrm>
            </p:grpSpPr>
            <p:sp>
              <p:nvSpPr>
                <p:cNvPr id="2692" name="Google Shape;2692;p19"/>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3" name="Google Shape;2693;p19"/>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94" name="Google Shape;2694;p19"/>
              <p:cNvGrpSpPr/>
              <p:nvPr/>
            </p:nvGrpSpPr>
            <p:grpSpPr>
              <a:xfrm>
                <a:off x="7304014" y="3754278"/>
                <a:ext cx="453092" cy="336041"/>
                <a:chOff x="7304014" y="3754278"/>
                <a:chExt cx="453092" cy="336041"/>
              </a:xfrm>
            </p:grpSpPr>
            <p:sp>
              <p:nvSpPr>
                <p:cNvPr id="2695" name="Google Shape;2695;p19"/>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6" name="Google Shape;2696;p19"/>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97" name="Google Shape;2697;p19"/>
              <p:cNvGrpSpPr/>
              <p:nvPr/>
            </p:nvGrpSpPr>
            <p:grpSpPr>
              <a:xfrm>
                <a:off x="7451165" y="4164234"/>
                <a:ext cx="159069" cy="350615"/>
                <a:chOff x="7451165" y="4164234"/>
                <a:chExt cx="159069" cy="350615"/>
              </a:xfrm>
            </p:grpSpPr>
            <p:sp>
              <p:nvSpPr>
                <p:cNvPr id="2698" name="Google Shape;2698;p19"/>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9" name="Google Shape;2699;p19"/>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00" name="Google Shape;2700;p19"/>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1" name="Google Shape;2701;p19"/>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Tree>
    <p:extLst>
      <p:ext uri="{BB962C8B-B14F-4D97-AF65-F5344CB8AC3E}">
        <p14:creationId xmlns:p14="http://schemas.microsoft.com/office/powerpoint/2010/main" val="12386907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ustom Layout 1">
  <p:cSld name="Custom Layout 1">
    <p:spTree>
      <p:nvGrpSpPr>
        <p:cNvPr id="1" name="Shape 2702"/>
        <p:cNvGrpSpPr/>
        <p:nvPr/>
      </p:nvGrpSpPr>
      <p:grpSpPr>
        <a:xfrm>
          <a:off x="0" y="0"/>
          <a:ext cx="0" cy="0"/>
          <a:chOff x="0" y="0"/>
          <a:chExt cx="0" cy="0"/>
        </a:xfrm>
      </p:grpSpPr>
      <p:sp>
        <p:nvSpPr>
          <p:cNvPr id="2703" name="Google Shape;2703;p20"/>
          <p:cNvSpPr/>
          <p:nvPr/>
        </p:nvSpPr>
        <p:spPr>
          <a:xfrm>
            <a:off x="773951" y="1572100"/>
            <a:ext cx="3530987" cy="474529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4" name="Google Shape;2704;p20"/>
          <p:cNvSpPr/>
          <p:nvPr/>
        </p:nvSpPr>
        <p:spPr>
          <a:xfrm>
            <a:off x="8294967" y="1589926"/>
            <a:ext cx="3123083" cy="4745653"/>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5" name="Google Shape;2705;p20"/>
          <p:cNvSpPr/>
          <p:nvPr/>
        </p:nvSpPr>
        <p:spPr>
          <a:xfrm>
            <a:off x="4738409" y="1608767"/>
            <a:ext cx="3123083" cy="2043716"/>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6" name="Google Shape;2706;p20"/>
          <p:cNvSpPr/>
          <p:nvPr/>
        </p:nvSpPr>
        <p:spPr>
          <a:xfrm flipH="1">
            <a:off x="4738409" y="4237000"/>
            <a:ext cx="3123083" cy="2043716"/>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7" name="Google Shape;2707;p20"/>
          <p:cNvSpPr/>
          <p:nvPr/>
        </p:nvSpPr>
        <p:spPr>
          <a:xfrm>
            <a:off x="496383" y="1382590"/>
            <a:ext cx="882907" cy="80462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8" name="Google Shape;2708;p20"/>
          <p:cNvSpPr/>
          <p:nvPr/>
        </p:nvSpPr>
        <p:spPr>
          <a:xfrm>
            <a:off x="3666651" y="1382586"/>
            <a:ext cx="926842" cy="902477"/>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9" name="Google Shape;2709;p20"/>
          <p:cNvSpPr/>
          <p:nvPr/>
        </p:nvSpPr>
        <p:spPr>
          <a:xfrm>
            <a:off x="7275382" y="1408545"/>
            <a:ext cx="841967" cy="850553"/>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0" name="Google Shape;2710;p20"/>
          <p:cNvSpPr/>
          <p:nvPr/>
        </p:nvSpPr>
        <p:spPr>
          <a:xfrm>
            <a:off x="4539300" y="1438508"/>
            <a:ext cx="924445" cy="79064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1" name="Google Shape;2711;p20"/>
          <p:cNvSpPr/>
          <p:nvPr/>
        </p:nvSpPr>
        <p:spPr>
          <a:xfrm>
            <a:off x="8084867" y="1392280"/>
            <a:ext cx="846359" cy="883105"/>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2" name="Google Shape;2712;p20"/>
          <p:cNvSpPr/>
          <p:nvPr/>
        </p:nvSpPr>
        <p:spPr>
          <a:xfrm>
            <a:off x="10693926" y="1387779"/>
            <a:ext cx="934231" cy="892092"/>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3" name="Google Shape;2713;p20"/>
          <p:cNvSpPr/>
          <p:nvPr/>
        </p:nvSpPr>
        <p:spPr>
          <a:xfrm>
            <a:off x="7247007" y="3986645"/>
            <a:ext cx="841967" cy="850553"/>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4" name="Google Shape;2714;p20"/>
          <p:cNvSpPr/>
          <p:nvPr/>
        </p:nvSpPr>
        <p:spPr>
          <a:xfrm>
            <a:off x="4510926" y="4016608"/>
            <a:ext cx="924445" cy="79064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715" name="Google Shape;2715;p20"/>
          <p:cNvGrpSpPr/>
          <p:nvPr/>
        </p:nvGrpSpPr>
        <p:grpSpPr>
          <a:xfrm>
            <a:off x="11116224" y="233275"/>
            <a:ext cx="784500" cy="976847"/>
            <a:chOff x="11575336" y="613749"/>
            <a:chExt cx="1176750" cy="1465271"/>
          </a:xfrm>
        </p:grpSpPr>
        <p:grpSp>
          <p:nvGrpSpPr>
            <p:cNvPr id="2716" name="Google Shape;2716;p20"/>
            <p:cNvGrpSpPr/>
            <p:nvPr/>
          </p:nvGrpSpPr>
          <p:grpSpPr>
            <a:xfrm rot="392636">
              <a:off x="11649302" y="667954"/>
              <a:ext cx="1028819" cy="1356862"/>
              <a:chOff x="4572000" y="3600062"/>
              <a:chExt cx="618078" cy="815155"/>
            </a:xfrm>
          </p:grpSpPr>
          <p:grpSp>
            <p:nvGrpSpPr>
              <p:cNvPr id="2717" name="Google Shape;2717;p20"/>
              <p:cNvGrpSpPr/>
              <p:nvPr/>
            </p:nvGrpSpPr>
            <p:grpSpPr>
              <a:xfrm>
                <a:off x="4572000" y="4024312"/>
                <a:ext cx="618078" cy="390525"/>
                <a:chOff x="4572000" y="4024312"/>
                <a:chExt cx="618078" cy="390525"/>
              </a:xfrm>
            </p:grpSpPr>
            <p:sp>
              <p:nvSpPr>
                <p:cNvPr id="2718" name="Google Shape;2718;p20"/>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9" name="Google Shape;2719;p20"/>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720" name="Google Shape;2720;p20"/>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721" name="Google Shape;2721;p20"/>
              <p:cNvGrpSpPr/>
              <p:nvPr/>
            </p:nvGrpSpPr>
            <p:grpSpPr>
              <a:xfrm>
                <a:off x="4572000" y="4305775"/>
                <a:ext cx="612933" cy="109442"/>
                <a:chOff x="4572000" y="4305775"/>
                <a:chExt cx="612933" cy="109442"/>
              </a:xfrm>
            </p:grpSpPr>
            <p:grpSp>
              <p:nvGrpSpPr>
                <p:cNvPr id="2722" name="Google Shape;2722;p20"/>
                <p:cNvGrpSpPr/>
                <p:nvPr/>
              </p:nvGrpSpPr>
              <p:grpSpPr>
                <a:xfrm>
                  <a:off x="4572000" y="4305775"/>
                  <a:ext cx="156114" cy="109442"/>
                  <a:chOff x="4572000" y="4305775"/>
                  <a:chExt cx="156114" cy="109442"/>
                </a:xfrm>
              </p:grpSpPr>
              <p:sp>
                <p:nvSpPr>
                  <p:cNvPr id="2723" name="Google Shape;2723;p20"/>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24" name="Google Shape;2724;p20"/>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25" name="Google Shape;2725;p20"/>
                <p:cNvGrpSpPr/>
                <p:nvPr/>
              </p:nvGrpSpPr>
              <p:grpSpPr>
                <a:xfrm>
                  <a:off x="4800409" y="4305775"/>
                  <a:ext cx="156114" cy="109442"/>
                  <a:chOff x="4800409" y="4305775"/>
                  <a:chExt cx="156114" cy="109442"/>
                </a:xfrm>
              </p:grpSpPr>
              <p:sp>
                <p:nvSpPr>
                  <p:cNvPr id="2726" name="Google Shape;2726;p20"/>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27" name="Google Shape;2727;p20"/>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28" name="Google Shape;2728;p20"/>
                <p:cNvGrpSpPr/>
                <p:nvPr/>
              </p:nvGrpSpPr>
              <p:grpSpPr>
                <a:xfrm>
                  <a:off x="5028819" y="4305775"/>
                  <a:ext cx="156114" cy="109442"/>
                  <a:chOff x="5028819" y="4305775"/>
                  <a:chExt cx="156114" cy="109442"/>
                </a:xfrm>
              </p:grpSpPr>
              <p:sp>
                <p:nvSpPr>
                  <p:cNvPr id="2729" name="Google Shape;2729;p20"/>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30" name="Google Shape;2730;p20"/>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31" name="Google Shape;2731;p20"/>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32" name="Google Shape;2732;p20"/>
            <p:cNvGrpSpPr/>
            <p:nvPr/>
          </p:nvGrpSpPr>
          <p:grpSpPr>
            <a:xfrm rot="392636">
              <a:off x="11649302" y="667954"/>
              <a:ext cx="1028819" cy="1356862"/>
              <a:chOff x="4572000" y="3600062"/>
              <a:chExt cx="618078" cy="815155"/>
            </a:xfrm>
          </p:grpSpPr>
          <p:grpSp>
            <p:nvGrpSpPr>
              <p:cNvPr id="2733" name="Google Shape;2733;p20"/>
              <p:cNvGrpSpPr/>
              <p:nvPr/>
            </p:nvGrpSpPr>
            <p:grpSpPr>
              <a:xfrm>
                <a:off x="4572000" y="4024312"/>
                <a:ext cx="618078" cy="390525"/>
                <a:chOff x="4572000" y="4024312"/>
                <a:chExt cx="618078" cy="390525"/>
              </a:xfrm>
            </p:grpSpPr>
            <p:sp>
              <p:nvSpPr>
                <p:cNvPr id="2734" name="Google Shape;2734;p20"/>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35" name="Google Shape;2735;p20"/>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736" name="Google Shape;2736;p20"/>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737" name="Google Shape;2737;p20"/>
              <p:cNvGrpSpPr/>
              <p:nvPr/>
            </p:nvGrpSpPr>
            <p:grpSpPr>
              <a:xfrm>
                <a:off x="4572000" y="4305775"/>
                <a:ext cx="612933" cy="109442"/>
                <a:chOff x="4572000" y="4305775"/>
                <a:chExt cx="612933" cy="109442"/>
              </a:xfrm>
            </p:grpSpPr>
            <p:grpSp>
              <p:nvGrpSpPr>
                <p:cNvPr id="2738" name="Google Shape;2738;p20"/>
                <p:cNvGrpSpPr/>
                <p:nvPr/>
              </p:nvGrpSpPr>
              <p:grpSpPr>
                <a:xfrm>
                  <a:off x="4572000" y="4305775"/>
                  <a:ext cx="156114" cy="109442"/>
                  <a:chOff x="4572000" y="4305775"/>
                  <a:chExt cx="156114" cy="109442"/>
                </a:xfrm>
              </p:grpSpPr>
              <p:sp>
                <p:nvSpPr>
                  <p:cNvPr id="2739" name="Google Shape;2739;p20"/>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0" name="Google Shape;2740;p20"/>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41" name="Google Shape;2741;p20"/>
                <p:cNvGrpSpPr/>
                <p:nvPr/>
              </p:nvGrpSpPr>
              <p:grpSpPr>
                <a:xfrm>
                  <a:off x="4800409" y="4305775"/>
                  <a:ext cx="156114" cy="109442"/>
                  <a:chOff x="4800409" y="4305775"/>
                  <a:chExt cx="156114" cy="109442"/>
                </a:xfrm>
              </p:grpSpPr>
              <p:sp>
                <p:nvSpPr>
                  <p:cNvPr id="2742" name="Google Shape;2742;p20"/>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3" name="Google Shape;2743;p20"/>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44" name="Google Shape;2744;p20"/>
                <p:cNvGrpSpPr/>
                <p:nvPr/>
              </p:nvGrpSpPr>
              <p:grpSpPr>
                <a:xfrm>
                  <a:off x="5028819" y="4305775"/>
                  <a:ext cx="156114" cy="109442"/>
                  <a:chOff x="5028819" y="4305775"/>
                  <a:chExt cx="156114" cy="109442"/>
                </a:xfrm>
              </p:grpSpPr>
              <p:sp>
                <p:nvSpPr>
                  <p:cNvPr id="2745" name="Google Shape;2745;p20"/>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6" name="Google Shape;2746;p20"/>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47" name="Google Shape;2747;p20"/>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748" name="Google Shape;2748;p20"/>
          <p:cNvGrpSpPr/>
          <p:nvPr/>
        </p:nvGrpSpPr>
        <p:grpSpPr>
          <a:xfrm rot="-1353410">
            <a:off x="465001" y="393466"/>
            <a:ext cx="1024219" cy="947394"/>
            <a:chOff x="5140976" y="802510"/>
            <a:chExt cx="1536327" cy="1421090"/>
          </a:xfrm>
        </p:grpSpPr>
        <p:grpSp>
          <p:nvGrpSpPr>
            <p:cNvPr id="2749" name="Google Shape;2749;p20"/>
            <p:cNvGrpSpPr/>
            <p:nvPr/>
          </p:nvGrpSpPr>
          <p:grpSpPr>
            <a:xfrm>
              <a:off x="5140976" y="802510"/>
              <a:ext cx="1536327" cy="1421090"/>
              <a:chOff x="1560766" y="5405182"/>
              <a:chExt cx="928687" cy="859028"/>
            </a:xfrm>
          </p:grpSpPr>
          <p:grpSp>
            <p:nvGrpSpPr>
              <p:cNvPr id="2750" name="Google Shape;2750;p20"/>
              <p:cNvGrpSpPr/>
              <p:nvPr/>
            </p:nvGrpSpPr>
            <p:grpSpPr>
              <a:xfrm>
                <a:off x="1580864" y="5520975"/>
                <a:ext cx="202501" cy="481393"/>
                <a:chOff x="1580864" y="5520975"/>
                <a:chExt cx="202501" cy="481393"/>
              </a:xfrm>
            </p:grpSpPr>
            <p:sp>
              <p:nvSpPr>
                <p:cNvPr id="2751" name="Google Shape;2751;p20"/>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52" name="Google Shape;2752;p20"/>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3" name="Google Shape;2753;p20"/>
              <p:cNvGrpSpPr/>
              <p:nvPr/>
            </p:nvGrpSpPr>
            <p:grpSpPr>
              <a:xfrm>
                <a:off x="1615001" y="5405182"/>
                <a:ext cx="134227" cy="78931"/>
                <a:chOff x="1615001" y="5405182"/>
                <a:chExt cx="134227" cy="78931"/>
              </a:xfrm>
            </p:grpSpPr>
            <p:sp>
              <p:nvSpPr>
                <p:cNvPr id="2754" name="Google Shape;2754;p20"/>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55" name="Google Shape;2755;p20"/>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6" name="Google Shape;2756;p20"/>
              <p:cNvGrpSpPr/>
              <p:nvPr/>
            </p:nvGrpSpPr>
            <p:grpSpPr>
              <a:xfrm>
                <a:off x="1580941" y="5455538"/>
                <a:ext cx="202347" cy="99441"/>
                <a:chOff x="1580941" y="5455538"/>
                <a:chExt cx="202347" cy="99441"/>
              </a:xfrm>
            </p:grpSpPr>
            <p:sp>
              <p:nvSpPr>
                <p:cNvPr id="2757" name="Google Shape;2757;p20"/>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58" name="Google Shape;2758;p20"/>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9" name="Google Shape;2759;p20"/>
              <p:cNvGrpSpPr/>
              <p:nvPr/>
            </p:nvGrpSpPr>
            <p:grpSpPr>
              <a:xfrm>
                <a:off x="1757076" y="5521165"/>
                <a:ext cx="202596" cy="481393"/>
                <a:chOff x="1757076" y="5521165"/>
                <a:chExt cx="202596" cy="481393"/>
              </a:xfrm>
            </p:grpSpPr>
            <p:sp>
              <p:nvSpPr>
                <p:cNvPr id="2760" name="Google Shape;2760;p20"/>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61" name="Google Shape;2761;p20"/>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62" name="Google Shape;2762;p20"/>
              <p:cNvGrpSpPr/>
              <p:nvPr/>
            </p:nvGrpSpPr>
            <p:grpSpPr>
              <a:xfrm>
                <a:off x="1791213" y="5405437"/>
                <a:ext cx="134227" cy="78867"/>
                <a:chOff x="1791213" y="5405437"/>
                <a:chExt cx="134227" cy="78867"/>
              </a:xfrm>
            </p:grpSpPr>
            <p:sp>
              <p:nvSpPr>
                <p:cNvPr id="2763" name="Google Shape;2763;p20"/>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64" name="Google Shape;2764;p20"/>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65" name="Google Shape;2765;p20"/>
              <p:cNvGrpSpPr/>
              <p:nvPr/>
            </p:nvGrpSpPr>
            <p:grpSpPr>
              <a:xfrm>
                <a:off x="1757267" y="5455729"/>
                <a:ext cx="202343" cy="99535"/>
                <a:chOff x="1757267" y="5455729"/>
                <a:chExt cx="202343" cy="99535"/>
              </a:xfrm>
            </p:grpSpPr>
            <p:sp>
              <p:nvSpPr>
                <p:cNvPr id="2766" name="Google Shape;2766;p20"/>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67" name="Google Shape;2767;p20"/>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68" name="Google Shape;2768;p20"/>
              <p:cNvGrpSpPr/>
              <p:nvPr/>
            </p:nvGrpSpPr>
            <p:grpSpPr>
              <a:xfrm>
                <a:off x="1931003" y="5526594"/>
                <a:ext cx="202596" cy="481393"/>
                <a:chOff x="1931003" y="5526594"/>
                <a:chExt cx="202596" cy="481393"/>
              </a:xfrm>
            </p:grpSpPr>
            <p:sp>
              <p:nvSpPr>
                <p:cNvPr id="2769" name="Google Shape;2769;p20"/>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0" name="Google Shape;2770;p20"/>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71" name="Google Shape;2771;p20"/>
              <p:cNvGrpSpPr/>
              <p:nvPr/>
            </p:nvGrpSpPr>
            <p:grpSpPr>
              <a:xfrm>
                <a:off x="1965235" y="5405437"/>
                <a:ext cx="134227" cy="78867"/>
                <a:chOff x="1965235" y="5405437"/>
                <a:chExt cx="134227" cy="78867"/>
              </a:xfrm>
            </p:grpSpPr>
            <p:sp>
              <p:nvSpPr>
                <p:cNvPr id="2772" name="Google Shape;2772;p20"/>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3" name="Google Shape;2773;p20"/>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74" name="Google Shape;2774;p20"/>
              <p:cNvGrpSpPr/>
              <p:nvPr/>
            </p:nvGrpSpPr>
            <p:grpSpPr>
              <a:xfrm>
                <a:off x="1931256" y="5455729"/>
                <a:ext cx="202281" cy="99535"/>
                <a:chOff x="1931256" y="5455729"/>
                <a:chExt cx="202281" cy="99535"/>
              </a:xfrm>
            </p:grpSpPr>
            <p:sp>
              <p:nvSpPr>
                <p:cNvPr id="2775" name="Google Shape;2775;p20"/>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6" name="Google Shape;2776;p20"/>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77" name="Google Shape;2777;p20"/>
              <p:cNvGrpSpPr/>
              <p:nvPr/>
            </p:nvGrpSpPr>
            <p:grpSpPr>
              <a:xfrm>
                <a:off x="2099210" y="5526690"/>
                <a:ext cx="202601" cy="481298"/>
                <a:chOff x="2099210" y="5526690"/>
                <a:chExt cx="202601" cy="481298"/>
              </a:xfrm>
            </p:grpSpPr>
            <p:sp>
              <p:nvSpPr>
                <p:cNvPr id="2778" name="Google Shape;2778;p20"/>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9" name="Google Shape;2779;p20"/>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0" name="Google Shape;2780;p20"/>
              <p:cNvGrpSpPr/>
              <p:nvPr/>
            </p:nvGrpSpPr>
            <p:grpSpPr>
              <a:xfrm>
                <a:off x="2133447" y="5405437"/>
                <a:ext cx="134227" cy="78867"/>
                <a:chOff x="2133447" y="5405437"/>
                <a:chExt cx="134227" cy="78867"/>
              </a:xfrm>
            </p:grpSpPr>
            <p:sp>
              <p:nvSpPr>
                <p:cNvPr id="2781" name="Google Shape;2781;p20"/>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82" name="Google Shape;2782;p20"/>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3" name="Google Shape;2783;p20"/>
              <p:cNvGrpSpPr/>
              <p:nvPr/>
            </p:nvGrpSpPr>
            <p:grpSpPr>
              <a:xfrm>
                <a:off x="2099467" y="5455729"/>
                <a:ext cx="202281" cy="99535"/>
                <a:chOff x="2099467" y="5455729"/>
                <a:chExt cx="202281" cy="99535"/>
              </a:xfrm>
            </p:grpSpPr>
            <p:sp>
              <p:nvSpPr>
                <p:cNvPr id="2784" name="Google Shape;2784;p20"/>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85" name="Google Shape;2785;p20"/>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6" name="Google Shape;2786;p20"/>
              <p:cNvGrpSpPr/>
              <p:nvPr/>
            </p:nvGrpSpPr>
            <p:grpSpPr>
              <a:xfrm>
                <a:off x="2273236" y="5521165"/>
                <a:ext cx="202596" cy="481393"/>
                <a:chOff x="2273236" y="5521165"/>
                <a:chExt cx="202596" cy="481393"/>
              </a:xfrm>
            </p:grpSpPr>
            <p:sp>
              <p:nvSpPr>
                <p:cNvPr id="2787" name="Google Shape;2787;p20"/>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88" name="Google Shape;2788;p20"/>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9" name="Google Shape;2789;p20"/>
              <p:cNvGrpSpPr/>
              <p:nvPr/>
            </p:nvGrpSpPr>
            <p:grpSpPr>
              <a:xfrm>
                <a:off x="2307373" y="5405437"/>
                <a:ext cx="134227" cy="78867"/>
                <a:chOff x="2307373" y="5405437"/>
                <a:chExt cx="134227" cy="78867"/>
              </a:xfrm>
            </p:grpSpPr>
            <p:sp>
              <p:nvSpPr>
                <p:cNvPr id="2790" name="Google Shape;2790;p20"/>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91" name="Google Shape;2791;p20"/>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2" name="Google Shape;2792;p20"/>
              <p:cNvGrpSpPr/>
              <p:nvPr/>
            </p:nvGrpSpPr>
            <p:grpSpPr>
              <a:xfrm>
                <a:off x="2273427" y="5455729"/>
                <a:ext cx="202310" cy="99535"/>
                <a:chOff x="2273427" y="5455729"/>
                <a:chExt cx="202310" cy="99535"/>
              </a:xfrm>
            </p:grpSpPr>
            <p:sp>
              <p:nvSpPr>
                <p:cNvPr id="2793" name="Google Shape;2793;p20"/>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94" name="Google Shape;2794;p20"/>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5" name="Google Shape;2795;p20"/>
              <p:cNvGrpSpPr/>
              <p:nvPr/>
            </p:nvGrpSpPr>
            <p:grpSpPr>
              <a:xfrm>
                <a:off x="1560766" y="5782817"/>
                <a:ext cx="928687" cy="481393"/>
                <a:chOff x="1560766" y="5782817"/>
                <a:chExt cx="928687" cy="481393"/>
              </a:xfrm>
            </p:grpSpPr>
            <p:sp>
              <p:nvSpPr>
                <p:cNvPr id="2796" name="Google Shape;2796;p20"/>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97" name="Google Shape;2797;p20"/>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8" name="Google Shape;2798;p20"/>
              <p:cNvGrpSpPr/>
              <p:nvPr/>
            </p:nvGrpSpPr>
            <p:grpSpPr>
              <a:xfrm>
                <a:off x="1724405" y="5870161"/>
                <a:ext cx="612267" cy="284988"/>
                <a:chOff x="1724405" y="5870161"/>
                <a:chExt cx="612267" cy="284988"/>
              </a:xfrm>
            </p:grpSpPr>
            <p:sp>
              <p:nvSpPr>
                <p:cNvPr id="2799" name="Google Shape;2799;p20"/>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00" name="Google Shape;2800;p20"/>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01" name="Google Shape;2801;p20"/>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02" name="Google Shape;2802;p20"/>
            <p:cNvGrpSpPr/>
            <p:nvPr/>
          </p:nvGrpSpPr>
          <p:grpSpPr>
            <a:xfrm>
              <a:off x="5140976" y="802510"/>
              <a:ext cx="1536327" cy="1421090"/>
              <a:chOff x="1560766" y="5405182"/>
              <a:chExt cx="928687" cy="859028"/>
            </a:xfrm>
          </p:grpSpPr>
          <p:grpSp>
            <p:nvGrpSpPr>
              <p:cNvPr id="2803" name="Google Shape;2803;p20"/>
              <p:cNvGrpSpPr/>
              <p:nvPr/>
            </p:nvGrpSpPr>
            <p:grpSpPr>
              <a:xfrm>
                <a:off x="1580864" y="5520975"/>
                <a:ext cx="202501" cy="481393"/>
                <a:chOff x="1580864" y="5520975"/>
                <a:chExt cx="202501" cy="481393"/>
              </a:xfrm>
            </p:grpSpPr>
            <p:sp>
              <p:nvSpPr>
                <p:cNvPr id="2804" name="Google Shape;2804;p20"/>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05" name="Google Shape;2805;p20"/>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06" name="Google Shape;2806;p20"/>
              <p:cNvGrpSpPr/>
              <p:nvPr/>
            </p:nvGrpSpPr>
            <p:grpSpPr>
              <a:xfrm>
                <a:off x="1615001" y="5405182"/>
                <a:ext cx="134227" cy="78931"/>
                <a:chOff x="1615001" y="5405182"/>
                <a:chExt cx="134227" cy="78931"/>
              </a:xfrm>
            </p:grpSpPr>
            <p:sp>
              <p:nvSpPr>
                <p:cNvPr id="2807" name="Google Shape;2807;p20"/>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08" name="Google Shape;2808;p20"/>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09" name="Google Shape;2809;p20"/>
              <p:cNvGrpSpPr/>
              <p:nvPr/>
            </p:nvGrpSpPr>
            <p:grpSpPr>
              <a:xfrm>
                <a:off x="1580941" y="5455538"/>
                <a:ext cx="202347" cy="99441"/>
                <a:chOff x="1580941" y="5455538"/>
                <a:chExt cx="202347" cy="99441"/>
              </a:xfrm>
            </p:grpSpPr>
            <p:sp>
              <p:nvSpPr>
                <p:cNvPr id="2810" name="Google Shape;2810;p20"/>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11" name="Google Shape;2811;p20"/>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12" name="Google Shape;2812;p20"/>
              <p:cNvGrpSpPr/>
              <p:nvPr/>
            </p:nvGrpSpPr>
            <p:grpSpPr>
              <a:xfrm>
                <a:off x="1757076" y="5521165"/>
                <a:ext cx="202596" cy="481393"/>
                <a:chOff x="1757076" y="5521165"/>
                <a:chExt cx="202596" cy="481393"/>
              </a:xfrm>
            </p:grpSpPr>
            <p:sp>
              <p:nvSpPr>
                <p:cNvPr id="2813" name="Google Shape;2813;p20"/>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14" name="Google Shape;2814;p20"/>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15" name="Google Shape;2815;p20"/>
              <p:cNvGrpSpPr/>
              <p:nvPr/>
            </p:nvGrpSpPr>
            <p:grpSpPr>
              <a:xfrm>
                <a:off x="1791213" y="5405437"/>
                <a:ext cx="134227" cy="78867"/>
                <a:chOff x="1791213" y="5405437"/>
                <a:chExt cx="134227" cy="78867"/>
              </a:xfrm>
            </p:grpSpPr>
            <p:sp>
              <p:nvSpPr>
                <p:cNvPr id="2816" name="Google Shape;2816;p20"/>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17" name="Google Shape;2817;p20"/>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18" name="Google Shape;2818;p20"/>
              <p:cNvGrpSpPr/>
              <p:nvPr/>
            </p:nvGrpSpPr>
            <p:grpSpPr>
              <a:xfrm>
                <a:off x="1757267" y="5455729"/>
                <a:ext cx="202343" cy="99535"/>
                <a:chOff x="1757267" y="5455729"/>
                <a:chExt cx="202343" cy="99535"/>
              </a:xfrm>
            </p:grpSpPr>
            <p:sp>
              <p:nvSpPr>
                <p:cNvPr id="2819" name="Google Shape;2819;p20"/>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0" name="Google Shape;2820;p20"/>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21" name="Google Shape;2821;p20"/>
              <p:cNvGrpSpPr/>
              <p:nvPr/>
            </p:nvGrpSpPr>
            <p:grpSpPr>
              <a:xfrm>
                <a:off x="1931003" y="5526594"/>
                <a:ext cx="202596" cy="481393"/>
                <a:chOff x="1931003" y="5526594"/>
                <a:chExt cx="202596" cy="481393"/>
              </a:xfrm>
            </p:grpSpPr>
            <p:sp>
              <p:nvSpPr>
                <p:cNvPr id="2822" name="Google Shape;2822;p20"/>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3" name="Google Shape;2823;p20"/>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24" name="Google Shape;2824;p20"/>
              <p:cNvGrpSpPr/>
              <p:nvPr/>
            </p:nvGrpSpPr>
            <p:grpSpPr>
              <a:xfrm>
                <a:off x="1965235" y="5405437"/>
                <a:ext cx="134227" cy="78867"/>
                <a:chOff x="1965235" y="5405437"/>
                <a:chExt cx="134227" cy="78867"/>
              </a:xfrm>
            </p:grpSpPr>
            <p:sp>
              <p:nvSpPr>
                <p:cNvPr id="2825" name="Google Shape;2825;p20"/>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6" name="Google Shape;2826;p20"/>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27" name="Google Shape;2827;p20"/>
              <p:cNvGrpSpPr/>
              <p:nvPr/>
            </p:nvGrpSpPr>
            <p:grpSpPr>
              <a:xfrm>
                <a:off x="1931256" y="5455729"/>
                <a:ext cx="202281" cy="99535"/>
                <a:chOff x="1931256" y="5455729"/>
                <a:chExt cx="202281" cy="99535"/>
              </a:xfrm>
            </p:grpSpPr>
            <p:sp>
              <p:nvSpPr>
                <p:cNvPr id="2828" name="Google Shape;2828;p20"/>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9" name="Google Shape;2829;p20"/>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0" name="Google Shape;2830;p20"/>
              <p:cNvGrpSpPr/>
              <p:nvPr/>
            </p:nvGrpSpPr>
            <p:grpSpPr>
              <a:xfrm>
                <a:off x="2099210" y="5526690"/>
                <a:ext cx="202601" cy="481298"/>
                <a:chOff x="2099210" y="5526690"/>
                <a:chExt cx="202601" cy="481298"/>
              </a:xfrm>
            </p:grpSpPr>
            <p:sp>
              <p:nvSpPr>
                <p:cNvPr id="2831" name="Google Shape;2831;p20"/>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32" name="Google Shape;2832;p20"/>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3" name="Google Shape;2833;p20"/>
              <p:cNvGrpSpPr/>
              <p:nvPr/>
            </p:nvGrpSpPr>
            <p:grpSpPr>
              <a:xfrm>
                <a:off x="2133447" y="5405437"/>
                <a:ext cx="134227" cy="78867"/>
                <a:chOff x="2133447" y="5405437"/>
                <a:chExt cx="134227" cy="78867"/>
              </a:xfrm>
            </p:grpSpPr>
            <p:sp>
              <p:nvSpPr>
                <p:cNvPr id="2834" name="Google Shape;2834;p20"/>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35" name="Google Shape;2835;p20"/>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6" name="Google Shape;2836;p20"/>
              <p:cNvGrpSpPr/>
              <p:nvPr/>
            </p:nvGrpSpPr>
            <p:grpSpPr>
              <a:xfrm>
                <a:off x="2099467" y="5455729"/>
                <a:ext cx="202281" cy="99535"/>
                <a:chOff x="2099467" y="5455729"/>
                <a:chExt cx="202281" cy="99535"/>
              </a:xfrm>
            </p:grpSpPr>
            <p:sp>
              <p:nvSpPr>
                <p:cNvPr id="2837" name="Google Shape;2837;p20"/>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38" name="Google Shape;2838;p20"/>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9" name="Google Shape;2839;p20"/>
              <p:cNvGrpSpPr/>
              <p:nvPr/>
            </p:nvGrpSpPr>
            <p:grpSpPr>
              <a:xfrm>
                <a:off x="2273236" y="5521165"/>
                <a:ext cx="202596" cy="481393"/>
                <a:chOff x="2273236" y="5521165"/>
                <a:chExt cx="202596" cy="481393"/>
              </a:xfrm>
            </p:grpSpPr>
            <p:sp>
              <p:nvSpPr>
                <p:cNvPr id="2840" name="Google Shape;2840;p20"/>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41" name="Google Shape;2841;p20"/>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42" name="Google Shape;2842;p20"/>
              <p:cNvGrpSpPr/>
              <p:nvPr/>
            </p:nvGrpSpPr>
            <p:grpSpPr>
              <a:xfrm>
                <a:off x="2307373" y="5405437"/>
                <a:ext cx="134227" cy="78867"/>
                <a:chOff x="2307373" y="5405437"/>
                <a:chExt cx="134227" cy="78867"/>
              </a:xfrm>
            </p:grpSpPr>
            <p:sp>
              <p:nvSpPr>
                <p:cNvPr id="2843" name="Google Shape;2843;p20"/>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44" name="Google Shape;2844;p20"/>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45" name="Google Shape;2845;p20"/>
              <p:cNvGrpSpPr/>
              <p:nvPr/>
            </p:nvGrpSpPr>
            <p:grpSpPr>
              <a:xfrm>
                <a:off x="2273427" y="5455729"/>
                <a:ext cx="202310" cy="99535"/>
                <a:chOff x="2273427" y="5455729"/>
                <a:chExt cx="202310" cy="99535"/>
              </a:xfrm>
            </p:grpSpPr>
            <p:sp>
              <p:nvSpPr>
                <p:cNvPr id="2846" name="Google Shape;2846;p20"/>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47" name="Google Shape;2847;p20"/>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48" name="Google Shape;2848;p20"/>
              <p:cNvGrpSpPr/>
              <p:nvPr/>
            </p:nvGrpSpPr>
            <p:grpSpPr>
              <a:xfrm>
                <a:off x="1560766" y="5782817"/>
                <a:ext cx="928687" cy="481393"/>
                <a:chOff x="1560766" y="5782817"/>
                <a:chExt cx="928687" cy="481393"/>
              </a:xfrm>
            </p:grpSpPr>
            <p:sp>
              <p:nvSpPr>
                <p:cNvPr id="2849" name="Google Shape;2849;p20"/>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0" name="Google Shape;2850;p20"/>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51" name="Google Shape;2851;p20"/>
              <p:cNvGrpSpPr/>
              <p:nvPr/>
            </p:nvGrpSpPr>
            <p:grpSpPr>
              <a:xfrm>
                <a:off x="1724405" y="5870161"/>
                <a:ext cx="612267" cy="284988"/>
                <a:chOff x="1724405" y="5870161"/>
                <a:chExt cx="612267" cy="284988"/>
              </a:xfrm>
            </p:grpSpPr>
            <p:sp>
              <p:nvSpPr>
                <p:cNvPr id="2852" name="Google Shape;2852;p20"/>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3" name="Google Shape;2853;p20"/>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54" name="Google Shape;2854;p20"/>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855" name="Google Shape;2855;p20"/>
          <p:cNvGrpSpPr/>
          <p:nvPr/>
        </p:nvGrpSpPr>
        <p:grpSpPr>
          <a:xfrm>
            <a:off x="191132" y="2512633"/>
            <a:ext cx="784497" cy="915733"/>
            <a:chOff x="8127313" y="716372"/>
            <a:chExt cx="1477581" cy="1724761"/>
          </a:xfrm>
        </p:grpSpPr>
        <p:grpSp>
          <p:nvGrpSpPr>
            <p:cNvPr id="2856" name="Google Shape;2856;p20"/>
            <p:cNvGrpSpPr/>
            <p:nvPr/>
          </p:nvGrpSpPr>
          <p:grpSpPr>
            <a:xfrm flipH="1">
              <a:off x="8127313" y="730397"/>
              <a:ext cx="1477581" cy="1710736"/>
              <a:chOff x="8390004" y="456115"/>
              <a:chExt cx="904162" cy="1046834"/>
            </a:xfrm>
          </p:grpSpPr>
          <p:grpSp>
            <p:nvGrpSpPr>
              <p:cNvPr id="2857" name="Google Shape;2857;p20"/>
              <p:cNvGrpSpPr/>
              <p:nvPr/>
            </p:nvGrpSpPr>
            <p:grpSpPr>
              <a:xfrm>
                <a:off x="8390004" y="1344626"/>
                <a:ext cx="193429" cy="158323"/>
                <a:chOff x="8390004" y="1344626"/>
                <a:chExt cx="193429" cy="158323"/>
              </a:xfrm>
            </p:grpSpPr>
            <p:sp>
              <p:nvSpPr>
                <p:cNvPr id="2858" name="Google Shape;2858;p20"/>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9" name="Google Shape;2859;p20"/>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60" name="Google Shape;2860;p20"/>
              <p:cNvGrpSpPr/>
              <p:nvPr/>
            </p:nvGrpSpPr>
            <p:grpSpPr>
              <a:xfrm>
                <a:off x="8437418" y="1249718"/>
                <a:ext cx="235873" cy="221893"/>
                <a:chOff x="8437418" y="1249718"/>
                <a:chExt cx="235873" cy="221893"/>
              </a:xfrm>
            </p:grpSpPr>
            <p:sp>
              <p:nvSpPr>
                <p:cNvPr id="2861" name="Google Shape;2861;p20"/>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62" name="Google Shape;2862;p20"/>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63" name="Google Shape;2863;p20"/>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64" name="Google Shape;2864;p20"/>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865" name="Google Shape;2865;p20"/>
              <p:cNvGrpSpPr/>
              <p:nvPr/>
            </p:nvGrpSpPr>
            <p:grpSpPr>
              <a:xfrm>
                <a:off x="8433011" y="1095392"/>
                <a:ext cx="388579" cy="353169"/>
                <a:chOff x="8433011" y="1095392"/>
                <a:chExt cx="388579" cy="353169"/>
              </a:xfrm>
            </p:grpSpPr>
            <p:sp>
              <p:nvSpPr>
                <p:cNvPr id="2866" name="Google Shape;2866;p20"/>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67" name="Google Shape;2867;p20"/>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68" name="Google Shape;2868;p20"/>
              <p:cNvGrpSpPr/>
              <p:nvPr/>
            </p:nvGrpSpPr>
            <p:grpSpPr>
              <a:xfrm>
                <a:off x="8457991" y="456115"/>
                <a:ext cx="836175" cy="922341"/>
                <a:chOff x="8457991" y="456115"/>
                <a:chExt cx="836175" cy="922341"/>
              </a:xfrm>
            </p:grpSpPr>
            <p:sp>
              <p:nvSpPr>
                <p:cNvPr id="2869" name="Google Shape;2869;p20"/>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0" name="Google Shape;2870;p20"/>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71" name="Google Shape;2871;p20"/>
              <p:cNvGrpSpPr/>
              <p:nvPr/>
            </p:nvGrpSpPr>
            <p:grpSpPr>
              <a:xfrm>
                <a:off x="9017765" y="1062485"/>
                <a:ext cx="43394" cy="51843"/>
                <a:chOff x="9017765" y="1062485"/>
                <a:chExt cx="43394" cy="51843"/>
              </a:xfrm>
            </p:grpSpPr>
            <p:sp>
              <p:nvSpPr>
                <p:cNvPr id="2872" name="Google Shape;2872;p20"/>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3" name="Google Shape;2873;p20"/>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74" name="Google Shape;2874;p20"/>
              <p:cNvGrpSpPr/>
              <p:nvPr/>
            </p:nvGrpSpPr>
            <p:grpSpPr>
              <a:xfrm>
                <a:off x="8715085" y="603328"/>
                <a:ext cx="436817" cy="522335"/>
                <a:chOff x="8715085" y="603328"/>
                <a:chExt cx="436817" cy="522335"/>
              </a:xfrm>
            </p:grpSpPr>
            <p:sp>
              <p:nvSpPr>
                <p:cNvPr id="2875" name="Google Shape;2875;p20"/>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6" name="Google Shape;2876;p20"/>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77" name="Google Shape;2877;p20"/>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8" name="Google Shape;2878;p20"/>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9" name="Google Shape;2879;p20"/>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80" name="Google Shape;2880;p20"/>
            <p:cNvGrpSpPr/>
            <p:nvPr/>
          </p:nvGrpSpPr>
          <p:grpSpPr>
            <a:xfrm flipH="1">
              <a:off x="8127313" y="716372"/>
              <a:ext cx="1477581" cy="1710736"/>
              <a:chOff x="8390004" y="456115"/>
              <a:chExt cx="904162" cy="1046834"/>
            </a:xfrm>
          </p:grpSpPr>
          <p:grpSp>
            <p:nvGrpSpPr>
              <p:cNvPr id="2881" name="Google Shape;2881;p20"/>
              <p:cNvGrpSpPr/>
              <p:nvPr/>
            </p:nvGrpSpPr>
            <p:grpSpPr>
              <a:xfrm>
                <a:off x="8390004" y="1344626"/>
                <a:ext cx="193429" cy="158323"/>
                <a:chOff x="8390004" y="1344626"/>
                <a:chExt cx="193429" cy="158323"/>
              </a:xfrm>
            </p:grpSpPr>
            <p:sp>
              <p:nvSpPr>
                <p:cNvPr id="2882" name="Google Shape;2882;p20"/>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83" name="Google Shape;2883;p20"/>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84" name="Google Shape;2884;p20"/>
              <p:cNvGrpSpPr/>
              <p:nvPr/>
            </p:nvGrpSpPr>
            <p:grpSpPr>
              <a:xfrm>
                <a:off x="8437418" y="1249718"/>
                <a:ext cx="235873" cy="221893"/>
                <a:chOff x="8437418" y="1249718"/>
                <a:chExt cx="235873" cy="221893"/>
              </a:xfrm>
            </p:grpSpPr>
            <p:sp>
              <p:nvSpPr>
                <p:cNvPr id="2885" name="Google Shape;2885;p20"/>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86" name="Google Shape;2886;p20"/>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87" name="Google Shape;2887;p20"/>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88" name="Google Shape;2888;p20"/>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889" name="Google Shape;2889;p20"/>
              <p:cNvGrpSpPr/>
              <p:nvPr/>
            </p:nvGrpSpPr>
            <p:grpSpPr>
              <a:xfrm>
                <a:off x="8433011" y="1095392"/>
                <a:ext cx="388579" cy="353169"/>
                <a:chOff x="8433011" y="1095392"/>
                <a:chExt cx="388579" cy="353169"/>
              </a:xfrm>
            </p:grpSpPr>
            <p:sp>
              <p:nvSpPr>
                <p:cNvPr id="2890" name="Google Shape;2890;p20"/>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91" name="Google Shape;2891;p20"/>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92" name="Google Shape;2892;p20"/>
              <p:cNvGrpSpPr/>
              <p:nvPr/>
            </p:nvGrpSpPr>
            <p:grpSpPr>
              <a:xfrm>
                <a:off x="8457991" y="456115"/>
                <a:ext cx="836175" cy="922341"/>
                <a:chOff x="8457991" y="456115"/>
                <a:chExt cx="836175" cy="922341"/>
              </a:xfrm>
            </p:grpSpPr>
            <p:sp>
              <p:nvSpPr>
                <p:cNvPr id="2893" name="Google Shape;2893;p20"/>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94" name="Google Shape;2894;p20"/>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95" name="Google Shape;2895;p20"/>
              <p:cNvGrpSpPr/>
              <p:nvPr/>
            </p:nvGrpSpPr>
            <p:grpSpPr>
              <a:xfrm>
                <a:off x="9017765" y="1062485"/>
                <a:ext cx="43394" cy="51843"/>
                <a:chOff x="9017765" y="1062485"/>
                <a:chExt cx="43394" cy="51843"/>
              </a:xfrm>
            </p:grpSpPr>
            <p:sp>
              <p:nvSpPr>
                <p:cNvPr id="2896" name="Google Shape;2896;p20"/>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97" name="Google Shape;2897;p20"/>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98" name="Google Shape;2898;p20"/>
              <p:cNvGrpSpPr/>
              <p:nvPr/>
            </p:nvGrpSpPr>
            <p:grpSpPr>
              <a:xfrm>
                <a:off x="8715085" y="603328"/>
                <a:ext cx="436817" cy="522335"/>
                <a:chOff x="8715085" y="603328"/>
                <a:chExt cx="436817" cy="522335"/>
              </a:xfrm>
            </p:grpSpPr>
            <p:sp>
              <p:nvSpPr>
                <p:cNvPr id="2899" name="Google Shape;2899;p20"/>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0" name="Google Shape;2900;p20"/>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901" name="Google Shape;2901;p20"/>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2" name="Google Shape;2902;p20"/>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3" name="Google Shape;2903;p20"/>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904" name="Google Shape;2904;p20"/>
          <p:cNvGrpSpPr/>
          <p:nvPr/>
        </p:nvGrpSpPr>
        <p:grpSpPr>
          <a:xfrm>
            <a:off x="454300" y="4856609"/>
            <a:ext cx="1550362" cy="1549813"/>
            <a:chOff x="1209799" y="5559338"/>
            <a:chExt cx="2325543" cy="2324720"/>
          </a:xfrm>
        </p:grpSpPr>
        <p:grpSp>
          <p:nvGrpSpPr>
            <p:cNvPr id="2905" name="Google Shape;2905;p20"/>
            <p:cNvGrpSpPr/>
            <p:nvPr/>
          </p:nvGrpSpPr>
          <p:grpSpPr>
            <a:xfrm rot="8502245">
              <a:off x="1543643" y="5895190"/>
              <a:ext cx="1657853" cy="1653015"/>
              <a:chOff x="8171157" y="5416867"/>
              <a:chExt cx="1032469" cy="1029366"/>
            </a:xfrm>
          </p:grpSpPr>
          <p:grpSp>
            <p:nvGrpSpPr>
              <p:cNvPr id="2906" name="Google Shape;2906;p20"/>
              <p:cNvGrpSpPr/>
              <p:nvPr/>
            </p:nvGrpSpPr>
            <p:grpSpPr>
              <a:xfrm>
                <a:off x="8171157" y="5416867"/>
                <a:ext cx="705666" cy="1029366"/>
                <a:chOff x="8171157" y="5416867"/>
                <a:chExt cx="705666" cy="1029366"/>
              </a:xfrm>
            </p:grpSpPr>
            <p:grpSp>
              <p:nvGrpSpPr>
                <p:cNvPr id="2907" name="Google Shape;2907;p20"/>
                <p:cNvGrpSpPr/>
                <p:nvPr/>
              </p:nvGrpSpPr>
              <p:grpSpPr>
                <a:xfrm>
                  <a:off x="8171157" y="5416867"/>
                  <a:ext cx="705666" cy="1029366"/>
                  <a:chOff x="8171157" y="5416867"/>
                  <a:chExt cx="705666" cy="1029366"/>
                </a:xfrm>
              </p:grpSpPr>
              <p:sp>
                <p:nvSpPr>
                  <p:cNvPr id="2908" name="Google Shape;2908;p20"/>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9" name="Google Shape;2909;p20"/>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0" name="Google Shape;2910;p20"/>
                <p:cNvGrpSpPr/>
                <p:nvPr/>
              </p:nvGrpSpPr>
              <p:grpSpPr>
                <a:xfrm>
                  <a:off x="8751951" y="6169342"/>
                  <a:ext cx="120300" cy="28575"/>
                  <a:chOff x="8751951" y="6169342"/>
                  <a:chExt cx="120300" cy="28575"/>
                </a:xfrm>
              </p:grpSpPr>
              <p:sp>
                <p:nvSpPr>
                  <p:cNvPr id="2911" name="Google Shape;2911;p20"/>
                  <p:cNvSpPr/>
                  <p:nvPr/>
                </p:nvSpPr>
                <p:spPr>
                  <a:xfrm>
                    <a:off x="8766238" y="618362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12" name="Google Shape;2912;p20"/>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3" name="Google Shape;2913;p20"/>
                <p:cNvGrpSpPr/>
                <p:nvPr/>
              </p:nvGrpSpPr>
              <p:grpSpPr>
                <a:xfrm>
                  <a:off x="8751951" y="6060756"/>
                  <a:ext cx="120300" cy="28575"/>
                  <a:chOff x="8751951" y="6060756"/>
                  <a:chExt cx="120300" cy="28575"/>
                </a:xfrm>
              </p:grpSpPr>
              <p:sp>
                <p:nvSpPr>
                  <p:cNvPr id="2914" name="Google Shape;2914;p20"/>
                  <p:cNvSpPr/>
                  <p:nvPr/>
                </p:nvSpPr>
                <p:spPr>
                  <a:xfrm>
                    <a:off x="8766238" y="607504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15" name="Google Shape;2915;p20"/>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6" name="Google Shape;2916;p20"/>
                <p:cNvGrpSpPr/>
                <p:nvPr/>
              </p:nvGrpSpPr>
              <p:grpSpPr>
                <a:xfrm>
                  <a:off x="8751951" y="5952076"/>
                  <a:ext cx="120300" cy="28575"/>
                  <a:chOff x="8751951" y="5952076"/>
                  <a:chExt cx="120300" cy="28575"/>
                </a:xfrm>
              </p:grpSpPr>
              <p:sp>
                <p:nvSpPr>
                  <p:cNvPr id="2917" name="Google Shape;2917;p20"/>
                  <p:cNvSpPr/>
                  <p:nvPr/>
                </p:nvSpPr>
                <p:spPr>
                  <a:xfrm>
                    <a:off x="8766238" y="596636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18" name="Google Shape;2918;p20"/>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9" name="Google Shape;2919;p20"/>
                <p:cNvGrpSpPr/>
                <p:nvPr/>
              </p:nvGrpSpPr>
              <p:grpSpPr>
                <a:xfrm>
                  <a:off x="8751951" y="5843396"/>
                  <a:ext cx="120300" cy="28575"/>
                  <a:chOff x="8751951" y="5843396"/>
                  <a:chExt cx="120300" cy="28575"/>
                </a:xfrm>
              </p:grpSpPr>
              <p:sp>
                <p:nvSpPr>
                  <p:cNvPr id="2920" name="Google Shape;2920;p20"/>
                  <p:cNvSpPr/>
                  <p:nvPr/>
                </p:nvSpPr>
                <p:spPr>
                  <a:xfrm>
                    <a:off x="8766238" y="585768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21" name="Google Shape;2921;p20"/>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22" name="Google Shape;2922;p20"/>
                <p:cNvGrpSpPr/>
                <p:nvPr/>
              </p:nvGrpSpPr>
              <p:grpSpPr>
                <a:xfrm>
                  <a:off x="8751951" y="5734716"/>
                  <a:ext cx="120300" cy="28575"/>
                  <a:chOff x="8751951" y="5734716"/>
                  <a:chExt cx="120300" cy="28575"/>
                </a:xfrm>
              </p:grpSpPr>
              <p:sp>
                <p:nvSpPr>
                  <p:cNvPr id="2923" name="Google Shape;2923;p20"/>
                  <p:cNvSpPr/>
                  <p:nvPr/>
                </p:nvSpPr>
                <p:spPr>
                  <a:xfrm>
                    <a:off x="8766238" y="574909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24" name="Google Shape;2924;p20"/>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25" name="Google Shape;2925;p20"/>
                <p:cNvGrpSpPr/>
                <p:nvPr/>
              </p:nvGrpSpPr>
              <p:grpSpPr>
                <a:xfrm>
                  <a:off x="8751951" y="5626131"/>
                  <a:ext cx="120300" cy="28575"/>
                  <a:chOff x="8751951" y="5626131"/>
                  <a:chExt cx="120300" cy="28575"/>
                </a:xfrm>
              </p:grpSpPr>
              <p:sp>
                <p:nvSpPr>
                  <p:cNvPr id="2926" name="Google Shape;2926;p20"/>
                  <p:cNvSpPr/>
                  <p:nvPr/>
                </p:nvSpPr>
                <p:spPr>
                  <a:xfrm>
                    <a:off x="8766238" y="564041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27" name="Google Shape;2927;p20"/>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28" name="Google Shape;2928;p20"/>
                <p:cNvGrpSpPr/>
                <p:nvPr/>
              </p:nvGrpSpPr>
              <p:grpSpPr>
                <a:xfrm>
                  <a:off x="8751951" y="5517451"/>
                  <a:ext cx="120300" cy="28575"/>
                  <a:chOff x="8751951" y="5517451"/>
                  <a:chExt cx="120300" cy="28575"/>
                </a:xfrm>
              </p:grpSpPr>
              <p:sp>
                <p:nvSpPr>
                  <p:cNvPr id="2929" name="Google Shape;2929;p20"/>
                  <p:cNvSpPr/>
                  <p:nvPr/>
                </p:nvSpPr>
                <p:spPr>
                  <a:xfrm>
                    <a:off x="8766238" y="553173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0" name="Google Shape;2930;p20"/>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931" name="Google Shape;2931;p20"/>
              <p:cNvGrpSpPr/>
              <p:nvPr/>
            </p:nvGrpSpPr>
            <p:grpSpPr>
              <a:xfrm>
                <a:off x="8924353" y="5425249"/>
                <a:ext cx="279273" cy="1014793"/>
                <a:chOff x="8924353" y="5425249"/>
                <a:chExt cx="279273" cy="1014793"/>
              </a:xfrm>
            </p:grpSpPr>
            <p:sp>
              <p:nvSpPr>
                <p:cNvPr id="2932" name="Google Shape;2932;p20"/>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3" name="Google Shape;2933;p20"/>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34" name="Google Shape;2934;p20"/>
              <p:cNvGrpSpPr/>
              <p:nvPr/>
            </p:nvGrpSpPr>
            <p:grpSpPr>
              <a:xfrm>
                <a:off x="9085421" y="6300691"/>
                <a:ext cx="118205" cy="28575"/>
                <a:chOff x="9085421" y="6300691"/>
                <a:chExt cx="118205" cy="28575"/>
              </a:xfrm>
            </p:grpSpPr>
            <p:sp>
              <p:nvSpPr>
                <p:cNvPr id="2935" name="Google Shape;2935;p20"/>
                <p:cNvSpPr/>
                <p:nvPr/>
              </p:nvSpPr>
              <p:spPr>
                <a:xfrm>
                  <a:off x="9099708" y="6314979"/>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6" name="Google Shape;2936;p20"/>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37" name="Google Shape;2937;p20"/>
              <p:cNvGrpSpPr/>
              <p:nvPr/>
            </p:nvGrpSpPr>
            <p:grpSpPr>
              <a:xfrm>
                <a:off x="9027794" y="6192107"/>
                <a:ext cx="175831" cy="28575"/>
                <a:chOff x="9027794" y="6192107"/>
                <a:chExt cx="175831" cy="28575"/>
              </a:xfrm>
            </p:grpSpPr>
            <p:sp>
              <p:nvSpPr>
                <p:cNvPr id="2938" name="Google Shape;2938;p20"/>
                <p:cNvSpPr/>
                <p:nvPr/>
              </p:nvSpPr>
              <p:spPr>
                <a:xfrm>
                  <a:off x="9042082" y="6206394"/>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9" name="Google Shape;2939;p20"/>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0" name="Google Shape;2940;p20"/>
              <p:cNvGrpSpPr/>
              <p:nvPr/>
            </p:nvGrpSpPr>
            <p:grpSpPr>
              <a:xfrm>
                <a:off x="9085421" y="6083426"/>
                <a:ext cx="118205" cy="28575"/>
                <a:chOff x="9085421" y="6083426"/>
                <a:chExt cx="118205" cy="28575"/>
              </a:xfrm>
            </p:grpSpPr>
            <p:sp>
              <p:nvSpPr>
                <p:cNvPr id="2941" name="Google Shape;2941;p20"/>
                <p:cNvSpPr/>
                <p:nvPr/>
              </p:nvSpPr>
              <p:spPr>
                <a:xfrm>
                  <a:off x="9099708" y="609771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42" name="Google Shape;2942;p20"/>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3" name="Google Shape;2943;p20"/>
              <p:cNvGrpSpPr/>
              <p:nvPr/>
            </p:nvGrpSpPr>
            <p:grpSpPr>
              <a:xfrm>
                <a:off x="9027794" y="5974746"/>
                <a:ext cx="175831" cy="28575"/>
                <a:chOff x="9027794" y="5974746"/>
                <a:chExt cx="175831" cy="28575"/>
              </a:xfrm>
            </p:grpSpPr>
            <p:sp>
              <p:nvSpPr>
                <p:cNvPr id="2944" name="Google Shape;2944;p20"/>
                <p:cNvSpPr/>
                <p:nvPr/>
              </p:nvSpPr>
              <p:spPr>
                <a:xfrm>
                  <a:off x="9042082" y="5989033"/>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45" name="Google Shape;2945;p20"/>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6" name="Google Shape;2946;p20"/>
              <p:cNvGrpSpPr/>
              <p:nvPr/>
            </p:nvGrpSpPr>
            <p:grpSpPr>
              <a:xfrm>
                <a:off x="9085421" y="5866065"/>
                <a:ext cx="118205" cy="28575"/>
                <a:chOff x="9085421" y="5866065"/>
                <a:chExt cx="118205" cy="28575"/>
              </a:xfrm>
            </p:grpSpPr>
            <p:sp>
              <p:nvSpPr>
                <p:cNvPr id="2947" name="Google Shape;2947;p20"/>
                <p:cNvSpPr/>
                <p:nvPr/>
              </p:nvSpPr>
              <p:spPr>
                <a:xfrm>
                  <a:off x="9099708" y="588035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48" name="Google Shape;2948;p20"/>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9" name="Google Shape;2949;p20"/>
              <p:cNvGrpSpPr/>
              <p:nvPr/>
            </p:nvGrpSpPr>
            <p:grpSpPr>
              <a:xfrm>
                <a:off x="9027794" y="5757481"/>
                <a:ext cx="175831" cy="28575"/>
                <a:chOff x="9027794" y="5757481"/>
                <a:chExt cx="175831" cy="28575"/>
              </a:xfrm>
            </p:grpSpPr>
            <p:sp>
              <p:nvSpPr>
                <p:cNvPr id="2950" name="Google Shape;2950;p20"/>
                <p:cNvSpPr/>
                <p:nvPr/>
              </p:nvSpPr>
              <p:spPr>
                <a:xfrm>
                  <a:off x="9042082" y="577176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1" name="Google Shape;2951;p20"/>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52" name="Google Shape;2952;p20"/>
              <p:cNvGrpSpPr/>
              <p:nvPr/>
            </p:nvGrpSpPr>
            <p:grpSpPr>
              <a:xfrm>
                <a:off x="9085421" y="5648800"/>
                <a:ext cx="118205" cy="28575"/>
                <a:chOff x="9085421" y="5648800"/>
                <a:chExt cx="118205" cy="28575"/>
              </a:xfrm>
            </p:grpSpPr>
            <p:sp>
              <p:nvSpPr>
                <p:cNvPr id="2953" name="Google Shape;2953;p20"/>
                <p:cNvSpPr/>
                <p:nvPr/>
              </p:nvSpPr>
              <p:spPr>
                <a:xfrm>
                  <a:off x="9099708" y="5663088"/>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4" name="Google Shape;2954;p20"/>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55" name="Google Shape;2955;p20"/>
              <p:cNvGrpSpPr/>
              <p:nvPr/>
            </p:nvGrpSpPr>
            <p:grpSpPr>
              <a:xfrm>
                <a:off x="9027794" y="5540120"/>
                <a:ext cx="175831" cy="28575"/>
                <a:chOff x="9027794" y="5540120"/>
                <a:chExt cx="175831" cy="28575"/>
              </a:xfrm>
            </p:grpSpPr>
            <p:sp>
              <p:nvSpPr>
                <p:cNvPr id="2956" name="Google Shape;2956;p20"/>
                <p:cNvSpPr/>
                <p:nvPr/>
              </p:nvSpPr>
              <p:spPr>
                <a:xfrm>
                  <a:off x="9042082" y="555440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7" name="Google Shape;2957;p20"/>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958" name="Google Shape;2958;p20"/>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9" name="Google Shape;2959;p20"/>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60" name="Google Shape;2960;p20"/>
            <p:cNvGrpSpPr/>
            <p:nvPr/>
          </p:nvGrpSpPr>
          <p:grpSpPr>
            <a:xfrm rot="8502245">
              <a:off x="1543643" y="5895190"/>
              <a:ext cx="1657853" cy="1653015"/>
              <a:chOff x="8171157" y="5416867"/>
              <a:chExt cx="1032469" cy="1029366"/>
            </a:xfrm>
          </p:grpSpPr>
          <p:grpSp>
            <p:nvGrpSpPr>
              <p:cNvPr id="2961" name="Google Shape;2961;p20"/>
              <p:cNvGrpSpPr/>
              <p:nvPr/>
            </p:nvGrpSpPr>
            <p:grpSpPr>
              <a:xfrm>
                <a:off x="8171157" y="5416867"/>
                <a:ext cx="705666" cy="1029366"/>
                <a:chOff x="8171157" y="5416867"/>
                <a:chExt cx="705666" cy="1029366"/>
              </a:xfrm>
            </p:grpSpPr>
            <p:grpSp>
              <p:nvGrpSpPr>
                <p:cNvPr id="2962" name="Google Shape;2962;p20"/>
                <p:cNvGrpSpPr/>
                <p:nvPr/>
              </p:nvGrpSpPr>
              <p:grpSpPr>
                <a:xfrm>
                  <a:off x="8171157" y="5416867"/>
                  <a:ext cx="705666" cy="1029366"/>
                  <a:chOff x="8171157" y="5416867"/>
                  <a:chExt cx="705666" cy="1029366"/>
                </a:xfrm>
              </p:grpSpPr>
              <p:sp>
                <p:nvSpPr>
                  <p:cNvPr id="2963" name="Google Shape;2963;p20"/>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64" name="Google Shape;2964;p20"/>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65" name="Google Shape;2965;p20"/>
                <p:cNvGrpSpPr/>
                <p:nvPr/>
              </p:nvGrpSpPr>
              <p:grpSpPr>
                <a:xfrm>
                  <a:off x="8751951" y="6169342"/>
                  <a:ext cx="120300" cy="28575"/>
                  <a:chOff x="8751951" y="6169342"/>
                  <a:chExt cx="120300" cy="28575"/>
                </a:xfrm>
              </p:grpSpPr>
              <p:sp>
                <p:nvSpPr>
                  <p:cNvPr id="2966" name="Google Shape;2966;p20"/>
                  <p:cNvSpPr/>
                  <p:nvPr/>
                </p:nvSpPr>
                <p:spPr>
                  <a:xfrm>
                    <a:off x="8766238" y="618362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67" name="Google Shape;2967;p20"/>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68" name="Google Shape;2968;p20"/>
                <p:cNvGrpSpPr/>
                <p:nvPr/>
              </p:nvGrpSpPr>
              <p:grpSpPr>
                <a:xfrm>
                  <a:off x="8751951" y="6060756"/>
                  <a:ext cx="120300" cy="28575"/>
                  <a:chOff x="8751951" y="6060756"/>
                  <a:chExt cx="120300" cy="28575"/>
                </a:xfrm>
              </p:grpSpPr>
              <p:sp>
                <p:nvSpPr>
                  <p:cNvPr id="2969" name="Google Shape;2969;p20"/>
                  <p:cNvSpPr/>
                  <p:nvPr/>
                </p:nvSpPr>
                <p:spPr>
                  <a:xfrm>
                    <a:off x="8766238" y="607504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0" name="Google Shape;2970;p20"/>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1" name="Google Shape;2971;p20"/>
                <p:cNvGrpSpPr/>
                <p:nvPr/>
              </p:nvGrpSpPr>
              <p:grpSpPr>
                <a:xfrm>
                  <a:off x="8751951" y="5952076"/>
                  <a:ext cx="120300" cy="28575"/>
                  <a:chOff x="8751951" y="5952076"/>
                  <a:chExt cx="120300" cy="28575"/>
                </a:xfrm>
              </p:grpSpPr>
              <p:sp>
                <p:nvSpPr>
                  <p:cNvPr id="2972" name="Google Shape;2972;p20"/>
                  <p:cNvSpPr/>
                  <p:nvPr/>
                </p:nvSpPr>
                <p:spPr>
                  <a:xfrm>
                    <a:off x="8766238" y="596636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3" name="Google Shape;2973;p20"/>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4" name="Google Shape;2974;p20"/>
                <p:cNvGrpSpPr/>
                <p:nvPr/>
              </p:nvGrpSpPr>
              <p:grpSpPr>
                <a:xfrm>
                  <a:off x="8751951" y="5843396"/>
                  <a:ext cx="120300" cy="28575"/>
                  <a:chOff x="8751951" y="5843396"/>
                  <a:chExt cx="120300" cy="28575"/>
                </a:xfrm>
              </p:grpSpPr>
              <p:sp>
                <p:nvSpPr>
                  <p:cNvPr id="2975" name="Google Shape;2975;p20"/>
                  <p:cNvSpPr/>
                  <p:nvPr/>
                </p:nvSpPr>
                <p:spPr>
                  <a:xfrm>
                    <a:off x="8766238" y="585768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6" name="Google Shape;2976;p20"/>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7" name="Google Shape;2977;p20"/>
                <p:cNvGrpSpPr/>
                <p:nvPr/>
              </p:nvGrpSpPr>
              <p:grpSpPr>
                <a:xfrm>
                  <a:off x="8751951" y="5734716"/>
                  <a:ext cx="120300" cy="28575"/>
                  <a:chOff x="8751951" y="5734716"/>
                  <a:chExt cx="120300" cy="28575"/>
                </a:xfrm>
              </p:grpSpPr>
              <p:sp>
                <p:nvSpPr>
                  <p:cNvPr id="2978" name="Google Shape;2978;p20"/>
                  <p:cNvSpPr/>
                  <p:nvPr/>
                </p:nvSpPr>
                <p:spPr>
                  <a:xfrm>
                    <a:off x="8766238" y="574909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9" name="Google Shape;2979;p20"/>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80" name="Google Shape;2980;p20"/>
                <p:cNvGrpSpPr/>
                <p:nvPr/>
              </p:nvGrpSpPr>
              <p:grpSpPr>
                <a:xfrm>
                  <a:off x="8751951" y="5626131"/>
                  <a:ext cx="120300" cy="28575"/>
                  <a:chOff x="8751951" y="5626131"/>
                  <a:chExt cx="120300" cy="28575"/>
                </a:xfrm>
              </p:grpSpPr>
              <p:sp>
                <p:nvSpPr>
                  <p:cNvPr id="2981" name="Google Shape;2981;p20"/>
                  <p:cNvSpPr/>
                  <p:nvPr/>
                </p:nvSpPr>
                <p:spPr>
                  <a:xfrm>
                    <a:off x="8766238" y="564041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82" name="Google Shape;2982;p20"/>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83" name="Google Shape;2983;p20"/>
                <p:cNvGrpSpPr/>
                <p:nvPr/>
              </p:nvGrpSpPr>
              <p:grpSpPr>
                <a:xfrm>
                  <a:off x="8751951" y="5517451"/>
                  <a:ext cx="120300" cy="28575"/>
                  <a:chOff x="8751951" y="5517451"/>
                  <a:chExt cx="120300" cy="28575"/>
                </a:xfrm>
              </p:grpSpPr>
              <p:sp>
                <p:nvSpPr>
                  <p:cNvPr id="2984" name="Google Shape;2984;p20"/>
                  <p:cNvSpPr/>
                  <p:nvPr/>
                </p:nvSpPr>
                <p:spPr>
                  <a:xfrm>
                    <a:off x="8766238" y="553173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85" name="Google Shape;2985;p20"/>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986" name="Google Shape;2986;p20"/>
              <p:cNvGrpSpPr/>
              <p:nvPr/>
            </p:nvGrpSpPr>
            <p:grpSpPr>
              <a:xfrm>
                <a:off x="8924353" y="5425249"/>
                <a:ext cx="279273" cy="1014793"/>
                <a:chOff x="8924353" y="5425249"/>
                <a:chExt cx="279273" cy="1014793"/>
              </a:xfrm>
            </p:grpSpPr>
            <p:sp>
              <p:nvSpPr>
                <p:cNvPr id="2987" name="Google Shape;2987;p20"/>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88" name="Google Shape;2988;p20"/>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89" name="Google Shape;2989;p20"/>
              <p:cNvGrpSpPr/>
              <p:nvPr/>
            </p:nvGrpSpPr>
            <p:grpSpPr>
              <a:xfrm>
                <a:off x="9085421" y="6300691"/>
                <a:ext cx="118205" cy="28575"/>
                <a:chOff x="9085421" y="6300691"/>
                <a:chExt cx="118205" cy="28575"/>
              </a:xfrm>
            </p:grpSpPr>
            <p:sp>
              <p:nvSpPr>
                <p:cNvPr id="2990" name="Google Shape;2990;p20"/>
                <p:cNvSpPr/>
                <p:nvPr/>
              </p:nvSpPr>
              <p:spPr>
                <a:xfrm>
                  <a:off x="9099708" y="6314979"/>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1" name="Google Shape;2991;p20"/>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92" name="Google Shape;2992;p20"/>
              <p:cNvGrpSpPr/>
              <p:nvPr/>
            </p:nvGrpSpPr>
            <p:grpSpPr>
              <a:xfrm>
                <a:off x="9027794" y="6192107"/>
                <a:ext cx="175831" cy="28575"/>
                <a:chOff x="9027794" y="6192107"/>
                <a:chExt cx="175831" cy="28575"/>
              </a:xfrm>
            </p:grpSpPr>
            <p:sp>
              <p:nvSpPr>
                <p:cNvPr id="2993" name="Google Shape;2993;p20"/>
                <p:cNvSpPr/>
                <p:nvPr/>
              </p:nvSpPr>
              <p:spPr>
                <a:xfrm>
                  <a:off x="9042082" y="6206394"/>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4" name="Google Shape;2994;p20"/>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95" name="Google Shape;2995;p20"/>
              <p:cNvGrpSpPr/>
              <p:nvPr/>
            </p:nvGrpSpPr>
            <p:grpSpPr>
              <a:xfrm>
                <a:off x="9085421" y="6083426"/>
                <a:ext cx="118205" cy="28575"/>
                <a:chOff x="9085421" y="6083426"/>
                <a:chExt cx="118205" cy="28575"/>
              </a:xfrm>
            </p:grpSpPr>
            <p:sp>
              <p:nvSpPr>
                <p:cNvPr id="2996" name="Google Shape;2996;p20"/>
                <p:cNvSpPr/>
                <p:nvPr/>
              </p:nvSpPr>
              <p:spPr>
                <a:xfrm>
                  <a:off x="9099708" y="609771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7" name="Google Shape;2997;p20"/>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98" name="Google Shape;2998;p20"/>
              <p:cNvGrpSpPr/>
              <p:nvPr/>
            </p:nvGrpSpPr>
            <p:grpSpPr>
              <a:xfrm>
                <a:off x="9027794" y="5974746"/>
                <a:ext cx="175831" cy="28575"/>
                <a:chOff x="9027794" y="5974746"/>
                <a:chExt cx="175831" cy="28575"/>
              </a:xfrm>
            </p:grpSpPr>
            <p:sp>
              <p:nvSpPr>
                <p:cNvPr id="2999" name="Google Shape;2999;p20"/>
                <p:cNvSpPr/>
                <p:nvPr/>
              </p:nvSpPr>
              <p:spPr>
                <a:xfrm>
                  <a:off x="9042082" y="5989033"/>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0" name="Google Shape;3000;p20"/>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01" name="Google Shape;3001;p20"/>
              <p:cNvGrpSpPr/>
              <p:nvPr/>
            </p:nvGrpSpPr>
            <p:grpSpPr>
              <a:xfrm>
                <a:off x="9085421" y="5866065"/>
                <a:ext cx="118205" cy="28575"/>
                <a:chOff x="9085421" y="5866065"/>
                <a:chExt cx="118205" cy="28575"/>
              </a:xfrm>
            </p:grpSpPr>
            <p:sp>
              <p:nvSpPr>
                <p:cNvPr id="3002" name="Google Shape;3002;p20"/>
                <p:cNvSpPr/>
                <p:nvPr/>
              </p:nvSpPr>
              <p:spPr>
                <a:xfrm>
                  <a:off x="9099708" y="588035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3" name="Google Shape;3003;p20"/>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04" name="Google Shape;3004;p20"/>
              <p:cNvGrpSpPr/>
              <p:nvPr/>
            </p:nvGrpSpPr>
            <p:grpSpPr>
              <a:xfrm>
                <a:off x="9027794" y="5757481"/>
                <a:ext cx="175831" cy="28575"/>
                <a:chOff x="9027794" y="5757481"/>
                <a:chExt cx="175831" cy="28575"/>
              </a:xfrm>
            </p:grpSpPr>
            <p:sp>
              <p:nvSpPr>
                <p:cNvPr id="3005" name="Google Shape;3005;p20"/>
                <p:cNvSpPr/>
                <p:nvPr/>
              </p:nvSpPr>
              <p:spPr>
                <a:xfrm>
                  <a:off x="9042082" y="577176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6" name="Google Shape;3006;p20"/>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07" name="Google Shape;3007;p20"/>
              <p:cNvGrpSpPr/>
              <p:nvPr/>
            </p:nvGrpSpPr>
            <p:grpSpPr>
              <a:xfrm>
                <a:off x="9085421" y="5648800"/>
                <a:ext cx="118205" cy="28575"/>
                <a:chOff x="9085421" y="5648800"/>
                <a:chExt cx="118205" cy="28575"/>
              </a:xfrm>
            </p:grpSpPr>
            <p:sp>
              <p:nvSpPr>
                <p:cNvPr id="3008" name="Google Shape;3008;p20"/>
                <p:cNvSpPr/>
                <p:nvPr/>
              </p:nvSpPr>
              <p:spPr>
                <a:xfrm>
                  <a:off x="9099708" y="5663088"/>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9" name="Google Shape;3009;p20"/>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10" name="Google Shape;3010;p20"/>
              <p:cNvGrpSpPr/>
              <p:nvPr/>
            </p:nvGrpSpPr>
            <p:grpSpPr>
              <a:xfrm>
                <a:off x="9027794" y="5540120"/>
                <a:ext cx="175831" cy="28575"/>
                <a:chOff x="9027794" y="5540120"/>
                <a:chExt cx="175831" cy="28575"/>
              </a:xfrm>
            </p:grpSpPr>
            <p:sp>
              <p:nvSpPr>
                <p:cNvPr id="3011" name="Google Shape;3011;p20"/>
                <p:cNvSpPr/>
                <p:nvPr/>
              </p:nvSpPr>
              <p:spPr>
                <a:xfrm>
                  <a:off x="9042082" y="555440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2" name="Google Shape;3012;p20"/>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13" name="Google Shape;3013;p20"/>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4" name="Google Shape;3014;p20"/>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015" name="Google Shape;3015;p20"/>
          <p:cNvGrpSpPr/>
          <p:nvPr/>
        </p:nvGrpSpPr>
        <p:grpSpPr>
          <a:xfrm>
            <a:off x="10792739" y="5190952"/>
            <a:ext cx="1107985" cy="1215469"/>
            <a:chOff x="848858" y="802503"/>
            <a:chExt cx="1661977" cy="1823204"/>
          </a:xfrm>
        </p:grpSpPr>
        <p:grpSp>
          <p:nvGrpSpPr>
            <p:cNvPr id="3016" name="Google Shape;3016;p20"/>
            <p:cNvGrpSpPr/>
            <p:nvPr/>
          </p:nvGrpSpPr>
          <p:grpSpPr>
            <a:xfrm rot="1662196">
              <a:off x="1130426" y="972965"/>
              <a:ext cx="1098840" cy="1482279"/>
              <a:chOff x="8283797" y="2441867"/>
              <a:chExt cx="597407" cy="805871"/>
            </a:xfrm>
          </p:grpSpPr>
          <p:grpSp>
            <p:nvGrpSpPr>
              <p:cNvPr id="3017" name="Google Shape;3017;p20"/>
              <p:cNvGrpSpPr/>
              <p:nvPr/>
            </p:nvGrpSpPr>
            <p:grpSpPr>
              <a:xfrm>
                <a:off x="8284787" y="2441867"/>
                <a:ext cx="419765" cy="628420"/>
                <a:chOff x="8284787" y="2441867"/>
                <a:chExt cx="419765" cy="628420"/>
              </a:xfrm>
            </p:grpSpPr>
            <p:sp>
              <p:nvSpPr>
                <p:cNvPr id="3018" name="Google Shape;3018;p20"/>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9" name="Google Shape;3019;p20"/>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20" name="Google Shape;3020;p20"/>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21" name="Google Shape;3021;p20"/>
              <p:cNvGrpSpPr/>
              <p:nvPr/>
            </p:nvGrpSpPr>
            <p:grpSpPr>
              <a:xfrm>
                <a:off x="8460611" y="2441867"/>
                <a:ext cx="419676" cy="628420"/>
                <a:chOff x="8460611" y="2441867"/>
                <a:chExt cx="419676" cy="628420"/>
              </a:xfrm>
            </p:grpSpPr>
            <p:sp>
              <p:nvSpPr>
                <p:cNvPr id="3022" name="Google Shape;3022;p20"/>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23" name="Google Shape;3023;p20"/>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24" name="Google Shape;3024;p20"/>
              <p:cNvGrpSpPr/>
              <p:nvPr/>
            </p:nvGrpSpPr>
            <p:grpSpPr>
              <a:xfrm>
                <a:off x="8283797" y="2970942"/>
                <a:ext cx="597407" cy="276796"/>
                <a:chOff x="8283797" y="2970942"/>
                <a:chExt cx="597407" cy="276796"/>
              </a:xfrm>
            </p:grpSpPr>
            <p:grpSp>
              <p:nvGrpSpPr>
                <p:cNvPr id="3025" name="Google Shape;3025;p20"/>
                <p:cNvGrpSpPr/>
                <p:nvPr/>
              </p:nvGrpSpPr>
              <p:grpSpPr>
                <a:xfrm>
                  <a:off x="8283797" y="2970942"/>
                  <a:ext cx="276796" cy="276796"/>
                  <a:chOff x="8283797" y="2970942"/>
                  <a:chExt cx="276796" cy="276796"/>
                </a:xfrm>
              </p:grpSpPr>
              <p:sp>
                <p:nvSpPr>
                  <p:cNvPr id="3026" name="Google Shape;3026;p20"/>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27" name="Google Shape;3027;p20"/>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28" name="Google Shape;3028;p20"/>
                <p:cNvGrpSpPr/>
                <p:nvPr/>
              </p:nvGrpSpPr>
              <p:grpSpPr>
                <a:xfrm>
                  <a:off x="8604408" y="2970942"/>
                  <a:ext cx="276796" cy="276796"/>
                  <a:chOff x="8604408" y="2970942"/>
                  <a:chExt cx="276796" cy="276796"/>
                </a:xfrm>
              </p:grpSpPr>
              <p:sp>
                <p:nvSpPr>
                  <p:cNvPr id="3029" name="Google Shape;3029;p20"/>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30" name="Google Shape;3030;p20"/>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031" name="Google Shape;3031;p20"/>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32" name="Google Shape;3032;p20"/>
            <p:cNvGrpSpPr/>
            <p:nvPr/>
          </p:nvGrpSpPr>
          <p:grpSpPr>
            <a:xfrm rot="1662196">
              <a:off x="1130426" y="972965"/>
              <a:ext cx="1098840" cy="1482279"/>
              <a:chOff x="8283797" y="2441867"/>
              <a:chExt cx="597407" cy="805871"/>
            </a:xfrm>
          </p:grpSpPr>
          <p:grpSp>
            <p:nvGrpSpPr>
              <p:cNvPr id="3033" name="Google Shape;3033;p20"/>
              <p:cNvGrpSpPr/>
              <p:nvPr/>
            </p:nvGrpSpPr>
            <p:grpSpPr>
              <a:xfrm>
                <a:off x="8284787" y="2441867"/>
                <a:ext cx="419765" cy="628420"/>
                <a:chOff x="8284787" y="2441867"/>
                <a:chExt cx="419765" cy="628420"/>
              </a:xfrm>
            </p:grpSpPr>
            <p:sp>
              <p:nvSpPr>
                <p:cNvPr id="3034" name="Google Shape;3034;p20"/>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35" name="Google Shape;3035;p20"/>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36" name="Google Shape;3036;p20"/>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37" name="Google Shape;3037;p20"/>
              <p:cNvGrpSpPr/>
              <p:nvPr/>
            </p:nvGrpSpPr>
            <p:grpSpPr>
              <a:xfrm>
                <a:off x="8460611" y="2441867"/>
                <a:ext cx="419676" cy="628420"/>
                <a:chOff x="8460611" y="2441867"/>
                <a:chExt cx="419676" cy="628420"/>
              </a:xfrm>
            </p:grpSpPr>
            <p:sp>
              <p:nvSpPr>
                <p:cNvPr id="3038" name="Google Shape;3038;p20"/>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39" name="Google Shape;3039;p20"/>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40" name="Google Shape;3040;p20"/>
              <p:cNvGrpSpPr/>
              <p:nvPr/>
            </p:nvGrpSpPr>
            <p:grpSpPr>
              <a:xfrm>
                <a:off x="8283797" y="2970942"/>
                <a:ext cx="597407" cy="276796"/>
                <a:chOff x="8283797" y="2970942"/>
                <a:chExt cx="597407" cy="276796"/>
              </a:xfrm>
            </p:grpSpPr>
            <p:grpSp>
              <p:nvGrpSpPr>
                <p:cNvPr id="3041" name="Google Shape;3041;p20"/>
                <p:cNvGrpSpPr/>
                <p:nvPr/>
              </p:nvGrpSpPr>
              <p:grpSpPr>
                <a:xfrm>
                  <a:off x="8283797" y="2970942"/>
                  <a:ext cx="276796" cy="276796"/>
                  <a:chOff x="8283797" y="2970942"/>
                  <a:chExt cx="276796" cy="276796"/>
                </a:xfrm>
              </p:grpSpPr>
              <p:sp>
                <p:nvSpPr>
                  <p:cNvPr id="3042" name="Google Shape;3042;p20"/>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43" name="Google Shape;3043;p20"/>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44" name="Google Shape;3044;p20"/>
                <p:cNvGrpSpPr/>
                <p:nvPr/>
              </p:nvGrpSpPr>
              <p:grpSpPr>
                <a:xfrm>
                  <a:off x="8604408" y="2970942"/>
                  <a:ext cx="276796" cy="276796"/>
                  <a:chOff x="8604408" y="2970942"/>
                  <a:chExt cx="276796" cy="276796"/>
                </a:xfrm>
              </p:grpSpPr>
              <p:sp>
                <p:nvSpPr>
                  <p:cNvPr id="3045" name="Google Shape;3045;p20"/>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46" name="Google Shape;3046;p20"/>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047" name="Google Shape;3047;p20"/>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048" name="Google Shape;3048;p20"/>
          <p:cNvGrpSpPr/>
          <p:nvPr/>
        </p:nvGrpSpPr>
        <p:grpSpPr>
          <a:xfrm rot="142713">
            <a:off x="11053319" y="3865223"/>
            <a:ext cx="923556" cy="1093403"/>
            <a:chOff x="15662019" y="7573647"/>
            <a:chExt cx="1385387" cy="1640167"/>
          </a:xfrm>
        </p:grpSpPr>
        <p:grpSp>
          <p:nvGrpSpPr>
            <p:cNvPr id="3049" name="Google Shape;3049;p20"/>
            <p:cNvGrpSpPr/>
            <p:nvPr/>
          </p:nvGrpSpPr>
          <p:grpSpPr>
            <a:xfrm>
              <a:off x="15662019" y="7580072"/>
              <a:ext cx="1385387" cy="1633742"/>
              <a:chOff x="4444301" y="5303307"/>
              <a:chExt cx="837446" cy="987573"/>
            </a:xfrm>
          </p:grpSpPr>
          <p:grpSp>
            <p:nvGrpSpPr>
              <p:cNvPr id="3050" name="Google Shape;3050;p20"/>
              <p:cNvGrpSpPr/>
              <p:nvPr/>
            </p:nvGrpSpPr>
            <p:grpSpPr>
              <a:xfrm>
                <a:off x="4447958" y="5864581"/>
                <a:ext cx="411276" cy="403725"/>
                <a:chOff x="4447958" y="5864581"/>
                <a:chExt cx="411276" cy="403725"/>
              </a:xfrm>
            </p:grpSpPr>
            <p:sp>
              <p:nvSpPr>
                <p:cNvPr id="3051" name="Google Shape;3051;p20"/>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52" name="Google Shape;3052;p20"/>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53" name="Google Shape;3053;p20"/>
              <p:cNvGrpSpPr/>
              <p:nvPr/>
            </p:nvGrpSpPr>
            <p:grpSpPr>
              <a:xfrm>
                <a:off x="4444301" y="6116630"/>
                <a:ext cx="191552" cy="174250"/>
                <a:chOff x="4444301" y="6116630"/>
                <a:chExt cx="191552" cy="174250"/>
              </a:xfrm>
            </p:grpSpPr>
            <p:sp>
              <p:nvSpPr>
                <p:cNvPr id="3054" name="Google Shape;3054;p20"/>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55" name="Google Shape;3055;p20"/>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56" name="Google Shape;3056;p20"/>
              <p:cNvGrpSpPr/>
              <p:nvPr/>
            </p:nvGrpSpPr>
            <p:grpSpPr>
              <a:xfrm>
                <a:off x="4462311" y="5636933"/>
                <a:ext cx="572525" cy="575651"/>
                <a:chOff x="4462311" y="5636933"/>
                <a:chExt cx="572525" cy="575651"/>
              </a:xfrm>
            </p:grpSpPr>
            <p:sp>
              <p:nvSpPr>
                <p:cNvPr id="3057" name="Google Shape;3057;p20"/>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58" name="Google Shape;3058;p20"/>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59" name="Google Shape;3059;p20"/>
              <p:cNvGrpSpPr/>
              <p:nvPr/>
            </p:nvGrpSpPr>
            <p:grpSpPr>
              <a:xfrm>
                <a:off x="4751814" y="5483009"/>
                <a:ext cx="402028" cy="354862"/>
                <a:chOff x="4751814" y="5483009"/>
                <a:chExt cx="402028" cy="354862"/>
              </a:xfrm>
            </p:grpSpPr>
            <p:sp>
              <p:nvSpPr>
                <p:cNvPr id="3060" name="Google Shape;3060;p20"/>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1" name="Google Shape;3061;p20"/>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62" name="Google Shape;3062;p20"/>
              <p:cNvGrpSpPr/>
              <p:nvPr/>
            </p:nvGrpSpPr>
            <p:grpSpPr>
              <a:xfrm>
                <a:off x="4865542" y="5303307"/>
                <a:ext cx="416205" cy="387402"/>
                <a:chOff x="4865542" y="5303307"/>
                <a:chExt cx="416205" cy="387402"/>
              </a:xfrm>
            </p:grpSpPr>
            <p:sp>
              <p:nvSpPr>
                <p:cNvPr id="3063" name="Google Shape;3063;p20"/>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4" name="Google Shape;3064;p20"/>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65" name="Google Shape;3065;p20"/>
              <p:cNvGrpSpPr/>
              <p:nvPr/>
            </p:nvGrpSpPr>
            <p:grpSpPr>
              <a:xfrm>
                <a:off x="4804248" y="5401592"/>
                <a:ext cx="421233" cy="357222"/>
                <a:chOff x="4804248" y="5401592"/>
                <a:chExt cx="421233" cy="357222"/>
              </a:xfrm>
            </p:grpSpPr>
            <p:sp>
              <p:nvSpPr>
                <p:cNvPr id="3066" name="Google Shape;3066;p20"/>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7" name="Google Shape;3067;p20"/>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68" name="Google Shape;3068;p20"/>
              <p:cNvGrpSpPr/>
              <p:nvPr/>
            </p:nvGrpSpPr>
            <p:grpSpPr>
              <a:xfrm>
                <a:off x="4680264" y="5562151"/>
                <a:ext cx="421201" cy="357254"/>
                <a:chOff x="4680264" y="5562151"/>
                <a:chExt cx="421201" cy="357254"/>
              </a:xfrm>
            </p:grpSpPr>
            <p:sp>
              <p:nvSpPr>
                <p:cNvPr id="3069" name="Google Shape;3069;p20"/>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70" name="Google Shape;3070;p20"/>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71" name="Google Shape;3071;p20"/>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72" name="Google Shape;3072;p20"/>
              <p:cNvGrpSpPr/>
              <p:nvPr/>
            </p:nvGrpSpPr>
            <p:grpSpPr>
              <a:xfrm>
                <a:off x="4661227" y="5807423"/>
                <a:ext cx="195857" cy="208030"/>
                <a:chOff x="4661227" y="5807423"/>
                <a:chExt cx="195857" cy="208030"/>
              </a:xfrm>
            </p:grpSpPr>
            <p:sp>
              <p:nvSpPr>
                <p:cNvPr id="3073" name="Google Shape;3073;p20"/>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74" name="Google Shape;3074;p20"/>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75" name="Google Shape;3075;p20"/>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76" name="Google Shape;3076;p20"/>
            <p:cNvGrpSpPr/>
            <p:nvPr/>
          </p:nvGrpSpPr>
          <p:grpSpPr>
            <a:xfrm>
              <a:off x="15662019" y="7573647"/>
              <a:ext cx="1385387" cy="1633742"/>
              <a:chOff x="4444301" y="5303307"/>
              <a:chExt cx="837446" cy="987573"/>
            </a:xfrm>
          </p:grpSpPr>
          <p:grpSp>
            <p:nvGrpSpPr>
              <p:cNvPr id="3077" name="Google Shape;3077;p20"/>
              <p:cNvGrpSpPr/>
              <p:nvPr/>
            </p:nvGrpSpPr>
            <p:grpSpPr>
              <a:xfrm>
                <a:off x="4447958" y="5864581"/>
                <a:ext cx="411276" cy="403725"/>
                <a:chOff x="4447958" y="5864581"/>
                <a:chExt cx="411276" cy="403725"/>
              </a:xfrm>
            </p:grpSpPr>
            <p:sp>
              <p:nvSpPr>
                <p:cNvPr id="3078" name="Google Shape;3078;p20"/>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79" name="Google Shape;3079;p20"/>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0" name="Google Shape;3080;p20"/>
              <p:cNvGrpSpPr/>
              <p:nvPr/>
            </p:nvGrpSpPr>
            <p:grpSpPr>
              <a:xfrm>
                <a:off x="4444301" y="6116630"/>
                <a:ext cx="191552" cy="174250"/>
                <a:chOff x="4444301" y="6116630"/>
                <a:chExt cx="191552" cy="174250"/>
              </a:xfrm>
            </p:grpSpPr>
            <p:sp>
              <p:nvSpPr>
                <p:cNvPr id="3081" name="Google Shape;3081;p20"/>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82" name="Google Shape;3082;p20"/>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3" name="Google Shape;3083;p20"/>
              <p:cNvGrpSpPr/>
              <p:nvPr/>
            </p:nvGrpSpPr>
            <p:grpSpPr>
              <a:xfrm>
                <a:off x="4462311" y="5636933"/>
                <a:ext cx="572525" cy="575651"/>
                <a:chOff x="4462311" y="5636933"/>
                <a:chExt cx="572525" cy="575651"/>
              </a:xfrm>
            </p:grpSpPr>
            <p:sp>
              <p:nvSpPr>
                <p:cNvPr id="3084" name="Google Shape;3084;p20"/>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85" name="Google Shape;3085;p20"/>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6" name="Google Shape;3086;p20"/>
              <p:cNvGrpSpPr/>
              <p:nvPr/>
            </p:nvGrpSpPr>
            <p:grpSpPr>
              <a:xfrm>
                <a:off x="4751814" y="5483009"/>
                <a:ext cx="402028" cy="354862"/>
                <a:chOff x="4751814" y="5483009"/>
                <a:chExt cx="402028" cy="354862"/>
              </a:xfrm>
            </p:grpSpPr>
            <p:sp>
              <p:nvSpPr>
                <p:cNvPr id="3087" name="Google Shape;3087;p20"/>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88" name="Google Shape;3088;p20"/>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9" name="Google Shape;3089;p20"/>
              <p:cNvGrpSpPr/>
              <p:nvPr/>
            </p:nvGrpSpPr>
            <p:grpSpPr>
              <a:xfrm>
                <a:off x="4865542" y="5303307"/>
                <a:ext cx="416205" cy="387402"/>
                <a:chOff x="4865542" y="5303307"/>
                <a:chExt cx="416205" cy="387402"/>
              </a:xfrm>
            </p:grpSpPr>
            <p:sp>
              <p:nvSpPr>
                <p:cNvPr id="3090" name="Google Shape;3090;p20"/>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1" name="Google Shape;3091;p20"/>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92" name="Google Shape;3092;p20"/>
              <p:cNvGrpSpPr/>
              <p:nvPr/>
            </p:nvGrpSpPr>
            <p:grpSpPr>
              <a:xfrm>
                <a:off x="4804248" y="5401592"/>
                <a:ext cx="421233" cy="357222"/>
                <a:chOff x="4804248" y="5401592"/>
                <a:chExt cx="421233" cy="357222"/>
              </a:xfrm>
            </p:grpSpPr>
            <p:sp>
              <p:nvSpPr>
                <p:cNvPr id="3093" name="Google Shape;3093;p20"/>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4" name="Google Shape;3094;p20"/>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95" name="Google Shape;3095;p20"/>
              <p:cNvGrpSpPr/>
              <p:nvPr/>
            </p:nvGrpSpPr>
            <p:grpSpPr>
              <a:xfrm>
                <a:off x="4680264" y="5562151"/>
                <a:ext cx="421201" cy="357254"/>
                <a:chOff x="4680264" y="5562151"/>
                <a:chExt cx="421201" cy="357254"/>
              </a:xfrm>
            </p:grpSpPr>
            <p:sp>
              <p:nvSpPr>
                <p:cNvPr id="3096" name="Google Shape;3096;p20"/>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7" name="Google Shape;3097;p20"/>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98" name="Google Shape;3098;p20"/>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99" name="Google Shape;3099;p20"/>
              <p:cNvGrpSpPr/>
              <p:nvPr/>
            </p:nvGrpSpPr>
            <p:grpSpPr>
              <a:xfrm>
                <a:off x="4661227" y="5807423"/>
                <a:ext cx="195857" cy="208030"/>
                <a:chOff x="4661227" y="5807423"/>
                <a:chExt cx="195857" cy="208030"/>
              </a:xfrm>
            </p:grpSpPr>
            <p:sp>
              <p:nvSpPr>
                <p:cNvPr id="3100" name="Google Shape;3100;p20"/>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01" name="Google Shape;3101;p20"/>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102" name="Google Shape;3102;p20"/>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414812426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002 This bundle includes">
  <p:cSld name="002 This bundle includes">
    <p:spTree>
      <p:nvGrpSpPr>
        <p:cNvPr id="1" name="Shape 577"/>
        <p:cNvGrpSpPr/>
        <p:nvPr/>
      </p:nvGrpSpPr>
      <p:grpSpPr>
        <a:xfrm>
          <a:off x="0" y="0"/>
          <a:ext cx="0" cy="0"/>
          <a:chOff x="0" y="0"/>
          <a:chExt cx="0" cy="0"/>
        </a:xfrm>
      </p:grpSpPr>
      <p:sp>
        <p:nvSpPr>
          <p:cNvPr id="578" name="Google Shape;578;p3"/>
          <p:cNvSpPr/>
          <p:nvPr/>
        </p:nvSpPr>
        <p:spPr>
          <a:xfrm>
            <a:off x="562573" y="540000"/>
            <a:ext cx="11124351"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79" name="Google Shape;579;p3"/>
          <p:cNvSpPr/>
          <p:nvPr/>
        </p:nvSpPr>
        <p:spPr>
          <a:xfrm>
            <a:off x="537684" y="540000"/>
            <a:ext cx="11124351"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0" name="Google Shape;580;p3"/>
          <p:cNvSpPr/>
          <p:nvPr/>
        </p:nvSpPr>
        <p:spPr>
          <a:xfrm>
            <a:off x="727100" y="1866860"/>
            <a:ext cx="10737777" cy="428908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1" name="Google Shape;581;p3"/>
          <p:cNvSpPr txBox="1"/>
          <p:nvPr/>
        </p:nvSpPr>
        <p:spPr>
          <a:xfrm>
            <a:off x="1365025" y="584613"/>
            <a:ext cx="9842800" cy="141575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4000" b="1" i="0" u="none" strike="noStrike" kern="0" cap="none" spc="0" normalizeH="0" baseline="0" noProof="0">
                <a:ln>
                  <a:noFill/>
                </a:ln>
                <a:solidFill>
                  <a:srgbClr val="000000"/>
                </a:solidFill>
                <a:effectLst/>
                <a:uLnTx/>
                <a:uFillTx/>
                <a:latin typeface="Pompiere"/>
                <a:ea typeface="Pompiere"/>
                <a:cs typeface="Pompiere"/>
                <a:sym typeface="Pompiere"/>
              </a:rPr>
              <a:t>This bundle includes the following layouts:</a:t>
            </a:r>
            <a:endParaRPr kumimoji="0" sz="4000" b="1" i="0" u="none" strike="noStrike" kern="0" cap="none" spc="0" normalizeH="0" baseline="0" noProof="0">
              <a:ln>
                <a:noFill/>
              </a:ln>
              <a:solidFill>
                <a:srgbClr val="000000"/>
              </a:solidFill>
              <a:effectLst/>
              <a:uLnTx/>
              <a:uFillTx/>
              <a:latin typeface="Pompiere"/>
              <a:ea typeface="Pompiere"/>
              <a:cs typeface="Pompiere"/>
              <a:sym typeface="Pompiere"/>
            </a:endParaRPr>
          </a:p>
        </p:txBody>
      </p:sp>
      <p:sp>
        <p:nvSpPr>
          <p:cNvPr id="582" name="Google Shape;582;p3"/>
          <p:cNvSpPr txBox="1"/>
          <p:nvPr/>
        </p:nvSpPr>
        <p:spPr>
          <a:xfrm>
            <a:off x="1012650" y="2058067"/>
            <a:ext cx="9585600" cy="3326000"/>
          </a:xfrm>
          <a:prstGeom prst="rect">
            <a:avLst/>
          </a:prstGeom>
          <a:noFill/>
          <a:ln>
            <a:noFill/>
          </a:ln>
        </p:spPr>
        <p:txBody>
          <a:bodyPr spcFirstLastPara="1" wrap="square" lIns="91433" tIns="91433" rIns="91433" bIns="91433" anchor="t" anchorCtr="0">
            <a:noAutofit/>
          </a:bodyPr>
          <a:lstStyle/>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Frayer model</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Weekly planner</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Station rotation</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Choice board</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Bingo</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One, two, three and four blocks for analysis, comparisons and free writing</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Class debate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Parts of a story</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Collecting evidence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Cause and effect / Causes and consequences</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Hierarchy diagrams</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Bracket Challenge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Morning meeting template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583" name="Google Shape;583;p3"/>
          <p:cNvSpPr txBox="1"/>
          <p:nvPr/>
        </p:nvSpPr>
        <p:spPr>
          <a:xfrm>
            <a:off x="907833" y="5735050"/>
            <a:ext cx="10424000" cy="413000"/>
          </a:xfrm>
          <a:prstGeom prst="rect">
            <a:avLst/>
          </a:prstGeom>
          <a:noFill/>
          <a:ln>
            <a:noFill/>
          </a:ln>
        </p:spPr>
        <p:txBody>
          <a:bodyPr spcFirstLastPara="1" wrap="square" lIns="91433" tIns="91433" rIns="91433" bIns="91433" anchor="t" anchorCtr="0">
            <a:no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1000" b="0" i="0" u="none" strike="noStrike" kern="0" cap="none" spc="0" normalizeH="0" baseline="0" noProof="0">
                <a:ln>
                  <a:noFill/>
                </a:ln>
                <a:solidFill>
                  <a:srgbClr val="000000"/>
                </a:solidFill>
                <a:effectLst/>
                <a:uLnTx/>
                <a:uFillTx/>
                <a:latin typeface="Questrial"/>
                <a:ea typeface="Questrial"/>
                <a:cs typeface="Questrial"/>
                <a:sym typeface="Questrial"/>
              </a:rPr>
              <a:t>*Use them in PowerPoint or Google Slides. Or customize them, save them as JPEG and use them in Google Jamboard or Microsoft Whiteboard. - Or print them out if you prefer. - </a:t>
            </a:r>
            <a:endParaRPr kumimoji="0" sz="1000"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584" name="Google Shape;584;p3"/>
          <p:cNvSpPr/>
          <p:nvPr/>
        </p:nvSpPr>
        <p:spPr>
          <a:xfrm>
            <a:off x="10864800" y="1664367"/>
            <a:ext cx="841967" cy="749811"/>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5" name="Google Shape;585;p3"/>
          <p:cNvSpPr/>
          <p:nvPr/>
        </p:nvSpPr>
        <p:spPr>
          <a:xfrm flipH="1">
            <a:off x="498917" y="1664367"/>
            <a:ext cx="841967" cy="749811"/>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6" name="Google Shape;586;p3"/>
          <p:cNvSpPr/>
          <p:nvPr/>
        </p:nvSpPr>
        <p:spPr>
          <a:xfrm rot="10800000" flipH="1">
            <a:off x="10956375" y="554911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7" name="Google Shape;587;p3"/>
          <p:cNvSpPr/>
          <p:nvPr/>
        </p:nvSpPr>
        <p:spPr>
          <a:xfrm rot="10800000">
            <a:off x="590491" y="554911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52055617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100 DO NOT REMOVE · SlidesMania">
  <p:cSld name="100 DO NOT REMOVE · SlidesMania">
    <p:spTree>
      <p:nvGrpSpPr>
        <p:cNvPr id="1" name="Shape 3103"/>
        <p:cNvGrpSpPr/>
        <p:nvPr/>
      </p:nvGrpSpPr>
      <p:grpSpPr>
        <a:xfrm>
          <a:off x="0" y="0"/>
          <a:ext cx="0" cy="0"/>
          <a:chOff x="0" y="0"/>
          <a:chExt cx="0" cy="0"/>
        </a:xfrm>
      </p:grpSpPr>
      <p:grpSp>
        <p:nvGrpSpPr>
          <p:cNvPr id="3104" name="Google Shape;3104;p21"/>
          <p:cNvGrpSpPr/>
          <p:nvPr/>
        </p:nvGrpSpPr>
        <p:grpSpPr>
          <a:xfrm>
            <a:off x="0" y="0"/>
            <a:ext cx="12192000" cy="6858000"/>
            <a:chOff x="0" y="0"/>
            <a:chExt cx="12192000" cy="6858000"/>
          </a:xfrm>
        </p:grpSpPr>
        <p:sp>
          <p:nvSpPr>
            <p:cNvPr id="3105" name="Google Shape;3105;p21"/>
            <p:cNvSpPr/>
            <p:nvPr/>
          </p:nvSpPr>
          <p:spPr>
            <a:xfrm>
              <a:off x="0" y="0"/>
              <a:ext cx="12192000" cy="6858000"/>
            </a:xfrm>
            <a:prstGeom prst="rect">
              <a:avLst/>
            </a:prstGeom>
            <a:solidFill>
              <a:srgbClr val="FFFFFF"/>
            </a:solidFill>
            <a:ln>
              <a:noFill/>
            </a:ln>
          </p:spPr>
          <p:txBody>
            <a:bodyPr spcFirstLastPara="1" wrap="square" lIns="137150" tIns="137150" rIns="137150" bIns="1371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3106" name="Google Shape;3106;p21"/>
            <p:cNvSpPr txBox="1"/>
            <p:nvPr/>
          </p:nvSpPr>
          <p:spPr>
            <a:xfrm>
              <a:off x="463500" y="2858061"/>
              <a:ext cx="8956500" cy="2442900"/>
            </a:xfrm>
            <a:prstGeom prst="rect">
              <a:avLst/>
            </a:prstGeom>
            <a:noFill/>
            <a:ln>
              <a:noFill/>
            </a:ln>
          </p:spPr>
          <p:txBody>
            <a:bodyPr spcFirstLastPara="1" wrap="square" lIns="137150" tIns="68550" rIns="137150" bIns="68550" anchor="t"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3600" b="1" i="0" u="none" strike="noStrike" kern="0" cap="none" spc="0" normalizeH="0" baseline="0" noProof="0">
                  <a:ln>
                    <a:noFill/>
                  </a:ln>
                  <a:solidFill>
                    <a:srgbClr val="3F3F3F"/>
                  </a:solidFill>
                  <a:effectLst/>
                  <a:uLnTx/>
                  <a:uFillTx/>
                  <a:latin typeface="Poppins"/>
                  <a:ea typeface="Poppins"/>
                  <a:cs typeface="Poppins"/>
                  <a:sym typeface="Poppins"/>
                </a:rPr>
                <a:t>Free </a:t>
              </a:r>
              <a:r>
                <a:rPr kumimoji="0" lang="en" sz="3600" b="0" i="0" u="none" strike="noStrike" kern="0" cap="none" spc="0" normalizeH="0" baseline="0" noProof="0">
                  <a:ln>
                    <a:noFill/>
                  </a:ln>
                  <a:solidFill>
                    <a:srgbClr val="3F3F3F"/>
                  </a:solidFill>
                  <a:effectLst/>
                  <a:uLnTx/>
                  <a:uFillTx/>
                  <a:latin typeface="Poppins"/>
                  <a:ea typeface="Poppins"/>
                  <a:cs typeface="Poppins"/>
                  <a:sym typeface="Poppins"/>
                </a:rPr>
                <a:t>themes and templates for </a:t>
              </a:r>
              <a:r>
                <a:rPr kumimoji="0" lang="en" sz="3600" b="1" i="0" u="none" strike="noStrike" kern="0" cap="none" spc="0" normalizeH="0" baseline="0" noProof="0">
                  <a:ln>
                    <a:noFill/>
                  </a:ln>
                  <a:solidFill>
                    <a:srgbClr val="3F3F3F"/>
                  </a:solidFill>
                  <a:effectLst/>
                  <a:uLnTx/>
                  <a:uFillTx/>
                  <a:latin typeface="Poppins"/>
                  <a:ea typeface="Poppins"/>
                  <a:cs typeface="Poppins"/>
                  <a:sym typeface="Poppins"/>
                </a:rPr>
                <a:t>Google Slides</a:t>
              </a:r>
              <a:r>
                <a:rPr kumimoji="0" lang="en" sz="3600" b="0" i="0" u="none" strike="noStrike" kern="0" cap="none" spc="0" normalizeH="0" baseline="0" noProof="0">
                  <a:ln>
                    <a:noFill/>
                  </a:ln>
                  <a:solidFill>
                    <a:srgbClr val="3F3F3F"/>
                  </a:solidFill>
                  <a:effectLst/>
                  <a:uLnTx/>
                  <a:uFillTx/>
                  <a:latin typeface="Poppins"/>
                  <a:ea typeface="Poppins"/>
                  <a:cs typeface="Poppins"/>
                  <a:sym typeface="Poppins"/>
                </a:rPr>
                <a:t> or </a:t>
              </a:r>
              <a:r>
                <a:rPr kumimoji="0" lang="en" sz="3600" b="1" i="0" u="none" strike="noStrike" kern="0" cap="none" spc="0" normalizeH="0" baseline="0" noProof="0">
                  <a:ln>
                    <a:noFill/>
                  </a:ln>
                  <a:solidFill>
                    <a:srgbClr val="3F3F3F"/>
                  </a:solidFill>
                  <a:effectLst/>
                  <a:uLnTx/>
                  <a:uFillTx/>
                  <a:latin typeface="Poppins"/>
                  <a:ea typeface="Poppins"/>
                  <a:cs typeface="Poppins"/>
                  <a:sym typeface="Poppins"/>
                </a:rPr>
                <a:t>PowerPoint</a:t>
              </a:r>
              <a:endParaRPr kumimoji="0" sz="3600" b="1"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3600" b="1"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3600" b="1"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3000" b="1" i="0" u="none" strike="noStrike" kern="0" cap="none" spc="0" normalizeH="0" baseline="0" noProof="0">
                  <a:ln>
                    <a:noFill/>
                  </a:ln>
                  <a:solidFill>
                    <a:srgbClr val="FFCB25"/>
                  </a:solidFill>
                  <a:effectLst/>
                  <a:uLnTx/>
                  <a:uFillTx/>
                  <a:latin typeface="Poppins"/>
                  <a:ea typeface="Poppins"/>
                  <a:cs typeface="Poppins"/>
                  <a:sym typeface="Poppins"/>
                </a:rPr>
                <a:t>NOT to be sold as is or modified!</a:t>
              </a:r>
              <a:endParaRPr kumimoji="0" sz="3000" b="1" i="0" u="none" strike="noStrike" kern="0" cap="none" spc="0" normalizeH="0" baseline="0" noProof="0">
                <a:ln>
                  <a:noFill/>
                </a:ln>
                <a:solidFill>
                  <a:srgbClr val="FFCB25"/>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733" b="0" i="0" u="none" strike="noStrike" kern="0" cap="none" spc="0" normalizeH="0" baseline="0" noProof="0">
                  <a:ln>
                    <a:noFill/>
                  </a:ln>
                  <a:solidFill>
                    <a:srgbClr val="3F3F3F"/>
                  </a:solidFill>
                  <a:effectLst/>
                  <a:uLnTx/>
                  <a:uFillTx/>
                  <a:latin typeface="Poppins"/>
                  <a:ea typeface="Poppins"/>
                  <a:cs typeface="Poppins"/>
                  <a:sym typeface="Poppins"/>
                </a:rPr>
                <a:t>Read </a:t>
              </a:r>
              <a:r>
                <a:rPr kumimoji="0" lang="en" sz="2733" b="0" i="0" u="sng" strike="noStrike" kern="0" cap="none" spc="0" normalizeH="0" baseline="0" noProof="0">
                  <a:ln>
                    <a:noFill/>
                  </a:ln>
                  <a:solidFill>
                    <a:srgbClr val="3F3F3F"/>
                  </a:solidFill>
                  <a:effectLst/>
                  <a:uLnTx/>
                  <a:uFillTx/>
                  <a:latin typeface="Poppins"/>
                  <a:ea typeface="Poppins"/>
                  <a:cs typeface="Poppins"/>
                  <a:sym typeface="Poppins"/>
                  <a:hlinkClick r:id="rId2">
                    <a:extLst>
                      <a:ext uri="{A12FA001-AC4F-418D-AE19-62706E023703}">
                        <ahyp:hlinkClr xmlns="" xmlns:ahyp="http://schemas.microsoft.com/office/drawing/2018/hyperlinkcolor" val="tx"/>
                      </a:ext>
                    </a:extLst>
                  </a:hlinkClick>
                </a:rPr>
                <a:t>FAQ</a:t>
              </a:r>
              <a:r>
                <a:rPr kumimoji="0" lang="en" sz="4400" b="1" i="0" u="none" strike="noStrike" kern="0" cap="none" spc="0" normalizeH="0" baseline="0" noProof="0">
                  <a:ln>
                    <a:noFill/>
                  </a:ln>
                  <a:solidFill>
                    <a:srgbClr val="FFCB25"/>
                  </a:solidFill>
                  <a:effectLst/>
                  <a:uLnTx/>
                  <a:uFillTx/>
                  <a:latin typeface="Poppins"/>
                  <a:ea typeface="Poppins"/>
                  <a:cs typeface="Poppins"/>
                  <a:sym typeface="Poppins"/>
                </a:rPr>
                <a:t> </a:t>
              </a:r>
              <a:r>
                <a:rPr kumimoji="0" lang="en" sz="2733" b="0" i="0" u="none" strike="noStrike" kern="0" cap="none" spc="0" normalizeH="0" baseline="0" noProof="0">
                  <a:ln>
                    <a:noFill/>
                  </a:ln>
                  <a:solidFill>
                    <a:srgbClr val="3F3F3F"/>
                  </a:solidFill>
                  <a:effectLst/>
                  <a:uLnTx/>
                  <a:uFillTx/>
                  <a:latin typeface="Poppins"/>
                  <a:ea typeface="Poppins"/>
                  <a:cs typeface="Poppins"/>
                  <a:sym typeface="Poppins"/>
                </a:rPr>
                <a:t>on slidesmania.com</a:t>
              </a:r>
              <a:endParaRPr kumimoji="0" sz="2733" b="0"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a:ln>
                    <a:noFill/>
                  </a:ln>
                  <a:solidFill>
                    <a:srgbClr val="3F3F3F"/>
                  </a:solidFill>
                  <a:effectLst/>
                  <a:uLnTx/>
                  <a:uFillTx/>
                  <a:latin typeface="Poppins"/>
                  <a:ea typeface="Poppins"/>
                  <a:cs typeface="Poppins"/>
                  <a:sym typeface="Poppins"/>
                </a:rPr>
                <a:t>Do not remove the slidesmania.com text on the sides.</a:t>
              </a:r>
              <a:endParaRPr kumimoji="0" sz="2000" b="0" i="0" u="none" strike="noStrike" kern="0" cap="none" spc="0" normalizeH="0" baseline="0" noProof="0">
                <a:ln>
                  <a:noFill/>
                </a:ln>
                <a:solidFill>
                  <a:srgbClr val="3F3F3F"/>
                </a:solidFill>
                <a:effectLst/>
                <a:uLnTx/>
                <a:uFillTx/>
                <a:latin typeface="Poppins"/>
                <a:ea typeface="Poppins"/>
                <a:cs typeface="Poppins"/>
                <a:sym typeface="Poppins"/>
              </a:endParaRPr>
            </a:p>
          </p:txBody>
        </p:sp>
        <p:cxnSp>
          <p:nvCxnSpPr>
            <p:cNvPr id="3107" name="Google Shape;3107;p21"/>
            <p:cNvCxnSpPr/>
            <p:nvPr/>
          </p:nvCxnSpPr>
          <p:spPr>
            <a:xfrm>
              <a:off x="10423367" y="5688858"/>
              <a:ext cx="1495200" cy="12900"/>
            </a:xfrm>
            <a:prstGeom prst="straightConnector1">
              <a:avLst/>
            </a:prstGeom>
            <a:noFill/>
            <a:ln w="38100" cap="flat" cmpd="sng">
              <a:solidFill>
                <a:srgbClr val="FFCB25"/>
              </a:solidFill>
              <a:prstDash val="solid"/>
              <a:round/>
              <a:headEnd type="none" w="med" len="med"/>
              <a:tailEnd type="none" w="med" len="med"/>
            </a:ln>
          </p:spPr>
        </p:cxnSp>
        <p:pic>
          <p:nvPicPr>
            <p:cNvPr id="3108" name="Google Shape;3108;p21">
              <a:hlinkClick r:id="rId3"/>
            </p:cNvPr>
            <p:cNvPicPr preferRelativeResize="0"/>
            <p:nvPr/>
          </p:nvPicPr>
          <p:blipFill>
            <a:blip r:embed="rId4">
              <a:alphaModFix/>
            </a:blip>
            <a:stretch>
              <a:fillRect/>
            </a:stretch>
          </p:blipFill>
          <p:spPr>
            <a:xfrm>
              <a:off x="8982558" y="5912306"/>
              <a:ext cx="713232" cy="637863"/>
            </a:xfrm>
            <a:prstGeom prst="rect">
              <a:avLst/>
            </a:prstGeom>
            <a:noFill/>
            <a:ln>
              <a:noFill/>
            </a:ln>
          </p:spPr>
        </p:pic>
        <p:pic>
          <p:nvPicPr>
            <p:cNvPr id="3109" name="Google Shape;3109;p21">
              <a:hlinkClick r:id="rId5"/>
            </p:cNvPr>
            <p:cNvPicPr preferRelativeResize="0"/>
            <p:nvPr/>
          </p:nvPicPr>
          <p:blipFill>
            <a:blip r:embed="rId6">
              <a:alphaModFix/>
            </a:blip>
            <a:stretch>
              <a:fillRect/>
            </a:stretch>
          </p:blipFill>
          <p:spPr>
            <a:xfrm>
              <a:off x="9764428" y="5916798"/>
              <a:ext cx="708660" cy="628879"/>
            </a:xfrm>
            <a:prstGeom prst="rect">
              <a:avLst/>
            </a:prstGeom>
            <a:noFill/>
            <a:ln>
              <a:noFill/>
            </a:ln>
          </p:spPr>
        </p:pic>
        <p:pic>
          <p:nvPicPr>
            <p:cNvPr id="3110" name="Google Shape;3110;p21">
              <a:hlinkClick r:id="rId7"/>
            </p:cNvPr>
            <p:cNvPicPr preferRelativeResize="0"/>
            <p:nvPr/>
          </p:nvPicPr>
          <p:blipFill>
            <a:blip r:embed="rId8">
              <a:alphaModFix/>
            </a:blip>
            <a:stretch>
              <a:fillRect/>
            </a:stretch>
          </p:blipFill>
          <p:spPr>
            <a:xfrm>
              <a:off x="10541715" y="5905569"/>
              <a:ext cx="612648" cy="624387"/>
            </a:xfrm>
            <a:prstGeom prst="rect">
              <a:avLst/>
            </a:prstGeom>
            <a:noFill/>
            <a:ln>
              <a:noFill/>
            </a:ln>
          </p:spPr>
        </p:pic>
        <p:pic>
          <p:nvPicPr>
            <p:cNvPr id="3111" name="Google Shape;3111;p21">
              <a:hlinkClick r:id="rId9"/>
            </p:cNvPr>
            <p:cNvPicPr preferRelativeResize="0"/>
            <p:nvPr/>
          </p:nvPicPr>
          <p:blipFill>
            <a:blip r:embed="rId10">
              <a:alphaModFix/>
            </a:blip>
            <a:stretch>
              <a:fillRect/>
            </a:stretch>
          </p:blipFill>
          <p:spPr>
            <a:xfrm>
              <a:off x="11219049" y="5916799"/>
              <a:ext cx="699516" cy="601927"/>
            </a:xfrm>
            <a:prstGeom prst="rect">
              <a:avLst/>
            </a:prstGeom>
            <a:noFill/>
            <a:ln>
              <a:noFill/>
            </a:ln>
          </p:spPr>
        </p:pic>
        <p:sp>
          <p:nvSpPr>
            <p:cNvPr id="3112" name="Google Shape;3112;p21"/>
            <p:cNvSpPr txBox="1"/>
            <p:nvPr/>
          </p:nvSpPr>
          <p:spPr>
            <a:xfrm>
              <a:off x="7072500" y="4813375"/>
              <a:ext cx="4915500" cy="1001100"/>
            </a:xfrm>
            <a:prstGeom prst="rect">
              <a:avLst/>
            </a:prstGeom>
            <a:noFill/>
            <a:ln>
              <a:noFill/>
            </a:ln>
          </p:spPr>
          <p:txBody>
            <a:bodyPr spcFirstLastPara="1" wrap="square" lIns="137150" tIns="137150" rIns="137150" bIns="137150" anchor="t" anchorCtr="0">
              <a:no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a:ln>
                    <a:noFill/>
                  </a:ln>
                  <a:solidFill>
                    <a:srgbClr val="252525"/>
                  </a:solidFill>
                  <a:effectLst/>
                  <a:uLnTx/>
                  <a:uFillTx/>
                  <a:latin typeface="Homemade Apple"/>
                  <a:ea typeface="Homemade Apple"/>
                  <a:cs typeface="Homemade Apple"/>
                  <a:sym typeface="Homemade Apple"/>
                </a:rPr>
                <a:t>Sharing is caring!</a:t>
              </a:r>
              <a:endParaRPr kumimoji="0" sz="2400" b="1" i="0" u="none" strike="noStrike" kern="0" cap="none" spc="0" normalizeH="0" baseline="0" noProof="0">
                <a:ln>
                  <a:noFill/>
                </a:ln>
                <a:solidFill>
                  <a:srgbClr val="252525"/>
                </a:solidFill>
                <a:effectLst/>
                <a:uLnTx/>
                <a:uFillTx/>
                <a:latin typeface="Homemade Apple"/>
                <a:ea typeface="Homemade Apple"/>
                <a:cs typeface="Homemade Apple"/>
                <a:sym typeface="Homemade Apple"/>
              </a:endParaRPr>
            </a:p>
          </p:txBody>
        </p:sp>
      </p:grpSp>
      <p:pic>
        <p:nvPicPr>
          <p:cNvPr id="3113" name="Google Shape;3113;p21"/>
          <p:cNvPicPr preferRelativeResize="0"/>
          <p:nvPr/>
        </p:nvPicPr>
        <p:blipFill rotWithShape="1">
          <a:blip r:embed="rId11">
            <a:alphaModFix/>
          </a:blip>
          <a:srcRect t="16256" b="20906"/>
          <a:stretch/>
        </p:blipFill>
        <p:spPr>
          <a:xfrm>
            <a:off x="125075" y="493725"/>
            <a:ext cx="8239800" cy="2071125"/>
          </a:xfrm>
          <a:prstGeom prst="rect">
            <a:avLst/>
          </a:prstGeom>
          <a:noFill/>
          <a:ln>
            <a:noFill/>
          </a:ln>
        </p:spPr>
      </p:pic>
    </p:spTree>
    <p:extLst>
      <p:ext uri="{BB962C8B-B14F-4D97-AF65-F5344CB8AC3E}">
        <p14:creationId xmlns:p14="http://schemas.microsoft.com/office/powerpoint/2010/main" val="353811846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5A72021-2EB0-4F79-8FB4-A517DBC9435B}"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11/03/2025</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014428-DCB4-484F-A0F7-80C70BE4AC5D}"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287594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5A72021-2EB0-4F79-8FB4-A517DBC9435B}"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11/03/2025</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014428-DCB4-484F-A0F7-80C70BE4AC5D}"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64401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5A72021-2EB0-4F79-8FB4-A517DBC9435B}"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11/03/2025</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014428-DCB4-484F-A0F7-80C70BE4AC5D}"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678466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5A72021-2EB0-4F79-8FB4-A517DBC9435B}"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11/03/2025</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014428-DCB4-484F-A0F7-80C70BE4AC5D}"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096296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5A72021-2EB0-4F79-8FB4-A517DBC9435B}"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11/03/2025</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8" name="Footer Placeholder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014428-DCB4-484F-A0F7-80C70BE4AC5D}"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22570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5A72021-2EB0-4F79-8FB4-A517DBC9435B}"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11/03/2025</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014428-DCB4-484F-A0F7-80C70BE4AC5D}"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95734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5A72021-2EB0-4F79-8FB4-A517DBC9435B}"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11/03/2025</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Footer Placeholder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014428-DCB4-484F-A0F7-80C70BE4AC5D}"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778766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5A72021-2EB0-4F79-8FB4-A517DBC9435B}"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11/03/2025</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014428-DCB4-484F-A0F7-80C70BE4AC5D}"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139152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5A72021-2EB0-4F79-8FB4-A517DBC9435B}"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11/03/2025</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014428-DCB4-484F-A0F7-80C70BE4AC5D}"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1677582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003 Hierarchy diagram 01">
  <p:cSld name="003 Hierarchy diagram 01">
    <p:spTree>
      <p:nvGrpSpPr>
        <p:cNvPr id="1" name="Shape 588"/>
        <p:cNvGrpSpPr/>
        <p:nvPr/>
      </p:nvGrpSpPr>
      <p:grpSpPr>
        <a:xfrm>
          <a:off x="0" y="0"/>
          <a:ext cx="0" cy="0"/>
          <a:chOff x="0" y="0"/>
          <a:chExt cx="0" cy="0"/>
        </a:xfrm>
      </p:grpSpPr>
      <p:cxnSp>
        <p:nvCxnSpPr>
          <p:cNvPr id="589" name="Google Shape;589;p4"/>
          <p:cNvCxnSpPr/>
          <p:nvPr/>
        </p:nvCxnSpPr>
        <p:spPr>
          <a:xfrm>
            <a:off x="6089684" y="2075485"/>
            <a:ext cx="0" cy="984000"/>
          </a:xfrm>
          <a:prstGeom prst="straightConnector1">
            <a:avLst/>
          </a:prstGeom>
          <a:noFill/>
          <a:ln w="38100" cap="rnd" cmpd="sng">
            <a:solidFill>
              <a:schemeClr val="dk1"/>
            </a:solidFill>
            <a:prstDash val="solid"/>
            <a:round/>
            <a:headEnd type="none" w="med" len="med"/>
            <a:tailEnd type="none" w="med" len="med"/>
          </a:ln>
        </p:spPr>
      </p:cxnSp>
      <p:sp>
        <p:nvSpPr>
          <p:cNvPr id="590" name="Google Shape;590;p4"/>
          <p:cNvSpPr/>
          <p:nvPr/>
        </p:nvSpPr>
        <p:spPr>
          <a:xfrm>
            <a:off x="731634" y="2347100"/>
            <a:ext cx="10727050" cy="56796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cxnSp>
        <p:nvCxnSpPr>
          <p:cNvPr id="591" name="Google Shape;591;p4"/>
          <p:cNvCxnSpPr/>
          <p:nvPr/>
        </p:nvCxnSpPr>
        <p:spPr>
          <a:xfrm rot="10800000">
            <a:off x="10201293" y="3060268"/>
            <a:ext cx="0" cy="1246800"/>
          </a:xfrm>
          <a:prstGeom prst="straightConnector1">
            <a:avLst/>
          </a:prstGeom>
          <a:noFill/>
          <a:ln w="38100" cap="rnd" cmpd="sng">
            <a:solidFill>
              <a:schemeClr val="dk1"/>
            </a:solidFill>
            <a:prstDash val="solid"/>
            <a:round/>
            <a:headEnd type="none" w="med" len="med"/>
            <a:tailEnd type="none" w="med" len="med"/>
          </a:ln>
        </p:spPr>
      </p:cxnSp>
      <p:cxnSp>
        <p:nvCxnSpPr>
          <p:cNvPr id="592" name="Google Shape;592;p4"/>
          <p:cNvCxnSpPr/>
          <p:nvPr/>
        </p:nvCxnSpPr>
        <p:spPr>
          <a:xfrm rot="10800000">
            <a:off x="1990705" y="3076559"/>
            <a:ext cx="0" cy="1246800"/>
          </a:xfrm>
          <a:prstGeom prst="straightConnector1">
            <a:avLst/>
          </a:prstGeom>
          <a:noFill/>
          <a:ln w="38100" cap="rnd" cmpd="sng">
            <a:solidFill>
              <a:schemeClr val="dk1"/>
            </a:solidFill>
            <a:prstDash val="solid"/>
            <a:round/>
            <a:headEnd type="none" w="med" len="med"/>
            <a:tailEnd type="none" w="med" len="med"/>
          </a:ln>
        </p:spPr>
      </p:cxnSp>
      <p:cxnSp>
        <p:nvCxnSpPr>
          <p:cNvPr id="593" name="Google Shape;593;p4"/>
          <p:cNvCxnSpPr/>
          <p:nvPr/>
        </p:nvCxnSpPr>
        <p:spPr>
          <a:xfrm rot="10800000">
            <a:off x="4726045" y="3076559"/>
            <a:ext cx="0" cy="1246800"/>
          </a:xfrm>
          <a:prstGeom prst="straightConnector1">
            <a:avLst/>
          </a:prstGeom>
          <a:noFill/>
          <a:ln w="38100" cap="rnd" cmpd="sng">
            <a:solidFill>
              <a:schemeClr val="dk1"/>
            </a:solidFill>
            <a:prstDash val="solid"/>
            <a:round/>
            <a:headEnd type="none" w="med" len="med"/>
            <a:tailEnd type="none" w="med" len="med"/>
          </a:ln>
        </p:spPr>
      </p:cxnSp>
      <p:cxnSp>
        <p:nvCxnSpPr>
          <p:cNvPr id="594" name="Google Shape;594;p4"/>
          <p:cNvCxnSpPr/>
          <p:nvPr/>
        </p:nvCxnSpPr>
        <p:spPr>
          <a:xfrm rot="10800000">
            <a:off x="7465953" y="3076559"/>
            <a:ext cx="0" cy="1246800"/>
          </a:xfrm>
          <a:prstGeom prst="straightConnector1">
            <a:avLst/>
          </a:prstGeom>
          <a:noFill/>
          <a:ln w="38100" cap="rnd" cmpd="sng">
            <a:solidFill>
              <a:schemeClr val="dk1"/>
            </a:solidFill>
            <a:prstDash val="solid"/>
            <a:round/>
            <a:headEnd type="none" w="med" len="med"/>
            <a:tailEnd type="none" w="med" len="med"/>
          </a:ln>
        </p:spPr>
      </p:cxnSp>
      <p:sp>
        <p:nvSpPr>
          <p:cNvPr id="595" name="Google Shape;595;p4"/>
          <p:cNvSpPr/>
          <p:nvPr/>
        </p:nvSpPr>
        <p:spPr>
          <a:xfrm>
            <a:off x="731634" y="4232700"/>
            <a:ext cx="2519069" cy="216377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6" name="Google Shape;596;p4"/>
          <p:cNvSpPr/>
          <p:nvPr/>
        </p:nvSpPr>
        <p:spPr>
          <a:xfrm>
            <a:off x="3469458" y="4232700"/>
            <a:ext cx="2517281" cy="218210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7" name="Google Shape;597;p4"/>
          <p:cNvSpPr/>
          <p:nvPr/>
        </p:nvSpPr>
        <p:spPr>
          <a:xfrm>
            <a:off x="8941309" y="4232700"/>
            <a:ext cx="2517058" cy="220512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8" name="Google Shape;598;p4"/>
          <p:cNvSpPr/>
          <p:nvPr/>
        </p:nvSpPr>
        <p:spPr>
          <a:xfrm>
            <a:off x="6205495" y="4232700"/>
            <a:ext cx="2517058" cy="223104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cxnSp>
        <p:nvCxnSpPr>
          <p:cNvPr id="599" name="Google Shape;599;p4"/>
          <p:cNvCxnSpPr/>
          <p:nvPr/>
        </p:nvCxnSpPr>
        <p:spPr>
          <a:xfrm rot="10800000" flipH="1">
            <a:off x="1990706" y="3060332"/>
            <a:ext cx="8210600" cy="16200"/>
          </a:xfrm>
          <a:prstGeom prst="straightConnector1">
            <a:avLst/>
          </a:prstGeom>
          <a:noFill/>
          <a:ln w="38100" cap="rnd" cmpd="sng">
            <a:solidFill>
              <a:schemeClr val="dk1"/>
            </a:solidFill>
            <a:prstDash val="solid"/>
            <a:round/>
            <a:headEnd type="none" w="med" len="med"/>
            <a:tailEnd type="none" w="med" len="med"/>
          </a:ln>
        </p:spPr>
      </p:cxnSp>
      <p:sp>
        <p:nvSpPr>
          <p:cNvPr id="600" name="Google Shape;600;p4"/>
          <p:cNvSpPr/>
          <p:nvPr/>
        </p:nvSpPr>
        <p:spPr>
          <a:xfrm>
            <a:off x="731634" y="3250117"/>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4"/>
          <p:cNvSpPr/>
          <p:nvPr/>
        </p:nvSpPr>
        <p:spPr>
          <a:xfrm>
            <a:off x="3469150" y="3258734"/>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4"/>
          <p:cNvSpPr/>
          <p:nvPr/>
        </p:nvSpPr>
        <p:spPr>
          <a:xfrm>
            <a:off x="6204500" y="3258734"/>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4"/>
          <p:cNvSpPr/>
          <p:nvPr/>
        </p:nvSpPr>
        <p:spPr>
          <a:xfrm>
            <a:off x="8939850" y="3258734"/>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4"/>
          <p:cNvSpPr/>
          <p:nvPr/>
        </p:nvSpPr>
        <p:spPr>
          <a:xfrm>
            <a:off x="2297067" y="1566384"/>
            <a:ext cx="7671629" cy="56796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05" name="Google Shape;605;p4"/>
          <p:cNvGrpSpPr/>
          <p:nvPr/>
        </p:nvGrpSpPr>
        <p:grpSpPr>
          <a:xfrm>
            <a:off x="10459113" y="777732"/>
            <a:ext cx="923591" cy="1093445"/>
            <a:chOff x="15662019" y="7573647"/>
            <a:chExt cx="1385387" cy="1640167"/>
          </a:xfrm>
        </p:grpSpPr>
        <p:grpSp>
          <p:nvGrpSpPr>
            <p:cNvPr id="606" name="Google Shape;606;p4"/>
            <p:cNvGrpSpPr/>
            <p:nvPr/>
          </p:nvGrpSpPr>
          <p:grpSpPr>
            <a:xfrm>
              <a:off x="15662019" y="7580072"/>
              <a:ext cx="1385387" cy="1633742"/>
              <a:chOff x="4444301" y="5303307"/>
              <a:chExt cx="837446" cy="987573"/>
            </a:xfrm>
          </p:grpSpPr>
          <p:grpSp>
            <p:nvGrpSpPr>
              <p:cNvPr id="607" name="Google Shape;607;p4"/>
              <p:cNvGrpSpPr/>
              <p:nvPr/>
            </p:nvGrpSpPr>
            <p:grpSpPr>
              <a:xfrm>
                <a:off x="4447958" y="5864581"/>
                <a:ext cx="411276" cy="403725"/>
                <a:chOff x="4447958" y="5864581"/>
                <a:chExt cx="411276" cy="403725"/>
              </a:xfrm>
            </p:grpSpPr>
            <p:sp>
              <p:nvSpPr>
                <p:cNvPr id="608" name="Google Shape;608;p4"/>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09" name="Google Shape;609;p4"/>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0" name="Google Shape;610;p4"/>
              <p:cNvGrpSpPr/>
              <p:nvPr/>
            </p:nvGrpSpPr>
            <p:grpSpPr>
              <a:xfrm>
                <a:off x="4444301" y="6116630"/>
                <a:ext cx="191552" cy="174250"/>
                <a:chOff x="4444301" y="6116630"/>
                <a:chExt cx="191552" cy="174250"/>
              </a:xfrm>
            </p:grpSpPr>
            <p:sp>
              <p:nvSpPr>
                <p:cNvPr id="611" name="Google Shape;611;p4"/>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12" name="Google Shape;612;p4"/>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3" name="Google Shape;613;p4"/>
              <p:cNvGrpSpPr/>
              <p:nvPr/>
            </p:nvGrpSpPr>
            <p:grpSpPr>
              <a:xfrm>
                <a:off x="4462311" y="5636933"/>
                <a:ext cx="572525" cy="575651"/>
                <a:chOff x="4462311" y="5636933"/>
                <a:chExt cx="572525" cy="575651"/>
              </a:xfrm>
            </p:grpSpPr>
            <p:sp>
              <p:nvSpPr>
                <p:cNvPr id="614" name="Google Shape;614;p4"/>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15" name="Google Shape;615;p4"/>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6" name="Google Shape;616;p4"/>
              <p:cNvGrpSpPr/>
              <p:nvPr/>
            </p:nvGrpSpPr>
            <p:grpSpPr>
              <a:xfrm>
                <a:off x="4751814" y="5483009"/>
                <a:ext cx="402028" cy="354862"/>
                <a:chOff x="4751814" y="5483009"/>
                <a:chExt cx="402028" cy="354862"/>
              </a:xfrm>
            </p:grpSpPr>
            <p:sp>
              <p:nvSpPr>
                <p:cNvPr id="617" name="Google Shape;617;p4"/>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18" name="Google Shape;618;p4"/>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9" name="Google Shape;619;p4"/>
              <p:cNvGrpSpPr/>
              <p:nvPr/>
            </p:nvGrpSpPr>
            <p:grpSpPr>
              <a:xfrm>
                <a:off x="4865542" y="5303307"/>
                <a:ext cx="416205" cy="387402"/>
                <a:chOff x="4865542" y="5303307"/>
                <a:chExt cx="416205" cy="387402"/>
              </a:xfrm>
            </p:grpSpPr>
            <p:sp>
              <p:nvSpPr>
                <p:cNvPr id="620" name="Google Shape;620;p4"/>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1" name="Google Shape;621;p4"/>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22" name="Google Shape;622;p4"/>
              <p:cNvGrpSpPr/>
              <p:nvPr/>
            </p:nvGrpSpPr>
            <p:grpSpPr>
              <a:xfrm>
                <a:off x="4804248" y="5401592"/>
                <a:ext cx="421233" cy="357222"/>
                <a:chOff x="4804248" y="5401592"/>
                <a:chExt cx="421233" cy="357222"/>
              </a:xfrm>
            </p:grpSpPr>
            <p:sp>
              <p:nvSpPr>
                <p:cNvPr id="623" name="Google Shape;623;p4"/>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4" name="Google Shape;624;p4"/>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25" name="Google Shape;625;p4"/>
              <p:cNvGrpSpPr/>
              <p:nvPr/>
            </p:nvGrpSpPr>
            <p:grpSpPr>
              <a:xfrm>
                <a:off x="4680264" y="5562151"/>
                <a:ext cx="421201" cy="357254"/>
                <a:chOff x="4680264" y="5562151"/>
                <a:chExt cx="421201" cy="357254"/>
              </a:xfrm>
            </p:grpSpPr>
            <p:sp>
              <p:nvSpPr>
                <p:cNvPr id="626" name="Google Shape;626;p4"/>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7" name="Google Shape;627;p4"/>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28" name="Google Shape;628;p4"/>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29" name="Google Shape;629;p4"/>
              <p:cNvGrpSpPr/>
              <p:nvPr/>
            </p:nvGrpSpPr>
            <p:grpSpPr>
              <a:xfrm>
                <a:off x="4661227" y="5807423"/>
                <a:ext cx="195857" cy="208030"/>
                <a:chOff x="4661227" y="5807423"/>
                <a:chExt cx="195857" cy="208030"/>
              </a:xfrm>
            </p:grpSpPr>
            <p:sp>
              <p:nvSpPr>
                <p:cNvPr id="630" name="Google Shape;630;p4"/>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31" name="Google Shape;631;p4"/>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32" name="Google Shape;632;p4"/>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33" name="Google Shape;633;p4"/>
            <p:cNvGrpSpPr/>
            <p:nvPr/>
          </p:nvGrpSpPr>
          <p:grpSpPr>
            <a:xfrm>
              <a:off x="15662019" y="7573647"/>
              <a:ext cx="1385387" cy="1633742"/>
              <a:chOff x="4444301" y="5303307"/>
              <a:chExt cx="837446" cy="987573"/>
            </a:xfrm>
          </p:grpSpPr>
          <p:grpSp>
            <p:nvGrpSpPr>
              <p:cNvPr id="634" name="Google Shape;634;p4"/>
              <p:cNvGrpSpPr/>
              <p:nvPr/>
            </p:nvGrpSpPr>
            <p:grpSpPr>
              <a:xfrm>
                <a:off x="4447958" y="5864581"/>
                <a:ext cx="411276" cy="403725"/>
                <a:chOff x="4447958" y="5864581"/>
                <a:chExt cx="411276" cy="403725"/>
              </a:xfrm>
            </p:grpSpPr>
            <p:sp>
              <p:nvSpPr>
                <p:cNvPr id="635" name="Google Shape;635;p4"/>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36" name="Google Shape;636;p4"/>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37" name="Google Shape;637;p4"/>
              <p:cNvGrpSpPr/>
              <p:nvPr/>
            </p:nvGrpSpPr>
            <p:grpSpPr>
              <a:xfrm>
                <a:off x="4444301" y="6116630"/>
                <a:ext cx="191552" cy="174250"/>
                <a:chOff x="4444301" y="6116630"/>
                <a:chExt cx="191552" cy="174250"/>
              </a:xfrm>
            </p:grpSpPr>
            <p:sp>
              <p:nvSpPr>
                <p:cNvPr id="638" name="Google Shape;638;p4"/>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39" name="Google Shape;639;p4"/>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0" name="Google Shape;640;p4"/>
              <p:cNvGrpSpPr/>
              <p:nvPr/>
            </p:nvGrpSpPr>
            <p:grpSpPr>
              <a:xfrm>
                <a:off x="4462311" y="5636933"/>
                <a:ext cx="572525" cy="575651"/>
                <a:chOff x="4462311" y="5636933"/>
                <a:chExt cx="572525" cy="575651"/>
              </a:xfrm>
            </p:grpSpPr>
            <p:sp>
              <p:nvSpPr>
                <p:cNvPr id="641" name="Google Shape;641;p4"/>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42" name="Google Shape;642;p4"/>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3" name="Google Shape;643;p4"/>
              <p:cNvGrpSpPr/>
              <p:nvPr/>
            </p:nvGrpSpPr>
            <p:grpSpPr>
              <a:xfrm>
                <a:off x="4751814" y="5483009"/>
                <a:ext cx="402028" cy="354862"/>
                <a:chOff x="4751814" y="5483009"/>
                <a:chExt cx="402028" cy="354862"/>
              </a:xfrm>
            </p:grpSpPr>
            <p:sp>
              <p:nvSpPr>
                <p:cNvPr id="644" name="Google Shape;644;p4"/>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45" name="Google Shape;645;p4"/>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6" name="Google Shape;646;p4"/>
              <p:cNvGrpSpPr/>
              <p:nvPr/>
            </p:nvGrpSpPr>
            <p:grpSpPr>
              <a:xfrm>
                <a:off x="4865542" y="5303307"/>
                <a:ext cx="416205" cy="387402"/>
                <a:chOff x="4865542" y="5303307"/>
                <a:chExt cx="416205" cy="387402"/>
              </a:xfrm>
            </p:grpSpPr>
            <p:sp>
              <p:nvSpPr>
                <p:cNvPr id="647" name="Google Shape;647;p4"/>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48" name="Google Shape;648;p4"/>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9" name="Google Shape;649;p4"/>
              <p:cNvGrpSpPr/>
              <p:nvPr/>
            </p:nvGrpSpPr>
            <p:grpSpPr>
              <a:xfrm>
                <a:off x="4804248" y="5401592"/>
                <a:ext cx="421233" cy="357222"/>
                <a:chOff x="4804248" y="5401592"/>
                <a:chExt cx="421233" cy="357222"/>
              </a:xfrm>
            </p:grpSpPr>
            <p:sp>
              <p:nvSpPr>
                <p:cNvPr id="650" name="Google Shape;650;p4"/>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1" name="Google Shape;651;p4"/>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52" name="Google Shape;652;p4"/>
              <p:cNvGrpSpPr/>
              <p:nvPr/>
            </p:nvGrpSpPr>
            <p:grpSpPr>
              <a:xfrm>
                <a:off x="4680264" y="5562151"/>
                <a:ext cx="421201" cy="357254"/>
                <a:chOff x="4680264" y="5562151"/>
                <a:chExt cx="421201" cy="357254"/>
              </a:xfrm>
            </p:grpSpPr>
            <p:sp>
              <p:nvSpPr>
                <p:cNvPr id="653" name="Google Shape;653;p4"/>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4" name="Google Shape;654;p4"/>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55" name="Google Shape;655;p4"/>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56" name="Google Shape;656;p4"/>
              <p:cNvGrpSpPr/>
              <p:nvPr/>
            </p:nvGrpSpPr>
            <p:grpSpPr>
              <a:xfrm>
                <a:off x="4661227" y="5807423"/>
                <a:ext cx="195857" cy="208030"/>
                <a:chOff x="4661227" y="5807423"/>
                <a:chExt cx="195857" cy="208030"/>
              </a:xfrm>
            </p:grpSpPr>
            <p:sp>
              <p:nvSpPr>
                <p:cNvPr id="657" name="Google Shape;657;p4"/>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8" name="Google Shape;658;p4"/>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59" name="Google Shape;659;p4"/>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660" name="Google Shape;660;p4"/>
          <p:cNvGrpSpPr/>
          <p:nvPr/>
        </p:nvGrpSpPr>
        <p:grpSpPr>
          <a:xfrm rot="7022808">
            <a:off x="592914" y="600420"/>
            <a:ext cx="1107941" cy="1215421"/>
            <a:chOff x="848858" y="802503"/>
            <a:chExt cx="1661977" cy="1823204"/>
          </a:xfrm>
        </p:grpSpPr>
        <p:grpSp>
          <p:nvGrpSpPr>
            <p:cNvPr id="661" name="Google Shape;661;p4"/>
            <p:cNvGrpSpPr/>
            <p:nvPr/>
          </p:nvGrpSpPr>
          <p:grpSpPr>
            <a:xfrm rot="1662196">
              <a:off x="1130426" y="972965"/>
              <a:ext cx="1098840" cy="1482279"/>
              <a:chOff x="8283797" y="2441867"/>
              <a:chExt cx="597407" cy="805871"/>
            </a:xfrm>
          </p:grpSpPr>
          <p:grpSp>
            <p:nvGrpSpPr>
              <p:cNvPr id="662" name="Google Shape;662;p4"/>
              <p:cNvGrpSpPr/>
              <p:nvPr/>
            </p:nvGrpSpPr>
            <p:grpSpPr>
              <a:xfrm>
                <a:off x="8284787" y="2441867"/>
                <a:ext cx="419765" cy="628420"/>
                <a:chOff x="8284787" y="2441867"/>
                <a:chExt cx="419765" cy="628420"/>
              </a:xfrm>
            </p:grpSpPr>
            <p:sp>
              <p:nvSpPr>
                <p:cNvPr id="663" name="Google Shape;663;p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64" name="Google Shape;664;p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65" name="Google Shape;665;p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66" name="Google Shape;666;p4"/>
              <p:cNvGrpSpPr/>
              <p:nvPr/>
            </p:nvGrpSpPr>
            <p:grpSpPr>
              <a:xfrm>
                <a:off x="8460611" y="2441867"/>
                <a:ext cx="419676" cy="628420"/>
                <a:chOff x="8460611" y="2441867"/>
                <a:chExt cx="419676" cy="628420"/>
              </a:xfrm>
            </p:grpSpPr>
            <p:sp>
              <p:nvSpPr>
                <p:cNvPr id="667" name="Google Shape;667;p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68" name="Google Shape;668;p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69" name="Google Shape;669;p4"/>
              <p:cNvGrpSpPr/>
              <p:nvPr/>
            </p:nvGrpSpPr>
            <p:grpSpPr>
              <a:xfrm>
                <a:off x="8283797" y="2970942"/>
                <a:ext cx="597407" cy="276796"/>
                <a:chOff x="8283797" y="2970942"/>
                <a:chExt cx="597407" cy="276796"/>
              </a:xfrm>
            </p:grpSpPr>
            <p:grpSp>
              <p:nvGrpSpPr>
                <p:cNvPr id="670" name="Google Shape;670;p4"/>
                <p:cNvGrpSpPr/>
                <p:nvPr/>
              </p:nvGrpSpPr>
              <p:grpSpPr>
                <a:xfrm>
                  <a:off x="8283797" y="2970942"/>
                  <a:ext cx="276796" cy="276796"/>
                  <a:chOff x="8283797" y="2970942"/>
                  <a:chExt cx="276796" cy="276796"/>
                </a:xfrm>
              </p:grpSpPr>
              <p:sp>
                <p:nvSpPr>
                  <p:cNvPr id="671" name="Google Shape;671;p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72" name="Google Shape;672;p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73" name="Google Shape;673;p4"/>
                <p:cNvGrpSpPr/>
                <p:nvPr/>
              </p:nvGrpSpPr>
              <p:grpSpPr>
                <a:xfrm>
                  <a:off x="8604408" y="2970942"/>
                  <a:ext cx="276796" cy="276796"/>
                  <a:chOff x="8604408" y="2970942"/>
                  <a:chExt cx="276796" cy="276796"/>
                </a:xfrm>
              </p:grpSpPr>
              <p:sp>
                <p:nvSpPr>
                  <p:cNvPr id="674" name="Google Shape;674;p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75" name="Google Shape;675;p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676" name="Google Shape;676;p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77" name="Google Shape;677;p4"/>
            <p:cNvGrpSpPr/>
            <p:nvPr/>
          </p:nvGrpSpPr>
          <p:grpSpPr>
            <a:xfrm rot="1662196">
              <a:off x="1130426" y="972965"/>
              <a:ext cx="1098840" cy="1482279"/>
              <a:chOff x="8283797" y="2441867"/>
              <a:chExt cx="597407" cy="805871"/>
            </a:xfrm>
          </p:grpSpPr>
          <p:grpSp>
            <p:nvGrpSpPr>
              <p:cNvPr id="678" name="Google Shape;678;p4"/>
              <p:cNvGrpSpPr/>
              <p:nvPr/>
            </p:nvGrpSpPr>
            <p:grpSpPr>
              <a:xfrm>
                <a:off x="8284787" y="2441867"/>
                <a:ext cx="419765" cy="628420"/>
                <a:chOff x="8284787" y="2441867"/>
                <a:chExt cx="419765" cy="628420"/>
              </a:xfrm>
            </p:grpSpPr>
            <p:sp>
              <p:nvSpPr>
                <p:cNvPr id="679" name="Google Shape;679;p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0" name="Google Shape;680;p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81" name="Google Shape;681;p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82" name="Google Shape;682;p4"/>
              <p:cNvGrpSpPr/>
              <p:nvPr/>
            </p:nvGrpSpPr>
            <p:grpSpPr>
              <a:xfrm>
                <a:off x="8460611" y="2441867"/>
                <a:ext cx="419676" cy="628420"/>
                <a:chOff x="8460611" y="2441867"/>
                <a:chExt cx="419676" cy="628420"/>
              </a:xfrm>
            </p:grpSpPr>
            <p:sp>
              <p:nvSpPr>
                <p:cNvPr id="683" name="Google Shape;683;p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4" name="Google Shape;684;p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85" name="Google Shape;685;p4"/>
              <p:cNvGrpSpPr/>
              <p:nvPr/>
            </p:nvGrpSpPr>
            <p:grpSpPr>
              <a:xfrm>
                <a:off x="8283797" y="2970942"/>
                <a:ext cx="597407" cy="276796"/>
                <a:chOff x="8283797" y="2970942"/>
                <a:chExt cx="597407" cy="276796"/>
              </a:xfrm>
            </p:grpSpPr>
            <p:grpSp>
              <p:nvGrpSpPr>
                <p:cNvPr id="686" name="Google Shape;686;p4"/>
                <p:cNvGrpSpPr/>
                <p:nvPr/>
              </p:nvGrpSpPr>
              <p:grpSpPr>
                <a:xfrm>
                  <a:off x="8283797" y="2970942"/>
                  <a:ext cx="276796" cy="276796"/>
                  <a:chOff x="8283797" y="2970942"/>
                  <a:chExt cx="276796" cy="276796"/>
                </a:xfrm>
              </p:grpSpPr>
              <p:sp>
                <p:nvSpPr>
                  <p:cNvPr id="687" name="Google Shape;687;p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8" name="Google Shape;688;p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89" name="Google Shape;689;p4"/>
                <p:cNvGrpSpPr/>
                <p:nvPr/>
              </p:nvGrpSpPr>
              <p:grpSpPr>
                <a:xfrm>
                  <a:off x="8604408" y="2970942"/>
                  <a:ext cx="276796" cy="276796"/>
                  <a:chOff x="8604408" y="2970942"/>
                  <a:chExt cx="276796" cy="276796"/>
                </a:xfrm>
              </p:grpSpPr>
              <p:sp>
                <p:nvSpPr>
                  <p:cNvPr id="690" name="Google Shape;690;p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91" name="Google Shape;691;p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692" name="Google Shape;692;p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20931429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5A72021-2EB0-4F79-8FB4-A517DBC9435B}"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11/03/2025</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014428-DCB4-484F-A0F7-80C70BE4AC5D}"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007039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5A72021-2EB0-4F79-8FB4-A517DBC9435B}"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11/03/2025</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014428-DCB4-484F-A0F7-80C70BE4AC5D}"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9130486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2_标题和竖排文字">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duotone>
              <a:schemeClr val="accent5">
                <a:shade val="45000"/>
                <a:satMod val="135000"/>
              </a:schemeClr>
              <a:prstClr val="white"/>
            </a:duotone>
            <a:extLst>
              <a:ext uri="{BEBA8EAE-BF5A-486C-A8C5-ECC9F3942E4B}">
                <a14:imgProps xmlns:a14="http://schemas.microsoft.com/office/drawing/2010/main">
                  <a14:imgLayer r:embed="rId3">
                    <a14:imgEffect>
                      <a14:artisticCrisscrossEtching/>
                    </a14:imgEffect>
                    <a14:imgEffect>
                      <a14:saturation sat="200000"/>
                    </a14:imgEffect>
                    <a14:imgEffect>
                      <a14:brightnessContrast contrast="20000"/>
                    </a14:imgEffect>
                  </a14:imgLayer>
                </a14:imgProps>
              </a:ex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8108620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60750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001 Title">
  <p:cSld name="001 Title">
    <p:spTree>
      <p:nvGrpSpPr>
        <p:cNvPr id="1" name="Shape 10"/>
        <p:cNvGrpSpPr/>
        <p:nvPr/>
      </p:nvGrpSpPr>
      <p:grpSpPr>
        <a:xfrm>
          <a:off x="0" y="0"/>
          <a:ext cx="0" cy="0"/>
          <a:chOff x="0" y="0"/>
          <a:chExt cx="0" cy="0"/>
        </a:xfrm>
      </p:grpSpPr>
      <p:grpSp>
        <p:nvGrpSpPr>
          <p:cNvPr id="11" name="Google Shape;11;p2"/>
          <p:cNvGrpSpPr/>
          <p:nvPr/>
        </p:nvGrpSpPr>
        <p:grpSpPr>
          <a:xfrm rot="1552322">
            <a:off x="11027093" y="707684"/>
            <a:ext cx="518513" cy="869215"/>
            <a:chOff x="5875210" y="3579589"/>
            <a:chExt cx="504443" cy="845629"/>
          </a:xfrm>
        </p:grpSpPr>
        <p:grpSp>
          <p:nvGrpSpPr>
            <p:cNvPr id="12" name="Google Shape;12;p2"/>
            <p:cNvGrpSpPr/>
            <p:nvPr/>
          </p:nvGrpSpPr>
          <p:grpSpPr>
            <a:xfrm>
              <a:off x="5875210" y="3579589"/>
              <a:ext cx="504443" cy="845629"/>
              <a:chOff x="5875210" y="3579589"/>
              <a:chExt cx="504443" cy="845629"/>
            </a:xfrm>
          </p:grpSpPr>
          <p:grpSp>
            <p:nvGrpSpPr>
              <p:cNvPr id="13" name="Google Shape;13;p2"/>
              <p:cNvGrpSpPr/>
              <p:nvPr/>
            </p:nvGrpSpPr>
            <p:grpSpPr>
              <a:xfrm>
                <a:off x="5875210" y="3579589"/>
                <a:ext cx="504443" cy="845629"/>
                <a:chOff x="5875210" y="3579589"/>
                <a:chExt cx="504443" cy="845629"/>
              </a:xfrm>
            </p:grpSpPr>
            <p:sp>
              <p:nvSpPr>
                <p:cNvPr id="14" name="Google Shape;14;p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 name="Google Shape;15;p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 name="Google Shape;16;p2"/>
              <p:cNvGrpSpPr/>
              <p:nvPr/>
            </p:nvGrpSpPr>
            <p:grpSpPr>
              <a:xfrm>
                <a:off x="5875210" y="3776090"/>
                <a:ext cx="504348" cy="442245"/>
                <a:chOff x="5875210" y="3776090"/>
                <a:chExt cx="504348" cy="442245"/>
              </a:xfrm>
            </p:grpSpPr>
            <p:sp>
              <p:nvSpPr>
                <p:cNvPr id="17" name="Google Shape;17;p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 name="Google Shape;18;p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9" name="Google Shape;19;p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 name="Google Shape;20;p2"/>
          <p:cNvGrpSpPr/>
          <p:nvPr/>
        </p:nvGrpSpPr>
        <p:grpSpPr>
          <a:xfrm rot="-1773853">
            <a:off x="951957" y="2753106"/>
            <a:ext cx="495739" cy="887006"/>
            <a:chOff x="7289577" y="3651979"/>
            <a:chExt cx="482250" cy="862870"/>
          </a:xfrm>
        </p:grpSpPr>
        <p:grpSp>
          <p:nvGrpSpPr>
            <p:cNvPr id="21" name="Google Shape;21;p2"/>
            <p:cNvGrpSpPr/>
            <p:nvPr/>
          </p:nvGrpSpPr>
          <p:grpSpPr>
            <a:xfrm>
              <a:off x="7289577" y="3651979"/>
              <a:ext cx="482250" cy="862870"/>
              <a:chOff x="7289577" y="3651979"/>
              <a:chExt cx="482250" cy="862870"/>
            </a:xfrm>
          </p:grpSpPr>
          <p:grpSp>
            <p:nvGrpSpPr>
              <p:cNvPr id="22" name="Google Shape;22;p2"/>
              <p:cNvGrpSpPr/>
              <p:nvPr/>
            </p:nvGrpSpPr>
            <p:grpSpPr>
              <a:xfrm>
                <a:off x="7289577" y="4061840"/>
                <a:ext cx="482250" cy="130968"/>
                <a:chOff x="7289577" y="4061840"/>
                <a:chExt cx="482250" cy="130968"/>
              </a:xfrm>
            </p:grpSpPr>
            <p:sp>
              <p:nvSpPr>
                <p:cNvPr id="23" name="Google Shape;23;p2"/>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 name="Google Shape;24;p2"/>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 name="Google Shape;25;p2"/>
              <p:cNvGrpSpPr/>
              <p:nvPr/>
            </p:nvGrpSpPr>
            <p:grpSpPr>
              <a:xfrm>
                <a:off x="7318724" y="3651979"/>
                <a:ext cx="423767" cy="130968"/>
                <a:chOff x="7318724" y="3651979"/>
                <a:chExt cx="423767" cy="130968"/>
              </a:xfrm>
            </p:grpSpPr>
            <p:sp>
              <p:nvSpPr>
                <p:cNvPr id="26" name="Google Shape;26;p2"/>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 name="Google Shape;27;p2"/>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 name="Google Shape;28;p2"/>
              <p:cNvGrpSpPr/>
              <p:nvPr/>
            </p:nvGrpSpPr>
            <p:grpSpPr>
              <a:xfrm>
                <a:off x="7304014" y="3754278"/>
                <a:ext cx="453092" cy="336041"/>
                <a:chOff x="7304014" y="3754278"/>
                <a:chExt cx="453092" cy="336041"/>
              </a:xfrm>
            </p:grpSpPr>
            <p:sp>
              <p:nvSpPr>
                <p:cNvPr id="29" name="Google Shape;29;p2"/>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 name="Google Shape;30;p2"/>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1" name="Google Shape;31;p2"/>
              <p:cNvGrpSpPr/>
              <p:nvPr/>
            </p:nvGrpSpPr>
            <p:grpSpPr>
              <a:xfrm>
                <a:off x="7451165" y="4164234"/>
                <a:ext cx="159069" cy="350615"/>
                <a:chOff x="7451165" y="4164234"/>
                <a:chExt cx="159069" cy="350615"/>
              </a:xfrm>
            </p:grpSpPr>
            <p:sp>
              <p:nvSpPr>
                <p:cNvPr id="32" name="Google Shape;32;p2"/>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 name="Google Shape;33;p2"/>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4" name="Google Shape;34;p2"/>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 name="Google Shape;35;p2"/>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6" name="Google Shape;36;p2"/>
          <p:cNvSpPr/>
          <p:nvPr/>
        </p:nvSpPr>
        <p:spPr>
          <a:xfrm rot="10800000" flipH="1">
            <a:off x="1750647" y="1205675"/>
            <a:ext cx="8690699" cy="4446648"/>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7" name="Google Shape;37;p2"/>
          <p:cNvGrpSpPr/>
          <p:nvPr/>
        </p:nvGrpSpPr>
        <p:grpSpPr>
          <a:xfrm rot="8502245">
            <a:off x="1029096" y="3930127"/>
            <a:ext cx="1105235" cy="1102010"/>
            <a:chOff x="8171157" y="5416867"/>
            <a:chExt cx="1032469" cy="1029366"/>
          </a:xfrm>
        </p:grpSpPr>
        <p:grpSp>
          <p:nvGrpSpPr>
            <p:cNvPr id="38" name="Google Shape;38;p2"/>
            <p:cNvGrpSpPr/>
            <p:nvPr/>
          </p:nvGrpSpPr>
          <p:grpSpPr>
            <a:xfrm>
              <a:off x="8171157" y="5416867"/>
              <a:ext cx="705666" cy="1029366"/>
              <a:chOff x="8171157" y="5416867"/>
              <a:chExt cx="705666" cy="1029366"/>
            </a:xfrm>
          </p:grpSpPr>
          <p:grpSp>
            <p:nvGrpSpPr>
              <p:cNvPr id="39" name="Google Shape;39;p2"/>
              <p:cNvGrpSpPr/>
              <p:nvPr/>
            </p:nvGrpSpPr>
            <p:grpSpPr>
              <a:xfrm>
                <a:off x="8171157" y="5416867"/>
                <a:ext cx="705666" cy="1029366"/>
                <a:chOff x="8171157" y="5416867"/>
                <a:chExt cx="705666" cy="1029366"/>
              </a:xfrm>
            </p:grpSpPr>
            <p:sp>
              <p:nvSpPr>
                <p:cNvPr id="40" name="Google Shape;40;p2"/>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 name="Google Shape;41;p2"/>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2" name="Google Shape;42;p2"/>
              <p:cNvGrpSpPr/>
              <p:nvPr/>
            </p:nvGrpSpPr>
            <p:grpSpPr>
              <a:xfrm>
                <a:off x="8751951" y="6169342"/>
                <a:ext cx="120300" cy="28575"/>
                <a:chOff x="8751951" y="6169342"/>
                <a:chExt cx="120300" cy="28575"/>
              </a:xfrm>
            </p:grpSpPr>
            <p:sp>
              <p:nvSpPr>
                <p:cNvPr id="43" name="Google Shape;43;p2"/>
                <p:cNvSpPr/>
                <p:nvPr/>
              </p:nvSpPr>
              <p:spPr>
                <a:xfrm>
                  <a:off x="8766238" y="618362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4" name="Google Shape;44;p2"/>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5" name="Google Shape;45;p2"/>
              <p:cNvGrpSpPr/>
              <p:nvPr/>
            </p:nvGrpSpPr>
            <p:grpSpPr>
              <a:xfrm>
                <a:off x="8751951" y="6060756"/>
                <a:ext cx="120300" cy="28575"/>
                <a:chOff x="8751951" y="6060756"/>
                <a:chExt cx="120300" cy="28575"/>
              </a:xfrm>
            </p:grpSpPr>
            <p:sp>
              <p:nvSpPr>
                <p:cNvPr id="46" name="Google Shape;46;p2"/>
                <p:cNvSpPr/>
                <p:nvPr/>
              </p:nvSpPr>
              <p:spPr>
                <a:xfrm>
                  <a:off x="8766238" y="607504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 name="Google Shape;47;p2"/>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 name="Google Shape;48;p2"/>
              <p:cNvGrpSpPr/>
              <p:nvPr/>
            </p:nvGrpSpPr>
            <p:grpSpPr>
              <a:xfrm>
                <a:off x="8751951" y="5952076"/>
                <a:ext cx="120300" cy="28575"/>
                <a:chOff x="8751951" y="5952076"/>
                <a:chExt cx="120300" cy="28575"/>
              </a:xfrm>
            </p:grpSpPr>
            <p:sp>
              <p:nvSpPr>
                <p:cNvPr id="49" name="Google Shape;49;p2"/>
                <p:cNvSpPr/>
                <p:nvPr/>
              </p:nvSpPr>
              <p:spPr>
                <a:xfrm>
                  <a:off x="8766238" y="596636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 name="Google Shape;50;p2"/>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 name="Google Shape;51;p2"/>
              <p:cNvGrpSpPr/>
              <p:nvPr/>
            </p:nvGrpSpPr>
            <p:grpSpPr>
              <a:xfrm>
                <a:off x="8751951" y="5843396"/>
                <a:ext cx="120300" cy="28575"/>
                <a:chOff x="8751951" y="5843396"/>
                <a:chExt cx="120300" cy="28575"/>
              </a:xfrm>
            </p:grpSpPr>
            <p:sp>
              <p:nvSpPr>
                <p:cNvPr id="52" name="Google Shape;52;p2"/>
                <p:cNvSpPr/>
                <p:nvPr/>
              </p:nvSpPr>
              <p:spPr>
                <a:xfrm>
                  <a:off x="8766238" y="585768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 name="Google Shape;53;p2"/>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 name="Google Shape;54;p2"/>
              <p:cNvGrpSpPr/>
              <p:nvPr/>
            </p:nvGrpSpPr>
            <p:grpSpPr>
              <a:xfrm>
                <a:off x="8751951" y="5734716"/>
                <a:ext cx="120300" cy="28575"/>
                <a:chOff x="8751951" y="5734716"/>
                <a:chExt cx="120300" cy="28575"/>
              </a:xfrm>
            </p:grpSpPr>
            <p:sp>
              <p:nvSpPr>
                <p:cNvPr id="55" name="Google Shape;55;p2"/>
                <p:cNvSpPr/>
                <p:nvPr/>
              </p:nvSpPr>
              <p:spPr>
                <a:xfrm>
                  <a:off x="8766238" y="574909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 name="Google Shape;56;p2"/>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7" name="Google Shape;57;p2"/>
              <p:cNvGrpSpPr/>
              <p:nvPr/>
            </p:nvGrpSpPr>
            <p:grpSpPr>
              <a:xfrm>
                <a:off x="8751951" y="5626131"/>
                <a:ext cx="120300" cy="28575"/>
                <a:chOff x="8751951" y="5626131"/>
                <a:chExt cx="120300" cy="28575"/>
              </a:xfrm>
            </p:grpSpPr>
            <p:sp>
              <p:nvSpPr>
                <p:cNvPr id="58" name="Google Shape;58;p2"/>
                <p:cNvSpPr/>
                <p:nvPr/>
              </p:nvSpPr>
              <p:spPr>
                <a:xfrm>
                  <a:off x="8766238" y="564041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 name="Google Shape;59;p2"/>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0" name="Google Shape;60;p2"/>
              <p:cNvGrpSpPr/>
              <p:nvPr/>
            </p:nvGrpSpPr>
            <p:grpSpPr>
              <a:xfrm>
                <a:off x="8751951" y="5517451"/>
                <a:ext cx="120300" cy="28575"/>
                <a:chOff x="8751951" y="5517451"/>
                <a:chExt cx="120300" cy="28575"/>
              </a:xfrm>
            </p:grpSpPr>
            <p:sp>
              <p:nvSpPr>
                <p:cNvPr id="61" name="Google Shape;61;p2"/>
                <p:cNvSpPr/>
                <p:nvPr/>
              </p:nvSpPr>
              <p:spPr>
                <a:xfrm>
                  <a:off x="8766238" y="553173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 name="Google Shape;62;p2"/>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63" name="Google Shape;63;p2"/>
            <p:cNvGrpSpPr/>
            <p:nvPr/>
          </p:nvGrpSpPr>
          <p:grpSpPr>
            <a:xfrm>
              <a:off x="8924353" y="5425249"/>
              <a:ext cx="279273" cy="1014793"/>
              <a:chOff x="8924353" y="5425249"/>
              <a:chExt cx="279273" cy="1014793"/>
            </a:xfrm>
          </p:grpSpPr>
          <p:sp>
            <p:nvSpPr>
              <p:cNvPr id="64" name="Google Shape;64;p2"/>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 name="Google Shape;65;p2"/>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6" name="Google Shape;66;p2"/>
            <p:cNvGrpSpPr/>
            <p:nvPr/>
          </p:nvGrpSpPr>
          <p:grpSpPr>
            <a:xfrm>
              <a:off x="9085421" y="6300691"/>
              <a:ext cx="118205" cy="28575"/>
              <a:chOff x="9085421" y="6300691"/>
              <a:chExt cx="118205" cy="28575"/>
            </a:xfrm>
          </p:grpSpPr>
          <p:sp>
            <p:nvSpPr>
              <p:cNvPr id="67" name="Google Shape;67;p2"/>
              <p:cNvSpPr/>
              <p:nvPr/>
            </p:nvSpPr>
            <p:spPr>
              <a:xfrm>
                <a:off x="9099708" y="6314979"/>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 name="Google Shape;68;p2"/>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9" name="Google Shape;69;p2"/>
            <p:cNvGrpSpPr/>
            <p:nvPr/>
          </p:nvGrpSpPr>
          <p:grpSpPr>
            <a:xfrm>
              <a:off x="9027794" y="6192107"/>
              <a:ext cx="175831" cy="28575"/>
              <a:chOff x="9027794" y="6192107"/>
              <a:chExt cx="175831" cy="28575"/>
            </a:xfrm>
          </p:grpSpPr>
          <p:sp>
            <p:nvSpPr>
              <p:cNvPr id="70" name="Google Shape;70;p2"/>
              <p:cNvSpPr/>
              <p:nvPr/>
            </p:nvSpPr>
            <p:spPr>
              <a:xfrm>
                <a:off x="9042082" y="6206394"/>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1" name="Google Shape;71;p2"/>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2" name="Google Shape;72;p2"/>
            <p:cNvGrpSpPr/>
            <p:nvPr/>
          </p:nvGrpSpPr>
          <p:grpSpPr>
            <a:xfrm>
              <a:off x="9085421" y="6083426"/>
              <a:ext cx="118205" cy="28575"/>
              <a:chOff x="9085421" y="6083426"/>
              <a:chExt cx="118205" cy="28575"/>
            </a:xfrm>
          </p:grpSpPr>
          <p:sp>
            <p:nvSpPr>
              <p:cNvPr id="73" name="Google Shape;73;p2"/>
              <p:cNvSpPr/>
              <p:nvPr/>
            </p:nvSpPr>
            <p:spPr>
              <a:xfrm>
                <a:off x="9099708" y="609771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 name="Google Shape;74;p2"/>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 name="Google Shape;75;p2"/>
            <p:cNvGrpSpPr/>
            <p:nvPr/>
          </p:nvGrpSpPr>
          <p:grpSpPr>
            <a:xfrm>
              <a:off x="9027794" y="5974746"/>
              <a:ext cx="175831" cy="28575"/>
              <a:chOff x="9027794" y="5974746"/>
              <a:chExt cx="175831" cy="28575"/>
            </a:xfrm>
          </p:grpSpPr>
          <p:sp>
            <p:nvSpPr>
              <p:cNvPr id="76" name="Google Shape;76;p2"/>
              <p:cNvSpPr/>
              <p:nvPr/>
            </p:nvSpPr>
            <p:spPr>
              <a:xfrm>
                <a:off x="9042082" y="5989033"/>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 name="Google Shape;77;p2"/>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8" name="Google Shape;78;p2"/>
            <p:cNvGrpSpPr/>
            <p:nvPr/>
          </p:nvGrpSpPr>
          <p:grpSpPr>
            <a:xfrm>
              <a:off x="9085421" y="5866065"/>
              <a:ext cx="118205" cy="28575"/>
              <a:chOff x="9085421" y="5866065"/>
              <a:chExt cx="118205" cy="28575"/>
            </a:xfrm>
          </p:grpSpPr>
          <p:sp>
            <p:nvSpPr>
              <p:cNvPr id="79" name="Google Shape;79;p2"/>
              <p:cNvSpPr/>
              <p:nvPr/>
            </p:nvSpPr>
            <p:spPr>
              <a:xfrm>
                <a:off x="9099708" y="588035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 name="Google Shape;80;p2"/>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1" name="Google Shape;81;p2"/>
            <p:cNvGrpSpPr/>
            <p:nvPr/>
          </p:nvGrpSpPr>
          <p:grpSpPr>
            <a:xfrm>
              <a:off x="9027794" y="5757481"/>
              <a:ext cx="175831" cy="28575"/>
              <a:chOff x="9027794" y="5757481"/>
              <a:chExt cx="175831" cy="28575"/>
            </a:xfrm>
          </p:grpSpPr>
          <p:sp>
            <p:nvSpPr>
              <p:cNvPr id="82" name="Google Shape;82;p2"/>
              <p:cNvSpPr/>
              <p:nvPr/>
            </p:nvSpPr>
            <p:spPr>
              <a:xfrm>
                <a:off x="9042082" y="577176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 name="Google Shape;83;p2"/>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4" name="Google Shape;84;p2"/>
            <p:cNvGrpSpPr/>
            <p:nvPr/>
          </p:nvGrpSpPr>
          <p:grpSpPr>
            <a:xfrm>
              <a:off x="9085421" y="5648800"/>
              <a:ext cx="118205" cy="28575"/>
              <a:chOff x="9085421" y="5648800"/>
              <a:chExt cx="118205" cy="28575"/>
            </a:xfrm>
          </p:grpSpPr>
          <p:sp>
            <p:nvSpPr>
              <p:cNvPr id="85" name="Google Shape;85;p2"/>
              <p:cNvSpPr/>
              <p:nvPr/>
            </p:nvSpPr>
            <p:spPr>
              <a:xfrm>
                <a:off x="9099708" y="5663088"/>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 name="Google Shape;86;p2"/>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7" name="Google Shape;87;p2"/>
            <p:cNvGrpSpPr/>
            <p:nvPr/>
          </p:nvGrpSpPr>
          <p:grpSpPr>
            <a:xfrm>
              <a:off x="9027794" y="5540120"/>
              <a:ext cx="175831" cy="28575"/>
              <a:chOff x="9027794" y="5540120"/>
              <a:chExt cx="175831" cy="28575"/>
            </a:xfrm>
          </p:grpSpPr>
          <p:sp>
            <p:nvSpPr>
              <p:cNvPr id="88" name="Google Shape;88;p2"/>
              <p:cNvSpPr/>
              <p:nvPr/>
            </p:nvSpPr>
            <p:spPr>
              <a:xfrm>
                <a:off x="9042082" y="555440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 name="Google Shape;89;p2"/>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0" name="Google Shape;90;p2"/>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1" name="Google Shape;91;p2"/>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2" name="Google Shape;92;p2"/>
          <p:cNvSpPr/>
          <p:nvPr/>
        </p:nvSpPr>
        <p:spPr>
          <a:xfrm>
            <a:off x="3427317" y="5197667"/>
            <a:ext cx="575715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3" name="Google Shape;93;p2"/>
          <p:cNvGrpSpPr/>
          <p:nvPr/>
        </p:nvGrpSpPr>
        <p:grpSpPr>
          <a:xfrm rot="-408978">
            <a:off x="11011126" y="3911546"/>
            <a:ext cx="550333" cy="747060"/>
            <a:chOff x="4584954" y="2452115"/>
            <a:chExt cx="607790" cy="825055"/>
          </a:xfrm>
        </p:grpSpPr>
        <p:grpSp>
          <p:nvGrpSpPr>
            <p:cNvPr id="94" name="Google Shape;94;p2"/>
            <p:cNvGrpSpPr/>
            <p:nvPr/>
          </p:nvGrpSpPr>
          <p:grpSpPr>
            <a:xfrm>
              <a:off x="4584954" y="2452115"/>
              <a:ext cx="607790" cy="825055"/>
              <a:chOff x="4584954" y="2452115"/>
              <a:chExt cx="607790" cy="825055"/>
            </a:xfrm>
          </p:grpSpPr>
          <p:sp>
            <p:nvSpPr>
              <p:cNvPr id="95" name="Google Shape;95;p2"/>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 name="Google Shape;96;p2"/>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7" name="Google Shape;97;p2"/>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8" name="Google Shape;98;p2"/>
            <p:cNvGrpSpPr/>
            <p:nvPr/>
          </p:nvGrpSpPr>
          <p:grpSpPr>
            <a:xfrm>
              <a:off x="4745259" y="2514218"/>
              <a:ext cx="287178" cy="752570"/>
              <a:chOff x="4745259" y="2514218"/>
              <a:chExt cx="287178" cy="752570"/>
            </a:xfrm>
          </p:grpSpPr>
          <p:sp>
            <p:nvSpPr>
              <p:cNvPr id="99" name="Google Shape;99;p2"/>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 name="Google Shape;100;p2"/>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 name="Google Shape;101;p2"/>
            <p:cNvGrpSpPr/>
            <p:nvPr/>
          </p:nvGrpSpPr>
          <p:grpSpPr>
            <a:xfrm>
              <a:off x="4923662" y="2514218"/>
              <a:ext cx="111347" cy="752570"/>
              <a:chOff x="4923662" y="2514218"/>
              <a:chExt cx="111347" cy="752570"/>
            </a:xfrm>
          </p:grpSpPr>
          <p:sp>
            <p:nvSpPr>
              <p:cNvPr id="102" name="Google Shape;102;p2"/>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 name="Google Shape;103;p2"/>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4" name="Google Shape;104;p2"/>
            <p:cNvGrpSpPr/>
            <p:nvPr/>
          </p:nvGrpSpPr>
          <p:grpSpPr>
            <a:xfrm>
              <a:off x="4799552" y="2803778"/>
              <a:ext cx="100965" cy="100964"/>
              <a:chOff x="4799552" y="2803778"/>
              <a:chExt cx="100965" cy="100964"/>
            </a:xfrm>
          </p:grpSpPr>
          <p:sp>
            <p:nvSpPr>
              <p:cNvPr id="105" name="Google Shape;105;p2"/>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6" name="Google Shape;106;p2"/>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07" name="Google Shape;107;p2"/>
          <p:cNvGrpSpPr/>
          <p:nvPr/>
        </p:nvGrpSpPr>
        <p:grpSpPr>
          <a:xfrm rot="392636">
            <a:off x="7766202" y="445302"/>
            <a:ext cx="685879" cy="904575"/>
            <a:chOff x="4572000" y="3600062"/>
            <a:chExt cx="618078" cy="815155"/>
          </a:xfrm>
        </p:grpSpPr>
        <p:grpSp>
          <p:nvGrpSpPr>
            <p:cNvPr id="108" name="Google Shape;108;p2"/>
            <p:cNvGrpSpPr/>
            <p:nvPr/>
          </p:nvGrpSpPr>
          <p:grpSpPr>
            <a:xfrm>
              <a:off x="4572000" y="4024312"/>
              <a:ext cx="618078" cy="390525"/>
              <a:chOff x="4572000" y="4024312"/>
              <a:chExt cx="618078" cy="390525"/>
            </a:xfrm>
          </p:grpSpPr>
          <p:sp>
            <p:nvSpPr>
              <p:cNvPr id="109" name="Google Shape;109;p2"/>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 name="Google Shape;110;p2"/>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1" name="Google Shape;111;p2"/>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2" name="Google Shape;112;p2"/>
            <p:cNvGrpSpPr/>
            <p:nvPr/>
          </p:nvGrpSpPr>
          <p:grpSpPr>
            <a:xfrm>
              <a:off x="4572000" y="4305775"/>
              <a:ext cx="612933" cy="109442"/>
              <a:chOff x="4572000" y="4305775"/>
              <a:chExt cx="612933" cy="109442"/>
            </a:xfrm>
          </p:grpSpPr>
          <p:grpSp>
            <p:nvGrpSpPr>
              <p:cNvPr id="113" name="Google Shape;113;p2"/>
              <p:cNvGrpSpPr/>
              <p:nvPr/>
            </p:nvGrpSpPr>
            <p:grpSpPr>
              <a:xfrm>
                <a:off x="4572000" y="4305775"/>
                <a:ext cx="156114" cy="109442"/>
                <a:chOff x="4572000" y="4305775"/>
                <a:chExt cx="156114" cy="109442"/>
              </a:xfrm>
            </p:grpSpPr>
            <p:sp>
              <p:nvSpPr>
                <p:cNvPr id="114" name="Google Shape;114;p2"/>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 name="Google Shape;115;p2"/>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 name="Google Shape;116;p2"/>
              <p:cNvGrpSpPr/>
              <p:nvPr/>
            </p:nvGrpSpPr>
            <p:grpSpPr>
              <a:xfrm>
                <a:off x="4800409" y="4305775"/>
                <a:ext cx="156114" cy="109442"/>
                <a:chOff x="4800409" y="4305775"/>
                <a:chExt cx="156114" cy="109442"/>
              </a:xfrm>
            </p:grpSpPr>
            <p:sp>
              <p:nvSpPr>
                <p:cNvPr id="117" name="Google Shape;117;p2"/>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 name="Google Shape;118;p2"/>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9" name="Google Shape;119;p2"/>
              <p:cNvGrpSpPr/>
              <p:nvPr/>
            </p:nvGrpSpPr>
            <p:grpSpPr>
              <a:xfrm>
                <a:off x="5028819" y="4305775"/>
                <a:ext cx="156114" cy="109442"/>
                <a:chOff x="5028819" y="4305775"/>
                <a:chExt cx="156114" cy="109442"/>
              </a:xfrm>
            </p:grpSpPr>
            <p:sp>
              <p:nvSpPr>
                <p:cNvPr id="120" name="Google Shape;120;p2"/>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1" name="Google Shape;121;p2"/>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22" name="Google Shape;122;p2"/>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 name="Google Shape;123;p2"/>
          <p:cNvGrpSpPr/>
          <p:nvPr/>
        </p:nvGrpSpPr>
        <p:grpSpPr>
          <a:xfrm rot="-1773853">
            <a:off x="951957" y="2754664"/>
            <a:ext cx="495739" cy="887006"/>
            <a:chOff x="7289577" y="3651979"/>
            <a:chExt cx="482250" cy="862870"/>
          </a:xfrm>
        </p:grpSpPr>
        <p:grpSp>
          <p:nvGrpSpPr>
            <p:cNvPr id="124" name="Google Shape;124;p2"/>
            <p:cNvGrpSpPr/>
            <p:nvPr/>
          </p:nvGrpSpPr>
          <p:grpSpPr>
            <a:xfrm>
              <a:off x="7289577" y="3651979"/>
              <a:ext cx="482250" cy="862870"/>
              <a:chOff x="7289577" y="3651979"/>
              <a:chExt cx="482250" cy="862870"/>
            </a:xfrm>
          </p:grpSpPr>
          <p:grpSp>
            <p:nvGrpSpPr>
              <p:cNvPr id="125" name="Google Shape;125;p2"/>
              <p:cNvGrpSpPr/>
              <p:nvPr/>
            </p:nvGrpSpPr>
            <p:grpSpPr>
              <a:xfrm>
                <a:off x="7289577" y="4061840"/>
                <a:ext cx="482250" cy="130968"/>
                <a:chOff x="7289577" y="4061840"/>
                <a:chExt cx="482250" cy="130968"/>
              </a:xfrm>
            </p:grpSpPr>
            <p:sp>
              <p:nvSpPr>
                <p:cNvPr id="126" name="Google Shape;126;p2"/>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7" name="Google Shape;127;p2"/>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8" name="Google Shape;128;p2"/>
              <p:cNvGrpSpPr/>
              <p:nvPr/>
            </p:nvGrpSpPr>
            <p:grpSpPr>
              <a:xfrm>
                <a:off x="7318724" y="3651979"/>
                <a:ext cx="423767" cy="130968"/>
                <a:chOff x="7318724" y="3651979"/>
                <a:chExt cx="423767" cy="130968"/>
              </a:xfrm>
            </p:grpSpPr>
            <p:sp>
              <p:nvSpPr>
                <p:cNvPr id="129" name="Google Shape;129;p2"/>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0" name="Google Shape;130;p2"/>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1" name="Google Shape;131;p2"/>
              <p:cNvGrpSpPr/>
              <p:nvPr/>
            </p:nvGrpSpPr>
            <p:grpSpPr>
              <a:xfrm>
                <a:off x="7304014" y="3754278"/>
                <a:ext cx="453092" cy="336041"/>
                <a:chOff x="7304014" y="3754278"/>
                <a:chExt cx="453092" cy="336041"/>
              </a:xfrm>
            </p:grpSpPr>
            <p:sp>
              <p:nvSpPr>
                <p:cNvPr id="132" name="Google Shape;132;p2"/>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3" name="Google Shape;133;p2"/>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4" name="Google Shape;134;p2"/>
              <p:cNvGrpSpPr/>
              <p:nvPr/>
            </p:nvGrpSpPr>
            <p:grpSpPr>
              <a:xfrm>
                <a:off x="7451165" y="4164234"/>
                <a:ext cx="159069" cy="350615"/>
                <a:chOff x="7451165" y="4164234"/>
                <a:chExt cx="159069" cy="350615"/>
              </a:xfrm>
            </p:grpSpPr>
            <p:sp>
              <p:nvSpPr>
                <p:cNvPr id="135" name="Google Shape;135;p2"/>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 name="Google Shape;136;p2"/>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37" name="Google Shape;137;p2"/>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 name="Google Shape;138;p2"/>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9" name="Google Shape;139;p2"/>
          <p:cNvGrpSpPr/>
          <p:nvPr/>
        </p:nvGrpSpPr>
        <p:grpSpPr>
          <a:xfrm>
            <a:off x="10049026" y="2858756"/>
            <a:ext cx="985054" cy="1140491"/>
            <a:chOff x="8390004" y="456115"/>
            <a:chExt cx="904162" cy="1046834"/>
          </a:xfrm>
        </p:grpSpPr>
        <p:grpSp>
          <p:nvGrpSpPr>
            <p:cNvPr id="140" name="Google Shape;140;p2"/>
            <p:cNvGrpSpPr/>
            <p:nvPr/>
          </p:nvGrpSpPr>
          <p:grpSpPr>
            <a:xfrm>
              <a:off x="8390004" y="1344626"/>
              <a:ext cx="193429" cy="158323"/>
              <a:chOff x="8390004" y="1344626"/>
              <a:chExt cx="193429" cy="158323"/>
            </a:xfrm>
          </p:grpSpPr>
          <p:sp>
            <p:nvSpPr>
              <p:cNvPr id="141" name="Google Shape;141;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 name="Google Shape;142;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3" name="Google Shape;143;p2"/>
            <p:cNvGrpSpPr/>
            <p:nvPr/>
          </p:nvGrpSpPr>
          <p:grpSpPr>
            <a:xfrm>
              <a:off x="8437418" y="1249718"/>
              <a:ext cx="235873" cy="221893"/>
              <a:chOff x="8437418" y="1249718"/>
              <a:chExt cx="235873" cy="221893"/>
            </a:xfrm>
          </p:grpSpPr>
          <p:sp>
            <p:nvSpPr>
              <p:cNvPr id="144" name="Google Shape;144;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5" name="Google Shape;145;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6" name="Google Shape;146;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7" name="Google Shape;147;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8" name="Google Shape;148;p2"/>
            <p:cNvGrpSpPr/>
            <p:nvPr/>
          </p:nvGrpSpPr>
          <p:grpSpPr>
            <a:xfrm>
              <a:off x="8433011" y="1095392"/>
              <a:ext cx="388579" cy="353169"/>
              <a:chOff x="8433011" y="1095392"/>
              <a:chExt cx="388579" cy="353169"/>
            </a:xfrm>
          </p:grpSpPr>
          <p:sp>
            <p:nvSpPr>
              <p:cNvPr id="149" name="Google Shape;149;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0" name="Google Shape;150;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1" name="Google Shape;151;p2"/>
            <p:cNvGrpSpPr/>
            <p:nvPr/>
          </p:nvGrpSpPr>
          <p:grpSpPr>
            <a:xfrm>
              <a:off x="8457991" y="456115"/>
              <a:ext cx="836175" cy="922341"/>
              <a:chOff x="8457991" y="456115"/>
              <a:chExt cx="836175" cy="922341"/>
            </a:xfrm>
          </p:grpSpPr>
          <p:sp>
            <p:nvSpPr>
              <p:cNvPr id="152" name="Google Shape;152;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 name="Google Shape;153;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4" name="Google Shape;154;p2"/>
            <p:cNvGrpSpPr/>
            <p:nvPr/>
          </p:nvGrpSpPr>
          <p:grpSpPr>
            <a:xfrm>
              <a:off x="9017765" y="1062485"/>
              <a:ext cx="43394" cy="51843"/>
              <a:chOff x="9017765" y="1062485"/>
              <a:chExt cx="43394" cy="51843"/>
            </a:xfrm>
          </p:grpSpPr>
          <p:sp>
            <p:nvSpPr>
              <p:cNvPr id="155" name="Google Shape;155;p2"/>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6" name="Google Shape;156;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 name="Google Shape;157;p2"/>
            <p:cNvGrpSpPr/>
            <p:nvPr/>
          </p:nvGrpSpPr>
          <p:grpSpPr>
            <a:xfrm>
              <a:off x="8715085" y="603328"/>
              <a:ext cx="436817" cy="522335"/>
              <a:chOff x="8715085" y="603328"/>
              <a:chExt cx="436817" cy="522335"/>
            </a:xfrm>
          </p:grpSpPr>
          <p:sp>
            <p:nvSpPr>
              <p:cNvPr id="158" name="Google Shape;158;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9" name="Google Shape;159;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60" name="Google Shape;160;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1" name="Google Shape;161;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2" name="Google Shape;162;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3" name="Google Shape;163;p2"/>
          <p:cNvGrpSpPr/>
          <p:nvPr/>
        </p:nvGrpSpPr>
        <p:grpSpPr>
          <a:xfrm>
            <a:off x="10441347" y="5053382"/>
            <a:ext cx="923591" cy="1089161"/>
            <a:chOff x="4444301" y="5303307"/>
            <a:chExt cx="837446" cy="987573"/>
          </a:xfrm>
        </p:grpSpPr>
        <p:grpSp>
          <p:nvGrpSpPr>
            <p:cNvPr id="164" name="Google Shape;164;p2"/>
            <p:cNvGrpSpPr/>
            <p:nvPr/>
          </p:nvGrpSpPr>
          <p:grpSpPr>
            <a:xfrm>
              <a:off x="4447958" y="5864581"/>
              <a:ext cx="411276" cy="403725"/>
              <a:chOff x="4447958" y="5864581"/>
              <a:chExt cx="411276" cy="403725"/>
            </a:xfrm>
          </p:grpSpPr>
          <p:sp>
            <p:nvSpPr>
              <p:cNvPr id="165" name="Google Shape;165;p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 name="Google Shape;166;p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7" name="Google Shape;167;p2"/>
            <p:cNvGrpSpPr/>
            <p:nvPr/>
          </p:nvGrpSpPr>
          <p:grpSpPr>
            <a:xfrm>
              <a:off x="4444301" y="6116630"/>
              <a:ext cx="191552" cy="174250"/>
              <a:chOff x="4444301" y="6116630"/>
              <a:chExt cx="191552" cy="174250"/>
            </a:xfrm>
          </p:grpSpPr>
          <p:sp>
            <p:nvSpPr>
              <p:cNvPr id="168" name="Google Shape;168;p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 name="Google Shape;169;p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0" name="Google Shape;170;p2"/>
            <p:cNvGrpSpPr/>
            <p:nvPr/>
          </p:nvGrpSpPr>
          <p:grpSpPr>
            <a:xfrm>
              <a:off x="4462311" y="5636933"/>
              <a:ext cx="572525" cy="575651"/>
              <a:chOff x="4462311" y="5636933"/>
              <a:chExt cx="572525" cy="575651"/>
            </a:xfrm>
          </p:grpSpPr>
          <p:sp>
            <p:nvSpPr>
              <p:cNvPr id="171" name="Google Shape;171;p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 name="Google Shape;172;p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3" name="Google Shape;173;p2"/>
            <p:cNvGrpSpPr/>
            <p:nvPr/>
          </p:nvGrpSpPr>
          <p:grpSpPr>
            <a:xfrm>
              <a:off x="4751814" y="5483009"/>
              <a:ext cx="402028" cy="354862"/>
              <a:chOff x="4751814" y="5483009"/>
              <a:chExt cx="402028" cy="354862"/>
            </a:xfrm>
          </p:grpSpPr>
          <p:sp>
            <p:nvSpPr>
              <p:cNvPr id="174" name="Google Shape;174;p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 name="Google Shape;175;p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 name="Google Shape;176;p2"/>
            <p:cNvGrpSpPr/>
            <p:nvPr/>
          </p:nvGrpSpPr>
          <p:grpSpPr>
            <a:xfrm>
              <a:off x="4865542" y="5303307"/>
              <a:ext cx="416205" cy="387402"/>
              <a:chOff x="4865542" y="5303307"/>
              <a:chExt cx="416205" cy="387402"/>
            </a:xfrm>
          </p:grpSpPr>
          <p:sp>
            <p:nvSpPr>
              <p:cNvPr id="177" name="Google Shape;177;p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 name="Google Shape;178;p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 name="Google Shape;179;p2"/>
            <p:cNvGrpSpPr/>
            <p:nvPr/>
          </p:nvGrpSpPr>
          <p:grpSpPr>
            <a:xfrm>
              <a:off x="4804248" y="5401592"/>
              <a:ext cx="421233" cy="357222"/>
              <a:chOff x="4804248" y="5401592"/>
              <a:chExt cx="421233" cy="357222"/>
            </a:xfrm>
          </p:grpSpPr>
          <p:sp>
            <p:nvSpPr>
              <p:cNvPr id="180" name="Google Shape;180;p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 name="Google Shape;181;p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 name="Google Shape;182;p2"/>
            <p:cNvGrpSpPr/>
            <p:nvPr/>
          </p:nvGrpSpPr>
          <p:grpSpPr>
            <a:xfrm>
              <a:off x="4680264" y="5562151"/>
              <a:ext cx="421201" cy="357254"/>
              <a:chOff x="4680264" y="5562151"/>
              <a:chExt cx="421201" cy="357254"/>
            </a:xfrm>
          </p:grpSpPr>
          <p:sp>
            <p:nvSpPr>
              <p:cNvPr id="183" name="Google Shape;183;p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4" name="Google Shape;184;p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5" name="Google Shape;185;p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86" name="Google Shape;186;p2"/>
            <p:cNvGrpSpPr/>
            <p:nvPr/>
          </p:nvGrpSpPr>
          <p:grpSpPr>
            <a:xfrm>
              <a:off x="4661227" y="5807423"/>
              <a:ext cx="195857" cy="208030"/>
              <a:chOff x="4661227" y="5807423"/>
              <a:chExt cx="195857" cy="208030"/>
            </a:xfrm>
          </p:grpSpPr>
          <p:sp>
            <p:nvSpPr>
              <p:cNvPr id="187" name="Google Shape;187;p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 name="Google Shape;188;p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9" name="Google Shape;189;p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 name="Google Shape;190;p2"/>
          <p:cNvGrpSpPr/>
          <p:nvPr/>
        </p:nvGrpSpPr>
        <p:grpSpPr>
          <a:xfrm rot="-408978">
            <a:off x="11011126" y="3911546"/>
            <a:ext cx="550333" cy="747060"/>
            <a:chOff x="4584954" y="2452115"/>
            <a:chExt cx="607790" cy="825055"/>
          </a:xfrm>
        </p:grpSpPr>
        <p:grpSp>
          <p:nvGrpSpPr>
            <p:cNvPr id="191" name="Google Shape;191;p2"/>
            <p:cNvGrpSpPr/>
            <p:nvPr/>
          </p:nvGrpSpPr>
          <p:grpSpPr>
            <a:xfrm>
              <a:off x="4584954" y="2452115"/>
              <a:ext cx="607790" cy="825055"/>
              <a:chOff x="4584954" y="2452115"/>
              <a:chExt cx="607790" cy="825055"/>
            </a:xfrm>
          </p:grpSpPr>
          <p:sp>
            <p:nvSpPr>
              <p:cNvPr id="192" name="Google Shape;192;p2"/>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 name="Google Shape;193;p2"/>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94" name="Google Shape;194;p2"/>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95" name="Google Shape;195;p2"/>
            <p:cNvGrpSpPr/>
            <p:nvPr/>
          </p:nvGrpSpPr>
          <p:grpSpPr>
            <a:xfrm>
              <a:off x="4745259" y="2514218"/>
              <a:ext cx="287178" cy="752570"/>
              <a:chOff x="4745259" y="2514218"/>
              <a:chExt cx="287178" cy="752570"/>
            </a:xfrm>
          </p:grpSpPr>
          <p:sp>
            <p:nvSpPr>
              <p:cNvPr id="196" name="Google Shape;196;p2"/>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A1A1A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 name="Google Shape;197;p2"/>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8" name="Google Shape;198;p2"/>
            <p:cNvGrpSpPr/>
            <p:nvPr/>
          </p:nvGrpSpPr>
          <p:grpSpPr>
            <a:xfrm>
              <a:off x="4923662" y="2514218"/>
              <a:ext cx="111347" cy="752570"/>
              <a:chOff x="4923662" y="2514218"/>
              <a:chExt cx="111347" cy="752570"/>
            </a:xfrm>
          </p:grpSpPr>
          <p:sp>
            <p:nvSpPr>
              <p:cNvPr id="199" name="Google Shape;199;p2"/>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 name="Google Shape;200;p2"/>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 name="Google Shape;201;p2"/>
            <p:cNvGrpSpPr/>
            <p:nvPr/>
          </p:nvGrpSpPr>
          <p:grpSpPr>
            <a:xfrm>
              <a:off x="4799552" y="2803778"/>
              <a:ext cx="100965" cy="100964"/>
              <a:chOff x="4799552" y="2803778"/>
              <a:chExt cx="100965" cy="100964"/>
            </a:xfrm>
          </p:grpSpPr>
          <p:sp>
            <p:nvSpPr>
              <p:cNvPr id="202" name="Google Shape;202;p2"/>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 name="Google Shape;203;p2"/>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04" name="Google Shape;204;p2"/>
          <p:cNvGrpSpPr/>
          <p:nvPr/>
        </p:nvGrpSpPr>
        <p:grpSpPr>
          <a:xfrm>
            <a:off x="10441347" y="5049098"/>
            <a:ext cx="923591" cy="1089161"/>
            <a:chOff x="4444301" y="5303307"/>
            <a:chExt cx="837446" cy="987573"/>
          </a:xfrm>
        </p:grpSpPr>
        <p:grpSp>
          <p:nvGrpSpPr>
            <p:cNvPr id="205" name="Google Shape;205;p2"/>
            <p:cNvGrpSpPr/>
            <p:nvPr/>
          </p:nvGrpSpPr>
          <p:grpSpPr>
            <a:xfrm>
              <a:off x="4447958" y="5864581"/>
              <a:ext cx="411276" cy="403725"/>
              <a:chOff x="4447958" y="5864581"/>
              <a:chExt cx="411276" cy="403725"/>
            </a:xfrm>
          </p:grpSpPr>
          <p:sp>
            <p:nvSpPr>
              <p:cNvPr id="206" name="Google Shape;206;p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 name="Google Shape;207;p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8" name="Google Shape;208;p2"/>
            <p:cNvGrpSpPr/>
            <p:nvPr/>
          </p:nvGrpSpPr>
          <p:grpSpPr>
            <a:xfrm>
              <a:off x="4444301" y="6116630"/>
              <a:ext cx="191552" cy="174250"/>
              <a:chOff x="4444301" y="6116630"/>
              <a:chExt cx="191552" cy="174250"/>
            </a:xfrm>
          </p:grpSpPr>
          <p:sp>
            <p:nvSpPr>
              <p:cNvPr id="209" name="Google Shape;209;p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 name="Google Shape;210;p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 name="Google Shape;211;p2"/>
            <p:cNvGrpSpPr/>
            <p:nvPr/>
          </p:nvGrpSpPr>
          <p:grpSpPr>
            <a:xfrm>
              <a:off x="4462311" y="5636933"/>
              <a:ext cx="572525" cy="575651"/>
              <a:chOff x="4462311" y="5636933"/>
              <a:chExt cx="572525" cy="575651"/>
            </a:xfrm>
          </p:grpSpPr>
          <p:sp>
            <p:nvSpPr>
              <p:cNvPr id="212" name="Google Shape;212;p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 name="Google Shape;213;p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 name="Google Shape;214;p2"/>
            <p:cNvGrpSpPr/>
            <p:nvPr/>
          </p:nvGrpSpPr>
          <p:grpSpPr>
            <a:xfrm>
              <a:off x="4751814" y="5483009"/>
              <a:ext cx="402028" cy="354862"/>
              <a:chOff x="4751814" y="5483009"/>
              <a:chExt cx="402028" cy="354862"/>
            </a:xfrm>
          </p:grpSpPr>
          <p:sp>
            <p:nvSpPr>
              <p:cNvPr id="215" name="Google Shape;215;p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 name="Google Shape;216;p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 name="Google Shape;217;p2"/>
            <p:cNvGrpSpPr/>
            <p:nvPr/>
          </p:nvGrpSpPr>
          <p:grpSpPr>
            <a:xfrm>
              <a:off x="4865542" y="5303307"/>
              <a:ext cx="416205" cy="387402"/>
              <a:chOff x="4865542" y="5303307"/>
              <a:chExt cx="416205" cy="387402"/>
            </a:xfrm>
          </p:grpSpPr>
          <p:sp>
            <p:nvSpPr>
              <p:cNvPr id="218" name="Google Shape;218;p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9" name="Google Shape;219;p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0" name="Google Shape;220;p2"/>
            <p:cNvGrpSpPr/>
            <p:nvPr/>
          </p:nvGrpSpPr>
          <p:grpSpPr>
            <a:xfrm>
              <a:off x="4804248" y="5401592"/>
              <a:ext cx="421233" cy="357222"/>
              <a:chOff x="4804248" y="5401592"/>
              <a:chExt cx="421233" cy="357222"/>
            </a:xfrm>
          </p:grpSpPr>
          <p:sp>
            <p:nvSpPr>
              <p:cNvPr id="221" name="Google Shape;221;p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 name="Google Shape;222;p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3" name="Google Shape;223;p2"/>
            <p:cNvGrpSpPr/>
            <p:nvPr/>
          </p:nvGrpSpPr>
          <p:grpSpPr>
            <a:xfrm>
              <a:off x="4680264" y="5562151"/>
              <a:ext cx="421201" cy="357254"/>
              <a:chOff x="4680264" y="5562151"/>
              <a:chExt cx="421201" cy="357254"/>
            </a:xfrm>
          </p:grpSpPr>
          <p:sp>
            <p:nvSpPr>
              <p:cNvPr id="224" name="Google Shape;224;p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 name="Google Shape;225;p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6" name="Google Shape;226;p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7" name="Google Shape;227;p2"/>
            <p:cNvGrpSpPr/>
            <p:nvPr/>
          </p:nvGrpSpPr>
          <p:grpSpPr>
            <a:xfrm>
              <a:off x="4661227" y="5807423"/>
              <a:ext cx="195857" cy="208030"/>
              <a:chOff x="4661227" y="5807423"/>
              <a:chExt cx="195857" cy="208030"/>
            </a:xfrm>
          </p:grpSpPr>
          <p:sp>
            <p:nvSpPr>
              <p:cNvPr id="228" name="Google Shape;228;p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 name="Google Shape;229;p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0" name="Google Shape;230;p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 name="Google Shape;231;p2"/>
          <p:cNvGrpSpPr/>
          <p:nvPr/>
        </p:nvGrpSpPr>
        <p:grpSpPr>
          <a:xfrm rot="392636">
            <a:off x="7766202" y="445302"/>
            <a:ext cx="685879" cy="904575"/>
            <a:chOff x="4572000" y="3600062"/>
            <a:chExt cx="618078" cy="815155"/>
          </a:xfrm>
        </p:grpSpPr>
        <p:grpSp>
          <p:nvGrpSpPr>
            <p:cNvPr id="232" name="Google Shape;232;p2"/>
            <p:cNvGrpSpPr/>
            <p:nvPr/>
          </p:nvGrpSpPr>
          <p:grpSpPr>
            <a:xfrm>
              <a:off x="4572000" y="4024312"/>
              <a:ext cx="618078" cy="390525"/>
              <a:chOff x="4572000" y="4024312"/>
              <a:chExt cx="618078" cy="390525"/>
            </a:xfrm>
          </p:grpSpPr>
          <p:sp>
            <p:nvSpPr>
              <p:cNvPr id="233" name="Google Shape;233;p2"/>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 name="Google Shape;234;p2"/>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5" name="Google Shape;235;p2"/>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36" name="Google Shape;236;p2"/>
            <p:cNvGrpSpPr/>
            <p:nvPr/>
          </p:nvGrpSpPr>
          <p:grpSpPr>
            <a:xfrm>
              <a:off x="4572000" y="4305775"/>
              <a:ext cx="612933" cy="109442"/>
              <a:chOff x="4572000" y="4305775"/>
              <a:chExt cx="612933" cy="109442"/>
            </a:xfrm>
          </p:grpSpPr>
          <p:grpSp>
            <p:nvGrpSpPr>
              <p:cNvPr id="237" name="Google Shape;237;p2"/>
              <p:cNvGrpSpPr/>
              <p:nvPr/>
            </p:nvGrpSpPr>
            <p:grpSpPr>
              <a:xfrm>
                <a:off x="4572000" y="4305775"/>
                <a:ext cx="156114" cy="109442"/>
                <a:chOff x="4572000" y="4305775"/>
                <a:chExt cx="156114" cy="109442"/>
              </a:xfrm>
            </p:grpSpPr>
            <p:sp>
              <p:nvSpPr>
                <p:cNvPr id="238" name="Google Shape;238;p2"/>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 name="Google Shape;239;p2"/>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0" name="Google Shape;240;p2"/>
              <p:cNvGrpSpPr/>
              <p:nvPr/>
            </p:nvGrpSpPr>
            <p:grpSpPr>
              <a:xfrm>
                <a:off x="4800409" y="4305775"/>
                <a:ext cx="156114" cy="109442"/>
                <a:chOff x="4800409" y="4305775"/>
                <a:chExt cx="156114" cy="109442"/>
              </a:xfrm>
            </p:grpSpPr>
            <p:sp>
              <p:nvSpPr>
                <p:cNvPr id="241" name="Google Shape;241;p2"/>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 name="Google Shape;242;p2"/>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3" name="Google Shape;243;p2"/>
              <p:cNvGrpSpPr/>
              <p:nvPr/>
            </p:nvGrpSpPr>
            <p:grpSpPr>
              <a:xfrm>
                <a:off x="5028819" y="4305775"/>
                <a:ext cx="156114" cy="109442"/>
                <a:chOff x="5028819" y="4305775"/>
                <a:chExt cx="156114" cy="109442"/>
              </a:xfrm>
            </p:grpSpPr>
            <p:sp>
              <p:nvSpPr>
                <p:cNvPr id="244" name="Google Shape;244;p2"/>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 name="Google Shape;245;p2"/>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46" name="Google Shape;246;p2"/>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 name="Google Shape;247;p2"/>
          <p:cNvGrpSpPr/>
          <p:nvPr/>
        </p:nvGrpSpPr>
        <p:grpSpPr>
          <a:xfrm rot="1662196">
            <a:off x="753617" y="648644"/>
            <a:ext cx="732560" cy="988186"/>
            <a:chOff x="8283797" y="2441867"/>
            <a:chExt cx="597407" cy="805871"/>
          </a:xfrm>
        </p:grpSpPr>
        <p:grpSp>
          <p:nvGrpSpPr>
            <p:cNvPr id="248" name="Google Shape;248;p2"/>
            <p:cNvGrpSpPr/>
            <p:nvPr/>
          </p:nvGrpSpPr>
          <p:grpSpPr>
            <a:xfrm>
              <a:off x="8284787" y="2441867"/>
              <a:ext cx="419765" cy="628420"/>
              <a:chOff x="8284787" y="2441867"/>
              <a:chExt cx="419765" cy="628420"/>
            </a:xfrm>
          </p:grpSpPr>
          <p:sp>
            <p:nvSpPr>
              <p:cNvPr id="249" name="Google Shape;249;p2"/>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 name="Google Shape;250;p2"/>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1" name="Google Shape;251;p2"/>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2" name="Google Shape;252;p2"/>
            <p:cNvGrpSpPr/>
            <p:nvPr/>
          </p:nvGrpSpPr>
          <p:grpSpPr>
            <a:xfrm>
              <a:off x="8460611" y="2441867"/>
              <a:ext cx="419676" cy="628420"/>
              <a:chOff x="8460611" y="2441867"/>
              <a:chExt cx="419676" cy="628420"/>
            </a:xfrm>
          </p:grpSpPr>
          <p:sp>
            <p:nvSpPr>
              <p:cNvPr id="253" name="Google Shape;253;p2"/>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 name="Google Shape;254;p2"/>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 name="Google Shape;255;p2"/>
            <p:cNvGrpSpPr/>
            <p:nvPr/>
          </p:nvGrpSpPr>
          <p:grpSpPr>
            <a:xfrm>
              <a:off x="8283797" y="2970942"/>
              <a:ext cx="597407" cy="276796"/>
              <a:chOff x="8283797" y="2970942"/>
              <a:chExt cx="597407" cy="276796"/>
            </a:xfrm>
          </p:grpSpPr>
          <p:grpSp>
            <p:nvGrpSpPr>
              <p:cNvPr id="256" name="Google Shape;256;p2"/>
              <p:cNvGrpSpPr/>
              <p:nvPr/>
            </p:nvGrpSpPr>
            <p:grpSpPr>
              <a:xfrm>
                <a:off x="8283797" y="2970942"/>
                <a:ext cx="276796" cy="276796"/>
                <a:chOff x="8283797" y="2970942"/>
                <a:chExt cx="276796" cy="276796"/>
              </a:xfrm>
            </p:grpSpPr>
            <p:sp>
              <p:nvSpPr>
                <p:cNvPr id="257" name="Google Shape;257;p2"/>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 name="Google Shape;258;p2"/>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9" name="Google Shape;259;p2"/>
              <p:cNvGrpSpPr/>
              <p:nvPr/>
            </p:nvGrpSpPr>
            <p:grpSpPr>
              <a:xfrm>
                <a:off x="8604408" y="2970942"/>
                <a:ext cx="276796" cy="276796"/>
                <a:chOff x="8604408" y="2970942"/>
                <a:chExt cx="276796" cy="276796"/>
              </a:xfrm>
            </p:grpSpPr>
            <p:sp>
              <p:nvSpPr>
                <p:cNvPr id="260" name="Google Shape;260;p2"/>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1" name="Google Shape;261;p2"/>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2" name="Google Shape;262;p2"/>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3" name="Google Shape;263;p2"/>
          <p:cNvGrpSpPr/>
          <p:nvPr/>
        </p:nvGrpSpPr>
        <p:grpSpPr>
          <a:xfrm rot="1662196">
            <a:off x="753617" y="648644"/>
            <a:ext cx="732560" cy="988186"/>
            <a:chOff x="8283797" y="2441867"/>
            <a:chExt cx="597407" cy="805871"/>
          </a:xfrm>
        </p:grpSpPr>
        <p:grpSp>
          <p:nvGrpSpPr>
            <p:cNvPr id="264" name="Google Shape;264;p2"/>
            <p:cNvGrpSpPr/>
            <p:nvPr/>
          </p:nvGrpSpPr>
          <p:grpSpPr>
            <a:xfrm>
              <a:off x="8284787" y="2441867"/>
              <a:ext cx="419765" cy="628420"/>
              <a:chOff x="8284787" y="2441867"/>
              <a:chExt cx="419765" cy="628420"/>
            </a:xfrm>
          </p:grpSpPr>
          <p:sp>
            <p:nvSpPr>
              <p:cNvPr id="265" name="Google Shape;265;p2"/>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6" name="Google Shape;266;p2"/>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67" name="Google Shape;267;p2"/>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68" name="Google Shape;268;p2"/>
            <p:cNvGrpSpPr/>
            <p:nvPr/>
          </p:nvGrpSpPr>
          <p:grpSpPr>
            <a:xfrm>
              <a:off x="8460611" y="2441867"/>
              <a:ext cx="419676" cy="628420"/>
              <a:chOff x="8460611" y="2441867"/>
              <a:chExt cx="419676" cy="628420"/>
            </a:xfrm>
          </p:grpSpPr>
          <p:sp>
            <p:nvSpPr>
              <p:cNvPr id="269" name="Google Shape;269;p2"/>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 name="Google Shape;270;p2"/>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1" name="Google Shape;271;p2"/>
            <p:cNvGrpSpPr/>
            <p:nvPr/>
          </p:nvGrpSpPr>
          <p:grpSpPr>
            <a:xfrm>
              <a:off x="8283797" y="2970942"/>
              <a:ext cx="597407" cy="276796"/>
              <a:chOff x="8283797" y="2970942"/>
              <a:chExt cx="597407" cy="276796"/>
            </a:xfrm>
          </p:grpSpPr>
          <p:grpSp>
            <p:nvGrpSpPr>
              <p:cNvPr id="272" name="Google Shape;272;p2"/>
              <p:cNvGrpSpPr/>
              <p:nvPr/>
            </p:nvGrpSpPr>
            <p:grpSpPr>
              <a:xfrm>
                <a:off x="8283797" y="2970942"/>
                <a:ext cx="276796" cy="276796"/>
                <a:chOff x="8283797" y="2970942"/>
                <a:chExt cx="276796" cy="276796"/>
              </a:xfrm>
            </p:grpSpPr>
            <p:sp>
              <p:nvSpPr>
                <p:cNvPr id="273" name="Google Shape;273;p2"/>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 name="Google Shape;274;p2"/>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 name="Google Shape;275;p2"/>
              <p:cNvGrpSpPr/>
              <p:nvPr/>
            </p:nvGrpSpPr>
            <p:grpSpPr>
              <a:xfrm>
                <a:off x="8604408" y="2970942"/>
                <a:ext cx="276796" cy="276796"/>
                <a:chOff x="8604408" y="2970942"/>
                <a:chExt cx="276796" cy="276796"/>
              </a:xfrm>
            </p:grpSpPr>
            <p:sp>
              <p:nvSpPr>
                <p:cNvPr id="276" name="Google Shape;276;p2"/>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 name="Google Shape;277;p2"/>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8" name="Google Shape;278;p2"/>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 name="Google Shape;279;p2"/>
          <p:cNvGrpSpPr/>
          <p:nvPr/>
        </p:nvGrpSpPr>
        <p:grpSpPr>
          <a:xfrm flipH="1">
            <a:off x="5418209" y="486931"/>
            <a:ext cx="985054" cy="1140491"/>
            <a:chOff x="8390004" y="456115"/>
            <a:chExt cx="904162" cy="1046834"/>
          </a:xfrm>
        </p:grpSpPr>
        <p:grpSp>
          <p:nvGrpSpPr>
            <p:cNvPr id="280" name="Google Shape;280;p2"/>
            <p:cNvGrpSpPr/>
            <p:nvPr/>
          </p:nvGrpSpPr>
          <p:grpSpPr>
            <a:xfrm>
              <a:off x="8390004" y="1344626"/>
              <a:ext cx="193429" cy="158323"/>
              <a:chOff x="8390004" y="1344626"/>
              <a:chExt cx="193429" cy="158323"/>
            </a:xfrm>
          </p:grpSpPr>
          <p:sp>
            <p:nvSpPr>
              <p:cNvPr id="281" name="Google Shape;281;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 name="Google Shape;282;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 name="Google Shape;283;p2"/>
            <p:cNvGrpSpPr/>
            <p:nvPr/>
          </p:nvGrpSpPr>
          <p:grpSpPr>
            <a:xfrm>
              <a:off x="8437418" y="1249718"/>
              <a:ext cx="235873" cy="221893"/>
              <a:chOff x="8437418" y="1249718"/>
              <a:chExt cx="235873" cy="221893"/>
            </a:xfrm>
          </p:grpSpPr>
          <p:sp>
            <p:nvSpPr>
              <p:cNvPr id="284" name="Google Shape;284;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 name="Google Shape;285;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6" name="Google Shape;286;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 name="Google Shape;287;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88" name="Google Shape;288;p2"/>
            <p:cNvGrpSpPr/>
            <p:nvPr/>
          </p:nvGrpSpPr>
          <p:grpSpPr>
            <a:xfrm>
              <a:off x="8433011" y="1095392"/>
              <a:ext cx="388579" cy="353169"/>
              <a:chOff x="8433011" y="1095392"/>
              <a:chExt cx="388579" cy="353169"/>
            </a:xfrm>
          </p:grpSpPr>
          <p:sp>
            <p:nvSpPr>
              <p:cNvPr id="289" name="Google Shape;289;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 name="Google Shape;290;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 name="Google Shape;291;p2"/>
            <p:cNvGrpSpPr/>
            <p:nvPr/>
          </p:nvGrpSpPr>
          <p:grpSpPr>
            <a:xfrm>
              <a:off x="8457991" y="456115"/>
              <a:ext cx="836175" cy="922341"/>
              <a:chOff x="8457991" y="456115"/>
              <a:chExt cx="836175" cy="922341"/>
            </a:xfrm>
          </p:grpSpPr>
          <p:sp>
            <p:nvSpPr>
              <p:cNvPr id="292" name="Google Shape;292;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 name="Google Shape;293;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 name="Google Shape;294;p2"/>
            <p:cNvGrpSpPr/>
            <p:nvPr/>
          </p:nvGrpSpPr>
          <p:grpSpPr>
            <a:xfrm>
              <a:off x="9017765" y="1062485"/>
              <a:ext cx="43394" cy="51843"/>
              <a:chOff x="9017765" y="1062485"/>
              <a:chExt cx="43394" cy="51843"/>
            </a:xfrm>
          </p:grpSpPr>
          <p:sp>
            <p:nvSpPr>
              <p:cNvPr id="295" name="Google Shape;295;p2"/>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6" name="Google Shape;296;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 name="Google Shape;297;p2"/>
            <p:cNvGrpSpPr/>
            <p:nvPr/>
          </p:nvGrpSpPr>
          <p:grpSpPr>
            <a:xfrm>
              <a:off x="8715085" y="603328"/>
              <a:ext cx="436817" cy="522335"/>
              <a:chOff x="8715085" y="603328"/>
              <a:chExt cx="436817" cy="522335"/>
            </a:xfrm>
          </p:grpSpPr>
          <p:sp>
            <p:nvSpPr>
              <p:cNvPr id="298" name="Google Shape;298;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 name="Google Shape;299;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0" name="Google Shape;300;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 name="Google Shape;301;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2" name="Google Shape;302;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3" name="Google Shape;303;p2"/>
          <p:cNvGrpSpPr/>
          <p:nvPr/>
        </p:nvGrpSpPr>
        <p:grpSpPr>
          <a:xfrm flipH="1">
            <a:off x="5418209" y="477581"/>
            <a:ext cx="985054" cy="1140491"/>
            <a:chOff x="8390004" y="456115"/>
            <a:chExt cx="904162" cy="1046834"/>
          </a:xfrm>
        </p:grpSpPr>
        <p:grpSp>
          <p:nvGrpSpPr>
            <p:cNvPr id="304" name="Google Shape;304;p2"/>
            <p:cNvGrpSpPr/>
            <p:nvPr/>
          </p:nvGrpSpPr>
          <p:grpSpPr>
            <a:xfrm>
              <a:off x="8390004" y="1344626"/>
              <a:ext cx="193429" cy="158323"/>
              <a:chOff x="8390004" y="1344626"/>
              <a:chExt cx="193429" cy="158323"/>
            </a:xfrm>
          </p:grpSpPr>
          <p:sp>
            <p:nvSpPr>
              <p:cNvPr id="305" name="Google Shape;305;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 name="Google Shape;306;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7" name="Google Shape;307;p2"/>
            <p:cNvGrpSpPr/>
            <p:nvPr/>
          </p:nvGrpSpPr>
          <p:grpSpPr>
            <a:xfrm>
              <a:off x="8437418" y="1249718"/>
              <a:ext cx="235873" cy="221893"/>
              <a:chOff x="8437418" y="1249718"/>
              <a:chExt cx="235873" cy="221893"/>
            </a:xfrm>
          </p:grpSpPr>
          <p:sp>
            <p:nvSpPr>
              <p:cNvPr id="308" name="Google Shape;308;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 name="Google Shape;309;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10" name="Google Shape;310;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1" name="Google Shape;311;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12" name="Google Shape;312;p2"/>
            <p:cNvGrpSpPr/>
            <p:nvPr/>
          </p:nvGrpSpPr>
          <p:grpSpPr>
            <a:xfrm>
              <a:off x="8433011" y="1095392"/>
              <a:ext cx="388579" cy="353169"/>
              <a:chOff x="8433011" y="1095392"/>
              <a:chExt cx="388579" cy="353169"/>
            </a:xfrm>
          </p:grpSpPr>
          <p:sp>
            <p:nvSpPr>
              <p:cNvPr id="313" name="Google Shape;313;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4" name="Google Shape;314;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15" name="Google Shape;315;p2"/>
            <p:cNvGrpSpPr/>
            <p:nvPr/>
          </p:nvGrpSpPr>
          <p:grpSpPr>
            <a:xfrm>
              <a:off x="8457991" y="456115"/>
              <a:ext cx="836175" cy="922341"/>
              <a:chOff x="8457991" y="456115"/>
              <a:chExt cx="836175" cy="922341"/>
            </a:xfrm>
          </p:grpSpPr>
          <p:sp>
            <p:nvSpPr>
              <p:cNvPr id="316" name="Google Shape;316;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7" name="Google Shape;317;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18" name="Google Shape;318;p2"/>
            <p:cNvGrpSpPr/>
            <p:nvPr/>
          </p:nvGrpSpPr>
          <p:grpSpPr>
            <a:xfrm>
              <a:off x="9017765" y="1062485"/>
              <a:ext cx="43394" cy="51843"/>
              <a:chOff x="9017765" y="1062485"/>
              <a:chExt cx="43394" cy="51843"/>
            </a:xfrm>
          </p:grpSpPr>
          <p:sp>
            <p:nvSpPr>
              <p:cNvPr id="319" name="Google Shape;319;p2"/>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0" name="Google Shape;320;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21" name="Google Shape;321;p2"/>
            <p:cNvGrpSpPr/>
            <p:nvPr/>
          </p:nvGrpSpPr>
          <p:grpSpPr>
            <a:xfrm>
              <a:off x="8715085" y="603328"/>
              <a:ext cx="436817" cy="522335"/>
              <a:chOff x="8715085" y="603328"/>
              <a:chExt cx="436817" cy="522335"/>
            </a:xfrm>
          </p:grpSpPr>
          <p:sp>
            <p:nvSpPr>
              <p:cNvPr id="322" name="Google Shape;322;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3" name="Google Shape;323;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24" name="Google Shape;324;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5" name="Google Shape;325;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6" name="Google Shape;326;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27" name="Google Shape;327;p2"/>
          <p:cNvGrpSpPr/>
          <p:nvPr/>
        </p:nvGrpSpPr>
        <p:grpSpPr>
          <a:xfrm rot="1552322">
            <a:off x="11027086" y="707681"/>
            <a:ext cx="518513" cy="869215"/>
            <a:chOff x="5875210" y="3579589"/>
            <a:chExt cx="504443" cy="845629"/>
          </a:xfrm>
        </p:grpSpPr>
        <p:grpSp>
          <p:nvGrpSpPr>
            <p:cNvPr id="328" name="Google Shape;328;p2"/>
            <p:cNvGrpSpPr/>
            <p:nvPr/>
          </p:nvGrpSpPr>
          <p:grpSpPr>
            <a:xfrm>
              <a:off x="5875210" y="3579589"/>
              <a:ext cx="504443" cy="845629"/>
              <a:chOff x="5875210" y="3579589"/>
              <a:chExt cx="504443" cy="845629"/>
            </a:xfrm>
          </p:grpSpPr>
          <p:grpSp>
            <p:nvGrpSpPr>
              <p:cNvPr id="329" name="Google Shape;329;p2"/>
              <p:cNvGrpSpPr/>
              <p:nvPr/>
            </p:nvGrpSpPr>
            <p:grpSpPr>
              <a:xfrm>
                <a:off x="5875210" y="3579589"/>
                <a:ext cx="504443" cy="845629"/>
                <a:chOff x="5875210" y="3579589"/>
                <a:chExt cx="504443" cy="845629"/>
              </a:xfrm>
            </p:grpSpPr>
            <p:sp>
              <p:nvSpPr>
                <p:cNvPr id="330" name="Google Shape;330;p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1" name="Google Shape;331;p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32" name="Google Shape;332;p2"/>
              <p:cNvGrpSpPr/>
              <p:nvPr/>
            </p:nvGrpSpPr>
            <p:grpSpPr>
              <a:xfrm>
                <a:off x="5875210" y="3776090"/>
                <a:ext cx="504348" cy="442245"/>
                <a:chOff x="5875210" y="3776090"/>
                <a:chExt cx="504348" cy="442245"/>
              </a:xfrm>
            </p:grpSpPr>
            <p:sp>
              <p:nvSpPr>
                <p:cNvPr id="333" name="Google Shape;333;p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4" name="Google Shape;334;p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35" name="Google Shape;335;p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36" name="Google Shape;336;p2"/>
          <p:cNvSpPr/>
          <p:nvPr/>
        </p:nvSpPr>
        <p:spPr>
          <a:xfrm>
            <a:off x="3427317" y="5197667"/>
            <a:ext cx="575715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37" name="Google Shape;337;p2"/>
          <p:cNvGrpSpPr/>
          <p:nvPr/>
        </p:nvGrpSpPr>
        <p:grpSpPr>
          <a:xfrm rot="8502245">
            <a:off x="1029096" y="3930127"/>
            <a:ext cx="1105235" cy="1102010"/>
            <a:chOff x="8171157" y="5416867"/>
            <a:chExt cx="1032469" cy="1029366"/>
          </a:xfrm>
        </p:grpSpPr>
        <p:grpSp>
          <p:nvGrpSpPr>
            <p:cNvPr id="338" name="Google Shape;338;p2"/>
            <p:cNvGrpSpPr/>
            <p:nvPr/>
          </p:nvGrpSpPr>
          <p:grpSpPr>
            <a:xfrm>
              <a:off x="8171157" y="5416867"/>
              <a:ext cx="705666" cy="1029366"/>
              <a:chOff x="8171157" y="5416867"/>
              <a:chExt cx="705666" cy="1029366"/>
            </a:xfrm>
          </p:grpSpPr>
          <p:grpSp>
            <p:nvGrpSpPr>
              <p:cNvPr id="339" name="Google Shape;339;p2"/>
              <p:cNvGrpSpPr/>
              <p:nvPr/>
            </p:nvGrpSpPr>
            <p:grpSpPr>
              <a:xfrm>
                <a:off x="8171157" y="5416867"/>
                <a:ext cx="705666" cy="1029366"/>
                <a:chOff x="8171157" y="5416867"/>
                <a:chExt cx="705666" cy="1029366"/>
              </a:xfrm>
            </p:grpSpPr>
            <p:sp>
              <p:nvSpPr>
                <p:cNvPr id="340" name="Google Shape;340;p2"/>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41" name="Google Shape;341;p2"/>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42" name="Google Shape;342;p2"/>
              <p:cNvGrpSpPr/>
              <p:nvPr/>
            </p:nvGrpSpPr>
            <p:grpSpPr>
              <a:xfrm>
                <a:off x="8751951" y="6169342"/>
                <a:ext cx="120300" cy="28575"/>
                <a:chOff x="8751951" y="6169342"/>
                <a:chExt cx="120300" cy="28575"/>
              </a:xfrm>
            </p:grpSpPr>
            <p:sp>
              <p:nvSpPr>
                <p:cNvPr id="343" name="Google Shape;343;p2"/>
                <p:cNvSpPr/>
                <p:nvPr/>
              </p:nvSpPr>
              <p:spPr>
                <a:xfrm>
                  <a:off x="8766238" y="618362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44" name="Google Shape;344;p2"/>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45" name="Google Shape;345;p2"/>
              <p:cNvGrpSpPr/>
              <p:nvPr/>
            </p:nvGrpSpPr>
            <p:grpSpPr>
              <a:xfrm>
                <a:off x="8751951" y="6060756"/>
                <a:ext cx="120300" cy="28575"/>
                <a:chOff x="8751951" y="6060756"/>
                <a:chExt cx="120300" cy="28575"/>
              </a:xfrm>
            </p:grpSpPr>
            <p:sp>
              <p:nvSpPr>
                <p:cNvPr id="346" name="Google Shape;346;p2"/>
                <p:cNvSpPr/>
                <p:nvPr/>
              </p:nvSpPr>
              <p:spPr>
                <a:xfrm>
                  <a:off x="8766238" y="607504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47" name="Google Shape;347;p2"/>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48" name="Google Shape;348;p2"/>
              <p:cNvGrpSpPr/>
              <p:nvPr/>
            </p:nvGrpSpPr>
            <p:grpSpPr>
              <a:xfrm>
                <a:off x="8751951" y="5952076"/>
                <a:ext cx="120300" cy="28575"/>
                <a:chOff x="8751951" y="5952076"/>
                <a:chExt cx="120300" cy="28575"/>
              </a:xfrm>
            </p:grpSpPr>
            <p:sp>
              <p:nvSpPr>
                <p:cNvPr id="349" name="Google Shape;349;p2"/>
                <p:cNvSpPr/>
                <p:nvPr/>
              </p:nvSpPr>
              <p:spPr>
                <a:xfrm>
                  <a:off x="8766238" y="596636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0" name="Google Shape;350;p2"/>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51" name="Google Shape;351;p2"/>
              <p:cNvGrpSpPr/>
              <p:nvPr/>
            </p:nvGrpSpPr>
            <p:grpSpPr>
              <a:xfrm>
                <a:off x="8751951" y="5843396"/>
                <a:ext cx="120300" cy="28575"/>
                <a:chOff x="8751951" y="5843396"/>
                <a:chExt cx="120300" cy="28575"/>
              </a:xfrm>
            </p:grpSpPr>
            <p:sp>
              <p:nvSpPr>
                <p:cNvPr id="352" name="Google Shape;352;p2"/>
                <p:cNvSpPr/>
                <p:nvPr/>
              </p:nvSpPr>
              <p:spPr>
                <a:xfrm>
                  <a:off x="8766238" y="585768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3" name="Google Shape;353;p2"/>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54" name="Google Shape;354;p2"/>
              <p:cNvGrpSpPr/>
              <p:nvPr/>
            </p:nvGrpSpPr>
            <p:grpSpPr>
              <a:xfrm>
                <a:off x="8751951" y="5734716"/>
                <a:ext cx="120300" cy="28575"/>
                <a:chOff x="8751951" y="5734716"/>
                <a:chExt cx="120300" cy="28575"/>
              </a:xfrm>
            </p:grpSpPr>
            <p:sp>
              <p:nvSpPr>
                <p:cNvPr id="355" name="Google Shape;355;p2"/>
                <p:cNvSpPr/>
                <p:nvPr/>
              </p:nvSpPr>
              <p:spPr>
                <a:xfrm>
                  <a:off x="8766238" y="574909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6" name="Google Shape;356;p2"/>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57" name="Google Shape;357;p2"/>
              <p:cNvGrpSpPr/>
              <p:nvPr/>
            </p:nvGrpSpPr>
            <p:grpSpPr>
              <a:xfrm>
                <a:off x="8751951" y="5626131"/>
                <a:ext cx="120300" cy="28575"/>
                <a:chOff x="8751951" y="5626131"/>
                <a:chExt cx="120300" cy="28575"/>
              </a:xfrm>
            </p:grpSpPr>
            <p:sp>
              <p:nvSpPr>
                <p:cNvPr id="358" name="Google Shape;358;p2"/>
                <p:cNvSpPr/>
                <p:nvPr/>
              </p:nvSpPr>
              <p:spPr>
                <a:xfrm>
                  <a:off x="8766238" y="564041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9" name="Google Shape;359;p2"/>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60" name="Google Shape;360;p2"/>
              <p:cNvGrpSpPr/>
              <p:nvPr/>
            </p:nvGrpSpPr>
            <p:grpSpPr>
              <a:xfrm>
                <a:off x="8751951" y="5517451"/>
                <a:ext cx="120300" cy="28575"/>
                <a:chOff x="8751951" y="5517451"/>
                <a:chExt cx="120300" cy="28575"/>
              </a:xfrm>
            </p:grpSpPr>
            <p:sp>
              <p:nvSpPr>
                <p:cNvPr id="361" name="Google Shape;361;p2"/>
                <p:cNvSpPr/>
                <p:nvPr/>
              </p:nvSpPr>
              <p:spPr>
                <a:xfrm>
                  <a:off x="8766238" y="553173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62" name="Google Shape;362;p2"/>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63" name="Google Shape;363;p2"/>
            <p:cNvGrpSpPr/>
            <p:nvPr/>
          </p:nvGrpSpPr>
          <p:grpSpPr>
            <a:xfrm>
              <a:off x="8924353" y="5425249"/>
              <a:ext cx="279273" cy="1014793"/>
              <a:chOff x="8924353" y="5425249"/>
              <a:chExt cx="279273" cy="1014793"/>
            </a:xfrm>
          </p:grpSpPr>
          <p:sp>
            <p:nvSpPr>
              <p:cNvPr id="364" name="Google Shape;364;p2"/>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65" name="Google Shape;365;p2"/>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66" name="Google Shape;366;p2"/>
            <p:cNvGrpSpPr/>
            <p:nvPr/>
          </p:nvGrpSpPr>
          <p:grpSpPr>
            <a:xfrm>
              <a:off x="9085421" y="6300691"/>
              <a:ext cx="118205" cy="28575"/>
              <a:chOff x="9085421" y="6300691"/>
              <a:chExt cx="118205" cy="28575"/>
            </a:xfrm>
          </p:grpSpPr>
          <p:sp>
            <p:nvSpPr>
              <p:cNvPr id="367" name="Google Shape;367;p2"/>
              <p:cNvSpPr/>
              <p:nvPr/>
            </p:nvSpPr>
            <p:spPr>
              <a:xfrm>
                <a:off x="9099708" y="6314979"/>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68" name="Google Shape;368;p2"/>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69" name="Google Shape;369;p2"/>
            <p:cNvGrpSpPr/>
            <p:nvPr/>
          </p:nvGrpSpPr>
          <p:grpSpPr>
            <a:xfrm>
              <a:off x="9027794" y="6192107"/>
              <a:ext cx="175831" cy="28575"/>
              <a:chOff x="9027794" y="6192107"/>
              <a:chExt cx="175831" cy="28575"/>
            </a:xfrm>
          </p:grpSpPr>
          <p:sp>
            <p:nvSpPr>
              <p:cNvPr id="370" name="Google Shape;370;p2"/>
              <p:cNvSpPr/>
              <p:nvPr/>
            </p:nvSpPr>
            <p:spPr>
              <a:xfrm>
                <a:off x="9042082" y="6206394"/>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71" name="Google Shape;371;p2"/>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72" name="Google Shape;372;p2"/>
            <p:cNvGrpSpPr/>
            <p:nvPr/>
          </p:nvGrpSpPr>
          <p:grpSpPr>
            <a:xfrm>
              <a:off x="9085421" y="6083426"/>
              <a:ext cx="118205" cy="28575"/>
              <a:chOff x="9085421" y="6083426"/>
              <a:chExt cx="118205" cy="28575"/>
            </a:xfrm>
          </p:grpSpPr>
          <p:sp>
            <p:nvSpPr>
              <p:cNvPr id="373" name="Google Shape;373;p2"/>
              <p:cNvSpPr/>
              <p:nvPr/>
            </p:nvSpPr>
            <p:spPr>
              <a:xfrm>
                <a:off x="9099708" y="609771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74" name="Google Shape;374;p2"/>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75" name="Google Shape;375;p2"/>
            <p:cNvGrpSpPr/>
            <p:nvPr/>
          </p:nvGrpSpPr>
          <p:grpSpPr>
            <a:xfrm>
              <a:off x="9027794" y="5974746"/>
              <a:ext cx="175831" cy="28575"/>
              <a:chOff x="9027794" y="5974746"/>
              <a:chExt cx="175831" cy="28575"/>
            </a:xfrm>
          </p:grpSpPr>
          <p:sp>
            <p:nvSpPr>
              <p:cNvPr id="376" name="Google Shape;376;p2"/>
              <p:cNvSpPr/>
              <p:nvPr/>
            </p:nvSpPr>
            <p:spPr>
              <a:xfrm>
                <a:off x="9042082" y="5989033"/>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77" name="Google Shape;377;p2"/>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78" name="Google Shape;378;p2"/>
            <p:cNvGrpSpPr/>
            <p:nvPr/>
          </p:nvGrpSpPr>
          <p:grpSpPr>
            <a:xfrm>
              <a:off x="9085421" y="5866065"/>
              <a:ext cx="118205" cy="28575"/>
              <a:chOff x="9085421" y="5866065"/>
              <a:chExt cx="118205" cy="28575"/>
            </a:xfrm>
          </p:grpSpPr>
          <p:sp>
            <p:nvSpPr>
              <p:cNvPr id="379" name="Google Shape;379;p2"/>
              <p:cNvSpPr/>
              <p:nvPr/>
            </p:nvSpPr>
            <p:spPr>
              <a:xfrm>
                <a:off x="9099708" y="588035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0" name="Google Shape;380;p2"/>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81" name="Google Shape;381;p2"/>
            <p:cNvGrpSpPr/>
            <p:nvPr/>
          </p:nvGrpSpPr>
          <p:grpSpPr>
            <a:xfrm>
              <a:off x="9027794" y="5757481"/>
              <a:ext cx="175831" cy="28575"/>
              <a:chOff x="9027794" y="5757481"/>
              <a:chExt cx="175831" cy="28575"/>
            </a:xfrm>
          </p:grpSpPr>
          <p:sp>
            <p:nvSpPr>
              <p:cNvPr id="382" name="Google Shape;382;p2"/>
              <p:cNvSpPr/>
              <p:nvPr/>
            </p:nvSpPr>
            <p:spPr>
              <a:xfrm>
                <a:off x="9042082" y="577176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3" name="Google Shape;383;p2"/>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84" name="Google Shape;384;p2"/>
            <p:cNvGrpSpPr/>
            <p:nvPr/>
          </p:nvGrpSpPr>
          <p:grpSpPr>
            <a:xfrm>
              <a:off x="9085421" y="5648800"/>
              <a:ext cx="118205" cy="28575"/>
              <a:chOff x="9085421" y="5648800"/>
              <a:chExt cx="118205" cy="28575"/>
            </a:xfrm>
          </p:grpSpPr>
          <p:sp>
            <p:nvSpPr>
              <p:cNvPr id="385" name="Google Shape;385;p2"/>
              <p:cNvSpPr/>
              <p:nvPr/>
            </p:nvSpPr>
            <p:spPr>
              <a:xfrm>
                <a:off x="9099708" y="5663088"/>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6" name="Google Shape;386;p2"/>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87" name="Google Shape;387;p2"/>
            <p:cNvGrpSpPr/>
            <p:nvPr/>
          </p:nvGrpSpPr>
          <p:grpSpPr>
            <a:xfrm>
              <a:off x="9027794" y="5540120"/>
              <a:ext cx="175831" cy="28575"/>
              <a:chOff x="9027794" y="5540120"/>
              <a:chExt cx="175831" cy="28575"/>
            </a:xfrm>
          </p:grpSpPr>
          <p:sp>
            <p:nvSpPr>
              <p:cNvPr id="388" name="Google Shape;388;p2"/>
              <p:cNvSpPr/>
              <p:nvPr/>
            </p:nvSpPr>
            <p:spPr>
              <a:xfrm>
                <a:off x="9042082" y="555440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9" name="Google Shape;389;p2"/>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90" name="Google Shape;390;p2"/>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91" name="Google Shape;391;p2"/>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92" name="Google Shape;392;p2"/>
          <p:cNvGrpSpPr/>
          <p:nvPr/>
        </p:nvGrpSpPr>
        <p:grpSpPr>
          <a:xfrm>
            <a:off x="1634249" y="5284421"/>
            <a:ext cx="1093803" cy="1140530"/>
            <a:chOff x="2451372" y="7926631"/>
            <a:chExt cx="1640705" cy="1710795"/>
          </a:xfrm>
        </p:grpSpPr>
        <p:grpSp>
          <p:nvGrpSpPr>
            <p:cNvPr id="393" name="Google Shape;393;p2"/>
            <p:cNvGrpSpPr/>
            <p:nvPr/>
          </p:nvGrpSpPr>
          <p:grpSpPr>
            <a:xfrm>
              <a:off x="2451372" y="7926631"/>
              <a:ext cx="1640705" cy="1710795"/>
              <a:chOff x="10913347" y="1720888"/>
              <a:chExt cx="918545" cy="957731"/>
            </a:xfrm>
          </p:grpSpPr>
          <p:grpSp>
            <p:nvGrpSpPr>
              <p:cNvPr id="394" name="Google Shape;394;p2"/>
              <p:cNvGrpSpPr/>
              <p:nvPr/>
            </p:nvGrpSpPr>
            <p:grpSpPr>
              <a:xfrm>
                <a:off x="10913347" y="1960327"/>
                <a:ext cx="918545" cy="718292"/>
                <a:chOff x="10913347" y="1960327"/>
                <a:chExt cx="918545" cy="718292"/>
              </a:xfrm>
            </p:grpSpPr>
            <p:sp>
              <p:nvSpPr>
                <p:cNvPr id="395" name="Google Shape;395;p2"/>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96" name="Google Shape;396;p2"/>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97" name="Google Shape;397;p2"/>
              <p:cNvGrpSpPr/>
              <p:nvPr/>
            </p:nvGrpSpPr>
            <p:grpSpPr>
              <a:xfrm>
                <a:off x="10974609" y="2212942"/>
                <a:ext cx="209169" cy="209168"/>
                <a:chOff x="10974609" y="2212942"/>
                <a:chExt cx="209169" cy="209168"/>
              </a:xfrm>
            </p:grpSpPr>
            <p:sp>
              <p:nvSpPr>
                <p:cNvPr id="398" name="Google Shape;398;p2"/>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99" name="Google Shape;399;p2"/>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0" name="Google Shape;400;p2"/>
              <p:cNvGrpSpPr/>
              <p:nvPr/>
            </p:nvGrpSpPr>
            <p:grpSpPr>
              <a:xfrm>
                <a:off x="11175206" y="2363437"/>
                <a:ext cx="209168" cy="209168"/>
                <a:chOff x="11175206" y="2363437"/>
                <a:chExt cx="209168" cy="209168"/>
              </a:xfrm>
            </p:grpSpPr>
            <p:sp>
              <p:nvSpPr>
                <p:cNvPr id="401" name="Google Shape;401;p2"/>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02" name="Google Shape;402;p2"/>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3" name="Google Shape;403;p2"/>
              <p:cNvGrpSpPr/>
              <p:nvPr/>
            </p:nvGrpSpPr>
            <p:grpSpPr>
              <a:xfrm>
                <a:off x="11516391" y="2092546"/>
                <a:ext cx="209169" cy="209168"/>
                <a:chOff x="11516391" y="2092546"/>
                <a:chExt cx="209169" cy="209168"/>
              </a:xfrm>
            </p:grpSpPr>
            <p:sp>
              <p:nvSpPr>
                <p:cNvPr id="404" name="Google Shape;404;p2"/>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05" name="Google Shape;405;p2"/>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6" name="Google Shape;406;p2"/>
              <p:cNvGrpSpPr/>
              <p:nvPr/>
            </p:nvGrpSpPr>
            <p:grpSpPr>
              <a:xfrm>
                <a:off x="11426094" y="2333338"/>
                <a:ext cx="209169" cy="209168"/>
                <a:chOff x="11426094" y="2333338"/>
                <a:chExt cx="209169" cy="209168"/>
              </a:xfrm>
            </p:grpSpPr>
            <p:sp>
              <p:nvSpPr>
                <p:cNvPr id="407" name="Google Shape;407;p2"/>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08" name="Google Shape;408;p2"/>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9" name="Google Shape;409;p2"/>
              <p:cNvGrpSpPr/>
              <p:nvPr/>
            </p:nvGrpSpPr>
            <p:grpSpPr>
              <a:xfrm>
                <a:off x="10932301" y="1720888"/>
                <a:ext cx="646499" cy="499292"/>
                <a:chOff x="10932301" y="1720888"/>
                <a:chExt cx="646499" cy="499292"/>
              </a:xfrm>
            </p:grpSpPr>
            <p:grpSp>
              <p:nvGrpSpPr>
                <p:cNvPr id="410" name="Google Shape;410;p2"/>
                <p:cNvGrpSpPr/>
                <p:nvPr/>
              </p:nvGrpSpPr>
              <p:grpSpPr>
                <a:xfrm>
                  <a:off x="11292848" y="1720888"/>
                  <a:ext cx="285952" cy="231831"/>
                  <a:chOff x="11292848" y="1720888"/>
                  <a:chExt cx="285952" cy="231831"/>
                </a:xfrm>
              </p:grpSpPr>
              <p:sp>
                <p:nvSpPr>
                  <p:cNvPr id="411" name="Google Shape;411;p2"/>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2" name="Google Shape;412;p2"/>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13" name="Google Shape;413;p2"/>
                <p:cNvGrpSpPr/>
                <p:nvPr/>
              </p:nvGrpSpPr>
              <p:grpSpPr>
                <a:xfrm>
                  <a:off x="11190563" y="1827754"/>
                  <a:ext cx="209006" cy="212690"/>
                  <a:chOff x="11190563" y="1827754"/>
                  <a:chExt cx="209006" cy="212690"/>
                </a:xfrm>
              </p:grpSpPr>
              <p:sp>
                <p:nvSpPr>
                  <p:cNvPr id="414" name="Google Shape;414;p2"/>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5" name="Google Shape;415;p2"/>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16" name="Google Shape;416;p2"/>
                <p:cNvGrpSpPr/>
                <p:nvPr/>
              </p:nvGrpSpPr>
              <p:grpSpPr>
                <a:xfrm>
                  <a:off x="10932301" y="1885932"/>
                  <a:ext cx="382548" cy="334248"/>
                  <a:chOff x="10932301" y="1885932"/>
                  <a:chExt cx="382548" cy="334248"/>
                </a:xfrm>
              </p:grpSpPr>
              <p:sp>
                <p:nvSpPr>
                  <p:cNvPr id="417" name="Google Shape;417;p2"/>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8" name="Google Shape;418;p2"/>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19" name="Google Shape;419;p2"/>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420" name="Google Shape;420;p2"/>
            <p:cNvGrpSpPr/>
            <p:nvPr/>
          </p:nvGrpSpPr>
          <p:grpSpPr>
            <a:xfrm>
              <a:off x="2451372" y="7926631"/>
              <a:ext cx="1640705" cy="1710795"/>
              <a:chOff x="10913347" y="1720888"/>
              <a:chExt cx="918545" cy="957731"/>
            </a:xfrm>
          </p:grpSpPr>
          <p:grpSp>
            <p:nvGrpSpPr>
              <p:cNvPr id="421" name="Google Shape;421;p2"/>
              <p:cNvGrpSpPr/>
              <p:nvPr/>
            </p:nvGrpSpPr>
            <p:grpSpPr>
              <a:xfrm>
                <a:off x="10913347" y="1960327"/>
                <a:ext cx="918545" cy="718292"/>
                <a:chOff x="10913347" y="1960327"/>
                <a:chExt cx="918545" cy="718292"/>
              </a:xfrm>
            </p:grpSpPr>
            <p:sp>
              <p:nvSpPr>
                <p:cNvPr id="422" name="Google Shape;422;p2"/>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23" name="Google Shape;423;p2"/>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24" name="Google Shape;424;p2"/>
              <p:cNvGrpSpPr/>
              <p:nvPr/>
            </p:nvGrpSpPr>
            <p:grpSpPr>
              <a:xfrm>
                <a:off x="10974609" y="2212942"/>
                <a:ext cx="209169" cy="209168"/>
                <a:chOff x="10974609" y="2212942"/>
                <a:chExt cx="209169" cy="209168"/>
              </a:xfrm>
            </p:grpSpPr>
            <p:sp>
              <p:nvSpPr>
                <p:cNvPr id="425" name="Google Shape;425;p2"/>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26" name="Google Shape;426;p2"/>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27" name="Google Shape;427;p2"/>
              <p:cNvGrpSpPr/>
              <p:nvPr/>
            </p:nvGrpSpPr>
            <p:grpSpPr>
              <a:xfrm>
                <a:off x="11175206" y="2363437"/>
                <a:ext cx="209168" cy="209168"/>
                <a:chOff x="11175206" y="2363437"/>
                <a:chExt cx="209168" cy="209168"/>
              </a:xfrm>
            </p:grpSpPr>
            <p:sp>
              <p:nvSpPr>
                <p:cNvPr id="428" name="Google Shape;428;p2"/>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29" name="Google Shape;429;p2"/>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30" name="Google Shape;430;p2"/>
              <p:cNvGrpSpPr/>
              <p:nvPr/>
            </p:nvGrpSpPr>
            <p:grpSpPr>
              <a:xfrm>
                <a:off x="11516391" y="2092546"/>
                <a:ext cx="209169" cy="209168"/>
                <a:chOff x="11516391" y="2092546"/>
                <a:chExt cx="209169" cy="209168"/>
              </a:xfrm>
            </p:grpSpPr>
            <p:sp>
              <p:nvSpPr>
                <p:cNvPr id="431" name="Google Shape;431;p2"/>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32" name="Google Shape;432;p2"/>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33" name="Google Shape;433;p2"/>
              <p:cNvGrpSpPr/>
              <p:nvPr/>
            </p:nvGrpSpPr>
            <p:grpSpPr>
              <a:xfrm>
                <a:off x="11426094" y="2333338"/>
                <a:ext cx="209169" cy="209168"/>
                <a:chOff x="11426094" y="2333338"/>
                <a:chExt cx="209169" cy="209168"/>
              </a:xfrm>
            </p:grpSpPr>
            <p:sp>
              <p:nvSpPr>
                <p:cNvPr id="434" name="Google Shape;434;p2"/>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35" name="Google Shape;435;p2"/>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36" name="Google Shape;436;p2"/>
              <p:cNvGrpSpPr/>
              <p:nvPr/>
            </p:nvGrpSpPr>
            <p:grpSpPr>
              <a:xfrm>
                <a:off x="10932301" y="1720888"/>
                <a:ext cx="646499" cy="499292"/>
                <a:chOff x="10932301" y="1720888"/>
                <a:chExt cx="646499" cy="499292"/>
              </a:xfrm>
            </p:grpSpPr>
            <p:grpSp>
              <p:nvGrpSpPr>
                <p:cNvPr id="437" name="Google Shape;437;p2"/>
                <p:cNvGrpSpPr/>
                <p:nvPr/>
              </p:nvGrpSpPr>
              <p:grpSpPr>
                <a:xfrm>
                  <a:off x="11292848" y="1720888"/>
                  <a:ext cx="285952" cy="231831"/>
                  <a:chOff x="11292848" y="1720888"/>
                  <a:chExt cx="285952" cy="231831"/>
                </a:xfrm>
              </p:grpSpPr>
              <p:sp>
                <p:nvSpPr>
                  <p:cNvPr id="438" name="Google Shape;438;p2"/>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39" name="Google Shape;439;p2"/>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40" name="Google Shape;440;p2"/>
                <p:cNvGrpSpPr/>
                <p:nvPr/>
              </p:nvGrpSpPr>
              <p:grpSpPr>
                <a:xfrm>
                  <a:off x="11190563" y="1827754"/>
                  <a:ext cx="209006" cy="212690"/>
                  <a:chOff x="11190563" y="1827754"/>
                  <a:chExt cx="209006" cy="212690"/>
                </a:xfrm>
              </p:grpSpPr>
              <p:sp>
                <p:nvSpPr>
                  <p:cNvPr id="441" name="Google Shape;441;p2"/>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42" name="Google Shape;442;p2"/>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43" name="Google Shape;443;p2"/>
                <p:cNvGrpSpPr/>
                <p:nvPr/>
              </p:nvGrpSpPr>
              <p:grpSpPr>
                <a:xfrm>
                  <a:off x="10932301" y="1885932"/>
                  <a:ext cx="382548" cy="334248"/>
                  <a:chOff x="10932301" y="1885932"/>
                  <a:chExt cx="382548" cy="334248"/>
                </a:xfrm>
              </p:grpSpPr>
              <p:sp>
                <p:nvSpPr>
                  <p:cNvPr id="444" name="Google Shape;444;p2"/>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45" name="Google Shape;445;p2"/>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46" name="Google Shape;446;p2"/>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447" name="Google Shape;447;p2"/>
          <p:cNvGrpSpPr/>
          <p:nvPr/>
        </p:nvGrpSpPr>
        <p:grpSpPr>
          <a:xfrm>
            <a:off x="10049026" y="2849406"/>
            <a:ext cx="985054" cy="1140491"/>
            <a:chOff x="8390004" y="456115"/>
            <a:chExt cx="904162" cy="1046834"/>
          </a:xfrm>
        </p:grpSpPr>
        <p:grpSp>
          <p:nvGrpSpPr>
            <p:cNvPr id="448" name="Google Shape;448;p2"/>
            <p:cNvGrpSpPr/>
            <p:nvPr/>
          </p:nvGrpSpPr>
          <p:grpSpPr>
            <a:xfrm>
              <a:off x="8390004" y="1344626"/>
              <a:ext cx="193429" cy="158323"/>
              <a:chOff x="8390004" y="1344626"/>
              <a:chExt cx="193429" cy="158323"/>
            </a:xfrm>
          </p:grpSpPr>
          <p:sp>
            <p:nvSpPr>
              <p:cNvPr id="449" name="Google Shape;449;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0" name="Google Shape;450;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51" name="Google Shape;451;p2"/>
            <p:cNvGrpSpPr/>
            <p:nvPr/>
          </p:nvGrpSpPr>
          <p:grpSpPr>
            <a:xfrm>
              <a:off x="8437418" y="1249718"/>
              <a:ext cx="235873" cy="221893"/>
              <a:chOff x="8437418" y="1249718"/>
              <a:chExt cx="235873" cy="221893"/>
            </a:xfrm>
          </p:grpSpPr>
          <p:sp>
            <p:nvSpPr>
              <p:cNvPr id="452" name="Google Shape;452;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3" name="Google Shape;453;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54" name="Google Shape;454;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5" name="Google Shape;455;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456" name="Google Shape;456;p2"/>
            <p:cNvGrpSpPr/>
            <p:nvPr/>
          </p:nvGrpSpPr>
          <p:grpSpPr>
            <a:xfrm>
              <a:off x="8433011" y="1095392"/>
              <a:ext cx="388579" cy="353169"/>
              <a:chOff x="8433011" y="1095392"/>
              <a:chExt cx="388579" cy="353169"/>
            </a:xfrm>
          </p:grpSpPr>
          <p:sp>
            <p:nvSpPr>
              <p:cNvPr id="457" name="Google Shape;457;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8" name="Google Shape;458;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59" name="Google Shape;459;p2"/>
            <p:cNvGrpSpPr/>
            <p:nvPr/>
          </p:nvGrpSpPr>
          <p:grpSpPr>
            <a:xfrm>
              <a:off x="8457991" y="456115"/>
              <a:ext cx="836175" cy="922341"/>
              <a:chOff x="8457991" y="456115"/>
              <a:chExt cx="836175" cy="922341"/>
            </a:xfrm>
          </p:grpSpPr>
          <p:sp>
            <p:nvSpPr>
              <p:cNvPr id="460" name="Google Shape;460;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1" name="Google Shape;461;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62" name="Google Shape;462;p2"/>
            <p:cNvGrpSpPr/>
            <p:nvPr/>
          </p:nvGrpSpPr>
          <p:grpSpPr>
            <a:xfrm>
              <a:off x="9017765" y="1062485"/>
              <a:ext cx="43394" cy="51843"/>
              <a:chOff x="9017765" y="1062485"/>
              <a:chExt cx="43394" cy="51843"/>
            </a:xfrm>
          </p:grpSpPr>
          <p:sp>
            <p:nvSpPr>
              <p:cNvPr id="463" name="Google Shape;463;p2"/>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4" name="Google Shape;464;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65" name="Google Shape;465;p2"/>
            <p:cNvGrpSpPr/>
            <p:nvPr/>
          </p:nvGrpSpPr>
          <p:grpSpPr>
            <a:xfrm>
              <a:off x="8715085" y="603328"/>
              <a:ext cx="436817" cy="522335"/>
              <a:chOff x="8715085" y="603328"/>
              <a:chExt cx="436817" cy="522335"/>
            </a:xfrm>
          </p:grpSpPr>
          <p:sp>
            <p:nvSpPr>
              <p:cNvPr id="466" name="Google Shape;466;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7" name="Google Shape;467;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68" name="Google Shape;468;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9" name="Google Shape;469;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0" name="Google Shape;470;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71" name="Google Shape;471;p2"/>
          <p:cNvGrpSpPr/>
          <p:nvPr/>
        </p:nvGrpSpPr>
        <p:grpSpPr>
          <a:xfrm>
            <a:off x="3427318" y="535007"/>
            <a:ext cx="1024218" cy="947393"/>
            <a:chOff x="1560766" y="5405182"/>
            <a:chExt cx="928687" cy="859028"/>
          </a:xfrm>
        </p:grpSpPr>
        <p:grpSp>
          <p:nvGrpSpPr>
            <p:cNvPr id="472" name="Google Shape;472;p2"/>
            <p:cNvGrpSpPr/>
            <p:nvPr/>
          </p:nvGrpSpPr>
          <p:grpSpPr>
            <a:xfrm>
              <a:off x="1580864" y="5520975"/>
              <a:ext cx="202501" cy="481393"/>
              <a:chOff x="1580864" y="5520975"/>
              <a:chExt cx="202501" cy="481393"/>
            </a:xfrm>
          </p:grpSpPr>
          <p:sp>
            <p:nvSpPr>
              <p:cNvPr id="473" name="Google Shape;473;p2"/>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4" name="Google Shape;474;p2"/>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75" name="Google Shape;475;p2"/>
            <p:cNvGrpSpPr/>
            <p:nvPr/>
          </p:nvGrpSpPr>
          <p:grpSpPr>
            <a:xfrm>
              <a:off x="1615001" y="5405182"/>
              <a:ext cx="134227" cy="78931"/>
              <a:chOff x="1615001" y="5405182"/>
              <a:chExt cx="134227" cy="78931"/>
            </a:xfrm>
          </p:grpSpPr>
          <p:sp>
            <p:nvSpPr>
              <p:cNvPr id="476" name="Google Shape;476;p2"/>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7" name="Google Shape;477;p2"/>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78" name="Google Shape;478;p2"/>
            <p:cNvGrpSpPr/>
            <p:nvPr/>
          </p:nvGrpSpPr>
          <p:grpSpPr>
            <a:xfrm>
              <a:off x="1580941" y="5455538"/>
              <a:ext cx="202347" cy="99441"/>
              <a:chOff x="1580941" y="5455538"/>
              <a:chExt cx="202347" cy="99441"/>
            </a:xfrm>
          </p:grpSpPr>
          <p:sp>
            <p:nvSpPr>
              <p:cNvPr id="479" name="Google Shape;479;p2"/>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0" name="Google Shape;480;p2"/>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1" name="Google Shape;481;p2"/>
            <p:cNvGrpSpPr/>
            <p:nvPr/>
          </p:nvGrpSpPr>
          <p:grpSpPr>
            <a:xfrm>
              <a:off x="1757076" y="5521165"/>
              <a:ext cx="202596" cy="481393"/>
              <a:chOff x="1757076" y="5521165"/>
              <a:chExt cx="202596" cy="481393"/>
            </a:xfrm>
          </p:grpSpPr>
          <p:sp>
            <p:nvSpPr>
              <p:cNvPr id="482" name="Google Shape;482;p2"/>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3" name="Google Shape;483;p2"/>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4" name="Google Shape;484;p2"/>
            <p:cNvGrpSpPr/>
            <p:nvPr/>
          </p:nvGrpSpPr>
          <p:grpSpPr>
            <a:xfrm>
              <a:off x="1791213" y="5405437"/>
              <a:ext cx="134227" cy="78867"/>
              <a:chOff x="1791213" y="5405437"/>
              <a:chExt cx="134227" cy="78867"/>
            </a:xfrm>
          </p:grpSpPr>
          <p:sp>
            <p:nvSpPr>
              <p:cNvPr id="485" name="Google Shape;485;p2"/>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6" name="Google Shape;486;p2"/>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7" name="Google Shape;487;p2"/>
            <p:cNvGrpSpPr/>
            <p:nvPr/>
          </p:nvGrpSpPr>
          <p:grpSpPr>
            <a:xfrm>
              <a:off x="1757267" y="5455729"/>
              <a:ext cx="202343" cy="99535"/>
              <a:chOff x="1757267" y="5455729"/>
              <a:chExt cx="202343" cy="99535"/>
            </a:xfrm>
          </p:grpSpPr>
          <p:sp>
            <p:nvSpPr>
              <p:cNvPr id="488" name="Google Shape;488;p2"/>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9" name="Google Shape;489;p2"/>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0" name="Google Shape;490;p2"/>
            <p:cNvGrpSpPr/>
            <p:nvPr/>
          </p:nvGrpSpPr>
          <p:grpSpPr>
            <a:xfrm>
              <a:off x="1931003" y="5526594"/>
              <a:ext cx="202596" cy="481393"/>
              <a:chOff x="1931003" y="5526594"/>
              <a:chExt cx="202596" cy="481393"/>
            </a:xfrm>
          </p:grpSpPr>
          <p:sp>
            <p:nvSpPr>
              <p:cNvPr id="491" name="Google Shape;491;p2"/>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92" name="Google Shape;492;p2"/>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3" name="Google Shape;493;p2"/>
            <p:cNvGrpSpPr/>
            <p:nvPr/>
          </p:nvGrpSpPr>
          <p:grpSpPr>
            <a:xfrm>
              <a:off x="1965235" y="5405437"/>
              <a:ext cx="134227" cy="78867"/>
              <a:chOff x="1965235" y="5405437"/>
              <a:chExt cx="134227" cy="78867"/>
            </a:xfrm>
          </p:grpSpPr>
          <p:sp>
            <p:nvSpPr>
              <p:cNvPr id="494" name="Google Shape;494;p2"/>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95" name="Google Shape;495;p2"/>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6" name="Google Shape;496;p2"/>
            <p:cNvGrpSpPr/>
            <p:nvPr/>
          </p:nvGrpSpPr>
          <p:grpSpPr>
            <a:xfrm>
              <a:off x="1931256" y="5455729"/>
              <a:ext cx="202281" cy="99535"/>
              <a:chOff x="1931256" y="5455729"/>
              <a:chExt cx="202281" cy="99535"/>
            </a:xfrm>
          </p:grpSpPr>
          <p:sp>
            <p:nvSpPr>
              <p:cNvPr id="497" name="Google Shape;497;p2"/>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98" name="Google Shape;498;p2"/>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9" name="Google Shape;499;p2"/>
            <p:cNvGrpSpPr/>
            <p:nvPr/>
          </p:nvGrpSpPr>
          <p:grpSpPr>
            <a:xfrm>
              <a:off x="2099210" y="5526690"/>
              <a:ext cx="202601" cy="481298"/>
              <a:chOff x="2099210" y="5526690"/>
              <a:chExt cx="202601" cy="481298"/>
            </a:xfrm>
          </p:grpSpPr>
          <p:sp>
            <p:nvSpPr>
              <p:cNvPr id="500" name="Google Shape;500;p2"/>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1" name="Google Shape;501;p2"/>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02" name="Google Shape;502;p2"/>
            <p:cNvGrpSpPr/>
            <p:nvPr/>
          </p:nvGrpSpPr>
          <p:grpSpPr>
            <a:xfrm>
              <a:off x="2133447" y="5405437"/>
              <a:ext cx="134227" cy="78867"/>
              <a:chOff x="2133447" y="5405437"/>
              <a:chExt cx="134227" cy="78867"/>
            </a:xfrm>
          </p:grpSpPr>
          <p:sp>
            <p:nvSpPr>
              <p:cNvPr id="503" name="Google Shape;503;p2"/>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4" name="Google Shape;504;p2"/>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05" name="Google Shape;505;p2"/>
            <p:cNvGrpSpPr/>
            <p:nvPr/>
          </p:nvGrpSpPr>
          <p:grpSpPr>
            <a:xfrm>
              <a:off x="2099467" y="5455729"/>
              <a:ext cx="202281" cy="99535"/>
              <a:chOff x="2099467" y="5455729"/>
              <a:chExt cx="202281" cy="99535"/>
            </a:xfrm>
          </p:grpSpPr>
          <p:sp>
            <p:nvSpPr>
              <p:cNvPr id="506" name="Google Shape;506;p2"/>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7" name="Google Shape;507;p2"/>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08" name="Google Shape;508;p2"/>
            <p:cNvGrpSpPr/>
            <p:nvPr/>
          </p:nvGrpSpPr>
          <p:grpSpPr>
            <a:xfrm>
              <a:off x="2273236" y="5521165"/>
              <a:ext cx="202596" cy="481393"/>
              <a:chOff x="2273236" y="5521165"/>
              <a:chExt cx="202596" cy="481393"/>
            </a:xfrm>
          </p:grpSpPr>
          <p:sp>
            <p:nvSpPr>
              <p:cNvPr id="509" name="Google Shape;509;p2"/>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0" name="Google Shape;510;p2"/>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1" name="Google Shape;511;p2"/>
            <p:cNvGrpSpPr/>
            <p:nvPr/>
          </p:nvGrpSpPr>
          <p:grpSpPr>
            <a:xfrm>
              <a:off x="2307373" y="5405437"/>
              <a:ext cx="134227" cy="78867"/>
              <a:chOff x="2307373" y="5405437"/>
              <a:chExt cx="134227" cy="78867"/>
            </a:xfrm>
          </p:grpSpPr>
          <p:sp>
            <p:nvSpPr>
              <p:cNvPr id="512" name="Google Shape;512;p2"/>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3" name="Google Shape;513;p2"/>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4" name="Google Shape;514;p2"/>
            <p:cNvGrpSpPr/>
            <p:nvPr/>
          </p:nvGrpSpPr>
          <p:grpSpPr>
            <a:xfrm>
              <a:off x="2273427" y="5455729"/>
              <a:ext cx="202310" cy="99535"/>
              <a:chOff x="2273427" y="5455729"/>
              <a:chExt cx="202310" cy="99535"/>
            </a:xfrm>
          </p:grpSpPr>
          <p:sp>
            <p:nvSpPr>
              <p:cNvPr id="515" name="Google Shape;515;p2"/>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6" name="Google Shape;516;p2"/>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7" name="Google Shape;517;p2"/>
            <p:cNvGrpSpPr/>
            <p:nvPr/>
          </p:nvGrpSpPr>
          <p:grpSpPr>
            <a:xfrm>
              <a:off x="1560766" y="5782817"/>
              <a:ext cx="928687" cy="481393"/>
              <a:chOff x="1560766" y="5782817"/>
              <a:chExt cx="928687" cy="481393"/>
            </a:xfrm>
          </p:grpSpPr>
          <p:sp>
            <p:nvSpPr>
              <p:cNvPr id="518" name="Google Shape;518;p2"/>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9" name="Google Shape;519;p2"/>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20" name="Google Shape;520;p2"/>
            <p:cNvGrpSpPr/>
            <p:nvPr/>
          </p:nvGrpSpPr>
          <p:grpSpPr>
            <a:xfrm>
              <a:off x="1724405" y="5870161"/>
              <a:ext cx="612267" cy="284988"/>
              <a:chOff x="1724405" y="5870161"/>
              <a:chExt cx="612267" cy="284988"/>
            </a:xfrm>
          </p:grpSpPr>
          <p:sp>
            <p:nvSpPr>
              <p:cNvPr id="521" name="Google Shape;521;p2"/>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22" name="Google Shape;522;p2"/>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523" name="Google Shape;523;p2"/>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24" name="Google Shape;524;p2"/>
          <p:cNvGrpSpPr/>
          <p:nvPr/>
        </p:nvGrpSpPr>
        <p:grpSpPr>
          <a:xfrm>
            <a:off x="3427318" y="535007"/>
            <a:ext cx="1024218" cy="947393"/>
            <a:chOff x="1560766" y="5405182"/>
            <a:chExt cx="928687" cy="859028"/>
          </a:xfrm>
        </p:grpSpPr>
        <p:grpSp>
          <p:nvGrpSpPr>
            <p:cNvPr id="525" name="Google Shape;525;p2"/>
            <p:cNvGrpSpPr/>
            <p:nvPr/>
          </p:nvGrpSpPr>
          <p:grpSpPr>
            <a:xfrm>
              <a:off x="1580864" y="5520975"/>
              <a:ext cx="202501" cy="481393"/>
              <a:chOff x="1580864" y="5520975"/>
              <a:chExt cx="202501" cy="481393"/>
            </a:xfrm>
          </p:grpSpPr>
          <p:sp>
            <p:nvSpPr>
              <p:cNvPr id="526" name="Google Shape;526;p2"/>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27" name="Google Shape;527;p2"/>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28" name="Google Shape;528;p2"/>
            <p:cNvGrpSpPr/>
            <p:nvPr/>
          </p:nvGrpSpPr>
          <p:grpSpPr>
            <a:xfrm>
              <a:off x="1615001" y="5405182"/>
              <a:ext cx="134227" cy="78931"/>
              <a:chOff x="1615001" y="5405182"/>
              <a:chExt cx="134227" cy="78931"/>
            </a:xfrm>
          </p:grpSpPr>
          <p:sp>
            <p:nvSpPr>
              <p:cNvPr id="529" name="Google Shape;529;p2"/>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0" name="Google Shape;530;p2"/>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31" name="Google Shape;531;p2"/>
            <p:cNvGrpSpPr/>
            <p:nvPr/>
          </p:nvGrpSpPr>
          <p:grpSpPr>
            <a:xfrm>
              <a:off x="1580941" y="5455538"/>
              <a:ext cx="202347" cy="99441"/>
              <a:chOff x="1580941" y="5455538"/>
              <a:chExt cx="202347" cy="99441"/>
            </a:xfrm>
          </p:grpSpPr>
          <p:sp>
            <p:nvSpPr>
              <p:cNvPr id="532" name="Google Shape;532;p2"/>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3" name="Google Shape;533;p2"/>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34" name="Google Shape;534;p2"/>
            <p:cNvGrpSpPr/>
            <p:nvPr/>
          </p:nvGrpSpPr>
          <p:grpSpPr>
            <a:xfrm>
              <a:off x="1757076" y="5521165"/>
              <a:ext cx="202596" cy="481393"/>
              <a:chOff x="1757076" y="5521165"/>
              <a:chExt cx="202596" cy="481393"/>
            </a:xfrm>
          </p:grpSpPr>
          <p:sp>
            <p:nvSpPr>
              <p:cNvPr id="535" name="Google Shape;535;p2"/>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6" name="Google Shape;536;p2"/>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37" name="Google Shape;537;p2"/>
            <p:cNvGrpSpPr/>
            <p:nvPr/>
          </p:nvGrpSpPr>
          <p:grpSpPr>
            <a:xfrm>
              <a:off x="1791213" y="5405437"/>
              <a:ext cx="134227" cy="78867"/>
              <a:chOff x="1791213" y="5405437"/>
              <a:chExt cx="134227" cy="78867"/>
            </a:xfrm>
          </p:grpSpPr>
          <p:sp>
            <p:nvSpPr>
              <p:cNvPr id="538" name="Google Shape;538;p2"/>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9" name="Google Shape;539;p2"/>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0" name="Google Shape;540;p2"/>
            <p:cNvGrpSpPr/>
            <p:nvPr/>
          </p:nvGrpSpPr>
          <p:grpSpPr>
            <a:xfrm>
              <a:off x="1757267" y="5455729"/>
              <a:ext cx="202343" cy="99535"/>
              <a:chOff x="1757267" y="5455729"/>
              <a:chExt cx="202343" cy="99535"/>
            </a:xfrm>
          </p:grpSpPr>
          <p:sp>
            <p:nvSpPr>
              <p:cNvPr id="541" name="Google Shape;541;p2"/>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42" name="Google Shape;542;p2"/>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3" name="Google Shape;543;p2"/>
            <p:cNvGrpSpPr/>
            <p:nvPr/>
          </p:nvGrpSpPr>
          <p:grpSpPr>
            <a:xfrm>
              <a:off x="1931003" y="5526594"/>
              <a:ext cx="202596" cy="481393"/>
              <a:chOff x="1931003" y="5526594"/>
              <a:chExt cx="202596" cy="481393"/>
            </a:xfrm>
          </p:grpSpPr>
          <p:sp>
            <p:nvSpPr>
              <p:cNvPr id="544" name="Google Shape;544;p2"/>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45" name="Google Shape;545;p2"/>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6" name="Google Shape;546;p2"/>
            <p:cNvGrpSpPr/>
            <p:nvPr/>
          </p:nvGrpSpPr>
          <p:grpSpPr>
            <a:xfrm>
              <a:off x="1965235" y="5405437"/>
              <a:ext cx="134227" cy="78867"/>
              <a:chOff x="1965235" y="5405437"/>
              <a:chExt cx="134227" cy="78867"/>
            </a:xfrm>
          </p:grpSpPr>
          <p:sp>
            <p:nvSpPr>
              <p:cNvPr id="547" name="Google Shape;547;p2"/>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48" name="Google Shape;548;p2"/>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9" name="Google Shape;549;p2"/>
            <p:cNvGrpSpPr/>
            <p:nvPr/>
          </p:nvGrpSpPr>
          <p:grpSpPr>
            <a:xfrm>
              <a:off x="1931256" y="5455729"/>
              <a:ext cx="202281" cy="99535"/>
              <a:chOff x="1931256" y="5455729"/>
              <a:chExt cx="202281" cy="99535"/>
            </a:xfrm>
          </p:grpSpPr>
          <p:sp>
            <p:nvSpPr>
              <p:cNvPr id="550" name="Google Shape;550;p2"/>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51" name="Google Shape;551;p2"/>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52" name="Google Shape;552;p2"/>
            <p:cNvGrpSpPr/>
            <p:nvPr/>
          </p:nvGrpSpPr>
          <p:grpSpPr>
            <a:xfrm>
              <a:off x="2099210" y="5526690"/>
              <a:ext cx="202601" cy="481298"/>
              <a:chOff x="2099210" y="5526690"/>
              <a:chExt cx="202601" cy="481298"/>
            </a:xfrm>
          </p:grpSpPr>
          <p:sp>
            <p:nvSpPr>
              <p:cNvPr id="553" name="Google Shape;553;p2"/>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54" name="Google Shape;554;p2"/>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55" name="Google Shape;555;p2"/>
            <p:cNvGrpSpPr/>
            <p:nvPr/>
          </p:nvGrpSpPr>
          <p:grpSpPr>
            <a:xfrm>
              <a:off x="2133447" y="5405437"/>
              <a:ext cx="134227" cy="78867"/>
              <a:chOff x="2133447" y="5405437"/>
              <a:chExt cx="134227" cy="78867"/>
            </a:xfrm>
          </p:grpSpPr>
          <p:sp>
            <p:nvSpPr>
              <p:cNvPr id="556" name="Google Shape;556;p2"/>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57" name="Google Shape;557;p2"/>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58" name="Google Shape;558;p2"/>
            <p:cNvGrpSpPr/>
            <p:nvPr/>
          </p:nvGrpSpPr>
          <p:grpSpPr>
            <a:xfrm>
              <a:off x="2099467" y="5455729"/>
              <a:ext cx="202281" cy="99535"/>
              <a:chOff x="2099467" y="5455729"/>
              <a:chExt cx="202281" cy="99535"/>
            </a:xfrm>
          </p:grpSpPr>
          <p:sp>
            <p:nvSpPr>
              <p:cNvPr id="559" name="Google Shape;559;p2"/>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0" name="Google Shape;560;p2"/>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61" name="Google Shape;561;p2"/>
            <p:cNvGrpSpPr/>
            <p:nvPr/>
          </p:nvGrpSpPr>
          <p:grpSpPr>
            <a:xfrm>
              <a:off x="2273236" y="5521165"/>
              <a:ext cx="202596" cy="481393"/>
              <a:chOff x="2273236" y="5521165"/>
              <a:chExt cx="202596" cy="481393"/>
            </a:xfrm>
          </p:grpSpPr>
          <p:sp>
            <p:nvSpPr>
              <p:cNvPr id="562" name="Google Shape;562;p2"/>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3" name="Google Shape;563;p2"/>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64" name="Google Shape;564;p2"/>
            <p:cNvGrpSpPr/>
            <p:nvPr/>
          </p:nvGrpSpPr>
          <p:grpSpPr>
            <a:xfrm>
              <a:off x="2307373" y="5405437"/>
              <a:ext cx="134227" cy="78867"/>
              <a:chOff x="2307373" y="5405437"/>
              <a:chExt cx="134227" cy="78867"/>
            </a:xfrm>
          </p:grpSpPr>
          <p:sp>
            <p:nvSpPr>
              <p:cNvPr id="565" name="Google Shape;565;p2"/>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6" name="Google Shape;566;p2"/>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67" name="Google Shape;567;p2"/>
            <p:cNvGrpSpPr/>
            <p:nvPr/>
          </p:nvGrpSpPr>
          <p:grpSpPr>
            <a:xfrm>
              <a:off x="2273427" y="5455729"/>
              <a:ext cx="202310" cy="99535"/>
              <a:chOff x="2273427" y="5455729"/>
              <a:chExt cx="202310" cy="99535"/>
            </a:xfrm>
          </p:grpSpPr>
          <p:sp>
            <p:nvSpPr>
              <p:cNvPr id="568" name="Google Shape;568;p2"/>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9" name="Google Shape;569;p2"/>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70" name="Google Shape;570;p2"/>
            <p:cNvGrpSpPr/>
            <p:nvPr/>
          </p:nvGrpSpPr>
          <p:grpSpPr>
            <a:xfrm>
              <a:off x="1560766" y="5782817"/>
              <a:ext cx="928687" cy="481393"/>
              <a:chOff x="1560766" y="5782817"/>
              <a:chExt cx="928687" cy="481393"/>
            </a:xfrm>
          </p:grpSpPr>
          <p:sp>
            <p:nvSpPr>
              <p:cNvPr id="571" name="Google Shape;571;p2"/>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72" name="Google Shape;572;p2"/>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73" name="Google Shape;573;p2"/>
            <p:cNvGrpSpPr/>
            <p:nvPr/>
          </p:nvGrpSpPr>
          <p:grpSpPr>
            <a:xfrm>
              <a:off x="1724405" y="5870161"/>
              <a:ext cx="612267" cy="284988"/>
              <a:chOff x="1724405" y="5870161"/>
              <a:chExt cx="612267" cy="284988"/>
            </a:xfrm>
          </p:grpSpPr>
          <p:sp>
            <p:nvSpPr>
              <p:cNvPr id="574" name="Google Shape;574;p2"/>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75" name="Google Shape;575;p2"/>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576" name="Google Shape;576;p2"/>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Tree>
    <p:extLst>
      <p:ext uri="{BB962C8B-B14F-4D97-AF65-F5344CB8AC3E}">
        <p14:creationId xmlns:p14="http://schemas.microsoft.com/office/powerpoint/2010/main" val="176749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002 This bundle includes">
  <p:cSld name="002 This bundle includes">
    <p:spTree>
      <p:nvGrpSpPr>
        <p:cNvPr id="1" name="Shape 577"/>
        <p:cNvGrpSpPr/>
        <p:nvPr/>
      </p:nvGrpSpPr>
      <p:grpSpPr>
        <a:xfrm>
          <a:off x="0" y="0"/>
          <a:ext cx="0" cy="0"/>
          <a:chOff x="0" y="0"/>
          <a:chExt cx="0" cy="0"/>
        </a:xfrm>
      </p:grpSpPr>
      <p:sp>
        <p:nvSpPr>
          <p:cNvPr id="578" name="Google Shape;578;p3"/>
          <p:cNvSpPr/>
          <p:nvPr/>
        </p:nvSpPr>
        <p:spPr>
          <a:xfrm>
            <a:off x="562573" y="540000"/>
            <a:ext cx="11124351"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79" name="Google Shape;579;p3"/>
          <p:cNvSpPr/>
          <p:nvPr/>
        </p:nvSpPr>
        <p:spPr>
          <a:xfrm>
            <a:off x="537684" y="540000"/>
            <a:ext cx="11124351"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0" name="Google Shape;580;p3"/>
          <p:cNvSpPr/>
          <p:nvPr/>
        </p:nvSpPr>
        <p:spPr>
          <a:xfrm>
            <a:off x="727100" y="1866860"/>
            <a:ext cx="10737777" cy="428908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1" name="Google Shape;581;p3"/>
          <p:cNvSpPr txBox="1"/>
          <p:nvPr/>
        </p:nvSpPr>
        <p:spPr>
          <a:xfrm>
            <a:off x="1365025" y="584613"/>
            <a:ext cx="9842800" cy="141575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4000" b="1" i="0" u="none" strike="noStrike" kern="0" cap="none" spc="0" normalizeH="0" baseline="0" noProof="0">
                <a:ln>
                  <a:noFill/>
                </a:ln>
                <a:solidFill>
                  <a:srgbClr val="000000"/>
                </a:solidFill>
                <a:effectLst/>
                <a:uLnTx/>
                <a:uFillTx/>
                <a:latin typeface="Pompiere"/>
                <a:ea typeface="Pompiere"/>
                <a:cs typeface="Pompiere"/>
                <a:sym typeface="Pompiere"/>
              </a:rPr>
              <a:t>This bundle includes the following layouts:</a:t>
            </a:r>
            <a:endParaRPr kumimoji="0" sz="4000" b="1" i="0" u="none" strike="noStrike" kern="0" cap="none" spc="0" normalizeH="0" baseline="0" noProof="0">
              <a:ln>
                <a:noFill/>
              </a:ln>
              <a:solidFill>
                <a:srgbClr val="000000"/>
              </a:solidFill>
              <a:effectLst/>
              <a:uLnTx/>
              <a:uFillTx/>
              <a:latin typeface="Pompiere"/>
              <a:ea typeface="Pompiere"/>
              <a:cs typeface="Pompiere"/>
              <a:sym typeface="Pompiere"/>
            </a:endParaRPr>
          </a:p>
        </p:txBody>
      </p:sp>
      <p:sp>
        <p:nvSpPr>
          <p:cNvPr id="582" name="Google Shape;582;p3"/>
          <p:cNvSpPr txBox="1"/>
          <p:nvPr/>
        </p:nvSpPr>
        <p:spPr>
          <a:xfrm>
            <a:off x="1012650" y="2058067"/>
            <a:ext cx="9585600" cy="3326000"/>
          </a:xfrm>
          <a:prstGeom prst="rect">
            <a:avLst/>
          </a:prstGeom>
          <a:noFill/>
          <a:ln>
            <a:noFill/>
          </a:ln>
        </p:spPr>
        <p:txBody>
          <a:bodyPr spcFirstLastPara="1" wrap="square" lIns="91433" tIns="91433" rIns="91433" bIns="91433" anchor="t" anchorCtr="0">
            <a:noAutofit/>
          </a:bodyPr>
          <a:lstStyle/>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Frayer model</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Weekly planner</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Station rotation</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Choice board</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Bingo</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One, two, three and four blocks for analysis, comparisons and free writing</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Class debate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Parts of a story</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Collecting evidence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Cause and effect / Causes and consequences</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Hierarchy diagrams</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Bracket Challenge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Morning meeting template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583" name="Google Shape;583;p3"/>
          <p:cNvSpPr txBox="1"/>
          <p:nvPr/>
        </p:nvSpPr>
        <p:spPr>
          <a:xfrm>
            <a:off x="907833" y="5735050"/>
            <a:ext cx="10424000" cy="413000"/>
          </a:xfrm>
          <a:prstGeom prst="rect">
            <a:avLst/>
          </a:prstGeom>
          <a:noFill/>
          <a:ln>
            <a:noFill/>
          </a:ln>
        </p:spPr>
        <p:txBody>
          <a:bodyPr spcFirstLastPara="1" wrap="square" lIns="91433" tIns="91433" rIns="91433" bIns="91433" anchor="t" anchorCtr="0">
            <a:no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1000" b="0" i="0" u="none" strike="noStrike" kern="0" cap="none" spc="0" normalizeH="0" baseline="0" noProof="0">
                <a:ln>
                  <a:noFill/>
                </a:ln>
                <a:solidFill>
                  <a:srgbClr val="000000"/>
                </a:solidFill>
                <a:effectLst/>
                <a:uLnTx/>
                <a:uFillTx/>
                <a:latin typeface="Questrial"/>
                <a:ea typeface="Questrial"/>
                <a:cs typeface="Questrial"/>
                <a:sym typeface="Questrial"/>
              </a:rPr>
              <a:t>*Use them in PowerPoint or Google Slides. Or customize them, save them as JPEG and use them in Google Jamboard or Microsoft Whiteboard. - Or print them out if you prefer. - </a:t>
            </a:r>
            <a:endParaRPr kumimoji="0" sz="1000"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584" name="Google Shape;584;p3"/>
          <p:cNvSpPr/>
          <p:nvPr/>
        </p:nvSpPr>
        <p:spPr>
          <a:xfrm>
            <a:off x="10864800" y="1664367"/>
            <a:ext cx="841967" cy="749811"/>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5" name="Google Shape;585;p3"/>
          <p:cNvSpPr/>
          <p:nvPr/>
        </p:nvSpPr>
        <p:spPr>
          <a:xfrm flipH="1">
            <a:off x="498917" y="1664367"/>
            <a:ext cx="841967" cy="749811"/>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6" name="Google Shape;586;p3"/>
          <p:cNvSpPr/>
          <p:nvPr/>
        </p:nvSpPr>
        <p:spPr>
          <a:xfrm rot="10800000" flipH="1">
            <a:off x="10956375" y="554911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7" name="Google Shape;587;p3"/>
          <p:cNvSpPr/>
          <p:nvPr/>
        </p:nvSpPr>
        <p:spPr>
          <a:xfrm rot="10800000">
            <a:off x="590491" y="554911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79675448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003 Hierarchy diagram 01">
  <p:cSld name="003 Hierarchy diagram 01">
    <p:spTree>
      <p:nvGrpSpPr>
        <p:cNvPr id="1" name="Shape 588"/>
        <p:cNvGrpSpPr/>
        <p:nvPr/>
      </p:nvGrpSpPr>
      <p:grpSpPr>
        <a:xfrm>
          <a:off x="0" y="0"/>
          <a:ext cx="0" cy="0"/>
          <a:chOff x="0" y="0"/>
          <a:chExt cx="0" cy="0"/>
        </a:xfrm>
      </p:grpSpPr>
      <p:cxnSp>
        <p:nvCxnSpPr>
          <p:cNvPr id="589" name="Google Shape;589;p4"/>
          <p:cNvCxnSpPr/>
          <p:nvPr/>
        </p:nvCxnSpPr>
        <p:spPr>
          <a:xfrm>
            <a:off x="6089684" y="2075485"/>
            <a:ext cx="0" cy="984000"/>
          </a:xfrm>
          <a:prstGeom prst="straightConnector1">
            <a:avLst/>
          </a:prstGeom>
          <a:noFill/>
          <a:ln w="38100" cap="rnd" cmpd="sng">
            <a:solidFill>
              <a:schemeClr val="dk1"/>
            </a:solidFill>
            <a:prstDash val="solid"/>
            <a:round/>
            <a:headEnd type="none" w="med" len="med"/>
            <a:tailEnd type="none" w="med" len="med"/>
          </a:ln>
        </p:spPr>
      </p:cxnSp>
      <p:sp>
        <p:nvSpPr>
          <p:cNvPr id="590" name="Google Shape;590;p4"/>
          <p:cNvSpPr/>
          <p:nvPr/>
        </p:nvSpPr>
        <p:spPr>
          <a:xfrm>
            <a:off x="731634" y="2347100"/>
            <a:ext cx="10727050" cy="56796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cxnSp>
        <p:nvCxnSpPr>
          <p:cNvPr id="591" name="Google Shape;591;p4"/>
          <p:cNvCxnSpPr/>
          <p:nvPr/>
        </p:nvCxnSpPr>
        <p:spPr>
          <a:xfrm rot="10800000">
            <a:off x="10201293" y="3060268"/>
            <a:ext cx="0" cy="1246800"/>
          </a:xfrm>
          <a:prstGeom prst="straightConnector1">
            <a:avLst/>
          </a:prstGeom>
          <a:noFill/>
          <a:ln w="38100" cap="rnd" cmpd="sng">
            <a:solidFill>
              <a:schemeClr val="dk1"/>
            </a:solidFill>
            <a:prstDash val="solid"/>
            <a:round/>
            <a:headEnd type="none" w="med" len="med"/>
            <a:tailEnd type="none" w="med" len="med"/>
          </a:ln>
        </p:spPr>
      </p:cxnSp>
      <p:cxnSp>
        <p:nvCxnSpPr>
          <p:cNvPr id="592" name="Google Shape;592;p4"/>
          <p:cNvCxnSpPr/>
          <p:nvPr/>
        </p:nvCxnSpPr>
        <p:spPr>
          <a:xfrm rot="10800000">
            <a:off x="1990705" y="3076559"/>
            <a:ext cx="0" cy="1246800"/>
          </a:xfrm>
          <a:prstGeom prst="straightConnector1">
            <a:avLst/>
          </a:prstGeom>
          <a:noFill/>
          <a:ln w="38100" cap="rnd" cmpd="sng">
            <a:solidFill>
              <a:schemeClr val="dk1"/>
            </a:solidFill>
            <a:prstDash val="solid"/>
            <a:round/>
            <a:headEnd type="none" w="med" len="med"/>
            <a:tailEnd type="none" w="med" len="med"/>
          </a:ln>
        </p:spPr>
      </p:cxnSp>
      <p:cxnSp>
        <p:nvCxnSpPr>
          <p:cNvPr id="593" name="Google Shape;593;p4"/>
          <p:cNvCxnSpPr/>
          <p:nvPr/>
        </p:nvCxnSpPr>
        <p:spPr>
          <a:xfrm rot="10800000">
            <a:off x="4726045" y="3076559"/>
            <a:ext cx="0" cy="1246800"/>
          </a:xfrm>
          <a:prstGeom prst="straightConnector1">
            <a:avLst/>
          </a:prstGeom>
          <a:noFill/>
          <a:ln w="38100" cap="rnd" cmpd="sng">
            <a:solidFill>
              <a:schemeClr val="dk1"/>
            </a:solidFill>
            <a:prstDash val="solid"/>
            <a:round/>
            <a:headEnd type="none" w="med" len="med"/>
            <a:tailEnd type="none" w="med" len="med"/>
          </a:ln>
        </p:spPr>
      </p:cxnSp>
      <p:cxnSp>
        <p:nvCxnSpPr>
          <p:cNvPr id="594" name="Google Shape;594;p4"/>
          <p:cNvCxnSpPr/>
          <p:nvPr/>
        </p:nvCxnSpPr>
        <p:spPr>
          <a:xfrm rot="10800000">
            <a:off x="7465953" y="3076559"/>
            <a:ext cx="0" cy="1246800"/>
          </a:xfrm>
          <a:prstGeom prst="straightConnector1">
            <a:avLst/>
          </a:prstGeom>
          <a:noFill/>
          <a:ln w="38100" cap="rnd" cmpd="sng">
            <a:solidFill>
              <a:schemeClr val="dk1"/>
            </a:solidFill>
            <a:prstDash val="solid"/>
            <a:round/>
            <a:headEnd type="none" w="med" len="med"/>
            <a:tailEnd type="none" w="med" len="med"/>
          </a:ln>
        </p:spPr>
      </p:cxnSp>
      <p:sp>
        <p:nvSpPr>
          <p:cNvPr id="595" name="Google Shape;595;p4"/>
          <p:cNvSpPr/>
          <p:nvPr/>
        </p:nvSpPr>
        <p:spPr>
          <a:xfrm>
            <a:off x="731634" y="4232700"/>
            <a:ext cx="2519069" cy="216377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6" name="Google Shape;596;p4"/>
          <p:cNvSpPr/>
          <p:nvPr/>
        </p:nvSpPr>
        <p:spPr>
          <a:xfrm>
            <a:off x="3469458" y="4232700"/>
            <a:ext cx="2517281" cy="218210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7" name="Google Shape;597;p4"/>
          <p:cNvSpPr/>
          <p:nvPr/>
        </p:nvSpPr>
        <p:spPr>
          <a:xfrm>
            <a:off x="8941309" y="4232700"/>
            <a:ext cx="2517058" cy="220512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8" name="Google Shape;598;p4"/>
          <p:cNvSpPr/>
          <p:nvPr/>
        </p:nvSpPr>
        <p:spPr>
          <a:xfrm>
            <a:off x="6205495" y="4232700"/>
            <a:ext cx="2517058" cy="223104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cxnSp>
        <p:nvCxnSpPr>
          <p:cNvPr id="599" name="Google Shape;599;p4"/>
          <p:cNvCxnSpPr/>
          <p:nvPr/>
        </p:nvCxnSpPr>
        <p:spPr>
          <a:xfrm rot="10800000" flipH="1">
            <a:off x="1990706" y="3060332"/>
            <a:ext cx="8210600" cy="16200"/>
          </a:xfrm>
          <a:prstGeom prst="straightConnector1">
            <a:avLst/>
          </a:prstGeom>
          <a:noFill/>
          <a:ln w="38100" cap="rnd" cmpd="sng">
            <a:solidFill>
              <a:schemeClr val="dk1"/>
            </a:solidFill>
            <a:prstDash val="solid"/>
            <a:round/>
            <a:headEnd type="none" w="med" len="med"/>
            <a:tailEnd type="none" w="med" len="med"/>
          </a:ln>
        </p:spPr>
      </p:cxnSp>
      <p:sp>
        <p:nvSpPr>
          <p:cNvPr id="600" name="Google Shape;600;p4"/>
          <p:cNvSpPr/>
          <p:nvPr/>
        </p:nvSpPr>
        <p:spPr>
          <a:xfrm>
            <a:off x="731634" y="3250117"/>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4"/>
          <p:cNvSpPr/>
          <p:nvPr/>
        </p:nvSpPr>
        <p:spPr>
          <a:xfrm>
            <a:off x="3469150" y="3258734"/>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4"/>
          <p:cNvSpPr/>
          <p:nvPr/>
        </p:nvSpPr>
        <p:spPr>
          <a:xfrm>
            <a:off x="6204500" y="3258734"/>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4"/>
          <p:cNvSpPr/>
          <p:nvPr/>
        </p:nvSpPr>
        <p:spPr>
          <a:xfrm>
            <a:off x="8939850" y="3258734"/>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4"/>
          <p:cNvSpPr/>
          <p:nvPr/>
        </p:nvSpPr>
        <p:spPr>
          <a:xfrm>
            <a:off x="2297067" y="1566384"/>
            <a:ext cx="7671629" cy="56796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05" name="Google Shape;605;p4"/>
          <p:cNvGrpSpPr/>
          <p:nvPr/>
        </p:nvGrpSpPr>
        <p:grpSpPr>
          <a:xfrm>
            <a:off x="10459113" y="777732"/>
            <a:ext cx="923591" cy="1093445"/>
            <a:chOff x="15662019" y="7573647"/>
            <a:chExt cx="1385387" cy="1640167"/>
          </a:xfrm>
        </p:grpSpPr>
        <p:grpSp>
          <p:nvGrpSpPr>
            <p:cNvPr id="606" name="Google Shape;606;p4"/>
            <p:cNvGrpSpPr/>
            <p:nvPr/>
          </p:nvGrpSpPr>
          <p:grpSpPr>
            <a:xfrm>
              <a:off x="15662019" y="7580072"/>
              <a:ext cx="1385387" cy="1633742"/>
              <a:chOff x="4444301" y="5303307"/>
              <a:chExt cx="837446" cy="987573"/>
            </a:xfrm>
          </p:grpSpPr>
          <p:grpSp>
            <p:nvGrpSpPr>
              <p:cNvPr id="607" name="Google Shape;607;p4"/>
              <p:cNvGrpSpPr/>
              <p:nvPr/>
            </p:nvGrpSpPr>
            <p:grpSpPr>
              <a:xfrm>
                <a:off x="4447958" y="5864581"/>
                <a:ext cx="411276" cy="403725"/>
                <a:chOff x="4447958" y="5864581"/>
                <a:chExt cx="411276" cy="403725"/>
              </a:xfrm>
            </p:grpSpPr>
            <p:sp>
              <p:nvSpPr>
                <p:cNvPr id="608" name="Google Shape;608;p4"/>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09" name="Google Shape;609;p4"/>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0" name="Google Shape;610;p4"/>
              <p:cNvGrpSpPr/>
              <p:nvPr/>
            </p:nvGrpSpPr>
            <p:grpSpPr>
              <a:xfrm>
                <a:off x="4444301" y="6116630"/>
                <a:ext cx="191552" cy="174250"/>
                <a:chOff x="4444301" y="6116630"/>
                <a:chExt cx="191552" cy="174250"/>
              </a:xfrm>
            </p:grpSpPr>
            <p:sp>
              <p:nvSpPr>
                <p:cNvPr id="611" name="Google Shape;611;p4"/>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12" name="Google Shape;612;p4"/>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3" name="Google Shape;613;p4"/>
              <p:cNvGrpSpPr/>
              <p:nvPr/>
            </p:nvGrpSpPr>
            <p:grpSpPr>
              <a:xfrm>
                <a:off x="4462311" y="5636933"/>
                <a:ext cx="572525" cy="575651"/>
                <a:chOff x="4462311" y="5636933"/>
                <a:chExt cx="572525" cy="575651"/>
              </a:xfrm>
            </p:grpSpPr>
            <p:sp>
              <p:nvSpPr>
                <p:cNvPr id="614" name="Google Shape;614;p4"/>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15" name="Google Shape;615;p4"/>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6" name="Google Shape;616;p4"/>
              <p:cNvGrpSpPr/>
              <p:nvPr/>
            </p:nvGrpSpPr>
            <p:grpSpPr>
              <a:xfrm>
                <a:off x="4751814" y="5483009"/>
                <a:ext cx="402028" cy="354862"/>
                <a:chOff x="4751814" y="5483009"/>
                <a:chExt cx="402028" cy="354862"/>
              </a:xfrm>
            </p:grpSpPr>
            <p:sp>
              <p:nvSpPr>
                <p:cNvPr id="617" name="Google Shape;617;p4"/>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18" name="Google Shape;618;p4"/>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9" name="Google Shape;619;p4"/>
              <p:cNvGrpSpPr/>
              <p:nvPr/>
            </p:nvGrpSpPr>
            <p:grpSpPr>
              <a:xfrm>
                <a:off x="4865542" y="5303307"/>
                <a:ext cx="416205" cy="387402"/>
                <a:chOff x="4865542" y="5303307"/>
                <a:chExt cx="416205" cy="387402"/>
              </a:xfrm>
            </p:grpSpPr>
            <p:sp>
              <p:nvSpPr>
                <p:cNvPr id="620" name="Google Shape;620;p4"/>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1" name="Google Shape;621;p4"/>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22" name="Google Shape;622;p4"/>
              <p:cNvGrpSpPr/>
              <p:nvPr/>
            </p:nvGrpSpPr>
            <p:grpSpPr>
              <a:xfrm>
                <a:off x="4804248" y="5401592"/>
                <a:ext cx="421233" cy="357222"/>
                <a:chOff x="4804248" y="5401592"/>
                <a:chExt cx="421233" cy="357222"/>
              </a:xfrm>
            </p:grpSpPr>
            <p:sp>
              <p:nvSpPr>
                <p:cNvPr id="623" name="Google Shape;623;p4"/>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4" name="Google Shape;624;p4"/>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25" name="Google Shape;625;p4"/>
              <p:cNvGrpSpPr/>
              <p:nvPr/>
            </p:nvGrpSpPr>
            <p:grpSpPr>
              <a:xfrm>
                <a:off x="4680264" y="5562151"/>
                <a:ext cx="421201" cy="357254"/>
                <a:chOff x="4680264" y="5562151"/>
                <a:chExt cx="421201" cy="357254"/>
              </a:xfrm>
            </p:grpSpPr>
            <p:sp>
              <p:nvSpPr>
                <p:cNvPr id="626" name="Google Shape;626;p4"/>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7" name="Google Shape;627;p4"/>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28" name="Google Shape;628;p4"/>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29" name="Google Shape;629;p4"/>
              <p:cNvGrpSpPr/>
              <p:nvPr/>
            </p:nvGrpSpPr>
            <p:grpSpPr>
              <a:xfrm>
                <a:off x="4661227" y="5807423"/>
                <a:ext cx="195857" cy="208030"/>
                <a:chOff x="4661227" y="5807423"/>
                <a:chExt cx="195857" cy="208030"/>
              </a:xfrm>
            </p:grpSpPr>
            <p:sp>
              <p:nvSpPr>
                <p:cNvPr id="630" name="Google Shape;630;p4"/>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31" name="Google Shape;631;p4"/>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32" name="Google Shape;632;p4"/>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33" name="Google Shape;633;p4"/>
            <p:cNvGrpSpPr/>
            <p:nvPr/>
          </p:nvGrpSpPr>
          <p:grpSpPr>
            <a:xfrm>
              <a:off x="15662019" y="7573647"/>
              <a:ext cx="1385387" cy="1633742"/>
              <a:chOff x="4444301" y="5303307"/>
              <a:chExt cx="837446" cy="987573"/>
            </a:xfrm>
          </p:grpSpPr>
          <p:grpSp>
            <p:nvGrpSpPr>
              <p:cNvPr id="634" name="Google Shape;634;p4"/>
              <p:cNvGrpSpPr/>
              <p:nvPr/>
            </p:nvGrpSpPr>
            <p:grpSpPr>
              <a:xfrm>
                <a:off x="4447958" y="5864581"/>
                <a:ext cx="411276" cy="403725"/>
                <a:chOff x="4447958" y="5864581"/>
                <a:chExt cx="411276" cy="403725"/>
              </a:xfrm>
            </p:grpSpPr>
            <p:sp>
              <p:nvSpPr>
                <p:cNvPr id="635" name="Google Shape;635;p4"/>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36" name="Google Shape;636;p4"/>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37" name="Google Shape;637;p4"/>
              <p:cNvGrpSpPr/>
              <p:nvPr/>
            </p:nvGrpSpPr>
            <p:grpSpPr>
              <a:xfrm>
                <a:off x="4444301" y="6116630"/>
                <a:ext cx="191552" cy="174250"/>
                <a:chOff x="4444301" y="6116630"/>
                <a:chExt cx="191552" cy="174250"/>
              </a:xfrm>
            </p:grpSpPr>
            <p:sp>
              <p:nvSpPr>
                <p:cNvPr id="638" name="Google Shape;638;p4"/>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39" name="Google Shape;639;p4"/>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0" name="Google Shape;640;p4"/>
              <p:cNvGrpSpPr/>
              <p:nvPr/>
            </p:nvGrpSpPr>
            <p:grpSpPr>
              <a:xfrm>
                <a:off x="4462311" y="5636933"/>
                <a:ext cx="572525" cy="575651"/>
                <a:chOff x="4462311" y="5636933"/>
                <a:chExt cx="572525" cy="575651"/>
              </a:xfrm>
            </p:grpSpPr>
            <p:sp>
              <p:nvSpPr>
                <p:cNvPr id="641" name="Google Shape;641;p4"/>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42" name="Google Shape;642;p4"/>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3" name="Google Shape;643;p4"/>
              <p:cNvGrpSpPr/>
              <p:nvPr/>
            </p:nvGrpSpPr>
            <p:grpSpPr>
              <a:xfrm>
                <a:off x="4751814" y="5483009"/>
                <a:ext cx="402028" cy="354862"/>
                <a:chOff x="4751814" y="5483009"/>
                <a:chExt cx="402028" cy="354862"/>
              </a:xfrm>
            </p:grpSpPr>
            <p:sp>
              <p:nvSpPr>
                <p:cNvPr id="644" name="Google Shape;644;p4"/>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45" name="Google Shape;645;p4"/>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6" name="Google Shape;646;p4"/>
              <p:cNvGrpSpPr/>
              <p:nvPr/>
            </p:nvGrpSpPr>
            <p:grpSpPr>
              <a:xfrm>
                <a:off x="4865542" y="5303307"/>
                <a:ext cx="416205" cy="387402"/>
                <a:chOff x="4865542" y="5303307"/>
                <a:chExt cx="416205" cy="387402"/>
              </a:xfrm>
            </p:grpSpPr>
            <p:sp>
              <p:nvSpPr>
                <p:cNvPr id="647" name="Google Shape;647;p4"/>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48" name="Google Shape;648;p4"/>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9" name="Google Shape;649;p4"/>
              <p:cNvGrpSpPr/>
              <p:nvPr/>
            </p:nvGrpSpPr>
            <p:grpSpPr>
              <a:xfrm>
                <a:off x="4804248" y="5401592"/>
                <a:ext cx="421233" cy="357222"/>
                <a:chOff x="4804248" y="5401592"/>
                <a:chExt cx="421233" cy="357222"/>
              </a:xfrm>
            </p:grpSpPr>
            <p:sp>
              <p:nvSpPr>
                <p:cNvPr id="650" name="Google Shape;650;p4"/>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1" name="Google Shape;651;p4"/>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52" name="Google Shape;652;p4"/>
              <p:cNvGrpSpPr/>
              <p:nvPr/>
            </p:nvGrpSpPr>
            <p:grpSpPr>
              <a:xfrm>
                <a:off x="4680264" y="5562151"/>
                <a:ext cx="421201" cy="357254"/>
                <a:chOff x="4680264" y="5562151"/>
                <a:chExt cx="421201" cy="357254"/>
              </a:xfrm>
            </p:grpSpPr>
            <p:sp>
              <p:nvSpPr>
                <p:cNvPr id="653" name="Google Shape;653;p4"/>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4" name="Google Shape;654;p4"/>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55" name="Google Shape;655;p4"/>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56" name="Google Shape;656;p4"/>
              <p:cNvGrpSpPr/>
              <p:nvPr/>
            </p:nvGrpSpPr>
            <p:grpSpPr>
              <a:xfrm>
                <a:off x="4661227" y="5807423"/>
                <a:ext cx="195857" cy="208030"/>
                <a:chOff x="4661227" y="5807423"/>
                <a:chExt cx="195857" cy="208030"/>
              </a:xfrm>
            </p:grpSpPr>
            <p:sp>
              <p:nvSpPr>
                <p:cNvPr id="657" name="Google Shape;657;p4"/>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8" name="Google Shape;658;p4"/>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59" name="Google Shape;659;p4"/>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660" name="Google Shape;660;p4"/>
          <p:cNvGrpSpPr/>
          <p:nvPr/>
        </p:nvGrpSpPr>
        <p:grpSpPr>
          <a:xfrm rot="7022808">
            <a:off x="592914" y="600420"/>
            <a:ext cx="1107941" cy="1215421"/>
            <a:chOff x="848858" y="802503"/>
            <a:chExt cx="1661977" cy="1823204"/>
          </a:xfrm>
        </p:grpSpPr>
        <p:grpSp>
          <p:nvGrpSpPr>
            <p:cNvPr id="661" name="Google Shape;661;p4"/>
            <p:cNvGrpSpPr/>
            <p:nvPr/>
          </p:nvGrpSpPr>
          <p:grpSpPr>
            <a:xfrm rot="1662196">
              <a:off x="1130426" y="972965"/>
              <a:ext cx="1098840" cy="1482279"/>
              <a:chOff x="8283797" y="2441867"/>
              <a:chExt cx="597407" cy="805871"/>
            </a:xfrm>
          </p:grpSpPr>
          <p:grpSp>
            <p:nvGrpSpPr>
              <p:cNvPr id="662" name="Google Shape;662;p4"/>
              <p:cNvGrpSpPr/>
              <p:nvPr/>
            </p:nvGrpSpPr>
            <p:grpSpPr>
              <a:xfrm>
                <a:off x="8284787" y="2441867"/>
                <a:ext cx="419765" cy="628420"/>
                <a:chOff x="8284787" y="2441867"/>
                <a:chExt cx="419765" cy="628420"/>
              </a:xfrm>
            </p:grpSpPr>
            <p:sp>
              <p:nvSpPr>
                <p:cNvPr id="663" name="Google Shape;663;p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64" name="Google Shape;664;p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65" name="Google Shape;665;p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66" name="Google Shape;666;p4"/>
              <p:cNvGrpSpPr/>
              <p:nvPr/>
            </p:nvGrpSpPr>
            <p:grpSpPr>
              <a:xfrm>
                <a:off x="8460611" y="2441867"/>
                <a:ext cx="419676" cy="628420"/>
                <a:chOff x="8460611" y="2441867"/>
                <a:chExt cx="419676" cy="628420"/>
              </a:xfrm>
            </p:grpSpPr>
            <p:sp>
              <p:nvSpPr>
                <p:cNvPr id="667" name="Google Shape;667;p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68" name="Google Shape;668;p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69" name="Google Shape;669;p4"/>
              <p:cNvGrpSpPr/>
              <p:nvPr/>
            </p:nvGrpSpPr>
            <p:grpSpPr>
              <a:xfrm>
                <a:off x="8283797" y="2970942"/>
                <a:ext cx="597407" cy="276796"/>
                <a:chOff x="8283797" y="2970942"/>
                <a:chExt cx="597407" cy="276796"/>
              </a:xfrm>
            </p:grpSpPr>
            <p:grpSp>
              <p:nvGrpSpPr>
                <p:cNvPr id="670" name="Google Shape;670;p4"/>
                <p:cNvGrpSpPr/>
                <p:nvPr/>
              </p:nvGrpSpPr>
              <p:grpSpPr>
                <a:xfrm>
                  <a:off x="8283797" y="2970942"/>
                  <a:ext cx="276796" cy="276796"/>
                  <a:chOff x="8283797" y="2970942"/>
                  <a:chExt cx="276796" cy="276796"/>
                </a:xfrm>
              </p:grpSpPr>
              <p:sp>
                <p:nvSpPr>
                  <p:cNvPr id="671" name="Google Shape;671;p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72" name="Google Shape;672;p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73" name="Google Shape;673;p4"/>
                <p:cNvGrpSpPr/>
                <p:nvPr/>
              </p:nvGrpSpPr>
              <p:grpSpPr>
                <a:xfrm>
                  <a:off x="8604408" y="2970942"/>
                  <a:ext cx="276796" cy="276796"/>
                  <a:chOff x="8604408" y="2970942"/>
                  <a:chExt cx="276796" cy="276796"/>
                </a:xfrm>
              </p:grpSpPr>
              <p:sp>
                <p:nvSpPr>
                  <p:cNvPr id="674" name="Google Shape;674;p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75" name="Google Shape;675;p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676" name="Google Shape;676;p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77" name="Google Shape;677;p4"/>
            <p:cNvGrpSpPr/>
            <p:nvPr/>
          </p:nvGrpSpPr>
          <p:grpSpPr>
            <a:xfrm rot="1662196">
              <a:off x="1130426" y="972965"/>
              <a:ext cx="1098840" cy="1482279"/>
              <a:chOff x="8283797" y="2441867"/>
              <a:chExt cx="597407" cy="805871"/>
            </a:xfrm>
          </p:grpSpPr>
          <p:grpSp>
            <p:nvGrpSpPr>
              <p:cNvPr id="678" name="Google Shape;678;p4"/>
              <p:cNvGrpSpPr/>
              <p:nvPr/>
            </p:nvGrpSpPr>
            <p:grpSpPr>
              <a:xfrm>
                <a:off x="8284787" y="2441867"/>
                <a:ext cx="419765" cy="628420"/>
                <a:chOff x="8284787" y="2441867"/>
                <a:chExt cx="419765" cy="628420"/>
              </a:xfrm>
            </p:grpSpPr>
            <p:sp>
              <p:nvSpPr>
                <p:cNvPr id="679" name="Google Shape;679;p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0" name="Google Shape;680;p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81" name="Google Shape;681;p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82" name="Google Shape;682;p4"/>
              <p:cNvGrpSpPr/>
              <p:nvPr/>
            </p:nvGrpSpPr>
            <p:grpSpPr>
              <a:xfrm>
                <a:off x="8460611" y="2441867"/>
                <a:ext cx="419676" cy="628420"/>
                <a:chOff x="8460611" y="2441867"/>
                <a:chExt cx="419676" cy="628420"/>
              </a:xfrm>
            </p:grpSpPr>
            <p:sp>
              <p:nvSpPr>
                <p:cNvPr id="683" name="Google Shape;683;p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4" name="Google Shape;684;p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85" name="Google Shape;685;p4"/>
              <p:cNvGrpSpPr/>
              <p:nvPr/>
            </p:nvGrpSpPr>
            <p:grpSpPr>
              <a:xfrm>
                <a:off x="8283797" y="2970942"/>
                <a:ext cx="597407" cy="276796"/>
                <a:chOff x="8283797" y="2970942"/>
                <a:chExt cx="597407" cy="276796"/>
              </a:xfrm>
            </p:grpSpPr>
            <p:grpSp>
              <p:nvGrpSpPr>
                <p:cNvPr id="686" name="Google Shape;686;p4"/>
                <p:cNvGrpSpPr/>
                <p:nvPr/>
              </p:nvGrpSpPr>
              <p:grpSpPr>
                <a:xfrm>
                  <a:off x="8283797" y="2970942"/>
                  <a:ext cx="276796" cy="276796"/>
                  <a:chOff x="8283797" y="2970942"/>
                  <a:chExt cx="276796" cy="276796"/>
                </a:xfrm>
              </p:grpSpPr>
              <p:sp>
                <p:nvSpPr>
                  <p:cNvPr id="687" name="Google Shape;687;p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8" name="Google Shape;688;p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89" name="Google Shape;689;p4"/>
                <p:cNvGrpSpPr/>
                <p:nvPr/>
              </p:nvGrpSpPr>
              <p:grpSpPr>
                <a:xfrm>
                  <a:off x="8604408" y="2970942"/>
                  <a:ext cx="276796" cy="276796"/>
                  <a:chOff x="8604408" y="2970942"/>
                  <a:chExt cx="276796" cy="276796"/>
                </a:xfrm>
              </p:grpSpPr>
              <p:sp>
                <p:nvSpPr>
                  <p:cNvPr id="690" name="Google Shape;690;p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91" name="Google Shape;691;p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692" name="Google Shape;692;p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37001225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004 Hierarchy diagram 02">
  <p:cSld name="004 Hierarchy diagram 02">
    <p:spTree>
      <p:nvGrpSpPr>
        <p:cNvPr id="1" name="Shape 693"/>
        <p:cNvGrpSpPr/>
        <p:nvPr/>
      </p:nvGrpSpPr>
      <p:grpSpPr>
        <a:xfrm>
          <a:off x="0" y="0"/>
          <a:ext cx="0" cy="0"/>
          <a:chOff x="0" y="0"/>
          <a:chExt cx="0" cy="0"/>
        </a:xfrm>
      </p:grpSpPr>
      <p:cxnSp>
        <p:nvCxnSpPr>
          <p:cNvPr id="694" name="Google Shape;694;p5"/>
          <p:cNvCxnSpPr/>
          <p:nvPr/>
        </p:nvCxnSpPr>
        <p:spPr>
          <a:xfrm rot="10800000">
            <a:off x="2491925" y="2537669"/>
            <a:ext cx="0" cy="3220400"/>
          </a:xfrm>
          <a:prstGeom prst="straightConnector1">
            <a:avLst/>
          </a:prstGeom>
          <a:noFill/>
          <a:ln w="38100" cap="rnd" cmpd="sng">
            <a:solidFill>
              <a:schemeClr val="dk1"/>
            </a:solidFill>
            <a:prstDash val="solid"/>
            <a:round/>
            <a:headEnd type="none" w="med" len="med"/>
            <a:tailEnd type="none" w="med" len="med"/>
          </a:ln>
        </p:spPr>
      </p:cxnSp>
      <p:sp>
        <p:nvSpPr>
          <p:cNvPr id="695" name="Google Shape;695;p5"/>
          <p:cNvSpPr/>
          <p:nvPr/>
        </p:nvSpPr>
        <p:spPr>
          <a:xfrm>
            <a:off x="812284" y="2691567"/>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5"/>
          <p:cNvSpPr/>
          <p:nvPr/>
        </p:nvSpPr>
        <p:spPr>
          <a:xfrm>
            <a:off x="812284" y="4179109"/>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5"/>
          <p:cNvSpPr/>
          <p:nvPr/>
        </p:nvSpPr>
        <p:spPr>
          <a:xfrm>
            <a:off x="812284" y="4912626"/>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5"/>
          <p:cNvSpPr/>
          <p:nvPr/>
        </p:nvSpPr>
        <p:spPr>
          <a:xfrm>
            <a:off x="812284" y="5646143"/>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cxnSp>
        <p:nvCxnSpPr>
          <p:cNvPr id="699" name="Google Shape;699;p5"/>
          <p:cNvCxnSpPr/>
          <p:nvPr/>
        </p:nvCxnSpPr>
        <p:spPr>
          <a:xfrm rot="10800000">
            <a:off x="9708276" y="2537669"/>
            <a:ext cx="0" cy="3220400"/>
          </a:xfrm>
          <a:prstGeom prst="straightConnector1">
            <a:avLst/>
          </a:prstGeom>
          <a:noFill/>
          <a:ln w="38100" cap="rnd" cmpd="sng">
            <a:solidFill>
              <a:schemeClr val="dk1"/>
            </a:solidFill>
            <a:prstDash val="solid"/>
            <a:round/>
            <a:headEnd type="none" w="med" len="med"/>
            <a:tailEnd type="none" w="med" len="med"/>
          </a:ln>
        </p:spPr>
      </p:cxnSp>
      <p:cxnSp>
        <p:nvCxnSpPr>
          <p:cNvPr id="700" name="Google Shape;700;p5"/>
          <p:cNvCxnSpPr>
            <a:endCxn id="701" idx="0"/>
          </p:cNvCxnSpPr>
          <p:nvPr/>
        </p:nvCxnSpPr>
        <p:spPr>
          <a:xfrm>
            <a:off x="6087999" y="2183838"/>
            <a:ext cx="8000" cy="3464000"/>
          </a:xfrm>
          <a:prstGeom prst="straightConnector1">
            <a:avLst/>
          </a:prstGeom>
          <a:noFill/>
          <a:ln w="38100" cap="rnd" cmpd="sng">
            <a:solidFill>
              <a:schemeClr val="dk1"/>
            </a:solidFill>
            <a:prstDash val="solid"/>
            <a:round/>
            <a:headEnd type="none" w="med" len="med"/>
            <a:tailEnd type="none" w="med" len="med"/>
          </a:ln>
        </p:spPr>
      </p:cxnSp>
      <p:cxnSp>
        <p:nvCxnSpPr>
          <p:cNvPr id="702" name="Google Shape;702;p5"/>
          <p:cNvCxnSpPr/>
          <p:nvPr/>
        </p:nvCxnSpPr>
        <p:spPr>
          <a:xfrm>
            <a:off x="2504582" y="2537803"/>
            <a:ext cx="7197800" cy="0"/>
          </a:xfrm>
          <a:prstGeom prst="straightConnector1">
            <a:avLst/>
          </a:prstGeom>
          <a:noFill/>
          <a:ln w="38100" cap="rnd" cmpd="sng">
            <a:solidFill>
              <a:schemeClr val="dk1"/>
            </a:solidFill>
            <a:prstDash val="solid"/>
            <a:round/>
            <a:headEnd type="none" w="med" len="med"/>
            <a:tailEnd type="none" w="med" len="med"/>
          </a:ln>
        </p:spPr>
      </p:cxnSp>
      <p:sp>
        <p:nvSpPr>
          <p:cNvPr id="703" name="Google Shape;703;p5"/>
          <p:cNvSpPr/>
          <p:nvPr/>
        </p:nvSpPr>
        <p:spPr>
          <a:xfrm>
            <a:off x="815517" y="3435334"/>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5"/>
          <p:cNvSpPr/>
          <p:nvPr/>
        </p:nvSpPr>
        <p:spPr>
          <a:xfrm>
            <a:off x="4435017" y="2701826"/>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5"/>
          <p:cNvSpPr/>
          <p:nvPr/>
        </p:nvSpPr>
        <p:spPr>
          <a:xfrm>
            <a:off x="4435017" y="4189367"/>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5"/>
          <p:cNvSpPr/>
          <p:nvPr/>
        </p:nvSpPr>
        <p:spPr>
          <a:xfrm>
            <a:off x="4435017" y="4922884"/>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5"/>
          <p:cNvSpPr/>
          <p:nvPr/>
        </p:nvSpPr>
        <p:spPr>
          <a:xfrm>
            <a:off x="4435017" y="5656401"/>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5"/>
          <p:cNvSpPr/>
          <p:nvPr/>
        </p:nvSpPr>
        <p:spPr>
          <a:xfrm>
            <a:off x="4438250" y="3445593"/>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5"/>
          <p:cNvSpPr/>
          <p:nvPr/>
        </p:nvSpPr>
        <p:spPr>
          <a:xfrm>
            <a:off x="8060984" y="2712076"/>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5"/>
          <p:cNvSpPr/>
          <p:nvPr/>
        </p:nvSpPr>
        <p:spPr>
          <a:xfrm>
            <a:off x="8060984" y="4199617"/>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5"/>
          <p:cNvSpPr/>
          <p:nvPr/>
        </p:nvSpPr>
        <p:spPr>
          <a:xfrm>
            <a:off x="8060984" y="4933134"/>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5"/>
          <p:cNvSpPr/>
          <p:nvPr/>
        </p:nvSpPr>
        <p:spPr>
          <a:xfrm>
            <a:off x="8060984" y="5666651"/>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3" name="Google Shape;713;p5"/>
          <p:cNvSpPr/>
          <p:nvPr/>
        </p:nvSpPr>
        <p:spPr>
          <a:xfrm>
            <a:off x="8064217" y="3455843"/>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4" name="Google Shape;714;p5"/>
          <p:cNvSpPr/>
          <p:nvPr/>
        </p:nvSpPr>
        <p:spPr>
          <a:xfrm>
            <a:off x="2297067" y="1718783"/>
            <a:ext cx="7671629" cy="56796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15" name="Google Shape;715;p5"/>
          <p:cNvGrpSpPr/>
          <p:nvPr/>
        </p:nvGrpSpPr>
        <p:grpSpPr>
          <a:xfrm>
            <a:off x="10444757" y="671160"/>
            <a:ext cx="1107989" cy="1293341"/>
            <a:chOff x="15073538" y="4274109"/>
            <a:chExt cx="1477581" cy="1724761"/>
          </a:xfrm>
        </p:grpSpPr>
        <p:grpSp>
          <p:nvGrpSpPr>
            <p:cNvPr id="716" name="Google Shape;716;p5"/>
            <p:cNvGrpSpPr/>
            <p:nvPr/>
          </p:nvGrpSpPr>
          <p:grpSpPr>
            <a:xfrm>
              <a:off x="15073538" y="4288134"/>
              <a:ext cx="1477581" cy="1710736"/>
              <a:chOff x="8390004" y="456115"/>
              <a:chExt cx="904162" cy="1046834"/>
            </a:xfrm>
          </p:grpSpPr>
          <p:grpSp>
            <p:nvGrpSpPr>
              <p:cNvPr id="717" name="Google Shape;717;p5"/>
              <p:cNvGrpSpPr/>
              <p:nvPr/>
            </p:nvGrpSpPr>
            <p:grpSpPr>
              <a:xfrm>
                <a:off x="8390004" y="1344626"/>
                <a:ext cx="193429" cy="158323"/>
                <a:chOff x="8390004" y="1344626"/>
                <a:chExt cx="193429" cy="158323"/>
              </a:xfrm>
            </p:grpSpPr>
            <p:sp>
              <p:nvSpPr>
                <p:cNvPr id="718" name="Google Shape;718;p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19" name="Google Shape;719;p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20" name="Google Shape;720;p5"/>
              <p:cNvGrpSpPr/>
              <p:nvPr/>
            </p:nvGrpSpPr>
            <p:grpSpPr>
              <a:xfrm>
                <a:off x="8437418" y="1249718"/>
                <a:ext cx="235873" cy="221893"/>
                <a:chOff x="8437418" y="1249718"/>
                <a:chExt cx="235873" cy="221893"/>
              </a:xfrm>
            </p:grpSpPr>
            <p:sp>
              <p:nvSpPr>
                <p:cNvPr id="721" name="Google Shape;721;p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22" name="Google Shape;722;p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23" name="Google Shape;723;p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24" name="Google Shape;724;p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25" name="Google Shape;725;p5"/>
              <p:cNvGrpSpPr/>
              <p:nvPr/>
            </p:nvGrpSpPr>
            <p:grpSpPr>
              <a:xfrm>
                <a:off x="8433011" y="1095392"/>
                <a:ext cx="388579" cy="353169"/>
                <a:chOff x="8433011" y="1095392"/>
                <a:chExt cx="388579" cy="353169"/>
              </a:xfrm>
            </p:grpSpPr>
            <p:sp>
              <p:nvSpPr>
                <p:cNvPr id="726" name="Google Shape;726;p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27" name="Google Shape;727;p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28" name="Google Shape;728;p5"/>
              <p:cNvGrpSpPr/>
              <p:nvPr/>
            </p:nvGrpSpPr>
            <p:grpSpPr>
              <a:xfrm>
                <a:off x="8457991" y="456115"/>
                <a:ext cx="836175" cy="922341"/>
                <a:chOff x="8457991" y="456115"/>
                <a:chExt cx="836175" cy="922341"/>
              </a:xfrm>
            </p:grpSpPr>
            <p:sp>
              <p:nvSpPr>
                <p:cNvPr id="729" name="Google Shape;729;p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0" name="Google Shape;730;p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31" name="Google Shape;731;p5"/>
              <p:cNvGrpSpPr/>
              <p:nvPr/>
            </p:nvGrpSpPr>
            <p:grpSpPr>
              <a:xfrm>
                <a:off x="9017765" y="1062485"/>
                <a:ext cx="43394" cy="51843"/>
                <a:chOff x="9017765" y="1062485"/>
                <a:chExt cx="43394" cy="51843"/>
              </a:xfrm>
            </p:grpSpPr>
            <p:sp>
              <p:nvSpPr>
                <p:cNvPr id="732" name="Google Shape;732;p5"/>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3" name="Google Shape;733;p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34" name="Google Shape;734;p5"/>
              <p:cNvGrpSpPr/>
              <p:nvPr/>
            </p:nvGrpSpPr>
            <p:grpSpPr>
              <a:xfrm>
                <a:off x="8715085" y="603328"/>
                <a:ext cx="436817" cy="522335"/>
                <a:chOff x="8715085" y="603328"/>
                <a:chExt cx="436817" cy="522335"/>
              </a:xfrm>
            </p:grpSpPr>
            <p:sp>
              <p:nvSpPr>
                <p:cNvPr id="735" name="Google Shape;735;p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6" name="Google Shape;736;p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37" name="Google Shape;737;p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8" name="Google Shape;738;p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9" name="Google Shape;739;p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40" name="Google Shape;740;p5"/>
            <p:cNvGrpSpPr/>
            <p:nvPr/>
          </p:nvGrpSpPr>
          <p:grpSpPr>
            <a:xfrm>
              <a:off x="15073538" y="4274109"/>
              <a:ext cx="1477581" cy="1710736"/>
              <a:chOff x="8390004" y="456115"/>
              <a:chExt cx="904162" cy="1046834"/>
            </a:xfrm>
          </p:grpSpPr>
          <p:grpSp>
            <p:nvGrpSpPr>
              <p:cNvPr id="741" name="Google Shape;741;p5"/>
              <p:cNvGrpSpPr/>
              <p:nvPr/>
            </p:nvGrpSpPr>
            <p:grpSpPr>
              <a:xfrm>
                <a:off x="8390004" y="1344626"/>
                <a:ext cx="193429" cy="158323"/>
                <a:chOff x="8390004" y="1344626"/>
                <a:chExt cx="193429" cy="158323"/>
              </a:xfrm>
            </p:grpSpPr>
            <p:sp>
              <p:nvSpPr>
                <p:cNvPr id="742" name="Google Shape;742;p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3" name="Google Shape;743;p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44" name="Google Shape;744;p5"/>
              <p:cNvGrpSpPr/>
              <p:nvPr/>
            </p:nvGrpSpPr>
            <p:grpSpPr>
              <a:xfrm>
                <a:off x="8437418" y="1249718"/>
                <a:ext cx="235873" cy="221893"/>
                <a:chOff x="8437418" y="1249718"/>
                <a:chExt cx="235873" cy="221893"/>
              </a:xfrm>
            </p:grpSpPr>
            <p:sp>
              <p:nvSpPr>
                <p:cNvPr id="745" name="Google Shape;745;p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6" name="Google Shape;746;p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47" name="Google Shape;747;p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8" name="Google Shape;748;p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49" name="Google Shape;749;p5"/>
              <p:cNvGrpSpPr/>
              <p:nvPr/>
            </p:nvGrpSpPr>
            <p:grpSpPr>
              <a:xfrm>
                <a:off x="8433011" y="1095392"/>
                <a:ext cx="388579" cy="353169"/>
                <a:chOff x="8433011" y="1095392"/>
                <a:chExt cx="388579" cy="353169"/>
              </a:xfrm>
            </p:grpSpPr>
            <p:sp>
              <p:nvSpPr>
                <p:cNvPr id="750" name="Google Shape;750;p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51" name="Google Shape;751;p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2" name="Google Shape;752;p5"/>
              <p:cNvGrpSpPr/>
              <p:nvPr/>
            </p:nvGrpSpPr>
            <p:grpSpPr>
              <a:xfrm>
                <a:off x="8457991" y="456115"/>
                <a:ext cx="836175" cy="922341"/>
                <a:chOff x="8457991" y="456115"/>
                <a:chExt cx="836175" cy="922341"/>
              </a:xfrm>
            </p:grpSpPr>
            <p:sp>
              <p:nvSpPr>
                <p:cNvPr id="753" name="Google Shape;753;p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54" name="Google Shape;754;p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5" name="Google Shape;755;p5"/>
              <p:cNvGrpSpPr/>
              <p:nvPr/>
            </p:nvGrpSpPr>
            <p:grpSpPr>
              <a:xfrm>
                <a:off x="9017765" y="1062485"/>
                <a:ext cx="43394" cy="51843"/>
                <a:chOff x="9017765" y="1062485"/>
                <a:chExt cx="43394" cy="51843"/>
              </a:xfrm>
            </p:grpSpPr>
            <p:sp>
              <p:nvSpPr>
                <p:cNvPr id="756" name="Google Shape;756;p5"/>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57" name="Google Shape;757;p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8" name="Google Shape;758;p5"/>
              <p:cNvGrpSpPr/>
              <p:nvPr/>
            </p:nvGrpSpPr>
            <p:grpSpPr>
              <a:xfrm>
                <a:off x="8715085" y="603328"/>
                <a:ext cx="436817" cy="522335"/>
                <a:chOff x="8715085" y="603328"/>
                <a:chExt cx="436817" cy="522335"/>
              </a:xfrm>
            </p:grpSpPr>
            <p:sp>
              <p:nvSpPr>
                <p:cNvPr id="759" name="Google Shape;759;p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0" name="Google Shape;760;p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61" name="Google Shape;761;p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2" name="Google Shape;762;p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3" name="Google Shape;763;p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764" name="Google Shape;764;p5"/>
          <p:cNvGrpSpPr/>
          <p:nvPr/>
        </p:nvGrpSpPr>
        <p:grpSpPr>
          <a:xfrm rot="7732976">
            <a:off x="646335" y="543220"/>
            <a:ext cx="1319737" cy="1447763"/>
            <a:chOff x="848858" y="802503"/>
            <a:chExt cx="1661977" cy="1823204"/>
          </a:xfrm>
        </p:grpSpPr>
        <p:grpSp>
          <p:nvGrpSpPr>
            <p:cNvPr id="765" name="Google Shape;765;p5"/>
            <p:cNvGrpSpPr/>
            <p:nvPr/>
          </p:nvGrpSpPr>
          <p:grpSpPr>
            <a:xfrm rot="1662196">
              <a:off x="1130426" y="972965"/>
              <a:ext cx="1098840" cy="1482279"/>
              <a:chOff x="8283797" y="2441867"/>
              <a:chExt cx="597407" cy="805871"/>
            </a:xfrm>
          </p:grpSpPr>
          <p:grpSp>
            <p:nvGrpSpPr>
              <p:cNvPr id="766" name="Google Shape;766;p5"/>
              <p:cNvGrpSpPr/>
              <p:nvPr/>
            </p:nvGrpSpPr>
            <p:grpSpPr>
              <a:xfrm>
                <a:off x="8284787" y="2441867"/>
                <a:ext cx="419765" cy="628420"/>
                <a:chOff x="8284787" y="2441867"/>
                <a:chExt cx="419765" cy="628420"/>
              </a:xfrm>
            </p:grpSpPr>
            <p:sp>
              <p:nvSpPr>
                <p:cNvPr id="767" name="Google Shape;767;p5"/>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8" name="Google Shape;768;p5"/>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69" name="Google Shape;769;p5"/>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70" name="Google Shape;770;p5"/>
              <p:cNvGrpSpPr/>
              <p:nvPr/>
            </p:nvGrpSpPr>
            <p:grpSpPr>
              <a:xfrm>
                <a:off x="8460611" y="2441867"/>
                <a:ext cx="419676" cy="628420"/>
                <a:chOff x="8460611" y="2441867"/>
                <a:chExt cx="419676" cy="628420"/>
              </a:xfrm>
            </p:grpSpPr>
            <p:sp>
              <p:nvSpPr>
                <p:cNvPr id="771" name="Google Shape;771;p5"/>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2" name="Google Shape;772;p5"/>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73" name="Google Shape;773;p5"/>
              <p:cNvGrpSpPr/>
              <p:nvPr/>
            </p:nvGrpSpPr>
            <p:grpSpPr>
              <a:xfrm>
                <a:off x="8283797" y="2970942"/>
                <a:ext cx="597407" cy="276796"/>
                <a:chOff x="8283797" y="2970942"/>
                <a:chExt cx="597407" cy="276796"/>
              </a:xfrm>
            </p:grpSpPr>
            <p:grpSp>
              <p:nvGrpSpPr>
                <p:cNvPr id="774" name="Google Shape;774;p5"/>
                <p:cNvGrpSpPr/>
                <p:nvPr/>
              </p:nvGrpSpPr>
              <p:grpSpPr>
                <a:xfrm>
                  <a:off x="8283797" y="2970942"/>
                  <a:ext cx="276796" cy="276796"/>
                  <a:chOff x="8283797" y="2970942"/>
                  <a:chExt cx="276796" cy="276796"/>
                </a:xfrm>
              </p:grpSpPr>
              <p:sp>
                <p:nvSpPr>
                  <p:cNvPr id="775" name="Google Shape;775;p5"/>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6" name="Google Shape;776;p5"/>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77" name="Google Shape;777;p5"/>
                <p:cNvGrpSpPr/>
                <p:nvPr/>
              </p:nvGrpSpPr>
              <p:grpSpPr>
                <a:xfrm>
                  <a:off x="8604408" y="2970942"/>
                  <a:ext cx="276796" cy="276796"/>
                  <a:chOff x="8604408" y="2970942"/>
                  <a:chExt cx="276796" cy="276796"/>
                </a:xfrm>
              </p:grpSpPr>
              <p:sp>
                <p:nvSpPr>
                  <p:cNvPr id="778" name="Google Shape;778;p5"/>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9" name="Google Shape;779;p5"/>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780" name="Google Shape;780;p5"/>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81" name="Google Shape;781;p5"/>
            <p:cNvGrpSpPr/>
            <p:nvPr/>
          </p:nvGrpSpPr>
          <p:grpSpPr>
            <a:xfrm rot="1662196">
              <a:off x="1130426" y="972965"/>
              <a:ext cx="1098840" cy="1482279"/>
              <a:chOff x="8283797" y="2441867"/>
              <a:chExt cx="597407" cy="805871"/>
            </a:xfrm>
          </p:grpSpPr>
          <p:grpSp>
            <p:nvGrpSpPr>
              <p:cNvPr id="782" name="Google Shape;782;p5"/>
              <p:cNvGrpSpPr/>
              <p:nvPr/>
            </p:nvGrpSpPr>
            <p:grpSpPr>
              <a:xfrm>
                <a:off x="8284787" y="2441867"/>
                <a:ext cx="419765" cy="628420"/>
                <a:chOff x="8284787" y="2441867"/>
                <a:chExt cx="419765" cy="628420"/>
              </a:xfrm>
            </p:grpSpPr>
            <p:sp>
              <p:nvSpPr>
                <p:cNvPr id="783" name="Google Shape;783;p5"/>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84" name="Google Shape;784;p5"/>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85" name="Google Shape;785;p5"/>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86" name="Google Shape;786;p5"/>
              <p:cNvGrpSpPr/>
              <p:nvPr/>
            </p:nvGrpSpPr>
            <p:grpSpPr>
              <a:xfrm>
                <a:off x="8460611" y="2441867"/>
                <a:ext cx="419676" cy="628420"/>
                <a:chOff x="8460611" y="2441867"/>
                <a:chExt cx="419676" cy="628420"/>
              </a:xfrm>
            </p:grpSpPr>
            <p:sp>
              <p:nvSpPr>
                <p:cNvPr id="787" name="Google Shape;787;p5"/>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88" name="Google Shape;788;p5"/>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89" name="Google Shape;789;p5"/>
              <p:cNvGrpSpPr/>
              <p:nvPr/>
            </p:nvGrpSpPr>
            <p:grpSpPr>
              <a:xfrm>
                <a:off x="8283797" y="2970942"/>
                <a:ext cx="597407" cy="276796"/>
                <a:chOff x="8283797" y="2970942"/>
                <a:chExt cx="597407" cy="276796"/>
              </a:xfrm>
            </p:grpSpPr>
            <p:grpSp>
              <p:nvGrpSpPr>
                <p:cNvPr id="790" name="Google Shape;790;p5"/>
                <p:cNvGrpSpPr/>
                <p:nvPr/>
              </p:nvGrpSpPr>
              <p:grpSpPr>
                <a:xfrm>
                  <a:off x="8283797" y="2970942"/>
                  <a:ext cx="276796" cy="276796"/>
                  <a:chOff x="8283797" y="2970942"/>
                  <a:chExt cx="276796" cy="276796"/>
                </a:xfrm>
              </p:grpSpPr>
              <p:sp>
                <p:nvSpPr>
                  <p:cNvPr id="791" name="Google Shape;791;p5"/>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2" name="Google Shape;792;p5"/>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93" name="Google Shape;793;p5"/>
                <p:cNvGrpSpPr/>
                <p:nvPr/>
              </p:nvGrpSpPr>
              <p:grpSpPr>
                <a:xfrm>
                  <a:off x="8604408" y="2970942"/>
                  <a:ext cx="276796" cy="276796"/>
                  <a:chOff x="8604408" y="2970942"/>
                  <a:chExt cx="276796" cy="276796"/>
                </a:xfrm>
              </p:grpSpPr>
              <p:sp>
                <p:nvSpPr>
                  <p:cNvPr id="794" name="Google Shape;794;p5"/>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5" name="Google Shape;795;p5"/>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796" name="Google Shape;796;p5"/>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166435143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005 Bingo">
  <p:cSld name="005 Bingo">
    <p:spTree>
      <p:nvGrpSpPr>
        <p:cNvPr id="1" name="Shape 797"/>
        <p:cNvGrpSpPr/>
        <p:nvPr/>
      </p:nvGrpSpPr>
      <p:grpSpPr>
        <a:xfrm>
          <a:off x="0" y="0"/>
          <a:ext cx="0" cy="0"/>
          <a:chOff x="0" y="0"/>
          <a:chExt cx="0" cy="0"/>
        </a:xfrm>
      </p:grpSpPr>
      <p:sp>
        <p:nvSpPr>
          <p:cNvPr id="798" name="Google Shape;798;p6"/>
          <p:cNvSpPr/>
          <p:nvPr/>
        </p:nvSpPr>
        <p:spPr>
          <a:xfrm>
            <a:off x="650817" y="1750441"/>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9" name="Google Shape;799;p6"/>
          <p:cNvSpPr/>
          <p:nvPr/>
        </p:nvSpPr>
        <p:spPr>
          <a:xfrm>
            <a:off x="4356991" y="1750442"/>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0" name="Google Shape;800;p6"/>
          <p:cNvSpPr/>
          <p:nvPr/>
        </p:nvSpPr>
        <p:spPr>
          <a:xfrm>
            <a:off x="2503975" y="1750442"/>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1" name="Google Shape;801;p6"/>
          <p:cNvSpPr/>
          <p:nvPr/>
        </p:nvSpPr>
        <p:spPr>
          <a:xfrm>
            <a:off x="6210005" y="1734549"/>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2" name="Google Shape;802;p6"/>
          <p:cNvSpPr/>
          <p:nvPr/>
        </p:nvSpPr>
        <p:spPr>
          <a:xfrm>
            <a:off x="9916179" y="1734550"/>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3" name="Google Shape;803;p6"/>
          <p:cNvSpPr/>
          <p:nvPr/>
        </p:nvSpPr>
        <p:spPr>
          <a:xfrm>
            <a:off x="8063165" y="1734550"/>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4" name="Google Shape;804;p6"/>
          <p:cNvSpPr/>
          <p:nvPr/>
        </p:nvSpPr>
        <p:spPr>
          <a:xfrm>
            <a:off x="650817" y="3340602"/>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5" name="Google Shape;805;p6"/>
          <p:cNvSpPr/>
          <p:nvPr/>
        </p:nvSpPr>
        <p:spPr>
          <a:xfrm>
            <a:off x="4356991" y="3340602"/>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6" name="Google Shape;806;p6"/>
          <p:cNvSpPr/>
          <p:nvPr/>
        </p:nvSpPr>
        <p:spPr>
          <a:xfrm>
            <a:off x="2503975" y="3340602"/>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7" name="Google Shape;807;p6"/>
          <p:cNvSpPr/>
          <p:nvPr/>
        </p:nvSpPr>
        <p:spPr>
          <a:xfrm>
            <a:off x="6210005" y="3324710"/>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8" name="Google Shape;808;p6"/>
          <p:cNvSpPr/>
          <p:nvPr/>
        </p:nvSpPr>
        <p:spPr>
          <a:xfrm>
            <a:off x="9916179" y="3324710"/>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9" name="Google Shape;809;p6"/>
          <p:cNvSpPr/>
          <p:nvPr/>
        </p:nvSpPr>
        <p:spPr>
          <a:xfrm>
            <a:off x="8063165" y="3324710"/>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0" name="Google Shape;810;p6"/>
          <p:cNvSpPr/>
          <p:nvPr/>
        </p:nvSpPr>
        <p:spPr>
          <a:xfrm>
            <a:off x="650817" y="4931357"/>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1" name="Google Shape;811;p6"/>
          <p:cNvSpPr/>
          <p:nvPr/>
        </p:nvSpPr>
        <p:spPr>
          <a:xfrm>
            <a:off x="4356991" y="4931358"/>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2" name="Google Shape;812;p6"/>
          <p:cNvSpPr/>
          <p:nvPr/>
        </p:nvSpPr>
        <p:spPr>
          <a:xfrm>
            <a:off x="2503975" y="4931358"/>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3" name="Google Shape;813;p6"/>
          <p:cNvSpPr/>
          <p:nvPr/>
        </p:nvSpPr>
        <p:spPr>
          <a:xfrm>
            <a:off x="6210005" y="4915465"/>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4" name="Google Shape;814;p6"/>
          <p:cNvSpPr/>
          <p:nvPr/>
        </p:nvSpPr>
        <p:spPr>
          <a:xfrm>
            <a:off x="9916179" y="4915466"/>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5" name="Google Shape;815;p6"/>
          <p:cNvSpPr/>
          <p:nvPr/>
        </p:nvSpPr>
        <p:spPr>
          <a:xfrm>
            <a:off x="8063165" y="4915466"/>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6" name="Google Shape;816;p6"/>
          <p:cNvSpPr/>
          <p:nvPr/>
        </p:nvSpPr>
        <p:spPr>
          <a:xfrm rot="-1351234">
            <a:off x="374532" y="1754872"/>
            <a:ext cx="958863" cy="26199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6"/>
          <p:cNvSpPr/>
          <p:nvPr/>
        </p:nvSpPr>
        <p:spPr>
          <a:xfrm rot="2864323">
            <a:off x="10893996" y="1675462"/>
            <a:ext cx="959116" cy="26200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818" name="Google Shape;818;p6"/>
          <p:cNvSpPr/>
          <p:nvPr/>
        </p:nvSpPr>
        <p:spPr>
          <a:xfrm rot="2864323">
            <a:off x="300929" y="6038246"/>
            <a:ext cx="959116" cy="26200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819" name="Google Shape;819;p6"/>
          <p:cNvSpPr/>
          <p:nvPr/>
        </p:nvSpPr>
        <p:spPr>
          <a:xfrm rot="-2300605">
            <a:off x="10994444" y="6101972"/>
            <a:ext cx="960128" cy="261909"/>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820" name="Google Shape;820;p6"/>
          <p:cNvGrpSpPr/>
          <p:nvPr/>
        </p:nvGrpSpPr>
        <p:grpSpPr>
          <a:xfrm rot="-5121576">
            <a:off x="723944" y="443598"/>
            <a:ext cx="923571" cy="1093421"/>
            <a:chOff x="15662019" y="7573647"/>
            <a:chExt cx="1385387" cy="1640167"/>
          </a:xfrm>
        </p:grpSpPr>
        <p:grpSp>
          <p:nvGrpSpPr>
            <p:cNvPr id="821" name="Google Shape;821;p6"/>
            <p:cNvGrpSpPr/>
            <p:nvPr/>
          </p:nvGrpSpPr>
          <p:grpSpPr>
            <a:xfrm>
              <a:off x="15662019" y="7580072"/>
              <a:ext cx="1385387" cy="1633742"/>
              <a:chOff x="4444301" y="5303307"/>
              <a:chExt cx="837446" cy="987573"/>
            </a:xfrm>
          </p:grpSpPr>
          <p:grpSp>
            <p:nvGrpSpPr>
              <p:cNvPr id="822" name="Google Shape;822;p6"/>
              <p:cNvGrpSpPr/>
              <p:nvPr/>
            </p:nvGrpSpPr>
            <p:grpSpPr>
              <a:xfrm>
                <a:off x="4447958" y="5864581"/>
                <a:ext cx="411276" cy="403725"/>
                <a:chOff x="4447958" y="5864581"/>
                <a:chExt cx="411276" cy="403725"/>
              </a:xfrm>
            </p:grpSpPr>
            <p:sp>
              <p:nvSpPr>
                <p:cNvPr id="823" name="Google Shape;823;p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24" name="Google Shape;824;p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25" name="Google Shape;825;p6"/>
              <p:cNvGrpSpPr/>
              <p:nvPr/>
            </p:nvGrpSpPr>
            <p:grpSpPr>
              <a:xfrm>
                <a:off x="4444301" y="6116630"/>
                <a:ext cx="191552" cy="174250"/>
                <a:chOff x="4444301" y="6116630"/>
                <a:chExt cx="191552" cy="174250"/>
              </a:xfrm>
            </p:grpSpPr>
            <p:sp>
              <p:nvSpPr>
                <p:cNvPr id="826" name="Google Shape;826;p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27" name="Google Shape;827;p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28" name="Google Shape;828;p6"/>
              <p:cNvGrpSpPr/>
              <p:nvPr/>
            </p:nvGrpSpPr>
            <p:grpSpPr>
              <a:xfrm>
                <a:off x="4462311" y="5636933"/>
                <a:ext cx="572525" cy="575651"/>
                <a:chOff x="4462311" y="5636933"/>
                <a:chExt cx="572525" cy="575651"/>
              </a:xfrm>
            </p:grpSpPr>
            <p:sp>
              <p:nvSpPr>
                <p:cNvPr id="829" name="Google Shape;829;p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0" name="Google Shape;830;p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31" name="Google Shape;831;p6"/>
              <p:cNvGrpSpPr/>
              <p:nvPr/>
            </p:nvGrpSpPr>
            <p:grpSpPr>
              <a:xfrm>
                <a:off x="4751814" y="5483009"/>
                <a:ext cx="402028" cy="354862"/>
                <a:chOff x="4751814" y="5483009"/>
                <a:chExt cx="402028" cy="354862"/>
              </a:xfrm>
            </p:grpSpPr>
            <p:sp>
              <p:nvSpPr>
                <p:cNvPr id="832" name="Google Shape;832;p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3" name="Google Shape;833;p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34" name="Google Shape;834;p6"/>
              <p:cNvGrpSpPr/>
              <p:nvPr/>
            </p:nvGrpSpPr>
            <p:grpSpPr>
              <a:xfrm>
                <a:off x="4865542" y="5303307"/>
                <a:ext cx="416205" cy="387402"/>
                <a:chOff x="4865542" y="5303307"/>
                <a:chExt cx="416205" cy="387402"/>
              </a:xfrm>
            </p:grpSpPr>
            <p:sp>
              <p:nvSpPr>
                <p:cNvPr id="835" name="Google Shape;835;p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6" name="Google Shape;836;p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37" name="Google Shape;837;p6"/>
              <p:cNvGrpSpPr/>
              <p:nvPr/>
            </p:nvGrpSpPr>
            <p:grpSpPr>
              <a:xfrm>
                <a:off x="4804248" y="5401592"/>
                <a:ext cx="421233" cy="357222"/>
                <a:chOff x="4804248" y="5401592"/>
                <a:chExt cx="421233" cy="357222"/>
              </a:xfrm>
            </p:grpSpPr>
            <p:sp>
              <p:nvSpPr>
                <p:cNvPr id="838" name="Google Shape;838;p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9" name="Google Shape;839;p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40" name="Google Shape;840;p6"/>
              <p:cNvGrpSpPr/>
              <p:nvPr/>
            </p:nvGrpSpPr>
            <p:grpSpPr>
              <a:xfrm>
                <a:off x="4680264" y="5562151"/>
                <a:ext cx="421201" cy="357254"/>
                <a:chOff x="4680264" y="5562151"/>
                <a:chExt cx="421201" cy="357254"/>
              </a:xfrm>
            </p:grpSpPr>
            <p:sp>
              <p:nvSpPr>
                <p:cNvPr id="841" name="Google Shape;841;p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42" name="Google Shape;842;p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43" name="Google Shape;843;p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844" name="Google Shape;844;p6"/>
              <p:cNvGrpSpPr/>
              <p:nvPr/>
            </p:nvGrpSpPr>
            <p:grpSpPr>
              <a:xfrm>
                <a:off x="4661227" y="5807423"/>
                <a:ext cx="195857" cy="208030"/>
                <a:chOff x="4661227" y="5807423"/>
                <a:chExt cx="195857" cy="208030"/>
              </a:xfrm>
            </p:grpSpPr>
            <p:sp>
              <p:nvSpPr>
                <p:cNvPr id="845" name="Google Shape;845;p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46" name="Google Shape;846;p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47" name="Google Shape;847;p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48" name="Google Shape;848;p6"/>
            <p:cNvGrpSpPr/>
            <p:nvPr/>
          </p:nvGrpSpPr>
          <p:grpSpPr>
            <a:xfrm>
              <a:off x="15662019" y="7573647"/>
              <a:ext cx="1385387" cy="1633742"/>
              <a:chOff x="4444301" y="5303307"/>
              <a:chExt cx="837446" cy="987573"/>
            </a:xfrm>
          </p:grpSpPr>
          <p:grpSp>
            <p:nvGrpSpPr>
              <p:cNvPr id="849" name="Google Shape;849;p6"/>
              <p:cNvGrpSpPr/>
              <p:nvPr/>
            </p:nvGrpSpPr>
            <p:grpSpPr>
              <a:xfrm>
                <a:off x="4447958" y="5864581"/>
                <a:ext cx="411276" cy="403725"/>
                <a:chOff x="4447958" y="5864581"/>
                <a:chExt cx="411276" cy="403725"/>
              </a:xfrm>
            </p:grpSpPr>
            <p:sp>
              <p:nvSpPr>
                <p:cNvPr id="850" name="Google Shape;850;p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51" name="Google Shape;851;p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52" name="Google Shape;852;p6"/>
              <p:cNvGrpSpPr/>
              <p:nvPr/>
            </p:nvGrpSpPr>
            <p:grpSpPr>
              <a:xfrm>
                <a:off x="4444301" y="6116630"/>
                <a:ext cx="191552" cy="174250"/>
                <a:chOff x="4444301" y="6116630"/>
                <a:chExt cx="191552" cy="174250"/>
              </a:xfrm>
            </p:grpSpPr>
            <p:sp>
              <p:nvSpPr>
                <p:cNvPr id="853" name="Google Shape;853;p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54" name="Google Shape;854;p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55" name="Google Shape;855;p6"/>
              <p:cNvGrpSpPr/>
              <p:nvPr/>
            </p:nvGrpSpPr>
            <p:grpSpPr>
              <a:xfrm>
                <a:off x="4462311" y="5636933"/>
                <a:ext cx="572525" cy="575651"/>
                <a:chOff x="4462311" y="5636933"/>
                <a:chExt cx="572525" cy="575651"/>
              </a:xfrm>
            </p:grpSpPr>
            <p:sp>
              <p:nvSpPr>
                <p:cNvPr id="856" name="Google Shape;856;p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57" name="Google Shape;857;p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58" name="Google Shape;858;p6"/>
              <p:cNvGrpSpPr/>
              <p:nvPr/>
            </p:nvGrpSpPr>
            <p:grpSpPr>
              <a:xfrm>
                <a:off x="4751814" y="5483009"/>
                <a:ext cx="402028" cy="354862"/>
                <a:chOff x="4751814" y="5483009"/>
                <a:chExt cx="402028" cy="354862"/>
              </a:xfrm>
            </p:grpSpPr>
            <p:sp>
              <p:nvSpPr>
                <p:cNvPr id="859" name="Google Shape;859;p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0" name="Google Shape;860;p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61" name="Google Shape;861;p6"/>
              <p:cNvGrpSpPr/>
              <p:nvPr/>
            </p:nvGrpSpPr>
            <p:grpSpPr>
              <a:xfrm>
                <a:off x="4865542" y="5303307"/>
                <a:ext cx="416205" cy="387402"/>
                <a:chOff x="4865542" y="5303307"/>
                <a:chExt cx="416205" cy="387402"/>
              </a:xfrm>
            </p:grpSpPr>
            <p:sp>
              <p:nvSpPr>
                <p:cNvPr id="862" name="Google Shape;862;p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3" name="Google Shape;863;p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64" name="Google Shape;864;p6"/>
              <p:cNvGrpSpPr/>
              <p:nvPr/>
            </p:nvGrpSpPr>
            <p:grpSpPr>
              <a:xfrm>
                <a:off x="4804248" y="5401592"/>
                <a:ext cx="421233" cy="357222"/>
                <a:chOff x="4804248" y="5401592"/>
                <a:chExt cx="421233" cy="357222"/>
              </a:xfrm>
            </p:grpSpPr>
            <p:sp>
              <p:nvSpPr>
                <p:cNvPr id="865" name="Google Shape;865;p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6" name="Google Shape;866;p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67" name="Google Shape;867;p6"/>
              <p:cNvGrpSpPr/>
              <p:nvPr/>
            </p:nvGrpSpPr>
            <p:grpSpPr>
              <a:xfrm>
                <a:off x="4680264" y="5562151"/>
                <a:ext cx="421201" cy="357254"/>
                <a:chOff x="4680264" y="5562151"/>
                <a:chExt cx="421201" cy="357254"/>
              </a:xfrm>
            </p:grpSpPr>
            <p:sp>
              <p:nvSpPr>
                <p:cNvPr id="868" name="Google Shape;868;p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9" name="Google Shape;869;p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70" name="Google Shape;870;p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871" name="Google Shape;871;p6"/>
              <p:cNvGrpSpPr/>
              <p:nvPr/>
            </p:nvGrpSpPr>
            <p:grpSpPr>
              <a:xfrm>
                <a:off x="4661227" y="5807423"/>
                <a:ext cx="195857" cy="208030"/>
                <a:chOff x="4661227" y="5807423"/>
                <a:chExt cx="195857" cy="208030"/>
              </a:xfrm>
            </p:grpSpPr>
            <p:sp>
              <p:nvSpPr>
                <p:cNvPr id="872" name="Google Shape;872;p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73" name="Google Shape;873;p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74" name="Google Shape;874;p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875" name="Google Shape;875;p6"/>
          <p:cNvGrpSpPr/>
          <p:nvPr/>
        </p:nvGrpSpPr>
        <p:grpSpPr>
          <a:xfrm>
            <a:off x="10268149" y="531520"/>
            <a:ext cx="845843" cy="1008357"/>
            <a:chOff x="16295136" y="957167"/>
            <a:chExt cx="1268764" cy="1512536"/>
          </a:xfrm>
        </p:grpSpPr>
        <p:grpSp>
          <p:nvGrpSpPr>
            <p:cNvPr id="876" name="Google Shape;876;p6"/>
            <p:cNvGrpSpPr/>
            <p:nvPr/>
          </p:nvGrpSpPr>
          <p:grpSpPr>
            <a:xfrm rot="1552322">
              <a:off x="16540639" y="1061526"/>
              <a:ext cx="777769" cy="1303822"/>
              <a:chOff x="5875210" y="3579589"/>
              <a:chExt cx="504443" cy="845629"/>
            </a:xfrm>
          </p:grpSpPr>
          <p:grpSp>
            <p:nvGrpSpPr>
              <p:cNvPr id="877" name="Google Shape;877;p6"/>
              <p:cNvGrpSpPr/>
              <p:nvPr/>
            </p:nvGrpSpPr>
            <p:grpSpPr>
              <a:xfrm>
                <a:off x="5875210" y="3579589"/>
                <a:ext cx="504443" cy="845629"/>
                <a:chOff x="5875210" y="3579589"/>
                <a:chExt cx="504443" cy="845629"/>
              </a:xfrm>
            </p:grpSpPr>
            <p:grpSp>
              <p:nvGrpSpPr>
                <p:cNvPr id="878" name="Google Shape;878;p6"/>
                <p:cNvGrpSpPr/>
                <p:nvPr/>
              </p:nvGrpSpPr>
              <p:grpSpPr>
                <a:xfrm>
                  <a:off x="5875210" y="3579589"/>
                  <a:ext cx="504443" cy="845629"/>
                  <a:chOff x="5875210" y="3579589"/>
                  <a:chExt cx="504443" cy="845629"/>
                </a:xfrm>
              </p:grpSpPr>
              <p:sp>
                <p:nvSpPr>
                  <p:cNvPr id="879" name="Google Shape;879;p6"/>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0" name="Google Shape;880;p6"/>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81" name="Google Shape;881;p6"/>
                <p:cNvGrpSpPr/>
                <p:nvPr/>
              </p:nvGrpSpPr>
              <p:grpSpPr>
                <a:xfrm>
                  <a:off x="5875210" y="3776090"/>
                  <a:ext cx="504348" cy="442245"/>
                  <a:chOff x="5875210" y="3776090"/>
                  <a:chExt cx="504348" cy="442245"/>
                </a:xfrm>
              </p:grpSpPr>
              <p:sp>
                <p:nvSpPr>
                  <p:cNvPr id="882" name="Google Shape;882;p6"/>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3" name="Google Shape;883;p6"/>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884" name="Google Shape;884;p6"/>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85" name="Google Shape;885;p6"/>
            <p:cNvGrpSpPr/>
            <p:nvPr/>
          </p:nvGrpSpPr>
          <p:grpSpPr>
            <a:xfrm rot="1552322">
              <a:off x="16540628" y="1061521"/>
              <a:ext cx="777769" cy="1303822"/>
              <a:chOff x="5875210" y="3579589"/>
              <a:chExt cx="504443" cy="845629"/>
            </a:xfrm>
          </p:grpSpPr>
          <p:grpSp>
            <p:nvGrpSpPr>
              <p:cNvPr id="886" name="Google Shape;886;p6"/>
              <p:cNvGrpSpPr/>
              <p:nvPr/>
            </p:nvGrpSpPr>
            <p:grpSpPr>
              <a:xfrm>
                <a:off x="5875210" y="3579589"/>
                <a:ext cx="504443" cy="845629"/>
                <a:chOff x="5875210" y="3579589"/>
                <a:chExt cx="504443" cy="845629"/>
              </a:xfrm>
            </p:grpSpPr>
            <p:grpSp>
              <p:nvGrpSpPr>
                <p:cNvPr id="887" name="Google Shape;887;p6"/>
                <p:cNvGrpSpPr/>
                <p:nvPr/>
              </p:nvGrpSpPr>
              <p:grpSpPr>
                <a:xfrm>
                  <a:off x="5875210" y="3579589"/>
                  <a:ext cx="504443" cy="845629"/>
                  <a:chOff x="5875210" y="3579589"/>
                  <a:chExt cx="504443" cy="845629"/>
                </a:xfrm>
              </p:grpSpPr>
              <p:sp>
                <p:nvSpPr>
                  <p:cNvPr id="888" name="Google Shape;888;p6"/>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9" name="Google Shape;889;p6"/>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90" name="Google Shape;890;p6"/>
                <p:cNvGrpSpPr/>
                <p:nvPr/>
              </p:nvGrpSpPr>
              <p:grpSpPr>
                <a:xfrm>
                  <a:off x="5875210" y="3776090"/>
                  <a:ext cx="504348" cy="442245"/>
                  <a:chOff x="5875210" y="3776090"/>
                  <a:chExt cx="504348" cy="442245"/>
                </a:xfrm>
              </p:grpSpPr>
              <p:sp>
                <p:nvSpPr>
                  <p:cNvPr id="891" name="Google Shape;891;p6"/>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2" name="Google Shape;892;p6"/>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893" name="Google Shape;893;p6"/>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22247688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006 Cause and Effect">
  <p:cSld name="006 Cause and Effect">
    <p:spTree>
      <p:nvGrpSpPr>
        <p:cNvPr id="1" name="Shape 894"/>
        <p:cNvGrpSpPr/>
        <p:nvPr/>
      </p:nvGrpSpPr>
      <p:grpSpPr>
        <a:xfrm>
          <a:off x="0" y="0"/>
          <a:ext cx="0" cy="0"/>
          <a:chOff x="0" y="0"/>
          <a:chExt cx="0" cy="0"/>
        </a:xfrm>
      </p:grpSpPr>
      <p:sp>
        <p:nvSpPr>
          <p:cNvPr id="895" name="Google Shape;895;p7"/>
          <p:cNvSpPr/>
          <p:nvPr/>
        </p:nvSpPr>
        <p:spPr>
          <a:xfrm>
            <a:off x="5202826" y="1962471"/>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6" name="Google Shape;896;p7"/>
          <p:cNvSpPr/>
          <p:nvPr/>
        </p:nvSpPr>
        <p:spPr>
          <a:xfrm>
            <a:off x="5202826" y="4966105"/>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7" name="Google Shape;897;p7"/>
          <p:cNvSpPr/>
          <p:nvPr/>
        </p:nvSpPr>
        <p:spPr>
          <a:xfrm>
            <a:off x="5202826" y="3458497"/>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8" name="Google Shape;898;p7"/>
          <p:cNvSpPr/>
          <p:nvPr/>
        </p:nvSpPr>
        <p:spPr>
          <a:xfrm>
            <a:off x="551443" y="1962471"/>
            <a:ext cx="3947555" cy="427442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9" name="Google Shape;899;p7"/>
          <p:cNvSpPr/>
          <p:nvPr/>
        </p:nvSpPr>
        <p:spPr>
          <a:xfrm>
            <a:off x="341817" y="1751102"/>
            <a:ext cx="846359" cy="829052"/>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0" name="Google Shape;900;p7"/>
          <p:cNvSpPr/>
          <p:nvPr/>
        </p:nvSpPr>
        <p:spPr>
          <a:xfrm>
            <a:off x="3926591" y="170446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01" name="Google Shape;901;p7"/>
          <p:cNvGrpSpPr/>
          <p:nvPr/>
        </p:nvGrpSpPr>
        <p:grpSpPr>
          <a:xfrm rot="-7619478">
            <a:off x="4585628" y="2620906"/>
            <a:ext cx="263690" cy="808918"/>
            <a:chOff x="5847863" y="4281335"/>
            <a:chExt cx="358150" cy="1075915"/>
          </a:xfrm>
        </p:grpSpPr>
        <p:sp>
          <p:nvSpPr>
            <p:cNvPr id="902" name="Google Shape;902;p7"/>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3" name="Google Shape;903;p7"/>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04" name="Google Shape;904;p7"/>
          <p:cNvGrpSpPr/>
          <p:nvPr/>
        </p:nvGrpSpPr>
        <p:grpSpPr>
          <a:xfrm rot="-4158542">
            <a:off x="4568941" y="4867734"/>
            <a:ext cx="259900" cy="819828"/>
            <a:chOff x="5847863" y="4281335"/>
            <a:chExt cx="358150" cy="1075915"/>
          </a:xfrm>
        </p:grpSpPr>
        <p:sp>
          <p:nvSpPr>
            <p:cNvPr id="905" name="Google Shape;905;p7"/>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6" name="Google Shape;906;p7"/>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07" name="Google Shape;907;p7"/>
          <p:cNvGrpSpPr/>
          <p:nvPr/>
        </p:nvGrpSpPr>
        <p:grpSpPr>
          <a:xfrm rot="-5558147">
            <a:off x="4569870" y="3777541"/>
            <a:ext cx="258045" cy="825261"/>
            <a:chOff x="5847863" y="4281335"/>
            <a:chExt cx="358150" cy="1075915"/>
          </a:xfrm>
        </p:grpSpPr>
        <p:sp>
          <p:nvSpPr>
            <p:cNvPr id="908" name="Google Shape;908;p7"/>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9" name="Google Shape;909;p7"/>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10" name="Google Shape;910;p7"/>
          <p:cNvSpPr/>
          <p:nvPr/>
        </p:nvSpPr>
        <p:spPr>
          <a:xfrm>
            <a:off x="5290273" y="175109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7"/>
          <p:cNvSpPr/>
          <p:nvPr/>
        </p:nvSpPr>
        <p:spPr>
          <a:xfrm>
            <a:off x="5290273" y="3163638"/>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7"/>
          <p:cNvSpPr/>
          <p:nvPr/>
        </p:nvSpPr>
        <p:spPr>
          <a:xfrm>
            <a:off x="5304423" y="465443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913" name="Google Shape;913;p7"/>
          <p:cNvGrpSpPr/>
          <p:nvPr/>
        </p:nvGrpSpPr>
        <p:grpSpPr>
          <a:xfrm>
            <a:off x="11220705" y="4329495"/>
            <a:ext cx="635109" cy="807097"/>
            <a:chOff x="16453107" y="5822292"/>
            <a:chExt cx="952664" cy="1210645"/>
          </a:xfrm>
        </p:grpSpPr>
        <p:grpSp>
          <p:nvGrpSpPr>
            <p:cNvPr id="914" name="Google Shape;914;p7"/>
            <p:cNvGrpSpPr/>
            <p:nvPr/>
          </p:nvGrpSpPr>
          <p:grpSpPr>
            <a:xfrm rot="-408978">
              <a:off x="16516689" y="5867319"/>
              <a:ext cx="825500" cy="1120590"/>
              <a:chOff x="4584954" y="2452115"/>
              <a:chExt cx="607790" cy="825055"/>
            </a:xfrm>
          </p:grpSpPr>
          <p:grpSp>
            <p:nvGrpSpPr>
              <p:cNvPr id="915" name="Google Shape;915;p7"/>
              <p:cNvGrpSpPr/>
              <p:nvPr/>
            </p:nvGrpSpPr>
            <p:grpSpPr>
              <a:xfrm>
                <a:off x="4584954" y="2452115"/>
                <a:ext cx="607790" cy="825055"/>
                <a:chOff x="4584954" y="2452115"/>
                <a:chExt cx="607790" cy="825055"/>
              </a:xfrm>
            </p:grpSpPr>
            <p:sp>
              <p:nvSpPr>
                <p:cNvPr id="916" name="Google Shape;916;p7"/>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17" name="Google Shape;917;p7"/>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18" name="Google Shape;918;p7"/>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19" name="Google Shape;919;p7"/>
              <p:cNvGrpSpPr/>
              <p:nvPr/>
            </p:nvGrpSpPr>
            <p:grpSpPr>
              <a:xfrm>
                <a:off x="4745259" y="2514218"/>
                <a:ext cx="287178" cy="752570"/>
                <a:chOff x="4745259" y="2514218"/>
                <a:chExt cx="287178" cy="752570"/>
              </a:xfrm>
            </p:grpSpPr>
            <p:sp>
              <p:nvSpPr>
                <p:cNvPr id="920" name="Google Shape;920;p7"/>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21" name="Google Shape;921;p7"/>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22" name="Google Shape;922;p7"/>
              <p:cNvGrpSpPr/>
              <p:nvPr/>
            </p:nvGrpSpPr>
            <p:grpSpPr>
              <a:xfrm>
                <a:off x="4923662" y="2514218"/>
                <a:ext cx="111347" cy="752570"/>
                <a:chOff x="4923662" y="2514218"/>
                <a:chExt cx="111347" cy="752570"/>
              </a:xfrm>
            </p:grpSpPr>
            <p:sp>
              <p:nvSpPr>
                <p:cNvPr id="923" name="Google Shape;923;p7"/>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24" name="Google Shape;924;p7"/>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25" name="Google Shape;925;p7"/>
              <p:cNvGrpSpPr/>
              <p:nvPr/>
            </p:nvGrpSpPr>
            <p:grpSpPr>
              <a:xfrm>
                <a:off x="4799552" y="2803778"/>
                <a:ext cx="100965" cy="100964"/>
                <a:chOff x="4799552" y="2803778"/>
                <a:chExt cx="100965" cy="100964"/>
              </a:xfrm>
            </p:grpSpPr>
            <p:sp>
              <p:nvSpPr>
                <p:cNvPr id="926" name="Google Shape;926;p7"/>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27" name="Google Shape;927;p7"/>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928" name="Google Shape;928;p7"/>
            <p:cNvGrpSpPr/>
            <p:nvPr/>
          </p:nvGrpSpPr>
          <p:grpSpPr>
            <a:xfrm rot="-408978">
              <a:off x="16516689" y="5867319"/>
              <a:ext cx="825500" cy="1120590"/>
              <a:chOff x="4584954" y="2452115"/>
              <a:chExt cx="607790" cy="825055"/>
            </a:xfrm>
          </p:grpSpPr>
          <p:grpSp>
            <p:nvGrpSpPr>
              <p:cNvPr id="929" name="Google Shape;929;p7"/>
              <p:cNvGrpSpPr/>
              <p:nvPr/>
            </p:nvGrpSpPr>
            <p:grpSpPr>
              <a:xfrm>
                <a:off x="4584954" y="2452115"/>
                <a:ext cx="607790" cy="825055"/>
                <a:chOff x="4584954" y="2452115"/>
                <a:chExt cx="607790" cy="825055"/>
              </a:xfrm>
            </p:grpSpPr>
            <p:sp>
              <p:nvSpPr>
                <p:cNvPr id="930" name="Google Shape;930;p7"/>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31" name="Google Shape;931;p7"/>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32" name="Google Shape;932;p7"/>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33" name="Google Shape;933;p7"/>
              <p:cNvGrpSpPr/>
              <p:nvPr/>
            </p:nvGrpSpPr>
            <p:grpSpPr>
              <a:xfrm>
                <a:off x="4745259" y="2514218"/>
                <a:ext cx="287178" cy="752570"/>
                <a:chOff x="4745259" y="2514218"/>
                <a:chExt cx="287178" cy="752570"/>
              </a:xfrm>
            </p:grpSpPr>
            <p:sp>
              <p:nvSpPr>
                <p:cNvPr id="934" name="Google Shape;934;p7"/>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A1A1A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35" name="Google Shape;935;p7"/>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36" name="Google Shape;936;p7"/>
              <p:cNvGrpSpPr/>
              <p:nvPr/>
            </p:nvGrpSpPr>
            <p:grpSpPr>
              <a:xfrm>
                <a:off x="4923662" y="2514218"/>
                <a:ext cx="111347" cy="752570"/>
                <a:chOff x="4923662" y="2514218"/>
                <a:chExt cx="111347" cy="752570"/>
              </a:xfrm>
            </p:grpSpPr>
            <p:sp>
              <p:nvSpPr>
                <p:cNvPr id="937" name="Google Shape;937;p7"/>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38" name="Google Shape;938;p7"/>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39" name="Google Shape;939;p7"/>
              <p:cNvGrpSpPr/>
              <p:nvPr/>
            </p:nvGrpSpPr>
            <p:grpSpPr>
              <a:xfrm>
                <a:off x="4799552" y="2803778"/>
                <a:ext cx="100965" cy="100964"/>
                <a:chOff x="4799552" y="2803778"/>
                <a:chExt cx="100965" cy="100964"/>
              </a:xfrm>
            </p:grpSpPr>
            <p:sp>
              <p:nvSpPr>
                <p:cNvPr id="940" name="Google Shape;940;p7"/>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41" name="Google Shape;941;p7"/>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942" name="Google Shape;942;p7"/>
          <p:cNvGrpSpPr/>
          <p:nvPr/>
        </p:nvGrpSpPr>
        <p:grpSpPr>
          <a:xfrm>
            <a:off x="11119247" y="5272298"/>
            <a:ext cx="923591" cy="1093445"/>
            <a:chOff x="15662019" y="7573647"/>
            <a:chExt cx="1385387" cy="1640167"/>
          </a:xfrm>
        </p:grpSpPr>
        <p:grpSp>
          <p:nvGrpSpPr>
            <p:cNvPr id="943" name="Google Shape;943;p7"/>
            <p:cNvGrpSpPr/>
            <p:nvPr/>
          </p:nvGrpSpPr>
          <p:grpSpPr>
            <a:xfrm>
              <a:off x="15662019" y="7580072"/>
              <a:ext cx="1385387" cy="1633742"/>
              <a:chOff x="4444301" y="5303307"/>
              <a:chExt cx="837446" cy="987573"/>
            </a:xfrm>
          </p:grpSpPr>
          <p:grpSp>
            <p:nvGrpSpPr>
              <p:cNvPr id="944" name="Google Shape;944;p7"/>
              <p:cNvGrpSpPr/>
              <p:nvPr/>
            </p:nvGrpSpPr>
            <p:grpSpPr>
              <a:xfrm>
                <a:off x="4447958" y="5864581"/>
                <a:ext cx="411276" cy="403725"/>
                <a:chOff x="4447958" y="5864581"/>
                <a:chExt cx="411276" cy="403725"/>
              </a:xfrm>
            </p:grpSpPr>
            <p:sp>
              <p:nvSpPr>
                <p:cNvPr id="945" name="Google Shape;945;p7"/>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46" name="Google Shape;946;p7"/>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47" name="Google Shape;947;p7"/>
              <p:cNvGrpSpPr/>
              <p:nvPr/>
            </p:nvGrpSpPr>
            <p:grpSpPr>
              <a:xfrm>
                <a:off x="4444301" y="6116630"/>
                <a:ext cx="191552" cy="174250"/>
                <a:chOff x="4444301" y="6116630"/>
                <a:chExt cx="191552" cy="174250"/>
              </a:xfrm>
            </p:grpSpPr>
            <p:sp>
              <p:nvSpPr>
                <p:cNvPr id="948" name="Google Shape;948;p7"/>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49" name="Google Shape;949;p7"/>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0" name="Google Shape;950;p7"/>
              <p:cNvGrpSpPr/>
              <p:nvPr/>
            </p:nvGrpSpPr>
            <p:grpSpPr>
              <a:xfrm>
                <a:off x="4462311" y="5636933"/>
                <a:ext cx="572525" cy="575651"/>
                <a:chOff x="4462311" y="5636933"/>
                <a:chExt cx="572525" cy="575651"/>
              </a:xfrm>
            </p:grpSpPr>
            <p:sp>
              <p:nvSpPr>
                <p:cNvPr id="951" name="Google Shape;951;p7"/>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52" name="Google Shape;952;p7"/>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3" name="Google Shape;953;p7"/>
              <p:cNvGrpSpPr/>
              <p:nvPr/>
            </p:nvGrpSpPr>
            <p:grpSpPr>
              <a:xfrm>
                <a:off x="4751814" y="5483009"/>
                <a:ext cx="402028" cy="354862"/>
                <a:chOff x="4751814" y="5483009"/>
                <a:chExt cx="402028" cy="354862"/>
              </a:xfrm>
            </p:grpSpPr>
            <p:sp>
              <p:nvSpPr>
                <p:cNvPr id="954" name="Google Shape;954;p7"/>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55" name="Google Shape;955;p7"/>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6" name="Google Shape;956;p7"/>
              <p:cNvGrpSpPr/>
              <p:nvPr/>
            </p:nvGrpSpPr>
            <p:grpSpPr>
              <a:xfrm>
                <a:off x="4865542" y="5303307"/>
                <a:ext cx="416205" cy="387402"/>
                <a:chOff x="4865542" y="5303307"/>
                <a:chExt cx="416205" cy="387402"/>
              </a:xfrm>
            </p:grpSpPr>
            <p:sp>
              <p:nvSpPr>
                <p:cNvPr id="957" name="Google Shape;957;p7"/>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58" name="Google Shape;958;p7"/>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9" name="Google Shape;959;p7"/>
              <p:cNvGrpSpPr/>
              <p:nvPr/>
            </p:nvGrpSpPr>
            <p:grpSpPr>
              <a:xfrm>
                <a:off x="4804248" y="5401592"/>
                <a:ext cx="421233" cy="357222"/>
                <a:chOff x="4804248" y="5401592"/>
                <a:chExt cx="421233" cy="357222"/>
              </a:xfrm>
            </p:grpSpPr>
            <p:sp>
              <p:nvSpPr>
                <p:cNvPr id="960" name="Google Shape;960;p7"/>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1" name="Google Shape;961;p7"/>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62" name="Google Shape;962;p7"/>
              <p:cNvGrpSpPr/>
              <p:nvPr/>
            </p:nvGrpSpPr>
            <p:grpSpPr>
              <a:xfrm>
                <a:off x="4680264" y="5562151"/>
                <a:ext cx="421201" cy="357254"/>
                <a:chOff x="4680264" y="5562151"/>
                <a:chExt cx="421201" cy="357254"/>
              </a:xfrm>
            </p:grpSpPr>
            <p:sp>
              <p:nvSpPr>
                <p:cNvPr id="963" name="Google Shape;963;p7"/>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4" name="Google Shape;964;p7"/>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65" name="Google Shape;965;p7"/>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66" name="Google Shape;966;p7"/>
              <p:cNvGrpSpPr/>
              <p:nvPr/>
            </p:nvGrpSpPr>
            <p:grpSpPr>
              <a:xfrm>
                <a:off x="4661227" y="5807423"/>
                <a:ext cx="195857" cy="208030"/>
                <a:chOff x="4661227" y="5807423"/>
                <a:chExt cx="195857" cy="208030"/>
              </a:xfrm>
            </p:grpSpPr>
            <p:sp>
              <p:nvSpPr>
                <p:cNvPr id="967" name="Google Shape;967;p7"/>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8" name="Google Shape;968;p7"/>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69" name="Google Shape;969;p7"/>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70" name="Google Shape;970;p7"/>
            <p:cNvGrpSpPr/>
            <p:nvPr/>
          </p:nvGrpSpPr>
          <p:grpSpPr>
            <a:xfrm>
              <a:off x="15662019" y="7573647"/>
              <a:ext cx="1385387" cy="1633742"/>
              <a:chOff x="4444301" y="5303307"/>
              <a:chExt cx="837446" cy="987573"/>
            </a:xfrm>
          </p:grpSpPr>
          <p:grpSp>
            <p:nvGrpSpPr>
              <p:cNvPr id="971" name="Google Shape;971;p7"/>
              <p:cNvGrpSpPr/>
              <p:nvPr/>
            </p:nvGrpSpPr>
            <p:grpSpPr>
              <a:xfrm>
                <a:off x="4447958" y="5864581"/>
                <a:ext cx="411276" cy="403725"/>
                <a:chOff x="4447958" y="5864581"/>
                <a:chExt cx="411276" cy="403725"/>
              </a:xfrm>
            </p:grpSpPr>
            <p:sp>
              <p:nvSpPr>
                <p:cNvPr id="972" name="Google Shape;972;p7"/>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73" name="Google Shape;973;p7"/>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74" name="Google Shape;974;p7"/>
              <p:cNvGrpSpPr/>
              <p:nvPr/>
            </p:nvGrpSpPr>
            <p:grpSpPr>
              <a:xfrm>
                <a:off x="4444301" y="6116630"/>
                <a:ext cx="191552" cy="174250"/>
                <a:chOff x="4444301" y="6116630"/>
                <a:chExt cx="191552" cy="174250"/>
              </a:xfrm>
            </p:grpSpPr>
            <p:sp>
              <p:nvSpPr>
                <p:cNvPr id="975" name="Google Shape;975;p7"/>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76" name="Google Shape;976;p7"/>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77" name="Google Shape;977;p7"/>
              <p:cNvGrpSpPr/>
              <p:nvPr/>
            </p:nvGrpSpPr>
            <p:grpSpPr>
              <a:xfrm>
                <a:off x="4462311" y="5636933"/>
                <a:ext cx="572525" cy="575651"/>
                <a:chOff x="4462311" y="5636933"/>
                <a:chExt cx="572525" cy="575651"/>
              </a:xfrm>
            </p:grpSpPr>
            <p:sp>
              <p:nvSpPr>
                <p:cNvPr id="978" name="Google Shape;978;p7"/>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79" name="Google Shape;979;p7"/>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0" name="Google Shape;980;p7"/>
              <p:cNvGrpSpPr/>
              <p:nvPr/>
            </p:nvGrpSpPr>
            <p:grpSpPr>
              <a:xfrm>
                <a:off x="4751814" y="5483009"/>
                <a:ext cx="402028" cy="354862"/>
                <a:chOff x="4751814" y="5483009"/>
                <a:chExt cx="402028" cy="354862"/>
              </a:xfrm>
            </p:grpSpPr>
            <p:sp>
              <p:nvSpPr>
                <p:cNvPr id="981" name="Google Shape;981;p7"/>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82" name="Google Shape;982;p7"/>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3" name="Google Shape;983;p7"/>
              <p:cNvGrpSpPr/>
              <p:nvPr/>
            </p:nvGrpSpPr>
            <p:grpSpPr>
              <a:xfrm>
                <a:off x="4865542" y="5303307"/>
                <a:ext cx="416205" cy="387402"/>
                <a:chOff x="4865542" y="5303307"/>
                <a:chExt cx="416205" cy="387402"/>
              </a:xfrm>
            </p:grpSpPr>
            <p:sp>
              <p:nvSpPr>
                <p:cNvPr id="984" name="Google Shape;984;p7"/>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85" name="Google Shape;985;p7"/>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6" name="Google Shape;986;p7"/>
              <p:cNvGrpSpPr/>
              <p:nvPr/>
            </p:nvGrpSpPr>
            <p:grpSpPr>
              <a:xfrm>
                <a:off x="4804248" y="5401592"/>
                <a:ext cx="421233" cy="357222"/>
                <a:chOff x="4804248" y="5401592"/>
                <a:chExt cx="421233" cy="357222"/>
              </a:xfrm>
            </p:grpSpPr>
            <p:sp>
              <p:nvSpPr>
                <p:cNvPr id="987" name="Google Shape;987;p7"/>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88" name="Google Shape;988;p7"/>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9" name="Google Shape;989;p7"/>
              <p:cNvGrpSpPr/>
              <p:nvPr/>
            </p:nvGrpSpPr>
            <p:grpSpPr>
              <a:xfrm>
                <a:off x="4680264" y="5562151"/>
                <a:ext cx="421201" cy="357254"/>
                <a:chOff x="4680264" y="5562151"/>
                <a:chExt cx="421201" cy="357254"/>
              </a:xfrm>
            </p:grpSpPr>
            <p:sp>
              <p:nvSpPr>
                <p:cNvPr id="990" name="Google Shape;990;p7"/>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91" name="Google Shape;991;p7"/>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92" name="Google Shape;992;p7"/>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93" name="Google Shape;993;p7"/>
              <p:cNvGrpSpPr/>
              <p:nvPr/>
            </p:nvGrpSpPr>
            <p:grpSpPr>
              <a:xfrm>
                <a:off x="4661227" y="5807423"/>
                <a:ext cx="195857" cy="208030"/>
                <a:chOff x="4661227" y="5807423"/>
                <a:chExt cx="195857" cy="208030"/>
              </a:xfrm>
            </p:grpSpPr>
            <p:sp>
              <p:nvSpPr>
                <p:cNvPr id="994" name="Google Shape;994;p7"/>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95" name="Google Shape;995;p7"/>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96" name="Google Shape;996;p7"/>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997" name="Google Shape;997;p7"/>
          <p:cNvGrpSpPr/>
          <p:nvPr/>
        </p:nvGrpSpPr>
        <p:grpSpPr>
          <a:xfrm>
            <a:off x="680509" y="409982"/>
            <a:ext cx="985054" cy="1149841"/>
            <a:chOff x="8127313" y="716372"/>
            <a:chExt cx="1477581" cy="1724761"/>
          </a:xfrm>
        </p:grpSpPr>
        <p:grpSp>
          <p:nvGrpSpPr>
            <p:cNvPr id="998" name="Google Shape;998;p7"/>
            <p:cNvGrpSpPr/>
            <p:nvPr/>
          </p:nvGrpSpPr>
          <p:grpSpPr>
            <a:xfrm flipH="1">
              <a:off x="8127313" y="730397"/>
              <a:ext cx="1477581" cy="1710736"/>
              <a:chOff x="8390004" y="456115"/>
              <a:chExt cx="904162" cy="1046834"/>
            </a:xfrm>
          </p:grpSpPr>
          <p:grpSp>
            <p:nvGrpSpPr>
              <p:cNvPr id="999" name="Google Shape;999;p7"/>
              <p:cNvGrpSpPr/>
              <p:nvPr/>
            </p:nvGrpSpPr>
            <p:grpSpPr>
              <a:xfrm>
                <a:off x="8390004" y="1344626"/>
                <a:ext cx="193429" cy="158323"/>
                <a:chOff x="8390004" y="1344626"/>
                <a:chExt cx="193429" cy="158323"/>
              </a:xfrm>
            </p:grpSpPr>
            <p:sp>
              <p:nvSpPr>
                <p:cNvPr id="1000" name="Google Shape;1000;p7"/>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1" name="Google Shape;1001;p7"/>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02" name="Google Shape;1002;p7"/>
              <p:cNvGrpSpPr/>
              <p:nvPr/>
            </p:nvGrpSpPr>
            <p:grpSpPr>
              <a:xfrm>
                <a:off x="8437418" y="1249718"/>
                <a:ext cx="235873" cy="221893"/>
                <a:chOff x="8437418" y="1249718"/>
                <a:chExt cx="235873" cy="221893"/>
              </a:xfrm>
            </p:grpSpPr>
            <p:sp>
              <p:nvSpPr>
                <p:cNvPr id="1003" name="Google Shape;1003;p7"/>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4" name="Google Shape;1004;p7"/>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05" name="Google Shape;1005;p7"/>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6" name="Google Shape;1006;p7"/>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07" name="Google Shape;1007;p7"/>
              <p:cNvGrpSpPr/>
              <p:nvPr/>
            </p:nvGrpSpPr>
            <p:grpSpPr>
              <a:xfrm>
                <a:off x="8433011" y="1095392"/>
                <a:ext cx="388579" cy="353169"/>
                <a:chOff x="8433011" y="1095392"/>
                <a:chExt cx="388579" cy="353169"/>
              </a:xfrm>
            </p:grpSpPr>
            <p:sp>
              <p:nvSpPr>
                <p:cNvPr id="1008" name="Google Shape;1008;p7"/>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9" name="Google Shape;1009;p7"/>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0" name="Google Shape;1010;p7"/>
              <p:cNvGrpSpPr/>
              <p:nvPr/>
            </p:nvGrpSpPr>
            <p:grpSpPr>
              <a:xfrm>
                <a:off x="8457991" y="456115"/>
                <a:ext cx="836175" cy="922341"/>
                <a:chOff x="8457991" y="456115"/>
                <a:chExt cx="836175" cy="922341"/>
              </a:xfrm>
            </p:grpSpPr>
            <p:sp>
              <p:nvSpPr>
                <p:cNvPr id="1011" name="Google Shape;1011;p7"/>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12" name="Google Shape;1012;p7"/>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3" name="Google Shape;1013;p7"/>
              <p:cNvGrpSpPr/>
              <p:nvPr/>
            </p:nvGrpSpPr>
            <p:grpSpPr>
              <a:xfrm>
                <a:off x="9017765" y="1062485"/>
                <a:ext cx="43394" cy="51843"/>
                <a:chOff x="9017765" y="1062485"/>
                <a:chExt cx="43394" cy="51843"/>
              </a:xfrm>
            </p:grpSpPr>
            <p:sp>
              <p:nvSpPr>
                <p:cNvPr id="1014" name="Google Shape;1014;p7"/>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15" name="Google Shape;1015;p7"/>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6" name="Google Shape;1016;p7"/>
              <p:cNvGrpSpPr/>
              <p:nvPr/>
            </p:nvGrpSpPr>
            <p:grpSpPr>
              <a:xfrm>
                <a:off x="8715085" y="603328"/>
                <a:ext cx="436817" cy="522335"/>
                <a:chOff x="8715085" y="603328"/>
                <a:chExt cx="436817" cy="522335"/>
              </a:xfrm>
            </p:grpSpPr>
            <p:sp>
              <p:nvSpPr>
                <p:cNvPr id="1017" name="Google Shape;1017;p7"/>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18" name="Google Shape;1018;p7"/>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19" name="Google Shape;1019;p7"/>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0" name="Google Shape;1020;p7"/>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1" name="Google Shape;1021;p7"/>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22" name="Google Shape;1022;p7"/>
            <p:cNvGrpSpPr/>
            <p:nvPr/>
          </p:nvGrpSpPr>
          <p:grpSpPr>
            <a:xfrm flipH="1">
              <a:off x="8127313" y="716372"/>
              <a:ext cx="1477581" cy="1710736"/>
              <a:chOff x="8390004" y="456115"/>
              <a:chExt cx="904162" cy="1046834"/>
            </a:xfrm>
          </p:grpSpPr>
          <p:grpSp>
            <p:nvGrpSpPr>
              <p:cNvPr id="1023" name="Google Shape;1023;p7"/>
              <p:cNvGrpSpPr/>
              <p:nvPr/>
            </p:nvGrpSpPr>
            <p:grpSpPr>
              <a:xfrm>
                <a:off x="8390004" y="1344626"/>
                <a:ext cx="193429" cy="158323"/>
                <a:chOff x="8390004" y="1344626"/>
                <a:chExt cx="193429" cy="158323"/>
              </a:xfrm>
            </p:grpSpPr>
            <p:sp>
              <p:nvSpPr>
                <p:cNvPr id="1024" name="Google Shape;1024;p7"/>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5" name="Google Shape;1025;p7"/>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26" name="Google Shape;1026;p7"/>
              <p:cNvGrpSpPr/>
              <p:nvPr/>
            </p:nvGrpSpPr>
            <p:grpSpPr>
              <a:xfrm>
                <a:off x="8437418" y="1249718"/>
                <a:ext cx="235873" cy="221893"/>
                <a:chOff x="8437418" y="1249718"/>
                <a:chExt cx="235873" cy="221893"/>
              </a:xfrm>
            </p:grpSpPr>
            <p:sp>
              <p:nvSpPr>
                <p:cNvPr id="1027" name="Google Shape;1027;p7"/>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8" name="Google Shape;1028;p7"/>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29" name="Google Shape;1029;p7"/>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0" name="Google Shape;1030;p7"/>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31" name="Google Shape;1031;p7"/>
              <p:cNvGrpSpPr/>
              <p:nvPr/>
            </p:nvGrpSpPr>
            <p:grpSpPr>
              <a:xfrm>
                <a:off x="8433011" y="1095392"/>
                <a:ext cx="388579" cy="353169"/>
                <a:chOff x="8433011" y="1095392"/>
                <a:chExt cx="388579" cy="353169"/>
              </a:xfrm>
            </p:grpSpPr>
            <p:sp>
              <p:nvSpPr>
                <p:cNvPr id="1032" name="Google Shape;1032;p7"/>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3" name="Google Shape;1033;p7"/>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34" name="Google Shape;1034;p7"/>
              <p:cNvGrpSpPr/>
              <p:nvPr/>
            </p:nvGrpSpPr>
            <p:grpSpPr>
              <a:xfrm>
                <a:off x="8457991" y="456115"/>
                <a:ext cx="836175" cy="922341"/>
                <a:chOff x="8457991" y="456115"/>
                <a:chExt cx="836175" cy="922341"/>
              </a:xfrm>
            </p:grpSpPr>
            <p:sp>
              <p:nvSpPr>
                <p:cNvPr id="1035" name="Google Shape;1035;p7"/>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6" name="Google Shape;1036;p7"/>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37" name="Google Shape;1037;p7"/>
              <p:cNvGrpSpPr/>
              <p:nvPr/>
            </p:nvGrpSpPr>
            <p:grpSpPr>
              <a:xfrm>
                <a:off x="9017765" y="1062485"/>
                <a:ext cx="43394" cy="51843"/>
                <a:chOff x="9017765" y="1062485"/>
                <a:chExt cx="43394" cy="51843"/>
              </a:xfrm>
            </p:grpSpPr>
            <p:sp>
              <p:nvSpPr>
                <p:cNvPr id="1038" name="Google Shape;1038;p7"/>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9" name="Google Shape;1039;p7"/>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40" name="Google Shape;1040;p7"/>
              <p:cNvGrpSpPr/>
              <p:nvPr/>
            </p:nvGrpSpPr>
            <p:grpSpPr>
              <a:xfrm>
                <a:off x="8715085" y="603328"/>
                <a:ext cx="436817" cy="522335"/>
                <a:chOff x="8715085" y="603328"/>
                <a:chExt cx="436817" cy="522335"/>
              </a:xfrm>
            </p:grpSpPr>
            <p:sp>
              <p:nvSpPr>
                <p:cNvPr id="1041" name="Google Shape;1041;p7"/>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2" name="Google Shape;1042;p7"/>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43" name="Google Shape;1043;p7"/>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4" name="Google Shape;1044;p7"/>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5" name="Google Shape;1045;p7"/>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40527145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004 Hierarchy diagram 02">
  <p:cSld name="004 Hierarchy diagram 02">
    <p:spTree>
      <p:nvGrpSpPr>
        <p:cNvPr id="1" name="Shape 693"/>
        <p:cNvGrpSpPr/>
        <p:nvPr/>
      </p:nvGrpSpPr>
      <p:grpSpPr>
        <a:xfrm>
          <a:off x="0" y="0"/>
          <a:ext cx="0" cy="0"/>
          <a:chOff x="0" y="0"/>
          <a:chExt cx="0" cy="0"/>
        </a:xfrm>
      </p:grpSpPr>
      <p:cxnSp>
        <p:nvCxnSpPr>
          <p:cNvPr id="694" name="Google Shape;694;p5"/>
          <p:cNvCxnSpPr/>
          <p:nvPr/>
        </p:nvCxnSpPr>
        <p:spPr>
          <a:xfrm rot="10800000">
            <a:off x="2491925" y="2537669"/>
            <a:ext cx="0" cy="3220400"/>
          </a:xfrm>
          <a:prstGeom prst="straightConnector1">
            <a:avLst/>
          </a:prstGeom>
          <a:noFill/>
          <a:ln w="38100" cap="rnd" cmpd="sng">
            <a:solidFill>
              <a:schemeClr val="dk1"/>
            </a:solidFill>
            <a:prstDash val="solid"/>
            <a:round/>
            <a:headEnd type="none" w="med" len="med"/>
            <a:tailEnd type="none" w="med" len="med"/>
          </a:ln>
        </p:spPr>
      </p:cxnSp>
      <p:sp>
        <p:nvSpPr>
          <p:cNvPr id="695" name="Google Shape;695;p5"/>
          <p:cNvSpPr/>
          <p:nvPr/>
        </p:nvSpPr>
        <p:spPr>
          <a:xfrm>
            <a:off x="812284" y="2691567"/>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5"/>
          <p:cNvSpPr/>
          <p:nvPr/>
        </p:nvSpPr>
        <p:spPr>
          <a:xfrm>
            <a:off x="812284" y="4179109"/>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5"/>
          <p:cNvSpPr/>
          <p:nvPr/>
        </p:nvSpPr>
        <p:spPr>
          <a:xfrm>
            <a:off x="812284" y="4912626"/>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5"/>
          <p:cNvSpPr/>
          <p:nvPr/>
        </p:nvSpPr>
        <p:spPr>
          <a:xfrm>
            <a:off x="812284" y="5646143"/>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cxnSp>
        <p:nvCxnSpPr>
          <p:cNvPr id="699" name="Google Shape;699;p5"/>
          <p:cNvCxnSpPr/>
          <p:nvPr/>
        </p:nvCxnSpPr>
        <p:spPr>
          <a:xfrm rot="10800000">
            <a:off x="9708276" y="2537669"/>
            <a:ext cx="0" cy="3220400"/>
          </a:xfrm>
          <a:prstGeom prst="straightConnector1">
            <a:avLst/>
          </a:prstGeom>
          <a:noFill/>
          <a:ln w="38100" cap="rnd" cmpd="sng">
            <a:solidFill>
              <a:schemeClr val="dk1"/>
            </a:solidFill>
            <a:prstDash val="solid"/>
            <a:round/>
            <a:headEnd type="none" w="med" len="med"/>
            <a:tailEnd type="none" w="med" len="med"/>
          </a:ln>
        </p:spPr>
      </p:cxnSp>
      <p:cxnSp>
        <p:nvCxnSpPr>
          <p:cNvPr id="700" name="Google Shape;700;p5"/>
          <p:cNvCxnSpPr>
            <a:endCxn id="701" idx="0"/>
          </p:cNvCxnSpPr>
          <p:nvPr/>
        </p:nvCxnSpPr>
        <p:spPr>
          <a:xfrm>
            <a:off x="6087999" y="2183838"/>
            <a:ext cx="8000" cy="3464000"/>
          </a:xfrm>
          <a:prstGeom prst="straightConnector1">
            <a:avLst/>
          </a:prstGeom>
          <a:noFill/>
          <a:ln w="38100" cap="rnd" cmpd="sng">
            <a:solidFill>
              <a:schemeClr val="dk1"/>
            </a:solidFill>
            <a:prstDash val="solid"/>
            <a:round/>
            <a:headEnd type="none" w="med" len="med"/>
            <a:tailEnd type="none" w="med" len="med"/>
          </a:ln>
        </p:spPr>
      </p:cxnSp>
      <p:cxnSp>
        <p:nvCxnSpPr>
          <p:cNvPr id="702" name="Google Shape;702;p5"/>
          <p:cNvCxnSpPr/>
          <p:nvPr/>
        </p:nvCxnSpPr>
        <p:spPr>
          <a:xfrm>
            <a:off x="2504582" y="2537803"/>
            <a:ext cx="7197800" cy="0"/>
          </a:xfrm>
          <a:prstGeom prst="straightConnector1">
            <a:avLst/>
          </a:prstGeom>
          <a:noFill/>
          <a:ln w="38100" cap="rnd" cmpd="sng">
            <a:solidFill>
              <a:schemeClr val="dk1"/>
            </a:solidFill>
            <a:prstDash val="solid"/>
            <a:round/>
            <a:headEnd type="none" w="med" len="med"/>
            <a:tailEnd type="none" w="med" len="med"/>
          </a:ln>
        </p:spPr>
      </p:cxnSp>
      <p:sp>
        <p:nvSpPr>
          <p:cNvPr id="703" name="Google Shape;703;p5"/>
          <p:cNvSpPr/>
          <p:nvPr/>
        </p:nvSpPr>
        <p:spPr>
          <a:xfrm>
            <a:off x="815517" y="3435334"/>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5"/>
          <p:cNvSpPr/>
          <p:nvPr/>
        </p:nvSpPr>
        <p:spPr>
          <a:xfrm>
            <a:off x="4435017" y="2701826"/>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5"/>
          <p:cNvSpPr/>
          <p:nvPr/>
        </p:nvSpPr>
        <p:spPr>
          <a:xfrm>
            <a:off x="4435017" y="4189367"/>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5"/>
          <p:cNvSpPr/>
          <p:nvPr/>
        </p:nvSpPr>
        <p:spPr>
          <a:xfrm>
            <a:off x="4435017" y="4922884"/>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5"/>
          <p:cNvSpPr/>
          <p:nvPr/>
        </p:nvSpPr>
        <p:spPr>
          <a:xfrm>
            <a:off x="4435017" y="5656401"/>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5"/>
          <p:cNvSpPr/>
          <p:nvPr/>
        </p:nvSpPr>
        <p:spPr>
          <a:xfrm>
            <a:off x="4438250" y="3445593"/>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5"/>
          <p:cNvSpPr/>
          <p:nvPr/>
        </p:nvSpPr>
        <p:spPr>
          <a:xfrm>
            <a:off x="8060984" y="2712076"/>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5"/>
          <p:cNvSpPr/>
          <p:nvPr/>
        </p:nvSpPr>
        <p:spPr>
          <a:xfrm>
            <a:off x="8060984" y="4199617"/>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5"/>
          <p:cNvSpPr/>
          <p:nvPr/>
        </p:nvSpPr>
        <p:spPr>
          <a:xfrm>
            <a:off x="8060984" y="4933134"/>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5"/>
          <p:cNvSpPr/>
          <p:nvPr/>
        </p:nvSpPr>
        <p:spPr>
          <a:xfrm>
            <a:off x="8060984" y="5666651"/>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3" name="Google Shape;713;p5"/>
          <p:cNvSpPr/>
          <p:nvPr/>
        </p:nvSpPr>
        <p:spPr>
          <a:xfrm>
            <a:off x="8064217" y="3455843"/>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4" name="Google Shape;714;p5"/>
          <p:cNvSpPr/>
          <p:nvPr/>
        </p:nvSpPr>
        <p:spPr>
          <a:xfrm>
            <a:off x="2297067" y="1718783"/>
            <a:ext cx="7671629" cy="56796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15" name="Google Shape;715;p5"/>
          <p:cNvGrpSpPr/>
          <p:nvPr/>
        </p:nvGrpSpPr>
        <p:grpSpPr>
          <a:xfrm>
            <a:off x="10444757" y="671160"/>
            <a:ext cx="1107989" cy="1293341"/>
            <a:chOff x="15073538" y="4274109"/>
            <a:chExt cx="1477581" cy="1724761"/>
          </a:xfrm>
        </p:grpSpPr>
        <p:grpSp>
          <p:nvGrpSpPr>
            <p:cNvPr id="716" name="Google Shape;716;p5"/>
            <p:cNvGrpSpPr/>
            <p:nvPr/>
          </p:nvGrpSpPr>
          <p:grpSpPr>
            <a:xfrm>
              <a:off x="15073538" y="4288134"/>
              <a:ext cx="1477581" cy="1710736"/>
              <a:chOff x="8390004" y="456115"/>
              <a:chExt cx="904162" cy="1046834"/>
            </a:xfrm>
          </p:grpSpPr>
          <p:grpSp>
            <p:nvGrpSpPr>
              <p:cNvPr id="717" name="Google Shape;717;p5"/>
              <p:cNvGrpSpPr/>
              <p:nvPr/>
            </p:nvGrpSpPr>
            <p:grpSpPr>
              <a:xfrm>
                <a:off x="8390004" y="1344626"/>
                <a:ext cx="193429" cy="158323"/>
                <a:chOff x="8390004" y="1344626"/>
                <a:chExt cx="193429" cy="158323"/>
              </a:xfrm>
            </p:grpSpPr>
            <p:sp>
              <p:nvSpPr>
                <p:cNvPr id="718" name="Google Shape;718;p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19" name="Google Shape;719;p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20" name="Google Shape;720;p5"/>
              <p:cNvGrpSpPr/>
              <p:nvPr/>
            </p:nvGrpSpPr>
            <p:grpSpPr>
              <a:xfrm>
                <a:off x="8437418" y="1249718"/>
                <a:ext cx="235873" cy="221893"/>
                <a:chOff x="8437418" y="1249718"/>
                <a:chExt cx="235873" cy="221893"/>
              </a:xfrm>
            </p:grpSpPr>
            <p:sp>
              <p:nvSpPr>
                <p:cNvPr id="721" name="Google Shape;721;p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22" name="Google Shape;722;p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23" name="Google Shape;723;p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24" name="Google Shape;724;p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25" name="Google Shape;725;p5"/>
              <p:cNvGrpSpPr/>
              <p:nvPr/>
            </p:nvGrpSpPr>
            <p:grpSpPr>
              <a:xfrm>
                <a:off x="8433011" y="1095392"/>
                <a:ext cx="388579" cy="353169"/>
                <a:chOff x="8433011" y="1095392"/>
                <a:chExt cx="388579" cy="353169"/>
              </a:xfrm>
            </p:grpSpPr>
            <p:sp>
              <p:nvSpPr>
                <p:cNvPr id="726" name="Google Shape;726;p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27" name="Google Shape;727;p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28" name="Google Shape;728;p5"/>
              <p:cNvGrpSpPr/>
              <p:nvPr/>
            </p:nvGrpSpPr>
            <p:grpSpPr>
              <a:xfrm>
                <a:off x="8457991" y="456115"/>
                <a:ext cx="836175" cy="922341"/>
                <a:chOff x="8457991" y="456115"/>
                <a:chExt cx="836175" cy="922341"/>
              </a:xfrm>
            </p:grpSpPr>
            <p:sp>
              <p:nvSpPr>
                <p:cNvPr id="729" name="Google Shape;729;p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0" name="Google Shape;730;p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31" name="Google Shape;731;p5"/>
              <p:cNvGrpSpPr/>
              <p:nvPr/>
            </p:nvGrpSpPr>
            <p:grpSpPr>
              <a:xfrm>
                <a:off x="9017765" y="1062485"/>
                <a:ext cx="43394" cy="51843"/>
                <a:chOff x="9017765" y="1062485"/>
                <a:chExt cx="43394" cy="51843"/>
              </a:xfrm>
            </p:grpSpPr>
            <p:sp>
              <p:nvSpPr>
                <p:cNvPr id="732" name="Google Shape;732;p5"/>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3" name="Google Shape;733;p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34" name="Google Shape;734;p5"/>
              <p:cNvGrpSpPr/>
              <p:nvPr/>
            </p:nvGrpSpPr>
            <p:grpSpPr>
              <a:xfrm>
                <a:off x="8715085" y="603328"/>
                <a:ext cx="436817" cy="522335"/>
                <a:chOff x="8715085" y="603328"/>
                <a:chExt cx="436817" cy="522335"/>
              </a:xfrm>
            </p:grpSpPr>
            <p:sp>
              <p:nvSpPr>
                <p:cNvPr id="735" name="Google Shape;735;p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6" name="Google Shape;736;p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37" name="Google Shape;737;p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8" name="Google Shape;738;p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9" name="Google Shape;739;p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40" name="Google Shape;740;p5"/>
            <p:cNvGrpSpPr/>
            <p:nvPr/>
          </p:nvGrpSpPr>
          <p:grpSpPr>
            <a:xfrm>
              <a:off x="15073538" y="4274109"/>
              <a:ext cx="1477581" cy="1710736"/>
              <a:chOff x="8390004" y="456115"/>
              <a:chExt cx="904162" cy="1046834"/>
            </a:xfrm>
          </p:grpSpPr>
          <p:grpSp>
            <p:nvGrpSpPr>
              <p:cNvPr id="741" name="Google Shape;741;p5"/>
              <p:cNvGrpSpPr/>
              <p:nvPr/>
            </p:nvGrpSpPr>
            <p:grpSpPr>
              <a:xfrm>
                <a:off x="8390004" y="1344626"/>
                <a:ext cx="193429" cy="158323"/>
                <a:chOff x="8390004" y="1344626"/>
                <a:chExt cx="193429" cy="158323"/>
              </a:xfrm>
            </p:grpSpPr>
            <p:sp>
              <p:nvSpPr>
                <p:cNvPr id="742" name="Google Shape;742;p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3" name="Google Shape;743;p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44" name="Google Shape;744;p5"/>
              <p:cNvGrpSpPr/>
              <p:nvPr/>
            </p:nvGrpSpPr>
            <p:grpSpPr>
              <a:xfrm>
                <a:off x="8437418" y="1249718"/>
                <a:ext cx="235873" cy="221893"/>
                <a:chOff x="8437418" y="1249718"/>
                <a:chExt cx="235873" cy="221893"/>
              </a:xfrm>
            </p:grpSpPr>
            <p:sp>
              <p:nvSpPr>
                <p:cNvPr id="745" name="Google Shape;745;p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6" name="Google Shape;746;p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47" name="Google Shape;747;p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8" name="Google Shape;748;p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49" name="Google Shape;749;p5"/>
              <p:cNvGrpSpPr/>
              <p:nvPr/>
            </p:nvGrpSpPr>
            <p:grpSpPr>
              <a:xfrm>
                <a:off x="8433011" y="1095392"/>
                <a:ext cx="388579" cy="353169"/>
                <a:chOff x="8433011" y="1095392"/>
                <a:chExt cx="388579" cy="353169"/>
              </a:xfrm>
            </p:grpSpPr>
            <p:sp>
              <p:nvSpPr>
                <p:cNvPr id="750" name="Google Shape;750;p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51" name="Google Shape;751;p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2" name="Google Shape;752;p5"/>
              <p:cNvGrpSpPr/>
              <p:nvPr/>
            </p:nvGrpSpPr>
            <p:grpSpPr>
              <a:xfrm>
                <a:off x="8457991" y="456115"/>
                <a:ext cx="836175" cy="922341"/>
                <a:chOff x="8457991" y="456115"/>
                <a:chExt cx="836175" cy="922341"/>
              </a:xfrm>
            </p:grpSpPr>
            <p:sp>
              <p:nvSpPr>
                <p:cNvPr id="753" name="Google Shape;753;p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54" name="Google Shape;754;p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5" name="Google Shape;755;p5"/>
              <p:cNvGrpSpPr/>
              <p:nvPr/>
            </p:nvGrpSpPr>
            <p:grpSpPr>
              <a:xfrm>
                <a:off x="9017765" y="1062485"/>
                <a:ext cx="43394" cy="51843"/>
                <a:chOff x="9017765" y="1062485"/>
                <a:chExt cx="43394" cy="51843"/>
              </a:xfrm>
            </p:grpSpPr>
            <p:sp>
              <p:nvSpPr>
                <p:cNvPr id="756" name="Google Shape;756;p5"/>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57" name="Google Shape;757;p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8" name="Google Shape;758;p5"/>
              <p:cNvGrpSpPr/>
              <p:nvPr/>
            </p:nvGrpSpPr>
            <p:grpSpPr>
              <a:xfrm>
                <a:off x="8715085" y="603328"/>
                <a:ext cx="436817" cy="522335"/>
                <a:chOff x="8715085" y="603328"/>
                <a:chExt cx="436817" cy="522335"/>
              </a:xfrm>
            </p:grpSpPr>
            <p:sp>
              <p:nvSpPr>
                <p:cNvPr id="759" name="Google Shape;759;p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0" name="Google Shape;760;p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61" name="Google Shape;761;p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2" name="Google Shape;762;p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3" name="Google Shape;763;p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764" name="Google Shape;764;p5"/>
          <p:cNvGrpSpPr/>
          <p:nvPr/>
        </p:nvGrpSpPr>
        <p:grpSpPr>
          <a:xfrm rot="7732976">
            <a:off x="646335" y="543220"/>
            <a:ext cx="1319737" cy="1447763"/>
            <a:chOff x="848858" y="802503"/>
            <a:chExt cx="1661977" cy="1823204"/>
          </a:xfrm>
        </p:grpSpPr>
        <p:grpSp>
          <p:nvGrpSpPr>
            <p:cNvPr id="765" name="Google Shape;765;p5"/>
            <p:cNvGrpSpPr/>
            <p:nvPr/>
          </p:nvGrpSpPr>
          <p:grpSpPr>
            <a:xfrm rot="1662196">
              <a:off x="1130426" y="972965"/>
              <a:ext cx="1098840" cy="1482279"/>
              <a:chOff x="8283797" y="2441867"/>
              <a:chExt cx="597407" cy="805871"/>
            </a:xfrm>
          </p:grpSpPr>
          <p:grpSp>
            <p:nvGrpSpPr>
              <p:cNvPr id="766" name="Google Shape;766;p5"/>
              <p:cNvGrpSpPr/>
              <p:nvPr/>
            </p:nvGrpSpPr>
            <p:grpSpPr>
              <a:xfrm>
                <a:off x="8284787" y="2441867"/>
                <a:ext cx="419765" cy="628420"/>
                <a:chOff x="8284787" y="2441867"/>
                <a:chExt cx="419765" cy="628420"/>
              </a:xfrm>
            </p:grpSpPr>
            <p:sp>
              <p:nvSpPr>
                <p:cNvPr id="767" name="Google Shape;767;p5"/>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8" name="Google Shape;768;p5"/>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69" name="Google Shape;769;p5"/>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70" name="Google Shape;770;p5"/>
              <p:cNvGrpSpPr/>
              <p:nvPr/>
            </p:nvGrpSpPr>
            <p:grpSpPr>
              <a:xfrm>
                <a:off x="8460611" y="2441867"/>
                <a:ext cx="419676" cy="628420"/>
                <a:chOff x="8460611" y="2441867"/>
                <a:chExt cx="419676" cy="628420"/>
              </a:xfrm>
            </p:grpSpPr>
            <p:sp>
              <p:nvSpPr>
                <p:cNvPr id="771" name="Google Shape;771;p5"/>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2" name="Google Shape;772;p5"/>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73" name="Google Shape;773;p5"/>
              <p:cNvGrpSpPr/>
              <p:nvPr/>
            </p:nvGrpSpPr>
            <p:grpSpPr>
              <a:xfrm>
                <a:off x="8283797" y="2970942"/>
                <a:ext cx="597407" cy="276796"/>
                <a:chOff x="8283797" y="2970942"/>
                <a:chExt cx="597407" cy="276796"/>
              </a:xfrm>
            </p:grpSpPr>
            <p:grpSp>
              <p:nvGrpSpPr>
                <p:cNvPr id="774" name="Google Shape;774;p5"/>
                <p:cNvGrpSpPr/>
                <p:nvPr/>
              </p:nvGrpSpPr>
              <p:grpSpPr>
                <a:xfrm>
                  <a:off x="8283797" y="2970942"/>
                  <a:ext cx="276796" cy="276796"/>
                  <a:chOff x="8283797" y="2970942"/>
                  <a:chExt cx="276796" cy="276796"/>
                </a:xfrm>
              </p:grpSpPr>
              <p:sp>
                <p:nvSpPr>
                  <p:cNvPr id="775" name="Google Shape;775;p5"/>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6" name="Google Shape;776;p5"/>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77" name="Google Shape;777;p5"/>
                <p:cNvGrpSpPr/>
                <p:nvPr/>
              </p:nvGrpSpPr>
              <p:grpSpPr>
                <a:xfrm>
                  <a:off x="8604408" y="2970942"/>
                  <a:ext cx="276796" cy="276796"/>
                  <a:chOff x="8604408" y="2970942"/>
                  <a:chExt cx="276796" cy="276796"/>
                </a:xfrm>
              </p:grpSpPr>
              <p:sp>
                <p:nvSpPr>
                  <p:cNvPr id="778" name="Google Shape;778;p5"/>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9" name="Google Shape;779;p5"/>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780" name="Google Shape;780;p5"/>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81" name="Google Shape;781;p5"/>
            <p:cNvGrpSpPr/>
            <p:nvPr/>
          </p:nvGrpSpPr>
          <p:grpSpPr>
            <a:xfrm rot="1662196">
              <a:off x="1130426" y="972965"/>
              <a:ext cx="1098840" cy="1482279"/>
              <a:chOff x="8283797" y="2441867"/>
              <a:chExt cx="597407" cy="805871"/>
            </a:xfrm>
          </p:grpSpPr>
          <p:grpSp>
            <p:nvGrpSpPr>
              <p:cNvPr id="782" name="Google Shape;782;p5"/>
              <p:cNvGrpSpPr/>
              <p:nvPr/>
            </p:nvGrpSpPr>
            <p:grpSpPr>
              <a:xfrm>
                <a:off x="8284787" y="2441867"/>
                <a:ext cx="419765" cy="628420"/>
                <a:chOff x="8284787" y="2441867"/>
                <a:chExt cx="419765" cy="628420"/>
              </a:xfrm>
            </p:grpSpPr>
            <p:sp>
              <p:nvSpPr>
                <p:cNvPr id="783" name="Google Shape;783;p5"/>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84" name="Google Shape;784;p5"/>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85" name="Google Shape;785;p5"/>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86" name="Google Shape;786;p5"/>
              <p:cNvGrpSpPr/>
              <p:nvPr/>
            </p:nvGrpSpPr>
            <p:grpSpPr>
              <a:xfrm>
                <a:off x="8460611" y="2441867"/>
                <a:ext cx="419676" cy="628420"/>
                <a:chOff x="8460611" y="2441867"/>
                <a:chExt cx="419676" cy="628420"/>
              </a:xfrm>
            </p:grpSpPr>
            <p:sp>
              <p:nvSpPr>
                <p:cNvPr id="787" name="Google Shape;787;p5"/>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88" name="Google Shape;788;p5"/>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89" name="Google Shape;789;p5"/>
              <p:cNvGrpSpPr/>
              <p:nvPr/>
            </p:nvGrpSpPr>
            <p:grpSpPr>
              <a:xfrm>
                <a:off x="8283797" y="2970942"/>
                <a:ext cx="597407" cy="276796"/>
                <a:chOff x="8283797" y="2970942"/>
                <a:chExt cx="597407" cy="276796"/>
              </a:xfrm>
            </p:grpSpPr>
            <p:grpSp>
              <p:nvGrpSpPr>
                <p:cNvPr id="790" name="Google Shape;790;p5"/>
                <p:cNvGrpSpPr/>
                <p:nvPr/>
              </p:nvGrpSpPr>
              <p:grpSpPr>
                <a:xfrm>
                  <a:off x="8283797" y="2970942"/>
                  <a:ext cx="276796" cy="276796"/>
                  <a:chOff x="8283797" y="2970942"/>
                  <a:chExt cx="276796" cy="276796"/>
                </a:xfrm>
              </p:grpSpPr>
              <p:sp>
                <p:nvSpPr>
                  <p:cNvPr id="791" name="Google Shape;791;p5"/>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2" name="Google Shape;792;p5"/>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93" name="Google Shape;793;p5"/>
                <p:cNvGrpSpPr/>
                <p:nvPr/>
              </p:nvGrpSpPr>
              <p:grpSpPr>
                <a:xfrm>
                  <a:off x="8604408" y="2970942"/>
                  <a:ext cx="276796" cy="276796"/>
                  <a:chOff x="8604408" y="2970942"/>
                  <a:chExt cx="276796" cy="276796"/>
                </a:xfrm>
              </p:grpSpPr>
              <p:sp>
                <p:nvSpPr>
                  <p:cNvPr id="794" name="Google Shape;794;p5"/>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5" name="Google Shape;795;p5"/>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796" name="Google Shape;796;p5"/>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71768898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007 Collecting Evidence">
  <p:cSld name="007 Collecting Evidence">
    <p:spTree>
      <p:nvGrpSpPr>
        <p:cNvPr id="1" name="Shape 1046"/>
        <p:cNvGrpSpPr/>
        <p:nvPr/>
      </p:nvGrpSpPr>
      <p:grpSpPr>
        <a:xfrm>
          <a:off x="0" y="0"/>
          <a:ext cx="0" cy="0"/>
          <a:chOff x="0" y="0"/>
          <a:chExt cx="0" cy="0"/>
        </a:xfrm>
      </p:grpSpPr>
      <p:sp>
        <p:nvSpPr>
          <p:cNvPr id="1047" name="Google Shape;1047;p8"/>
          <p:cNvSpPr/>
          <p:nvPr/>
        </p:nvSpPr>
        <p:spPr>
          <a:xfrm flipH="1">
            <a:off x="545017" y="1962471"/>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8" name="Google Shape;1048;p8"/>
          <p:cNvSpPr/>
          <p:nvPr/>
        </p:nvSpPr>
        <p:spPr>
          <a:xfrm flipH="1">
            <a:off x="545017" y="4966105"/>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9" name="Google Shape;1049;p8"/>
          <p:cNvSpPr/>
          <p:nvPr/>
        </p:nvSpPr>
        <p:spPr>
          <a:xfrm flipH="1">
            <a:off x="545017" y="3458497"/>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0" name="Google Shape;1050;p8"/>
          <p:cNvSpPr/>
          <p:nvPr/>
        </p:nvSpPr>
        <p:spPr>
          <a:xfrm flipH="1">
            <a:off x="7695803" y="1962471"/>
            <a:ext cx="3947555" cy="427442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1" name="Google Shape;1051;p8"/>
          <p:cNvSpPr/>
          <p:nvPr/>
        </p:nvSpPr>
        <p:spPr>
          <a:xfrm flipH="1">
            <a:off x="11006625" y="1751102"/>
            <a:ext cx="846359" cy="829052"/>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2" name="Google Shape;1052;p8"/>
          <p:cNvSpPr/>
          <p:nvPr/>
        </p:nvSpPr>
        <p:spPr>
          <a:xfrm flipH="1">
            <a:off x="7426241" y="170446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53" name="Google Shape;1053;p8"/>
          <p:cNvGrpSpPr/>
          <p:nvPr/>
        </p:nvGrpSpPr>
        <p:grpSpPr>
          <a:xfrm rot="-7619478">
            <a:off x="7382646" y="2620906"/>
            <a:ext cx="263690" cy="808918"/>
            <a:chOff x="5847863" y="4281335"/>
            <a:chExt cx="358150" cy="1075915"/>
          </a:xfrm>
        </p:grpSpPr>
        <p:sp>
          <p:nvSpPr>
            <p:cNvPr id="1054" name="Google Shape;1054;p8"/>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5" name="Google Shape;1055;p8"/>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56" name="Google Shape;1056;p8"/>
          <p:cNvGrpSpPr/>
          <p:nvPr/>
        </p:nvGrpSpPr>
        <p:grpSpPr>
          <a:xfrm rot="-4158542">
            <a:off x="7365959" y="4867734"/>
            <a:ext cx="259900" cy="819828"/>
            <a:chOff x="5847863" y="4281335"/>
            <a:chExt cx="358150" cy="1075915"/>
          </a:xfrm>
        </p:grpSpPr>
        <p:sp>
          <p:nvSpPr>
            <p:cNvPr id="1057" name="Google Shape;1057;p8"/>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8" name="Google Shape;1058;p8"/>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59" name="Google Shape;1059;p8"/>
          <p:cNvGrpSpPr/>
          <p:nvPr/>
        </p:nvGrpSpPr>
        <p:grpSpPr>
          <a:xfrm rot="-5558147">
            <a:off x="7366887" y="3777541"/>
            <a:ext cx="258045" cy="825261"/>
            <a:chOff x="5847863" y="4281335"/>
            <a:chExt cx="358150" cy="1075915"/>
          </a:xfrm>
        </p:grpSpPr>
        <p:sp>
          <p:nvSpPr>
            <p:cNvPr id="1060" name="Google Shape;1060;p8"/>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61" name="Google Shape;1061;p8"/>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62" name="Google Shape;1062;p8"/>
          <p:cNvSpPr/>
          <p:nvPr/>
        </p:nvSpPr>
        <p:spPr>
          <a:xfrm rot="10800000">
            <a:off x="748569" y="465443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8"/>
          <p:cNvSpPr/>
          <p:nvPr/>
        </p:nvSpPr>
        <p:spPr>
          <a:xfrm rot="10800000">
            <a:off x="748569" y="3191095"/>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8"/>
          <p:cNvSpPr/>
          <p:nvPr/>
        </p:nvSpPr>
        <p:spPr>
          <a:xfrm rot="10800000">
            <a:off x="734419" y="170029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065" name="Google Shape;1065;p8"/>
          <p:cNvGrpSpPr/>
          <p:nvPr/>
        </p:nvGrpSpPr>
        <p:grpSpPr>
          <a:xfrm rot="142713">
            <a:off x="11029569" y="5453381"/>
            <a:ext cx="923556" cy="1093403"/>
            <a:chOff x="15662019" y="7573647"/>
            <a:chExt cx="1385387" cy="1640167"/>
          </a:xfrm>
        </p:grpSpPr>
        <p:grpSp>
          <p:nvGrpSpPr>
            <p:cNvPr id="1066" name="Google Shape;1066;p8"/>
            <p:cNvGrpSpPr/>
            <p:nvPr/>
          </p:nvGrpSpPr>
          <p:grpSpPr>
            <a:xfrm>
              <a:off x="15662019" y="7580072"/>
              <a:ext cx="1385387" cy="1633742"/>
              <a:chOff x="4444301" y="5303307"/>
              <a:chExt cx="837446" cy="987573"/>
            </a:xfrm>
          </p:grpSpPr>
          <p:grpSp>
            <p:nvGrpSpPr>
              <p:cNvPr id="1067" name="Google Shape;1067;p8"/>
              <p:cNvGrpSpPr/>
              <p:nvPr/>
            </p:nvGrpSpPr>
            <p:grpSpPr>
              <a:xfrm>
                <a:off x="4447958" y="5864581"/>
                <a:ext cx="411276" cy="403725"/>
                <a:chOff x="4447958" y="5864581"/>
                <a:chExt cx="411276" cy="403725"/>
              </a:xfrm>
            </p:grpSpPr>
            <p:sp>
              <p:nvSpPr>
                <p:cNvPr id="1068" name="Google Shape;1068;p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69" name="Google Shape;1069;p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0" name="Google Shape;1070;p8"/>
              <p:cNvGrpSpPr/>
              <p:nvPr/>
            </p:nvGrpSpPr>
            <p:grpSpPr>
              <a:xfrm>
                <a:off x="4444301" y="6116630"/>
                <a:ext cx="191552" cy="174250"/>
                <a:chOff x="4444301" y="6116630"/>
                <a:chExt cx="191552" cy="174250"/>
              </a:xfrm>
            </p:grpSpPr>
            <p:sp>
              <p:nvSpPr>
                <p:cNvPr id="1071" name="Google Shape;1071;p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72" name="Google Shape;1072;p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3" name="Google Shape;1073;p8"/>
              <p:cNvGrpSpPr/>
              <p:nvPr/>
            </p:nvGrpSpPr>
            <p:grpSpPr>
              <a:xfrm>
                <a:off x="4462311" y="5636933"/>
                <a:ext cx="572525" cy="575651"/>
                <a:chOff x="4462311" y="5636933"/>
                <a:chExt cx="572525" cy="575651"/>
              </a:xfrm>
            </p:grpSpPr>
            <p:sp>
              <p:nvSpPr>
                <p:cNvPr id="1074" name="Google Shape;1074;p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75" name="Google Shape;1075;p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6" name="Google Shape;1076;p8"/>
              <p:cNvGrpSpPr/>
              <p:nvPr/>
            </p:nvGrpSpPr>
            <p:grpSpPr>
              <a:xfrm>
                <a:off x="4751814" y="5483009"/>
                <a:ext cx="402028" cy="354862"/>
                <a:chOff x="4751814" y="5483009"/>
                <a:chExt cx="402028" cy="354862"/>
              </a:xfrm>
            </p:grpSpPr>
            <p:sp>
              <p:nvSpPr>
                <p:cNvPr id="1077" name="Google Shape;1077;p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78" name="Google Shape;1078;p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9" name="Google Shape;1079;p8"/>
              <p:cNvGrpSpPr/>
              <p:nvPr/>
            </p:nvGrpSpPr>
            <p:grpSpPr>
              <a:xfrm>
                <a:off x="4865542" y="5303307"/>
                <a:ext cx="416205" cy="387402"/>
                <a:chOff x="4865542" y="5303307"/>
                <a:chExt cx="416205" cy="387402"/>
              </a:xfrm>
            </p:grpSpPr>
            <p:sp>
              <p:nvSpPr>
                <p:cNvPr id="1080" name="Google Shape;1080;p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81" name="Google Shape;1081;p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82" name="Google Shape;1082;p8"/>
              <p:cNvGrpSpPr/>
              <p:nvPr/>
            </p:nvGrpSpPr>
            <p:grpSpPr>
              <a:xfrm>
                <a:off x="4804248" y="5401592"/>
                <a:ext cx="421233" cy="357222"/>
                <a:chOff x="4804248" y="5401592"/>
                <a:chExt cx="421233" cy="357222"/>
              </a:xfrm>
            </p:grpSpPr>
            <p:sp>
              <p:nvSpPr>
                <p:cNvPr id="1083" name="Google Shape;1083;p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84" name="Google Shape;1084;p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85" name="Google Shape;1085;p8"/>
              <p:cNvGrpSpPr/>
              <p:nvPr/>
            </p:nvGrpSpPr>
            <p:grpSpPr>
              <a:xfrm>
                <a:off x="4680264" y="5562151"/>
                <a:ext cx="421201" cy="357254"/>
                <a:chOff x="4680264" y="5562151"/>
                <a:chExt cx="421201" cy="357254"/>
              </a:xfrm>
            </p:grpSpPr>
            <p:sp>
              <p:nvSpPr>
                <p:cNvPr id="1086" name="Google Shape;1086;p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87" name="Google Shape;1087;p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88" name="Google Shape;1088;p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89" name="Google Shape;1089;p8"/>
              <p:cNvGrpSpPr/>
              <p:nvPr/>
            </p:nvGrpSpPr>
            <p:grpSpPr>
              <a:xfrm>
                <a:off x="4661227" y="5807423"/>
                <a:ext cx="195857" cy="208030"/>
                <a:chOff x="4661227" y="5807423"/>
                <a:chExt cx="195857" cy="208030"/>
              </a:xfrm>
            </p:grpSpPr>
            <p:sp>
              <p:nvSpPr>
                <p:cNvPr id="1090" name="Google Shape;1090;p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91" name="Google Shape;1091;p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92" name="Google Shape;1092;p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93" name="Google Shape;1093;p8"/>
            <p:cNvGrpSpPr/>
            <p:nvPr/>
          </p:nvGrpSpPr>
          <p:grpSpPr>
            <a:xfrm>
              <a:off x="15662019" y="7573647"/>
              <a:ext cx="1385387" cy="1633742"/>
              <a:chOff x="4444301" y="5303307"/>
              <a:chExt cx="837446" cy="987573"/>
            </a:xfrm>
          </p:grpSpPr>
          <p:grpSp>
            <p:nvGrpSpPr>
              <p:cNvPr id="1094" name="Google Shape;1094;p8"/>
              <p:cNvGrpSpPr/>
              <p:nvPr/>
            </p:nvGrpSpPr>
            <p:grpSpPr>
              <a:xfrm>
                <a:off x="4447958" y="5864581"/>
                <a:ext cx="411276" cy="403725"/>
                <a:chOff x="4447958" y="5864581"/>
                <a:chExt cx="411276" cy="403725"/>
              </a:xfrm>
            </p:grpSpPr>
            <p:sp>
              <p:nvSpPr>
                <p:cNvPr id="1095" name="Google Shape;1095;p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96" name="Google Shape;1096;p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97" name="Google Shape;1097;p8"/>
              <p:cNvGrpSpPr/>
              <p:nvPr/>
            </p:nvGrpSpPr>
            <p:grpSpPr>
              <a:xfrm>
                <a:off x="4444301" y="6116630"/>
                <a:ext cx="191552" cy="174250"/>
                <a:chOff x="4444301" y="6116630"/>
                <a:chExt cx="191552" cy="174250"/>
              </a:xfrm>
            </p:grpSpPr>
            <p:sp>
              <p:nvSpPr>
                <p:cNvPr id="1098" name="Google Shape;1098;p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99" name="Google Shape;1099;p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0" name="Google Shape;1100;p8"/>
              <p:cNvGrpSpPr/>
              <p:nvPr/>
            </p:nvGrpSpPr>
            <p:grpSpPr>
              <a:xfrm>
                <a:off x="4462311" y="5636933"/>
                <a:ext cx="572525" cy="575651"/>
                <a:chOff x="4462311" y="5636933"/>
                <a:chExt cx="572525" cy="575651"/>
              </a:xfrm>
            </p:grpSpPr>
            <p:sp>
              <p:nvSpPr>
                <p:cNvPr id="1101" name="Google Shape;1101;p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2" name="Google Shape;1102;p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3" name="Google Shape;1103;p8"/>
              <p:cNvGrpSpPr/>
              <p:nvPr/>
            </p:nvGrpSpPr>
            <p:grpSpPr>
              <a:xfrm>
                <a:off x="4751814" y="5483009"/>
                <a:ext cx="402028" cy="354862"/>
                <a:chOff x="4751814" y="5483009"/>
                <a:chExt cx="402028" cy="354862"/>
              </a:xfrm>
            </p:grpSpPr>
            <p:sp>
              <p:nvSpPr>
                <p:cNvPr id="1104" name="Google Shape;1104;p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5" name="Google Shape;1105;p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6" name="Google Shape;1106;p8"/>
              <p:cNvGrpSpPr/>
              <p:nvPr/>
            </p:nvGrpSpPr>
            <p:grpSpPr>
              <a:xfrm>
                <a:off x="4865542" y="5303307"/>
                <a:ext cx="416205" cy="387402"/>
                <a:chOff x="4865542" y="5303307"/>
                <a:chExt cx="416205" cy="387402"/>
              </a:xfrm>
            </p:grpSpPr>
            <p:sp>
              <p:nvSpPr>
                <p:cNvPr id="1107" name="Google Shape;1107;p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8" name="Google Shape;1108;p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9" name="Google Shape;1109;p8"/>
              <p:cNvGrpSpPr/>
              <p:nvPr/>
            </p:nvGrpSpPr>
            <p:grpSpPr>
              <a:xfrm>
                <a:off x="4804248" y="5401592"/>
                <a:ext cx="421233" cy="357222"/>
                <a:chOff x="4804248" y="5401592"/>
                <a:chExt cx="421233" cy="357222"/>
              </a:xfrm>
            </p:grpSpPr>
            <p:sp>
              <p:nvSpPr>
                <p:cNvPr id="1110" name="Google Shape;1110;p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1" name="Google Shape;1111;p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12" name="Google Shape;1112;p8"/>
              <p:cNvGrpSpPr/>
              <p:nvPr/>
            </p:nvGrpSpPr>
            <p:grpSpPr>
              <a:xfrm>
                <a:off x="4680264" y="5562151"/>
                <a:ext cx="421201" cy="357254"/>
                <a:chOff x="4680264" y="5562151"/>
                <a:chExt cx="421201" cy="357254"/>
              </a:xfrm>
            </p:grpSpPr>
            <p:sp>
              <p:nvSpPr>
                <p:cNvPr id="1113" name="Google Shape;1113;p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4" name="Google Shape;1114;p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15" name="Google Shape;1115;p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16" name="Google Shape;1116;p8"/>
              <p:cNvGrpSpPr/>
              <p:nvPr/>
            </p:nvGrpSpPr>
            <p:grpSpPr>
              <a:xfrm>
                <a:off x="4661227" y="5807423"/>
                <a:ext cx="195857" cy="208030"/>
                <a:chOff x="4661227" y="5807423"/>
                <a:chExt cx="195857" cy="208030"/>
              </a:xfrm>
            </p:grpSpPr>
            <p:sp>
              <p:nvSpPr>
                <p:cNvPr id="1117" name="Google Shape;1117;p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8" name="Google Shape;1118;p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19" name="Google Shape;1119;p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68184897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008 Parts of a story">
  <p:cSld name="008 Parts of a story">
    <p:spTree>
      <p:nvGrpSpPr>
        <p:cNvPr id="1" name="Shape 1120"/>
        <p:cNvGrpSpPr/>
        <p:nvPr/>
      </p:nvGrpSpPr>
      <p:grpSpPr>
        <a:xfrm>
          <a:off x="0" y="0"/>
          <a:ext cx="0" cy="0"/>
          <a:chOff x="0" y="0"/>
          <a:chExt cx="0" cy="0"/>
        </a:xfrm>
      </p:grpSpPr>
      <p:sp>
        <p:nvSpPr>
          <p:cNvPr id="1121" name="Google Shape;1121;p9"/>
          <p:cNvSpPr/>
          <p:nvPr/>
        </p:nvSpPr>
        <p:spPr>
          <a:xfrm>
            <a:off x="732476" y="1844267"/>
            <a:ext cx="10727050" cy="140343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2" name="Google Shape;1122;p9"/>
          <p:cNvSpPr/>
          <p:nvPr/>
        </p:nvSpPr>
        <p:spPr>
          <a:xfrm>
            <a:off x="732476" y="3404686"/>
            <a:ext cx="10727050" cy="140343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3" name="Google Shape;1123;p9"/>
          <p:cNvSpPr/>
          <p:nvPr/>
        </p:nvSpPr>
        <p:spPr>
          <a:xfrm>
            <a:off x="732476" y="4965104"/>
            <a:ext cx="10727050" cy="140343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4" name="Google Shape;1124;p9"/>
          <p:cNvSpPr/>
          <p:nvPr/>
        </p:nvSpPr>
        <p:spPr>
          <a:xfrm rot="2125079">
            <a:off x="735354" y="4264754"/>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5" name="Google Shape;1125;p9"/>
          <p:cNvSpPr/>
          <p:nvPr/>
        </p:nvSpPr>
        <p:spPr>
          <a:xfrm rot="2341434">
            <a:off x="724935" y="1141826"/>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6" name="Google Shape;1126;p9"/>
          <p:cNvSpPr/>
          <p:nvPr/>
        </p:nvSpPr>
        <p:spPr>
          <a:xfrm rot="-2454863">
            <a:off x="749845" y="2638693"/>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7" name="Google Shape;1127;p9"/>
          <p:cNvSpPr/>
          <p:nvPr/>
        </p:nvSpPr>
        <p:spPr>
          <a:xfrm rot="1737937">
            <a:off x="10599027" y="1702402"/>
            <a:ext cx="1351016" cy="403600"/>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128" name="Google Shape;1128;p9"/>
          <p:cNvGrpSpPr/>
          <p:nvPr/>
        </p:nvGrpSpPr>
        <p:grpSpPr>
          <a:xfrm rot="387929">
            <a:off x="10187427" y="489000"/>
            <a:ext cx="923554" cy="1093401"/>
            <a:chOff x="15662019" y="7573647"/>
            <a:chExt cx="1385387" cy="1640167"/>
          </a:xfrm>
        </p:grpSpPr>
        <p:grpSp>
          <p:nvGrpSpPr>
            <p:cNvPr id="1129" name="Google Shape;1129;p9"/>
            <p:cNvGrpSpPr/>
            <p:nvPr/>
          </p:nvGrpSpPr>
          <p:grpSpPr>
            <a:xfrm>
              <a:off x="15662019" y="7580072"/>
              <a:ext cx="1385387" cy="1633742"/>
              <a:chOff x="4444301" y="5303307"/>
              <a:chExt cx="837446" cy="987573"/>
            </a:xfrm>
          </p:grpSpPr>
          <p:grpSp>
            <p:nvGrpSpPr>
              <p:cNvPr id="1130" name="Google Shape;1130;p9"/>
              <p:cNvGrpSpPr/>
              <p:nvPr/>
            </p:nvGrpSpPr>
            <p:grpSpPr>
              <a:xfrm>
                <a:off x="4447958" y="5864581"/>
                <a:ext cx="411276" cy="403725"/>
                <a:chOff x="4447958" y="5864581"/>
                <a:chExt cx="411276" cy="403725"/>
              </a:xfrm>
            </p:grpSpPr>
            <p:sp>
              <p:nvSpPr>
                <p:cNvPr id="1131" name="Google Shape;1131;p9"/>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2" name="Google Shape;1132;p9"/>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33" name="Google Shape;1133;p9"/>
              <p:cNvGrpSpPr/>
              <p:nvPr/>
            </p:nvGrpSpPr>
            <p:grpSpPr>
              <a:xfrm>
                <a:off x="4444301" y="6116630"/>
                <a:ext cx="191552" cy="174250"/>
                <a:chOff x="4444301" y="6116630"/>
                <a:chExt cx="191552" cy="174250"/>
              </a:xfrm>
            </p:grpSpPr>
            <p:sp>
              <p:nvSpPr>
                <p:cNvPr id="1134" name="Google Shape;1134;p9"/>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5" name="Google Shape;1135;p9"/>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36" name="Google Shape;1136;p9"/>
              <p:cNvGrpSpPr/>
              <p:nvPr/>
            </p:nvGrpSpPr>
            <p:grpSpPr>
              <a:xfrm>
                <a:off x="4462311" y="5636933"/>
                <a:ext cx="572525" cy="575651"/>
                <a:chOff x="4462311" y="5636933"/>
                <a:chExt cx="572525" cy="575651"/>
              </a:xfrm>
            </p:grpSpPr>
            <p:sp>
              <p:nvSpPr>
                <p:cNvPr id="1137" name="Google Shape;1137;p9"/>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8" name="Google Shape;1138;p9"/>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39" name="Google Shape;1139;p9"/>
              <p:cNvGrpSpPr/>
              <p:nvPr/>
            </p:nvGrpSpPr>
            <p:grpSpPr>
              <a:xfrm>
                <a:off x="4751814" y="5483009"/>
                <a:ext cx="402028" cy="354862"/>
                <a:chOff x="4751814" y="5483009"/>
                <a:chExt cx="402028" cy="354862"/>
              </a:xfrm>
            </p:grpSpPr>
            <p:sp>
              <p:nvSpPr>
                <p:cNvPr id="1140" name="Google Shape;1140;p9"/>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41" name="Google Shape;1141;p9"/>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42" name="Google Shape;1142;p9"/>
              <p:cNvGrpSpPr/>
              <p:nvPr/>
            </p:nvGrpSpPr>
            <p:grpSpPr>
              <a:xfrm>
                <a:off x="4865542" y="5303307"/>
                <a:ext cx="416205" cy="387402"/>
                <a:chOff x="4865542" y="5303307"/>
                <a:chExt cx="416205" cy="387402"/>
              </a:xfrm>
            </p:grpSpPr>
            <p:sp>
              <p:nvSpPr>
                <p:cNvPr id="1143" name="Google Shape;1143;p9"/>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44" name="Google Shape;1144;p9"/>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45" name="Google Shape;1145;p9"/>
              <p:cNvGrpSpPr/>
              <p:nvPr/>
            </p:nvGrpSpPr>
            <p:grpSpPr>
              <a:xfrm>
                <a:off x="4804248" y="5401592"/>
                <a:ext cx="421233" cy="357222"/>
                <a:chOff x="4804248" y="5401592"/>
                <a:chExt cx="421233" cy="357222"/>
              </a:xfrm>
            </p:grpSpPr>
            <p:sp>
              <p:nvSpPr>
                <p:cNvPr id="1146" name="Google Shape;1146;p9"/>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47" name="Google Shape;1147;p9"/>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48" name="Google Shape;1148;p9"/>
              <p:cNvGrpSpPr/>
              <p:nvPr/>
            </p:nvGrpSpPr>
            <p:grpSpPr>
              <a:xfrm>
                <a:off x="4680264" y="5562151"/>
                <a:ext cx="421201" cy="357254"/>
                <a:chOff x="4680264" y="5562151"/>
                <a:chExt cx="421201" cy="357254"/>
              </a:xfrm>
            </p:grpSpPr>
            <p:sp>
              <p:nvSpPr>
                <p:cNvPr id="1149" name="Google Shape;1149;p9"/>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0" name="Google Shape;1150;p9"/>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51" name="Google Shape;1151;p9"/>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52" name="Google Shape;1152;p9"/>
              <p:cNvGrpSpPr/>
              <p:nvPr/>
            </p:nvGrpSpPr>
            <p:grpSpPr>
              <a:xfrm>
                <a:off x="4661227" y="5807423"/>
                <a:ext cx="195857" cy="208030"/>
                <a:chOff x="4661227" y="5807423"/>
                <a:chExt cx="195857" cy="208030"/>
              </a:xfrm>
            </p:grpSpPr>
            <p:sp>
              <p:nvSpPr>
                <p:cNvPr id="1153" name="Google Shape;1153;p9"/>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4" name="Google Shape;1154;p9"/>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55" name="Google Shape;1155;p9"/>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56" name="Google Shape;1156;p9"/>
            <p:cNvGrpSpPr/>
            <p:nvPr/>
          </p:nvGrpSpPr>
          <p:grpSpPr>
            <a:xfrm>
              <a:off x="15662019" y="7573647"/>
              <a:ext cx="1385387" cy="1633742"/>
              <a:chOff x="4444301" y="5303307"/>
              <a:chExt cx="837446" cy="987573"/>
            </a:xfrm>
          </p:grpSpPr>
          <p:grpSp>
            <p:nvGrpSpPr>
              <p:cNvPr id="1157" name="Google Shape;1157;p9"/>
              <p:cNvGrpSpPr/>
              <p:nvPr/>
            </p:nvGrpSpPr>
            <p:grpSpPr>
              <a:xfrm>
                <a:off x="4447958" y="5864581"/>
                <a:ext cx="411276" cy="403725"/>
                <a:chOff x="4447958" y="5864581"/>
                <a:chExt cx="411276" cy="403725"/>
              </a:xfrm>
            </p:grpSpPr>
            <p:sp>
              <p:nvSpPr>
                <p:cNvPr id="1158" name="Google Shape;1158;p9"/>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9" name="Google Shape;1159;p9"/>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0" name="Google Shape;1160;p9"/>
              <p:cNvGrpSpPr/>
              <p:nvPr/>
            </p:nvGrpSpPr>
            <p:grpSpPr>
              <a:xfrm>
                <a:off x="4444301" y="6116630"/>
                <a:ext cx="191552" cy="174250"/>
                <a:chOff x="4444301" y="6116630"/>
                <a:chExt cx="191552" cy="174250"/>
              </a:xfrm>
            </p:grpSpPr>
            <p:sp>
              <p:nvSpPr>
                <p:cNvPr id="1161" name="Google Shape;1161;p9"/>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62" name="Google Shape;1162;p9"/>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3" name="Google Shape;1163;p9"/>
              <p:cNvGrpSpPr/>
              <p:nvPr/>
            </p:nvGrpSpPr>
            <p:grpSpPr>
              <a:xfrm>
                <a:off x="4462311" y="5636933"/>
                <a:ext cx="572525" cy="575651"/>
                <a:chOff x="4462311" y="5636933"/>
                <a:chExt cx="572525" cy="575651"/>
              </a:xfrm>
            </p:grpSpPr>
            <p:sp>
              <p:nvSpPr>
                <p:cNvPr id="1164" name="Google Shape;1164;p9"/>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65" name="Google Shape;1165;p9"/>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6" name="Google Shape;1166;p9"/>
              <p:cNvGrpSpPr/>
              <p:nvPr/>
            </p:nvGrpSpPr>
            <p:grpSpPr>
              <a:xfrm>
                <a:off x="4751814" y="5483009"/>
                <a:ext cx="402028" cy="354862"/>
                <a:chOff x="4751814" y="5483009"/>
                <a:chExt cx="402028" cy="354862"/>
              </a:xfrm>
            </p:grpSpPr>
            <p:sp>
              <p:nvSpPr>
                <p:cNvPr id="1167" name="Google Shape;1167;p9"/>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68" name="Google Shape;1168;p9"/>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9" name="Google Shape;1169;p9"/>
              <p:cNvGrpSpPr/>
              <p:nvPr/>
            </p:nvGrpSpPr>
            <p:grpSpPr>
              <a:xfrm>
                <a:off x="4865542" y="5303307"/>
                <a:ext cx="416205" cy="387402"/>
                <a:chOff x="4865542" y="5303307"/>
                <a:chExt cx="416205" cy="387402"/>
              </a:xfrm>
            </p:grpSpPr>
            <p:sp>
              <p:nvSpPr>
                <p:cNvPr id="1170" name="Google Shape;1170;p9"/>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71" name="Google Shape;1171;p9"/>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72" name="Google Shape;1172;p9"/>
              <p:cNvGrpSpPr/>
              <p:nvPr/>
            </p:nvGrpSpPr>
            <p:grpSpPr>
              <a:xfrm>
                <a:off x="4804248" y="5401592"/>
                <a:ext cx="421233" cy="357222"/>
                <a:chOff x="4804248" y="5401592"/>
                <a:chExt cx="421233" cy="357222"/>
              </a:xfrm>
            </p:grpSpPr>
            <p:sp>
              <p:nvSpPr>
                <p:cNvPr id="1173" name="Google Shape;1173;p9"/>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74" name="Google Shape;1174;p9"/>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75" name="Google Shape;1175;p9"/>
              <p:cNvGrpSpPr/>
              <p:nvPr/>
            </p:nvGrpSpPr>
            <p:grpSpPr>
              <a:xfrm>
                <a:off x="4680264" y="5562151"/>
                <a:ext cx="421201" cy="357254"/>
                <a:chOff x="4680264" y="5562151"/>
                <a:chExt cx="421201" cy="357254"/>
              </a:xfrm>
            </p:grpSpPr>
            <p:sp>
              <p:nvSpPr>
                <p:cNvPr id="1176" name="Google Shape;1176;p9"/>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77" name="Google Shape;1177;p9"/>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78" name="Google Shape;1178;p9"/>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79" name="Google Shape;1179;p9"/>
              <p:cNvGrpSpPr/>
              <p:nvPr/>
            </p:nvGrpSpPr>
            <p:grpSpPr>
              <a:xfrm>
                <a:off x="4661227" y="5807423"/>
                <a:ext cx="195857" cy="208030"/>
                <a:chOff x="4661227" y="5807423"/>
                <a:chExt cx="195857" cy="208030"/>
              </a:xfrm>
            </p:grpSpPr>
            <p:sp>
              <p:nvSpPr>
                <p:cNvPr id="1180" name="Google Shape;1180;p9"/>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1" name="Google Shape;1181;p9"/>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82" name="Google Shape;1182;p9"/>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76456008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009 Frayer Model">
  <p:cSld name="009 Frayer Model">
    <p:spTree>
      <p:nvGrpSpPr>
        <p:cNvPr id="1" name="Shape 1183"/>
        <p:cNvGrpSpPr/>
        <p:nvPr/>
      </p:nvGrpSpPr>
      <p:grpSpPr>
        <a:xfrm>
          <a:off x="0" y="0"/>
          <a:ext cx="0" cy="0"/>
          <a:chOff x="0" y="0"/>
          <a:chExt cx="0" cy="0"/>
        </a:xfrm>
      </p:grpSpPr>
      <p:sp>
        <p:nvSpPr>
          <p:cNvPr id="1184" name="Google Shape;1184;p10"/>
          <p:cNvSpPr/>
          <p:nvPr/>
        </p:nvSpPr>
        <p:spPr>
          <a:xfrm>
            <a:off x="551450" y="1684500"/>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5" name="Google Shape;1185;p10"/>
          <p:cNvSpPr/>
          <p:nvPr/>
        </p:nvSpPr>
        <p:spPr>
          <a:xfrm>
            <a:off x="6158171" y="1678104"/>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6" name="Google Shape;1186;p10"/>
          <p:cNvSpPr/>
          <p:nvPr/>
        </p:nvSpPr>
        <p:spPr>
          <a:xfrm>
            <a:off x="555459" y="4072289"/>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7" name="Google Shape;1187;p10"/>
          <p:cNvSpPr/>
          <p:nvPr/>
        </p:nvSpPr>
        <p:spPr>
          <a:xfrm>
            <a:off x="6162179" y="4065894"/>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8" name="Google Shape;1188;p10"/>
          <p:cNvSpPr txBox="1"/>
          <p:nvPr/>
        </p:nvSpPr>
        <p:spPr>
          <a:xfrm>
            <a:off x="2822427" y="1693100"/>
            <a:ext cx="3125200" cy="574438"/>
          </a:xfrm>
          <a:prstGeom prst="rect">
            <a:avLst/>
          </a:prstGeom>
          <a:noFill/>
          <a:ln>
            <a:noFill/>
          </a:ln>
        </p:spPr>
        <p:txBody>
          <a:bodyPr spcFirstLastPara="1" wrap="square" lIns="91433" tIns="91433" rIns="91433" bIns="91433" anchor="t"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Definition</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189" name="Google Shape;1189;p10"/>
          <p:cNvSpPr txBox="1"/>
          <p:nvPr/>
        </p:nvSpPr>
        <p:spPr>
          <a:xfrm>
            <a:off x="2822427" y="5737300"/>
            <a:ext cx="3125200" cy="574438"/>
          </a:xfrm>
          <a:prstGeom prst="rect">
            <a:avLst/>
          </a:prstGeom>
          <a:noFill/>
          <a:ln>
            <a:noFill/>
          </a:ln>
        </p:spPr>
        <p:txBody>
          <a:bodyPr spcFirstLastPara="1" wrap="square" lIns="91433" tIns="91433" rIns="91433" bIns="91433" anchor="t"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Examples</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190" name="Google Shape;1190;p10"/>
          <p:cNvSpPr txBox="1"/>
          <p:nvPr/>
        </p:nvSpPr>
        <p:spPr>
          <a:xfrm>
            <a:off x="6254127" y="1693100"/>
            <a:ext cx="3125200" cy="57443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Characteristics</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191" name="Google Shape;1191;p10"/>
          <p:cNvSpPr txBox="1"/>
          <p:nvPr/>
        </p:nvSpPr>
        <p:spPr>
          <a:xfrm>
            <a:off x="6254127" y="5737300"/>
            <a:ext cx="3125200" cy="57443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Non-Examples</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192" name="Google Shape;1192;p10"/>
          <p:cNvSpPr/>
          <p:nvPr/>
        </p:nvSpPr>
        <p:spPr>
          <a:xfrm>
            <a:off x="4837362" y="2916942"/>
            <a:ext cx="251728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93" name="Google Shape;1193;p10"/>
          <p:cNvSpPr/>
          <p:nvPr/>
        </p:nvSpPr>
        <p:spPr>
          <a:xfrm>
            <a:off x="5046701" y="2715998"/>
            <a:ext cx="2098621" cy="403558"/>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1194;p10"/>
          <p:cNvSpPr/>
          <p:nvPr/>
        </p:nvSpPr>
        <p:spPr>
          <a:xfrm>
            <a:off x="255750" y="1409589"/>
            <a:ext cx="882907" cy="85195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95" name="Google Shape;1195;p10"/>
          <p:cNvSpPr/>
          <p:nvPr/>
        </p:nvSpPr>
        <p:spPr>
          <a:xfrm>
            <a:off x="11019267" y="1333500"/>
            <a:ext cx="841967" cy="90058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96" name="Google Shape;1196;p10"/>
          <p:cNvSpPr/>
          <p:nvPr/>
        </p:nvSpPr>
        <p:spPr>
          <a:xfrm rot="10800000" flipH="1">
            <a:off x="285067" y="5621911"/>
            <a:ext cx="882907" cy="85195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97" name="Google Shape;1197;p10"/>
          <p:cNvSpPr/>
          <p:nvPr/>
        </p:nvSpPr>
        <p:spPr>
          <a:xfrm rot="10800000" flipH="1">
            <a:off x="11048583" y="5649365"/>
            <a:ext cx="841967" cy="90058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98" name="Google Shape;1198;p10"/>
          <p:cNvGrpSpPr/>
          <p:nvPr/>
        </p:nvGrpSpPr>
        <p:grpSpPr>
          <a:xfrm>
            <a:off x="1126999" y="414621"/>
            <a:ext cx="1093803" cy="1140530"/>
            <a:chOff x="2451372" y="7926631"/>
            <a:chExt cx="1640705" cy="1710795"/>
          </a:xfrm>
        </p:grpSpPr>
        <p:grpSp>
          <p:nvGrpSpPr>
            <p:cNvPr id="1199" name="Google Shape;1199;p10"/>
            <p:cNvGrpSpPr/>
            <p:nvPr/>
          </p:nvGrpSpPr>
          <p:grpSpPr>
            <a:xfrm>
              <a:off x="2451372" y="7926631"/>
              <a:ext cx="1640705" cy="1710795"/>
              <a:chOff x="10913347" y="1720888"/>
              <a:chExt cx="918545" cy="957731"/>
            </a:xfrm>
          </p:grpSpPr>
          <p:grpSp>
            <p:nvGrpSpPr>
              <p:cNvPr id="1200" name="Google Shape;1200;p10"/>
              <p:cNvGrpSpPr/>
              <p:nvPr/>
            </p:nvGrpSpPr>
            <p:grpSpPr>
              <a:xfrm>
                <a:off x="10913347" y="1960327"/>
                <a:ext cx="918545" cy="718292"/>
                <a:chOff x="10913347" y="1960327"/>
                <a:chExt cx="918545" cy="718292"/>
              </a:xfrm>
            </p:grpSpPr>
            <p:sp>
              <p:nvSpPr>
                <p:cNvPr id="1201" name="Google Shape;1201;p10"/>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02" name="Google Shape;1202;p10"/>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03" name="Google Shape;1203;p10"/>
              <p:cNvGrpSpPr/>
              <p:nvPr/>
            </p:nvGrpSpPr>
            <p:grpSpPr>
              <a:xfrm>
                <a:off x="10974609" y="2212942"/>
                <a:ext cx="209169" cy="209168"/>
                <a:chOff x="10974609" y="2212942"/>
                <a:chExt cx="209169" cy="209168"/>
              </a:xfrm>
            </p:grpSpPr>
            <p:sp>
              <p:nvSpPr>
                <p:cNvPr id="1204" name="Google Shape;1204;p10"/>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05" name="Google Shape;1205;p10"/>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06" name="Google Shape;1206;p10"/>
              <p:cNvGrpSpPr/>
              <p:nvPr/>
            </p:nvGrpSpPr>
            <p:grpSpPr>
              <a:xfrm>
                <a:off x="11175206" y="2363437"/>
                <a:ext cx="209168" cy="209168"/>
                <a:chOff x="11175206" y="2363437"/>
                <a:chExt cx="209168" cy="209168"/>
              </a:xfrm>
            </p:grpSpPr>
            <p:sp>
              <p:nvSpPr>
                <p:cNvPr id="1207" name="Google Shape;1207;p10"/>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08" name="Google Shape;1208;p10"/>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09" name="Google Shape;1209;p10"/>
              <p:cNvGrpSpPr/>
              <p:nvPr/>
            </p:nvGrpSpPr>
            <p:grpSpPr>
              <a:xfrm>
                <a:off x="11516391" y="2092546"/>
                <a:ext cx="209169" cy="209168"/>
                <a:chOff x="11516391" y="2092546"/>
                <a:chExt cx="209169" cy="209168"/>
              </a:xfrm>
            </p:grpSpPr>
            <p:sp>
              <p:nvSpPr>
                <p:cNvPr id="1210" name="Google Shape;1210;p10"/>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11" name="Google Shape;1211;p10"/>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12" name="Google Shape;1212;p10"/>
              <p:cNvGrpSpPr/>
              <p:nvPr/>
            </p:nvGrpSpPr>
            <p:grpSpPr>
              <a:xfrm>
                <a:off x="11426094" y="2333338"/>
                <a:ext cx="209169" cy="209168"/>
                <a:chOff x="11426094" y="2333338"/>
                <a:chExt cx="209169" cy="209168"/>
              </a:xfrm>
            </p:grpSpPr>
            <p:sp>
              <p:nvSpPr>
                <p:cNvPr id="1213" name="Google Shape;1213;p10"/>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14" name="Google Shape;1214;p10"/>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15" name="Google Shape;1215;p10"/>
              <p:cNvGrpSpPr/>
              <p:nvPr/>
            </p:nvGrpSpPr>
            <p:grpSpPr>
              <a:xfrm>
                <a:off x="10932301" y="1720888"/>
                <a:ext cx="646499" cy="499292"/>
                <a:chOff x="10932301" y="1720888"/>
                <a:chExt cx="646499" cy="499292"/>
              </a:xfrm>
            </p:grpSpPr>
            <p:grpSp>
              <p:nvGrpSpPr>
                <p:cNvPr id="1216" name="Google Shape;1216;p10"/>
                <p:cNvGrpSpPr/>
                <p:nvPr/>
              </p:nvGrpSpPr>
              <p:grpSpPr>
                <a:xfrm>
                  <a:off x="11292848" y="1720888"/>
                  <a:ext cx="285952" cy="231831"/>
                  <a:chOff x="11292848" y="1720888"/>
                  <a:chExt cx="285952" cy="231831"/>
                </a:xfrm>
              </p:grpSpPr>
              <p:sp>
                <p:nvSpPr>
                  <p:cNvPr id="1217" name="Google Shape;1217;p10"/>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18" name="Google Shape;1218;p10"/>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19" name="Google Shape;1219;p10"/>
                <p:cNvGrpSpPr/>
                <p:nvPr/>
              </p:nvGrpSpPr>
              <p:grpSpPr>
                <a:xfrm>
                  <a:off x="11190563" y="1827754"/>
                  <a:ext cx="209006" cy="212690"/>
                  <a:chOff x="11190563" y="1827754"/>
                  <a:chExt cx="209006" cy="212690"/>
                </a:xfrm>
              </p:grpSpPr>
              <p:sp>
                <p:nvSpPr>
                  <p:cNvPr id="1220" name="Google Shape;1220;p10"/>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21" name="Google Shape;1221;p10"/>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22" name="Google Shape;1222;p10"/>
                <p:cNvGrpSpPr/>
                <p:nvPr/>
              </p:nvGrpSpPr>
              <p:grpSpPr>
                <a:xfrm>
                  <a:off x="10932301" y="1885932"/>
                  <a:ext cx="382548" cy="334248"/>
                  <a:chOff x="10932301" y="1885932"/>
                  <a:chExt cx="382548" cy="334248"/>
                </a:xfrm>
              </p:grpSpPr>
              <p:sp>
                <p:nvSpPr>
                  <p:cNvPr id="1223" name="Google Shape;1223;p10"/>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24" name="Google Shape;1224;p10"/>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225" name="Google Shape;1225;p10"/>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226" name="Google Shape;1226;p10"/>
            <p:cNvGrpSpPr/>
            <p:nvPr/>
          </p:nvGrpSpPr>
          <p:grpSpPr>
            <a:xfrm>
              <a:off x="2451372" y="7926631"/>
              <a:ext cx="1640705" cy="1710795"/>
              <a:chOff x="10913347" y="1720888"/>
              <a:chExt cx="918545" cy="957731"/>
            </a:xfrm>
          </p:grpSpPr>
          <p:grpSp>
            <p:nvGrpSpPr>
              <p:cNvPr id="1227" name="Google Shape;1227;p10"/>
              <p:cNvGrpSpPr/>
              <p:nvPr/>
            </p:nvGrpSpPr>
            <p:grpSpPr>
              <a:xfrm>
                <a:off x="10913347" y="1960327"/>
                <a:ext cx="918545" cy="718292"/>
                <a:chOff x="10913347" y="1960327"/>
                <a:chExt cx="918545" cy="718292"/>
              </a:xfrm>
            </p:grpSpPr>
            <p:sp>
              <p:nvSpPr>
                <p:cNvPr id="1228" name="Google Shape;1228;p10"/>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29" name="Google Shape;1229;p10"/>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0" name="Google Shape;1230;p10"/>
              <p:cNvGrpSpPr/>
              <p:nvPr/>
            </p:nvGrpSpPr>
            <p:grpSpPr>
              <a:xfrm>
                <a:off x="10974609" y="2212942"/>
                <a:ext cx="209169" cy="209168"/>
                <a:chOff x="10974609" y="2212942"/>
                <a:chExt cx="209169" cy="209168"/>
              </a:xfrm>
            </p:grpSpPr>
            <p:sp>
              <p:nvSpPr>
                <p:cNvPr id="1231" name="Google Shape;1231;p10"/>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32" name="Google Shape;1232;p10"/>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3" name="Google Shape;1233;p10"/>
              <p:cNvGrpSpPr/>
              <p:nvPr/>
            </p:nvGrpSpPr>
            <p:grpSpPr>
              <a:xfrm>
                <a:off x="11175206" y="2363437"/>
                <a:ext cx="209168" cy="209168"/>
                <a:chOff x="11175206" y="2363437"/>
                <a:chExt cx="209168" cy="209168"/>
              </a:xfrm>
            </p:grpSpPr>
            <p:sp>
              <p:nvSpPr>
                <p:cNvPr id="1234" name="Google Shape;1234;p10"/>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35" name="Google Shape;1235;p10"/>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6" name="Google Shape;1236;p10"/>
              <p:cNvGrpSpPr/>
              <p:nvPr/>
            </p:nvGrpSpPr>
            <p:grpSpPr>
              <a:xfrm>
                <a:off x="11516391" y="2092546"/>
                <a:ext cx="209169" cy="209168"/>
                <a:chOff x="11516391" y="2092546"/>
                <a:chExt cx="209169" cy="209168"/>
              </a:xfrm>
            </p:grpSpPr>
            <p:sp>
              <p:nvSpPr>
                <p:cNvPr id="1237" name="Google Shape;1237;p10"/>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38" name="Google Shape;1238;p10"/>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9" name="Google Shape;1239;p10"/>
              <p:cNvGrpSpPr/>
              <p:nvPr/>
            </p:nvGrpSpPr>
            <p:grpSpPr>
              <a:xfrm>
                <a:off x="11426094" y="2333338"/>
                <a:ext cx="209169" cy="209168"/>
                <a:chOff x="11426094" y="2333338"/>
                <a:chExt cx="209169" cy="209168"/>
              </a:xfrm>
            </p:grpSpPr>
            <p:sp>
              <p:nvSpPr>
                <p:cNvPr id="1240" name="Google Shape;1240;p10"/>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41" name="Google Shape;1241;p10"/>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42" name="Google Shape;1242;p10"/>
              <p:cNvGrpSpPr/>
              <p:nvPr/>
            </p:nvGrpSpPr>
            <p:grpSpPr>
              <a:xfrm>
                <a:off x="10932301" y="1720888"/>
                <a:ext cx="646499" cy="499292"/>
                <a:chOff x="10932301" y="1720888"/>
                <a:chExt cx="646499" cy="499292"/>
              </a:xfrm>
            </p:grpSpPr>
            <p:grpSp>
              <p:nvGrpSpPr>
                <p:cNvPr id="1243" name="Google Shape;1243;p10"/>
                <p:cNvGrpSpPr/>
                <p:nvPr/>
              </p:nvGrpSpPr>
              <p:grpSpPr>
                <a:xfrm>
                  <a:off x="11292848" y="1720888"/>
                  <a:ext cx="285952" cy="231831"/>
                  <a:chOff x="11292848" y="1720888"/>
                  <a:chExt cx="285952" cy="231831"/>
                </a:xfrm>
              </p:grpSpPr>
              <p:sp>
                <p:nvSpPr>
                  <p:cNvPr id="1244" name="Google Shape;1244;p10"/>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45" name="Google Shape;1245;p10"/>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46" name="Google Shape;1246;p10"/>
                <p:cNvGrpSpPr/>
                <p:nvPr/>
              </p:nvGrpSpPr>
              <p:grpSpPr>
                <a:xfrm>
                  <a:off x="11190563" y="1827754"/>
                  <a:ext cx="209006" cy="212690"/>
                  <a:chOff x="11190563" y="1827754"/>
                  <a:chExt cx="209006" cy="212690"/>
                </a:xfrm>
              </p:grpSpPr>
              <p:sp>
                <p:nvSpPr>
                  <p:cNvPr id="1247" name="Google Shape;1247;p10"/>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48" name="Google Shape;1248;p10"/>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49" name="Google Shape;1249;p10"/>
                <p:cNvGrpSpPr/>
                <p:nvPr/>
              </p:nvGrpSpPr>
              <p:grpSpPr>
                <a:xfrm>
                  <a:off x="10932301" y="1885932"/>
                  <a:ext cx="382548" cy="334248"/>
                  <a:chOff x="10932301" y="1885932"/>
                  <a:chExt cx="382548" cy="334248"/>
                </a:xfrm>
              </p:grpSpPr>
              <p:sp>
                <p:nvSpPr>
                  <p:cNvPr id="1250" name="Google Shape;1250;p10"/>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51" name="Google Shape;1251;p10"/>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252" name="Google Shape;1252;p10"/>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1253" name="Google Shape;1253;p10"/>
          <p:cNvGrpSpPr/>
          <p:nvPr/>
        </p:nvGrpSpPr>
        <p:grpSpPr>
          <a:xfrm rot="981374">
            <a:off x="10021433" y="511201"/>
            <a:ext cx="1024187" cy="947365"/>
            <a:chOff x="5140976" y="802510"/>
            <a:chExt cx="1536327" cy="1421090"/>
          </a:xfrm>
        </p:grpSpPr>
        <p:grpSp>
          <p:nvGrpSpPr>
            <p:cNvPr id="1254" name="Google Shape;1254;p10"/>
            <p:cNvGrpSpPr/>
            <p:nvPr/>
          </p:nvGrpSpPr>
          <p:grpSpPr>
            <a:xfrm>
              <a:off x="5140976" y="802510"/>
              <a:ext cx="1536327" cy="1421090"/>
              <a:chOff x="1560766" y="5405182"/>
              <a:chExt cx="928687" cy="859028"/>
            </a:xfrm>
          </p:grpSpPr>
          <p:grpSp>
            <p:nvGrpSpPr>
              <p:cNvPr id="1255" name="Google Shape;1255;p10"/>
              <p:cNvGrpSpPr/>
              <p:nvPr/>
            </p:nvGrpSpPr>
            <p:grpSpPr>
              <a:xfrm>
                <a:off x="1580864" y="5520975"/>
                <a:ext cx="202501" cy="481393"/>
                <a:chOff x="1580864" y="5520975"/>
                <a:chExt cx="202501" cy="481393"/>
              </a:xfrm>
            </p:grpSpPr>
            <p:sp>
              <p:nvSpPr>
                <p:cNvPr id="1256" name="Google Shape;1256;p10"/>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57" name="Google Shape;1257;p10"/>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58" name="Google Shape;1258;p10"/>
              <p:cNvGrpSpPr/>
              <p:nvPr/>
            </p:nvGrpSpPr>
            <p:grpSpPr>
              <a:xfrm>
                <a:off x="1615001" y="5405182"/>
                <a:ext cx="134227" cy="78931"/>
                <a:chOff x="1615001" y="5405182"/>
                <a:chExt cx="134227" cy="78931"/>
              </a:xfrm>
            </p:grpSpPr>
            <p:sp>
              <p:nvSpPr>
                <p:cNvPr id="1259" name="Google Shape;1259;p10"/>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60" name="Google Shape;1260;p10"/>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61" name="Google Shape;1261;p10"/>
              <p:cNvGrpSpPr/>
              <p:nvPr/>
            </p:nvGrpSpPr>
            <p:grpSpPr>
              <a:xfrm>
                <a:off x="1580941" y="5455538"/>
                <a:ext cx="202347" cy="99441"/>
                <a:chOff x="1580941" y="5455538"/>
                <a:chExt cx="202347" cy="99441"/>
              </a:xfrm>
            </p:grpSpPr>
            <p:sp>
              <p:nvSpPr>
                <p:cNvPr id="1262" name="Google Shape;1262;p10"/>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63" name="Google Shape;1263;p10"/>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64" name="Google Shape;1264;p10"/>
              <p:cNvGrpSpPr/>
              <p:nvPr/>
            </p:nvGrpSpPr>
            <p:grpSpPr>
              <a:xfrm>
                <a:off x="1757076" y="5521165"/>
                <a:ext cx="202596" cy="481393"/>
                <a:chOff x="1757076" y="5521165"/>
                <a:chExt cx="202596" cy="481393"/>
              </a:xfrm>
            </p:grpSpPr>
            <p:sp>
              <p:nvSpPr>
                <p:cNvPr id="1265" name="Google Shape;1265;p10"/>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66" name="Google Shape;1266;p10"/>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67" name="Google Shape;1267;p10"/>
              <p:cNvGrpSpPr/>
              <p:nvPr/>
            </p:nvGrpSpPr>
            <p:grpSpPr>
              <a:xfrm>
                <a:off x="1791213" y="5405437"/>
                <a:ext cx="134227" cy="78867"/>
                <a:chOff x="1791213" y="5405437"/>
                <a:chExt cx="134227" cy="78867"/>
              </a:xfrm>
            </p:grpSpPr>
            <p:sp>
              <p:nvSpPr>
                <p:cNvPr id="1268" name="Google Shape;1268;p10"/>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69" name="Google Shape;1269;p10"/>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70" name="Google Shape;1270;p10"/>
              <p:cNvGrpSpPr/>
              <p:nvPr/>
            </p:nvGrpSpPr>
            <p:grpSpPr>
              <a:xfrm>
                <a:off x="1757267" y="5455729"/>
                <a:ext cx="202343" cy="99535"/>
                <a:chOff x="1757267" y="5455729"/>
                <a:chExt cx="202343" cy="99535"/>
              </a:xfrm>
            </p:grpSpPr>
            <p:sp>
              <p:nvSpPr>
                <p:cNvPr id="1271" name="Google Shape;1271;p10"/>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72" name="Google Shape;1272;p10"/>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73" name="Google Shape;1273;p10"/>
              <p:cNvGrpSpPr/>
              <p:nvPr/>
            </p:nvGrpSpPr>
            <p:grpSpPr>
              <a:xfrm>
                <a:off x="1931003" y="5526594"/>
                <a:ext cx="202596" cy="481393"/>
                <a:chOff x="1931003" y="5526594"/>
                <a:chExt cx="202596" cy="481393"/>
              </a:xfrm>
            </p:grpSpPr>
            <p:sp>
              <p:nvSpPr>
                <p:cNvPr id="1274" name="Google Shape;1274;p10"/>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75" name="Google Shape;1275;p10"/>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76" name="Google Shape;1276;p10"/>
              <p:cNvGrpSpPr/>
              <p:nvPr/>
            </p:nvGrpSpPr>
            <p:grpSpPr>
              <a:xfrm>
                <a:off x="1965235" y="5405437"/>
                <a:ext cx="134227" cy="78867"/>
                <a:chOff x="1965235" y="5405437"/>
                <a:chExt cx="134227" cy="78867"/>
              </a:xfrm>
            </p:grpSpPr>
            <p:sp>
              <p:nvSpPr>
                <p:cNvPr id="1277" name="Google Shape;1277;p10"/>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78" name="Google Shape;1278;p10"/>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79" name="Google Shape;1279;p10"/>
              <p:cNvGrpSpPr/>
              <p:nvPr/>
            </p:nvGrpSpPr>
            <p:grpSpPr>
              <a:xfrm>
                <a:off x="1931256" y="5455729"/>
                <a:ext cx="202281" cy="99535"/>
                <a:chOff x="1931256" y="5455729"/>
                <a:chExt cx="202281" cy="99535"/>
              </a:xfrm>
            </p:grpSpPr>
            <p:sp>
              <p:nvSpPr>
                <p:cNvPr id="1280" name="Google Shape;1280;p10"/>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81" name="Google Shape;1281;p10"/>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82" name="Google Shape;1282;p10"/>
              <p:cNvGrpSpPr/>
              <p:nvPr/>
            </p:nvGrpSpPr>
            <p:grpSpPr>
              <a:xfrm>
                <a:off x="2099210" y="5526690"/>
                <a:ext cx="202601" cy="481298"/>
                <a:chOff x="2099210" y="5526690"/>
                <a:chExt cx="202601" cy="481298"/>
              </a:xfrm>
            </p:grpSpPr>
            <p:sp>
              <p:nvSpPr>
                <p:cNvPr id="1283" name="Google Shape;1283;p10"/>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84" name="Google Shape;1284;p10"/>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85" name="Google Shape;1285;p10"/>
              <p:cNvGrpSpPr/>
              <p:nvPr/>
            </p:nvGrpSpPr>
            <p:grpSpPr>
              <a:xfrm>
                <a:off x="2133447" y="5405437"/>
                <a:ext cx="134227" cy="78867"/>
                <a:chOff x="2133447" y="5405437"/>
                <a:chExt cx="134227" cy="78867"/>
              </a:xfrm>
            </p:grpSpPr>
            <p:sp>
              <p:nvSpPr>
                <p:cNvPr id="1286" name="Google Shape;1286;p10"/>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87" name="Google Shape;1287;p10"/>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88" name="Google Shape;1288;p10"/>
              <p:cNvGrpSpPr/>
              <p:nvPr/>
            </p:nvGrpSpPr>
            <p:grpSpPr>
              <a:xfrm>
                <a:off x="2099467" y="5455729"/>
                <a:ext cx="202281" cy="99535"/>
                <a:chOff x="2099467" y="5455729"/>
                <a:chExt cx="202281" cy="99535"/>
              </a:xfrm>
            </p:grpSpPr>
            <p:sp>
              <p:nvSpPr>
                <p:cNvPr id="1289" name="Google Shape;1289;p10"/>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90" name="Google Shape;1290;p10"/>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91" name="Google Shape;1291;p10"/>
              <p:cNvGrpSpPr/>
              <p:nvPr/>
            </p:nvGrpSpPr>
            <p:grpSpPr>
              <a:xfrm>
                <a:off x="2273236" y="5521165"/>
                <a:ext cx="202596" cy="481393"/>
                <a:chOff x="2273236" y="5521165"/>
                <a:chExt cx="202596" cy="481393"/>
              </a:xfrm>
            </p:grpSpPr>
            <p:sp>
              <p:nvSpPr>
                <p:cNvPr id="1292" name="Google Shape;1292;p10"/>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93" name="Google Shape;1293;p10"/>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94" name="Google Shape;1294;p10"/>
              <p:cNvGrpSpPr/>
              <p:nvPr/>
            </p:nvGrpSpPr>
            <p:grpSpPr>
              <a:xfrm>
                <a:off x="2307373" y="5405437"/>
                <a:ext cx="134227" cy="78867"/>
                <a:chOff x="2307373" y="5405437"/>
                <a:chExt cx="134227" cy="78867"/>
              </a:xfrm>
            </p:grpSpPr>
            <p:sp>
              <p:nvSpPr>
                <p:cNvPr id="1295" name="Google Shape;1295;p10"/>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96" name="Google Shape;1296;p10"/>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97" name="Google Shape;1297;p10"/>
              <p:cNvGrpSpPr/>
              <p:nvPr/>
            </p:nvGrpSpPr>
            <p:grpSpPr>
              <a:xfrm>
                <a:off x="2273427" y="5455729"/>
                <a:ext cx="202310" cy="99535"/>
                <a:chOff x="2273427" y="5455729"/>
                <a:chExt cx="202310" cy="99535"/>
              </a:xfrm>
            </p:grpSpPr>
            <p:sp>
              <p:nvSpPr>
                <p:cNvPr id="1298" name="Google Shape;1298;p10"/>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99" name="Google Shape;1299;p10"/>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00" name="Google Shape;1300;p10"/>
              <p:cNvGrpSpPr/>
              <p:nvPr/>
            </p:nvGrpSpPr>
            <p:grpSpPr>
              <a:xfrm>
                <a:off x="1560766" y="5782817"/>
                <a:ext cx="928687" cy="481393"/>
                <a:chOff x="1560766" y="5782817"/>
                <a:chExt cx="928687" cy="481393"/>
              </a:xfrm>
            </p:grpSpPr>
            <p:sp>
              <p:nvSpPr>
                <p:cNvPr id="1301" name="Google Shape;1301;p10"/>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02" name="Google Shape;1302;p10"/>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03" name="Google Shape;1303;p10"/>
              <p:cNvGrpSpPr/>
              <p:nvPr/>
            </p:nvGrpSpPr>
            <p:grpSpPr>
              <a:xfrm>
                <a:off x="1724405" y="5870161"/>
                <a:ext cx="612267" cy="284988"/>
                <a:chOff x="1724405" y="5870161"/>
                <a:chExt cx="612267" cy="284988"/>
              </a:xfrm>
            </p:grpSpPr>
            <p:sp>
              <p:nvSpPr>
                <p:cNvPr id="1304" name="Google Shape;1304;p10"/>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05" name="Google Shape;1305;p10"/>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306" name="Google Shape;1306;p10"/>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07" name="Google Shape;1307;p10"/>
            <p:cNvGrpSpPr/>
            <p:nvPr/>
          </p:nvGrpSpPr>
          <p:grpSpPr>
            <a:xfrm>
              <a:off x="5140976" y="802510"/>
              <a:ext cx="1536327" cy="1421090"/>
              <a:chOff x="1560766" y="5405182"/>
              <a:chExt cx="928687" cy="859028"/>
            </a:xfrm>
          </p:grpSpPr>
          <p:grpSp>
            <p:nvGrpSpPr>
              <p:cNvPr id="1308" name="Google Shape;1308;p10"/>
              <p:cNvGrpSpPr/>
              <p:nvPr/>
            </p:nvGrpSpPr>
            <p:grpSpPr>
              <a:xfrm>
                <a:off x="1580864" y="5520975"/>
                <a:ext cx="202501" cy="481393"/>
                <a:chOff x="1580864" y="5520975"/>
                <a:chExt cx="202501" cy="481393"/>
              </a:xfrm>
            </p:grpSpPr>
            <p:sp>
              <p:nvSpPr>
                <p:cNvPr id="1309" name="Google Shape;1309;p10"/>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10" name="Google Shape;1310;p10"/>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11" name="Google Shape;1311;p10"/>
              <p:cNvGrpSpPr/>
              <p:nvPr/>
            </p:nvGrpSpPr>
            <p:grpSpPr>
              <a:xfrm>
                <a:off x="1615001" y="5405182"/>
                <a:ext cx="134227" cy="78931"/>
                <a:chOff x="1615001" y="5405182"/>
                <a:chExt cx="134227" cy="78931"/>
              </a:xfrm>
            </p:grpSpPr>
            <p:sp>
              <p:nvSpPr>
                <p:cNvPr id="1312" name="Google Shape;1312;p10"/>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13" name="Google Shape;1313;p10"/>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14" name="Google Shape;1314;p10"/>
              <p:cNvGrpSpPr/>
              <p:nvPr/>
            </p:nvGrpSpPr>
            <p:grpSpPr>
              <a:xfrm>
                <a:off x="1580941" y="5455538"/>
                <a:ext cx="202347" cy="99441"/>
                <a:chOff x="1580941" y="5455538"/>
                <a:chExt cx="202347" cy="99441"/>
              </a:xfrm>
            </p:grpSpPr>
            <p:sp>
              <p:nvSpPr>
                <p:cNvPr id="1315" name="Google Shape;1315;p10"/>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16" name="Google Shape;1316;p10"/>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17" name="Google Shape;1317;p10"/>
              <p:cNvGrpSpPr/>
              <p:nvPr/>
            </p:nvGrpSpPr>
            <p:grpSpPr>
              <a:xfrm>
                <a:off x="1757076" y="5521165"/>
                <a:ext cx="202596" cy="481393"/>
                <a:chOff x="1757076" y="5521165"/>
                <a:chExt cx="202596" cy="481393"/>
              </a:xfrm>
            </p:grpSpPr>
            <p:sp>
              <p:nvSpPr>
                <p:cNvPr id="1318" name="Google Shape;1318;p10"/>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19" name="Google Shape;1319;p10"/>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20" name="Google Shape;1320;p10"/>
              <p:cNvGrpSpPr/>
              <p:nvPr/>
            </p:nvGrpSpPr>
            <p:grpSpPr>
              <a:xfrm>
                <a:off x="1791213" y="5405437"/>
                <a:ext cx="134227" cy="78867"/>
                <a:chOff x="1791213" y="5405437"/>
                <a:chExt cx="134227" cy="78867"/>
              </a:xfrm>
            </p:grpSpPr>
            <p:sp>
              <p:nvSpPr>
                <p:cNvPr id="1321" name="Google Shape;1321;p10"/>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22" name="Google Shape;1322;p10"/>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23" name="Google Shape;1323;p10"/>
              <p:cNvGrpSpPr/>
              <p:nvPr/>
            </p:nvGrpSpPr>
            <p:grpSpPr>
              <a:xfrm>
                <a:off x="1757267" y="5455729"/>
                <a:ext cx="202343" cy="99535"/>
                <a:chOff x="1757267" y="5455729"/>
                <a:chExt cx="202343" cy="99535"/>
              </a:xfrm>
            </p:grpSpPr>
            <p:sp>
              <p:nvSpPr>
                <p:cNvPr id="1324" name="Google Shape;1324;p10"/>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25" name="Google Shape;1325;p10"/>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26" name="Google Shape;1326;p10"/>
              <p:cNvGrpSpPr/>
              <p:nvPr/>
            </p:nvGrpSpPr>
            <p:grpSpPr>
              <a:xfrm>
                <a:off x="1931003" y="5526594"/>
                <a:ext cx="202596" cy="481393"/>
                <a:chOff x="1931003" y="5526594"/>
                <a:chExt cx="202596" cy="481393"/>
              </a:xfrm>
            </p:grpSpPr>
            <p:sp>
              <p:nvSpPr>
                <p:cNvPr id="1327" name="Google Shape;1327;p10"/>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28" name="Google Shape;1328;p10"/>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29" name="Google Shape;1329;p10"/>
              <p:cNvGrpSpPr/>
              <p:nvPr/>
            </p:nvGrpSpPr>
            <p:grpSpPr>
              <a:xfrm>
                <a:off x="1965235" y="5405437"/>
                <a:ext cx="134227" cy="78867"/>
                <a:chOff x="1965235" y="5405437"/>
                <a:chExt cx="134227" cy="78867"/>
              </a:xfrm>
            </p:grpSpPr>
            <p:sp>
              <p:nvSpPr>
                <p:cNvPr id="1330" name="Google Shape;1330;p10"/>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31" name="Google Shape;1331;p10"/>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32" name="Google Shape;1332;p10"/>
              <p:cNvGrpSpPr/>
              <p:nvPr/>
            </p:nvGrpSpPr>
            <p:grpSpPr>
              <a:xfrm>
                <a:off x="1931256" y="5455729"/>
                <a:ext cx="202281" cy="99535"/>
                <a:chOff x="1931256" y="5455729"/>
                <a:chExt cx="202281" cy="99535"/>
              </a:xfrm>
            </p:grpSpPr>
            <p:sp>
              <p:nvSpPr>
                <p:cNvPr id="1333" name="Google Shape;1333;p10"/>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34" name="Google Shape;1334;p10"/>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35" name="Google Shape;1335;p10"/>
              <p:cNvGrpSpPr/>
              <p:nvPr/>
            </p:nvGrpSpPr>
            <p:grpSpPr>
              <a:xfrm>
                <a:off x="2099210" y="5526690"/>
                <a:ext cx="202601" cy="481298"/>
                <a:chOff x="2099210" y="5526690"/>
                <a:chExt cx="202601" cy="481298"/>
              </a:xfrm>
            </p:grpSpPr>
            <p:sp>
              <p:nvSpPr>
                <p:cNvPr id="1336" name="Google Shape;1336;p10"/>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37" name="Google Shape;1337;p10"/>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38" name="Google Shape;1338;p10"/>
              <p:cNvGrpSpPr/>
              <p:nvPr/>
            </p:nvGrpSpPr>
            <p:grpSpPr>
              <a:xfrm>
                <a:off x="2133447" y="5405437"/>
                <a:ext cx="134227" cy="78867"/>
                <a:chOff x="2133447" y="5405437"/>
                <a:chExt cx="134227" cy="78867"/>
              </a:xfrm>
            </p:grpSpPr>
            <p:sp>
              <p:nvSpPr>
                <p:cNvPr id="1339" name="Google Shape;1339;p10"/>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40" name="Google Shape;1340;p10"/>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41" name="Google Shape;1341;p10"/>
              <p:cNvGrpSpPr/>
              <p:nvPr/>
            </p:nvGrpSpPr>
            <p:grpSpPr>
              <a:xfrm>
                <a:off x="2099467" y="5455729"/>
                <a:ext cx="202281" cy="99535"/>
                <a:chOff x="2099467" y="5455729"/>
                <a:chExt cx="202281" cy="99535"/>
              </a:xfrm>
            </p:grpSpPr>
            <p:sp>
              <p:nvSpPr>
                <p:cNvPr id="1342" name="Google Shape;1342;p10"/>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43" name="Google Shape;1343;p10"/>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44" name="Google Shape;1344;p10"/>
              <p:cNvGrpSpPr/>
              <p:nvPr/>
            </p:nvGrpSpPr>
            <p:grpSpPr>
              <a:xfrm>
                <a:off x="2273236" y="5521165"/>
                <a:ext cx="202596" cy="481393"/>
                <a:chOff x="2273236" y="5521165"/>
                <a:chExt cx="202596" cy="481393"/>
              </a:xfrm>
            </p:grpSpPr>
            <p:sp>
              <p:nvSpPr>
                <p:cNvPr id="1345" name="Google Shape;1345;p10"/>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46" name="Google Shape;1346;p10"/>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47" name="Google Shape;1347;p10"/>
              <p:cNvGrpSpPr/>
              <p:nvPr/>
            </p:nvGrpSpPr>
            <p:grpSpPr>
              <a:xfrm>
                <a:off x="2307373" y="5405437"/>
                <a:ext cx="134227" cy="78867"/>
                <a:chOff x="2307373" y="5405437"/>
                <a:chExt cx="134227" cy="78867"/>
              </a:xfrm>
            </p:grpSpPr>
            <p:sp>
              <p:nvSpPr>
                <p:cNvPr id="1348" name="Google Shape;1348;p10"/>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49" name="Google Shape;1349;p10"/>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50" name="Google Shape;1350;p10"/>
              <p:cNvGrpSpPr/>
              <p:nvPr/>
            </p:nvGrpSpPr>
            <p:grpSpPr>
              <a:xfrm>
                <a:off x="2273427" y="5455729"/>
                <a:ext cx="202310" cy="99535"/>
                <a:chOff x="2273427" y="5455729"/>
                <a:chExt cx="202310" cy="99535"/>
              </a:xfrm>
            </p:grpSpPr>
            <p:sp>
              <p:nvSpPr>
                <p:cNvPr id="1351" name="Google Shape;1351;p10"/>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52" name="Google Shape;1352;p10"/>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53" name="Google Shape;1353;p10"/>
              <p:cNvGrpSpPr/>
              <p:nvPr/>
            </p:nvGrpSpPr>
            <p:grpSpPr>
              <a:xfrm>
                <a:off x="1560766" y="5782817"/>
                <a:ext cx="928687" cy="481393"/>
                <a:chOff x="1560766" y="5782817"/>
                <a:chExt cx="928687" cy="481393"/>
              </a:xfrm>
            </p:grpSpPr>
            <p:sp>
              <p:nvSpPr>
                <p:cNvPr id="1354" name="Google Shape;1354;p10"/>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55" name="Google Shape;1355;p10"/>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56" name="Google Shape;1356;p10"/>
              <p:cNvGrpSpPr/>
              <p:nvPr/>
            </p:nvGrpSpPr>
            <p:grpSpPr>
              <a:xfrm>
                <a:off x="1724405" y="5870161"/>
                <a:ext cx="612267" cy="284988"/>
                <a:chOff x="1724405" y="5870161"/>
                <a:chExt cx="612267" cy="284988"/>
              </a:xfrm>
            </p:grpSpPr>
            <p:sp>
              <p:nvSpPr>
                <p:cNvPr id="1357" name="Google Shape;1357;p10"/>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58" name="Google Shape;1358;p10"/>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359" name="Google Shape;1359;p10"/>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92145840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010 Class debate">
  <p:cSld name="010 Class debate">
    <p:spTree>
      <p:nvGrpSpPr>
        <p:cNvPr id="1" name="Shape 1360"/>
        <p:cNvGrpSpPr/>
        <p:nvPr/>
      </p:nvGrpSpPr>
      <p:grpSpPr>
        <a:xfrm>
          <a:off x="0" y="0"/>
          <a:ext cx="0" cy="0"/>
          <a:chOff x="0" y="0"/>
          <a:chExt cx="0" cy="0"/>
        </a:xfrm>
      </p:grpSpPr>
      <p:sp>
        <p:nvSpPr>
          <p:cNvPr id="1361" name="Google Shape;1361;p11"/>
          <p:cNvSpPr/>
          <p:nvPr/>
        </p:nvSpPr>
        <p:spPr>
          <a:xfrm>
            <a:off x="551450" y="1684500"/>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2" name="Google Shape;1362;p11"/>
          <p:cNvSpPr/>
          <p:nvPr/>
        </p:nvSpPr>
        <p:spPr>
          <a:xfrm>
            <a:off x="6158171" y="1678104"/>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3" name="Google Shape;1363;p11"/>
          <p:cNvSpPr/>
          <p:nvPr/>
        </p:nvSpPr>
        <p:spPr>
          <a:xfrm>
            <a:off x="555459" y="4072289"/>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4" name="Google Shape;1364;p11"/>
          <p:cNvSpPr/>
          <p:nvPr/>
        </p:nvSpPr>
        <p:spPr>
          <a:xfrm>
            <a:off x="6162179" y="4065894"/>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5" name="Google Shape;1365;p11"/>
          <p:cNvSpPr/>
          <p:nvPr/>
        </p:nvSpPr>
        <p:spPr>
          <a:xfrm>
            <a:off x="4837362" y="2916942"/>
            <a:ext cx="251728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6" name="Google Shape;1366;p11"/>
          <p:cNvSpPr txBox="1"/>
          <p:nvPr/>
        </p:nvSpPr>
        <p:spPr>
          <a:xfrm>
            <a:off x="772694" y="1776411"/>
            <a:ext cx="3125200" cy="57443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strongly 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67" name="Google Shape;1367;p11"/>
          <p:cNvSpPr txBox="1"/>
          <p:nvPr/>
        </p:nvSpPr>
        <p:spPr>
          <a:xfrm>
            <a:off x="8344645" y="1792023"/>
            <a:ext cx="3125200" cy="574438"/>
          </a:xfrm>
          <a:prstGeom prst="rect">
            <a:avLst/>
          </a:prstGeom>
          <a:noFill/>
          <a:ln>
            <a:noFill/>
          </a:ln>
        </p:spPr>
        <p:txBody>
          <a:bodyPr spcFirstLastPara="1" wrap="square" lIns="91433" tIns="91433" rIns="91433" bIns="91433" anchor="t"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strongly disagree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68" name="Google Shape;1368;p11"/>
          <p:cNvSpPr txBox="1"/>
          <p:nvPr/>
        </p:nvSpPr>
        <p:spPr>
          <a:xfrm>
            <a:off x="8202529" y="5646618"/>
            <a:ext cx="3125200" cy="964224"/>
          </a:xfrm>
          <a:prstGeom prst="rect">
            <a:avLst/>
          </a:prstGeom>
          <a:noFill/>
          <a:ln>
            <a:noFill/>
          </a:ln>
        </p:spPr>
        <p:txBody>
          <a:bodyPr spcFirstLastPara="1" wrap="square" lIns="91433" tIns="91433" rIns="91433" bIns="91433" anchor="t"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somewhat disagree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69" name="Google Shape;1369;p11"/>
          <p:cNvSpPr txBox="1"/>
          <p:nvPr/>
        </p:nvSpPr>
        <p:spPr>
          <a:xfrm>
            <a:off x="975894" y="5646618"/>
            <a:ext cx="3125200" cy="57443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somewhat 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70" name="Google Shape;1370;p11"/>
          <p:cNvSpPr/>
          <p:nvPr/>
        </p:nvSpPr>
        <p:spPr>
          <a:xfrm>
            <a:off x="255750" y="1409589"/>
            <a:ext cx="882907" cy="85195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1" name="Google Shape;1371;p11"/>
          <p:cNvSpPr/>
          <p:nvPr/>
        </p:nvSpPr>
        <p:spPr>
          <a:xfrm>
            <a:off x="11019267" y="1333500"/>
            <a:ext cx="841967" cy="90058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2" name="Google Shape;1372;p11"/>
          <p:cNvSpPr/>
          <p:nvPr/>
        </p:nvSpPr>
        <p:spPr>
          <a:xfrm rot="10800000" flipH="1">
            <a:off x="285067" y="5621911"/>
            <a:ext cx="882907" cy="85195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3" name="Google Shape;1373;p11"/>
          <p:cNvSpPr/>
          <p:nvPr/>
        </p:nvSpPr>
        <p:spPr>
          <a:xfrm rot="10800000" flipH="1">
            <a:off x="11048583" y="5649365"/>
            <a:ext cx="841967" cy="90058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4" name="Google Shape;1374;p11"/>
          <p:cNvSpPr/>
          <p:nvPr/>
        </p:nvSpPr>
        <p:spPr>
          <a:xfrm>
            <a:off x="5046701" y="2715998"/>
            <a:ext cx="2098621" cy="403558"/>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375" name="Google Shape;1375;p11"/>
          <p:cNvGrpSpPr/>
          <p:nvPr/>
        </p:nvGrpSpPr>
        <p:grpSpPr>
          <a:xfrm>
            <a:off x="1069772" y="540008"/>
            <a:ext cx="868843" cy="1017677"/>
            <a:chOff x="1148107" y="4032825"/>
            <a:chExt cx="1303265" cy="1526515"/>
          </a:xfrm>
        </p:grpSpPr>
        <p:grpSp>
          <p:nvGrpSpPr>
            <p:cNvPr id="1376" name="Google Shape;1376;p11"/>
            <p:cNvGrpSpPr/>
            <p:nvPr/>
          </p:nvGrpSpPr>
          <p:grpSpPr>
            <a:xfrm rot="-1773853">
              <a:off x="1427935" y="4129659"/>
              <a:ext cx="743609" cy="1330509"/>
              <a:chOff x="7289577" y="3651979"/>
              <a:chExt cx="482250" cy="862870"/>
            </a:xfrm>
          </p:grpSpPr>
          <p:grpSp>
            <p:nvGrpSpPr>
              <p:cNvPr id="1377" name="Google Shape;1377;p11"/>
              <p:cNvGrpSpPr/>
              <p:nvPr/>
            </p:nvGrpSpPr>
            <p:grpSpPr>
              <a:xfrm>
                <a:off x="7289577" y="3651979"/>
                <a:ext cx="482250" cy="862870"/>
                <a:chOff x="7289577" y="3651979"/>
                <a:chExt cx="482250" cy="862870"/>
              </a:xfrm>
            </p:grpSpPr>
            <p:grpSp>
              <p:nvGrpSpPr>
                <p:cNvPr id="1378" name="Google Shape;1378;p11"/>
                <p:cNvGrpSpPr/>
                <p:nvPr/>
              </p:nvGrpSpPr>
              <p:grpSpPr>
                <a:xfrm>
                  <a:off x="7289577" y="4061840"/>
                  <a:ext cx="482250" cy="130968"/>
                  <a:chOff x="7289577" y="4061840"/>
                  <a:chExt cx="482250" cy="130968"/>
                </a:xfrm>
              </p:grpSpPr>
              <p:sp>
                <p:nvSpPr>
                  <p:cNvPr id="1379" name="Google Shape;1379;p11"/>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0" name="Google Shape;1380;p11"/>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81" name="Google Shape;1381;p11"/>
                <p:cNvGrpSpPr/>
                <p:nvPr/>
              </p:nvGrpSpPr>
              <p:grpSpPr>
                <a:xfrm>
                  <a:off x="7318724" y="3651979"/>
                  <a:ext cx="423767" cy="130968"/>
                  <a:chOff x="7318724" y="3651979"/>
                  <a:chExt cx="423767" cy="130968"/>
                </a:xfrm>
              </p:grpSpPr>
              <p:sp>
                <p:nvSpPr>
                  <p:cNvPr id="1382" name="Google Shape;1382;p11"/>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3" name="Google Shape;1383;p11"/>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84" name="Google Shape;1384;p11"/>
                <p:cNvGrpSpPr/>
                <p:nvPr/>
              </p:nvGrpSpPr>
              <p:grpSpPr>
                <a:xfrm>
                  <a:off x="7304014" y="3754278"/>
                  <a:ext cx="453092" cy="336041"/>
                  <a:chOff x="7304014" y="3754278"/>
                  <a:chExt cx="453092" cy="336041"/>
                </a:xfrm>
              </p:grpSpPr>
              <p:sp>
                <p:nvSpPr>
                  <p:cNvPr id="1385" name="Google Shape;1385;p11"/>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6" name="Google Shape;1386;p11"/>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87" name="Google Shape;1387;p11"/>
                <p:cNvGrpSpPr/>
                <p:nvPr/>
              </p:nvGrpSpPr>
              <p:grpSpPr>
                <a:xfrm>
                  <a:off x="7451165" y="4164234"/>
                  <a:ext cx="159069" cy="350615"/>
                  <a:chOff x="7451165" y="4164234"/>
                  <a:chExt cx="159069" cy="350615"/>
                </a:xfrm>
              </p:grpSpPr>
              <p:sp>
                <p:nvSpPr>
                  <p:cNvPr id="1388" name="Google Shape;1388;p11"/>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9" name="Google Shape;1389;p11"/>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390" name="Google Shape;1390;p11"/>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91" name="Google Shape;1391;p11"/>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92" name="Google Shape;1392;p11"/>
            <p:cNvGrpSpPr/>
            <p:nvPr/>
          </p:nvGrpSpPr>
          <p:grpSpPr>
            <a:xfrm rot="-1773853">
              <a:off x="1427935" y="4131996"/>
              <a:ext cx="743609" cy="1330509"/>
              <a:chOff x="7289577" y="3651979"/>
              <a:chExt cx="482250" cy="862870"/>
            </a:xfrm>
          </p:grpSpPr>
          <p:grpSp>
            <p:nvGrpSpPr>
              <p:cNvPr id="1393" name="Google Shape;1393;p11"/>
              <p:cNvGrpSpPr/>
              <p:nvPr/>
            </p:nvGrpSpPr>
            <p:grpSpPr>
              <a:xfrm>
                <a:off x="7289577" y="3651979"/>
                <a:ext cx="482250" cy="862870"/>
                <a:chOff x="7289577" y="3651979"/>
                <a:chExt cx="482250" cy="862870"/>
              </a:xfrm>
            </p:grpSpPr>
            <p:grpSp>
              <p:nvGrpSpPr>
                <p:cNvPr id="1394" name="Google Shape;1394;p11"/>
                <p:cNvGrpSpPr/>
                <p:nvPr/>
              </p:nvGrpSpPr>
              <p:grpSpPr>
                <a:xfrm>
                  <a:off x="7289577" y="4061840"/>
                  <a:ext cx="482250" cy="130968"/>
                  <a:chOff x="7289577" y="4061840"/>
                  <a:chExt cx="482250" cy="130968"/>
                </a:xfrm>
              </p:grpSpPr>
              <p:sp>
                <p:nvSpPr>
                  <p:cNvPr id="1395" name="Google Shape;1395;p11"/>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96" name="Google Shape;1396;p11"/>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97" name="Google Shape;1397;p11"/>
                <p:cNvGrpSpPr/>
                <p:nvPr/>
              </p:nvGrpSpPr>
              <p:grpSpPr>
                <a:xfrm>
                  <a:off x="7318724" y="3651979"/>
                  <a:ext cx="423767" cy="130968"/>
                  <a:chOff x="7318724" y="3651979"/>
                  <a:chExt cx="423767" cy="130968"/>
                </a:xfrm>
              </p:grpSpPr>
              <p:sp>
                <p:nvSpPr>
                  <p:cNvPr id="1398" name="Google Shape;1398;p11"/>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99" name="Google Shape;1399;p11"/>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00" name="Google Shape;1400;p11"/>
                <p:cNvGrpSpPr/>
                <p:nvPr/>
              </p:nvGrpSpPr>
              <p:grpSpPr>
                <a:xfrm>
                  <a:off x="7304014" y="3754278"/>
                  <a:ext cx="453092" cy="336041"/>
                  <a:chOff x="7304014" y="3754278"/>
                  <a:chExt cx="453092" cy="336041"/>
                </a:xfrm>
              </p:grpSpPr>
              <p:sp>
                <p:nvSpPr>
                  <p:cNvPr id="1401" name="Google Shape;1401;p11"/>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02" name="Google Shape;1402;p11"/>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03" name="Google Shape;1403;p11"/>
                <p:cNvGrpSpPr/>
                <p:nvPr/>
              </p:nvGrpSpPr>
              <p:grpSpPr>
                <a:xfrm>
                  <a:off x="7451165" y="4164234"/>
                  <a:ext cx="159069" cy="350615"/>
                  <a:chOff x="7451165" y="4164234"/>
                  <a:chExt cx="159069" cy="350615"/>
                </a:xfrm>
              </p:grpSpPr>
              <p:sp>
                <p:nvSpPr>
                  <p:cNvPr id="1404" name="Google Shape;1404;p11"/>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05" name="Google Shape;1405;p11"/>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406" name="Google Shape;1406;p11"/>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07" name="Google Shape;1407;p11"/>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408" name="Google Shape;1408;p11"/>
          <p:cNvGrpSpPr/>
          <p:nvPr/>
        </p:nvGrpSpPr>
        <p:grpSpPr>
          <a:xfrm>
            <a:off x="10100941" y="442000"/>
            <a:ext cx="784500" cy="976847"/>
            <a:chOff x="11575336" y="613749"/>
            <a:chExt cx="1176750" cy="1465271"/>
          </a:xfrm>
        </p:grpSpPr>
        <p:grpSp>
          <p:nvGrpSpPr>
            <p:cNvPr id="1409" name="Google Shape;1409;p11"/>
            <p:cNvGrpSpPr/>
            <p:nvPr/>
          </p:nvGrpSpPr>
          <p:grpSpPr>
            <a:xfrm rot="392636">
              <a:off x="11649302" y="667954"/>
              <a:ext cx="1028819" cy="1356862"/>
              <a:chOff x="4572000" y="3600062"/>
              <a:chExt cx="618078" cy="815155"/>
            </a:xfrm>
          </p:grpSpPr>
          <p:grpSp>
            <p:nvGrpSpPr>
              <p:cNvPr id="1410" name="Google Shape;1410;p11"/>
              <p:cNvGrpSpPr/>
              <p:nvPr/>
            </p:nvGrpSpPr>
            <p:grpSpPr>
              <a:xfrm>
                <a:off x="4572000" y="4024312"/>
                <a:ext cx="618078" cy="390525"/>
                <a:chOff x="4572000" y="4024312"/>
                <a:chExt cx="618078" cy="390525"/>
              </a:xfrm>
            </p:grpSpPr>
            <p:sp>
              <p:nvSpPr>
                <p:cNvPr id="1411" name="Google Shape;1411;p11"/>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12" name="Google Shape;1412;p11"/>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13" name="Google Shape;1413;p11"/>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14" name="Google Shape;1414;p11"/>
              <p:cNvGrpSpPr/>
              <p:nvPr/>
            </p:nvGrpSpPr>
            <p:grpSpPr>
              <a:xfrm>
                <a:off x="4572000" y="4305775"/>
                <a:ext cx="612933" cy="109442"/>
                <a:chOff x="4572000" y="4305775"/>
                <a:chExt cx="612933" cy="109442"/>
              </a:xfrm>
            </p:grpSpPr>
            <p:grpSp>
              <p:nvGrpSpPr>
                <p:cNvPr id="1415" name="Google Shape;1415;p11"/>
                <p:cNvGrpSpPr/>
                <p:nvPr/>
              </p:nvGrpSpPr>
              <p:grpSpPr>
                <a:xfrm>
                  <a:off x="4572000" y="4305775"/>
                  <a:ext cx="156114" cy="109442"/>
                  <a:chOff x="4572000" y="4305775"/>
                  <a:chExt cx="156114" cy="109442"/>
                </a:xfrm>
              </p:grpSpPr>
              <p:sp>
                <p:nvSpPr>
                  <p:cNvPr id="1416" name="Google Shape;1416;p11"/>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17" name="Google Shape;1417;p11"/>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18" name="Google Shape;1418;p11"/>
                <p:cNvGrpSpPr/>
                <p:nvPr/>
              </p:nvGrpSpPr>
              <p:grpSpPr>
                <a:xfrm>
                  <a:off x="4800409" y="4305775"/>
                  <a:ext cx="156114" cy="109442"/>
                  <a:chOff x="4800409" y="4305775"/>
                  <a:chExt cx="156114" cy="109442"/>
                </a:xfrm>
              </p:grpSpPr>
              <p:sp>
                <p:nvSpPr>
                  <p:cNvPr id="1419" name="Google Shape;1419;p11"/>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0" name="Google Shape;1420;p11"/>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21" name="Google Shape;1421;p11"/>
                <p:cNvGrpSpPr/>
                <p:nvPr/>
              </p:nvGrpSpPr>
              <p:grpSpPr>
                <a:xfrm>
                  <a:off x="5028819" y="4305775"/>
                  <a:ext cx="156114" cy="109442"/>
                  <a:chOff x="5028819" y="4305775"/>
                  <a:chExt cx="156114" cy="109442"/>
                </a:xfrm>
              </p:grpSpPr>
              <p:sp>
                <p:nvSpPr>
                  <p:cNvPr id="1422" name="Google Shape;1422;p11"/>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3" name="Google Shape;1423;p11"/>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424" name="Google Shape;1424;p11"/>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25" name="Google Shape;1425;p11"/>
            <p:cNvGrpSpPr/>
            <p:nvPr/>
          </p:nvGrpSpPr>
          <p:grpSpPr>
            <a:xfrm rot="392636">
              <a:off x="11649302" y="667954"/>
              <a:ext cx="1028819" cy="1356862"/>
              <a:chOff x="4572000" y="3600062"/>
              <a:chExt cx="618078" cy="815155"/>
            </a:xfrm>
          </p:grpSpPr>
          <p:grpSp>
            <p:nvGrpSpPr>
              <p:cNvPr id="1426" name="Google Shape;1426;p11"/>
              <p:cNvGrpSpPr/>
              <p:nvPr/>
            </p:nvGrpSpPr>
            <p:grpSpPr>
              <a:xfrm>
                <a:off x="4572000" y="4024312"/>
                <a:ext cx="618078" cy="390525"/>
                <a:chOff x="4572000" y="4024312"/>
                <a:chExt cx="618078" cy="390525"/>
              </a:xfrm>
            </p:grpSpPr>
            <p:sp>
              <p:nvSpPr>
                <p:cNvPr id="1427" name="Google Shape;1427;p11"/>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8" name="Google Shape;1428;p11"/>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29" name="Google Shape;1429;p11"/>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30" name="Google Shape;1430;p11"/>
              <p:cNvGrpSpPr/>
              <p:nvPr/>
            </p:nvGrpSpPr>
            <p:grpSpPr>
              <a:xfrm>
                <a:off x="4572000" y="4305775"/>
                <a:ext cx="612933" cy="109442"/>
                <a:chOff x="4572000" y="4305775"/>
                <a:chExt cx="612933" cy="109442"/>
              </a:xfrm>
            </p:grpSpPr>
            <p:grpSp>
              <p:nvGrpSpPr>
                <p:cNvPr id="1431" name="Google Shape;1431;p11"/>
                <p:cNvGrpSpPr/>
                <p:nvPr/>
              </p:nvGrpSpPr>
              <p:grpSpPr>
                <a:xfrm>
                  <a:off x="4572000" y="4305775"/>
                  <a:ext cx="156114" cy="109442"/>
                  <a:chOff x="4572000" y="4305775"/>
                  <a:chExt cx="156114" cy="109442"/>
                </a:xfrm>
              </p:grpSpPr>
              <p:sp>
                <p:nvSpPr>
                  <p:cNvPr id="1432" name="Google Shape;1432;p11"/>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33" name="Google Shape;1433;p11"/>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34" name="Google Shape;1434;p11"/>
                <p:cNvGrpSpPr/>
                <p:nvPr/>
              </p:nvGrpSpPr>
              <p:grpSpPr>
                <a:xfrm>
                  <a:off x="4800409" y="4305775"/>
                  <a:ext cx="156114" cy="109442"/>
                  <a:chOff x="4800409" y="4305775"/>
                  <a:chExt cx="156114" cy="109442"/>
                </a:xfrm>
              </p:grpSpPr>
              <p:sp>
                <p:nvSpPr>
                  <p:cNvPr id="1435" name="Google Shape;1435;p11"/>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36" name="Google Shape;1436;p11"/>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37" name="Google Shape;1437;p11"/>
                <p:cNvGrpSpPr/>
                <p:nvPr/>
              </p:nvGrpSpPr>
              <p:grpSpPr>
                <a:xfrm>
                  <a:off x="5028819" y="4305775"/>
                  <a:ext cx="156114" cy="109442"/>
                  <a:chOff x="5028819" y="4305775"/>
                  <a:chExt cx="156114" cy="109442"/>
                </a:xfrm>
              </p:grpSpPr>
              <p:sp>
                <p:nvSpPr>
                  <p:cNvPr id="1438" name="Google Shape;1438;p11"/>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39" name="Google Shape;1439;p11"/>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440" name="Google Shape;1440;p11"/>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70427612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011 Four blocks">
  <p:cSld name="011 Four blocks">
    <p:spTree>
      <p:nvGrpSpPr>
        <p:cNvPr id="1" name="Shape 1441"/>
        <p:cNvGrpSpPr/>
        <p:nvPr/>
      </p:nvGrpSpPr>
      <p:grpSpPr>
        <a:xfrm>
          <a:off x="0" y="0"/>
          <a:ext cx="0" cy="0"/>
          <a:chOff x="0" y="0"/>
          <a:chExt cx="0" cy="0"/>
        </a:xfrm>
      </p:grpSpPr>
      <p:sp>
        <p:nvSpPr>
          <p:cNvPr id="1442" name="Google Shape;1442;p12"/>
          <p:cNvSpPr/>
          <p:nvPr/>
        </p:nvSpPr>
        <p:spPr>
          <a:xfrm>
            <a:off x="551450" y="1953139"/>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3" name="Google Shape;1443;p12"/>
          <p:cNvSpPr/>
          <p:nvPr/>
        </p:nvSpPr>
        <p:spPr>
          <a:xfrm>
            <a:off x="6158170" y="1947097"/>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4" name="Google Shape;1444;p12"/>
          <p:cNvSpPr/>
          <p:nvPr/>
        </p:nvSpPr>
        <p:spPr>
          <a:xfrm>
            <a:off x="555459" y="4209088"/>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5" name="Google Shape;1445;p12"/>
          <p:cNvSpPr/>
          <p:nvPr/>
        </p:nvSpPr>
        <p:spPr>
          <a:xfrm>
            <a:off x="6162179" y="4203047"/>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6" name="Google Shape;1446;p12"/>
          <p:cNvSpPr/>
          <p:nvPr/>
        </p:nvSpPr>
        <p:spPr>
          <a:xfrm>
            <a:off x="1369975" y="1704467"/>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1447;p12"/>
          <p:cNvSpPr/>
          <p:nvPr/>
        </p:nvSpPr>
        <p:spPr>
          <a:xfrm>
            <a:off x="7103093" y="1704467"/>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1448;p12"/>
          <p:cNvSpPr/>
          <p:nvPr/>
        </p:nvSpPr>
        <p:spPr>
          <a:xfrm>
            <a:off x="1537209" y="3933941"/>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12"/>
          <p:cNvSpPr/>
          <p:nvPr/>
        </p:nvSpPr>
        <p:spPr>
          <a:xfrm>
            <a:off x="7053026" y="3933941"/>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450" name="Google Shape;1450;p12"/>
          <p:cNvGrpSpPr/>
          <p:nvPr/>
        </p:nvGrpSpPr>
        <p:grpSpPr>
          <a:xfrm rot="-2700000">
            <a:off x="651424" y="502869"/>
            <a:ext cx="923583" cy="1093434"/>
            <a:chOff x="15662019" y="7573647"/>
            <a:chExt cx="1385387" cy="1640167"/>
          </a:xfrm>
        </p:grpSpPr>
        <p:grpSp>
          <p:nvGrpSpPr>
            <p:cNvPr id="1451" name="Google Shape;1451;p12"/>
            <p:cNvGrpSpPr/>
            <p:nvPr/>
          </p:nvGrpSpPr>
          <p:grpSpPr>
            <a:xfrm>
              <a:off x="15662019" y="7580072"/>
              <a:ext cx="1385387" cy="1633742"/>
              <a:chOff x="4444301" y="5303307"/>
              <a:chExt cx="837446" cy="987573"/>
            </a:xfrm>
          </p:grpSpPr>
          <p:grpSp>
            <p:nvGrpSpPr>
              <p:cNvPr id="1452" name="Google Shape;1452;p12"/>
              <p:cNvGrpSpPr/>
              <p:nvPr/>
            </p:nvGrpSpPr>
            <p:grpSpPr>
              <a:xfrm>
                <a:off x="4447958" y="5864581"/>
                <a:ext cx="411276" cy="403725"/>
                <a:chOff x="4447958" y="5864581"/>
                <a:chExt cx="411276" cy="403725"/>
              </a:xfrm>
            </p:grpSpPr>
            <p:sp>
              <p:nvSpPr>
                <p:cNvPr id="1453" name="Google Shape;1453;p1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54" name="Google Shape;1454;p1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55" name="Google Shape;1455;p12"/>
              <p:cNvGrpSpPr/>
              <p:nvPr/>
            </p:nvGrpSpPr>
            <p:grpSpPr>
              <a:xfrm>
                <a:off x="4444301" y="6116630"/>
                <a:ext cx="191552" cy="174250"/>
                <a:chOff x="4444301" y="6116630"/>
                <a:chExt cx="191552" cy="174250"/>
              </a:xfrm>
            </p:grpSpPr>
            <p:sp>
              <p:nvSpPr>
                <p:cNvPr id="1456" name="Google Shape;1456;p1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57" name="Google Shape;1457;p1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58" name="Google Shape;1458;p12"/>
              <p:cNvGrpSpPr/>
              <p:nvPr/>
            </p:nvGrpSpPr>
            <p:grpSpPr>
              <a:xfrm>
                <a:off x="4462311" y="5636933"/>
                <a:ext cx="572525" cy="575651"/>
                <a:chOff x="4462311" y="5636933"/>
                <a:chExt cx="572525" cy="575651"/>
              </a:xfrm>
            </p:grpSpPr>
            <p:sp>
              <p:nvSpPr>
                <p:cNvPr id="1459" name="Google Shape;1459;p1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0" name="Google Shape;1460;p1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61" name="Google Shape;1461;p12"/>
              <p:cNvGrpSpPr/>
              <p:nvPr/>
            </p:nvGrpSpPr>
            <p:grpSpPr>
              <a:xfrm>
                <a:off x="4751814" y="5483009"/>
                <a:ext cx="402028" cy="354862"/>
                <a:chOff x="4751814" y="5483009"/>
                <a:chExt cx="402028" cy="354862"/>
              </a:xfrm>
            </p:grpSpPr>
            <p:sp>
              <p:nvSpPr>
                <p:cNvPr id="1462" name="Google Shape;1462;p1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3" name="Google Shape;1463;p1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64" name="Google Shape;1464;p12"/>
              <p:cNvGrpSpPr/>
              <p:nvPr/>
            </p:nvGrpSpPr>
            <p:grpSpPr>
              <a:xfrm>
                <a:off x="4865542" y="5303307"/>
                <a:ext cx="416205" cy="387402"/>
                <a:chOff x="4865542" y="5303307"/>
                <a:chExt cx="416205" cy="387402"/>
              </a:xfrm>
            </p:grpSpPr>
            <p:sp>
              <p:nvSpPr>
                <p:cNvPr id="1465" name="Google Shape;1465;p1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6" name="Google Shape;1466;p1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67" name="Google Shape;1467;p12"/>
              <p:cNvGrpSpPr/>
              <p:nvPr/>
            </p:nvGrpSpPr>
            <p:grpSpPr>
              <a:xfrm>
                <a:off x="4804248" y="5401592"/>
                <a:ext cx="421233" cy="357222"/>
                <a:chOff x="4804248" y="5401592"/>
                <a:chExt cx="421233" cy="357222"/>
              </a:xfrm>
            </p:grpSpPr>
            <p:sp>
              <p:nvSpPr>
                <p:cNvPr id="1468" name="Google Shape;1468;p1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9" name="Google Shape;1469;p1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70" name="Google Shape;1470;p12"/>
              <p:cNvGrpSpPr/>
              <p:nvPr/>
            </p:nvGrpSpPr>
            <p:grpSpPr>
              <a:xfrm>
                <a:off x="4680264" y="5562151"/>
                <a:ext cx="421201" cy="357254"/>
                <a:chOff x="4680264" y="5562151"/>
                <a:chExt cx="421201" cy="357254"/>
              </a:xfrm>
            </p:grpSpPr>
            <p:sp>
              <p:nvSpPr>
                <p:cNvPr id="1471" name="Google Shape;1471;p1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72" name="Google Shape;1472;p1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73" name="Google Shape;1473;p1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74" name="Google Shape;1474;p12"/>
              <p:cNvGrpSpPr/>
              <p:nvPr/>
            </p:nvGrpSpPr>
            <p:grpSpPr>
              <a:xfrm>
                <a:off x="4661227" y="5807423"/>
                <a:ext cx="195857" cy="208030"/>
                <a:chOff x="4661227" y="5807423"/>
                <a:chExt cx="195857" cy="208030"/>
              </a:xfrm>
            </p:grpSpPr>
            <p:sp>
              <p:nvSpPr>
                <p:cNvPr id="1475" name="Google Shape;1475;p1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76" name="Google Shape;1476;p1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77" name="Google Shape;1477;p1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78" name="Google Shape;1478;p12"/>
            <p:cNvGrpSpPr/>
            <p:nvPr/>
          </p:nvGrpSpPr>
          <p:grpSpPr>
            <a:xfrm>
              <a:off x="15662019" y="7573647"/>
              <a:ext cx="1385387" cy="1633742"/>
              <a:chOff x="4444301" y="5303307"/>
              <a:chExt cx="837446" cy="987573"/>
            </a:xfrm>
          </p:grpSpPr>
          <p:grpSp>
            <p:nvGrpSpPr>
              <p:cNvPr id="1479" name="Google Shape;1479;p12"/>
              <p:cNvGrpSpPr/>
              <p:nvPr/>
            </p:nvGrpSpPr>
            <p:grpSpPr>
              <a:xfrm>
                <a:off x="4447958" y="5864581"/>
                <a:ext cx="411276" cy="403725"/>
                <a:chOff x="4447958" y="5864581"/>
                <a:chExt cx="411276" cy="403725"/>
              </a:xfrm>
            </p:grpSpPr>
            <p:sp>
              <p:nvSpPr>
                <p:cNvPr id="1480" name="Google Shape;1480;p1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81" name="Google Shape;1481;p1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82" name="Google Shape;1482;p12"/>
              <p:cNvGrpSpPr/>
              <p:nvPr/>
            </p:nvGrpSpPr>
            <p:grpSpPr>
              <a:xfrm>
                <a:off x="4444301" y="6116630"/>
                <a:ext cx="191552" cy="174250"/>
                <a:chOff x="4444301" y="6116630"/>
                <a:chExt cx="191552" cy="174250"/>
              </a:xfrm>
            </p:grpSpPr>
            <p:sp>
              <p:nvSpPr>
                <p:cNvPr id="1483" name="Google Shape;1483;p1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84" name="Google Shape;1484;p1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85" name="Google Shape;1485;p12"/>
              <p:cNvGrpSpPr/>
              <p:nvPr/>
            </p:nvGrpSpPr>
            <p:grpSpPr>
              <a:xfrm>
                <a:off x="4462311" y="5636933"/>
                <a:ext cx="572525" cy="575651"/>
                <a:chOff x="4462311" y="5636933"/>
                <a:chExt cx="572525" cy="575651"/>
              </a:xfrm>
            </p:grpSpPr>
            <p:sp>
              <p:nvSpPr>
                <p:cNvPr id="1486" name="Google Shape;1486;p1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87" name="Google Shape;1487;p1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88" name="Google Shape;1488;p12"/>
              <p:cNvGrpSpPr/>
              <p:nvPr/>
            </p:nvGrpSpPr>
            <p:grpSpPr>
              <a:xfrm>
                <a:off x="4751814" y="5483009"/>
                <a:ext cx="402028" cy="354862"/>
                <a:chOff x="4751814" y="5483009"/>
                <a:chExt cx="402028" cy="354862"/>
              </a:xfrm>
            </p:grpSpPr>
            <p:sp>
              <p:nvSpPr>
                <p:cNvPr id="1489" name="Google Shape;1489;p1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0" name="Google Shape;1490;p1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91" name="Google Shape;1491;p12"/>
              <p:cNvGrpSpPr/>
              <p:nvPr/>
            </p:nvGrpSpPr>
            <p:grpSpPr>
              <a:xfrm>
                <a:off x="4865542" y="5303307"/>
                <a:ext cx="416205" cy="387402"/>
                <a:chOff x="4865542" y="5303307"/>
                <a:chExt cx="416205" cy="387402"/>
              </a:xfrm>
            </p:grpSpPr>
            <p:sp>
              <p:nvSpPr>
                <p:cNvPr id="1492" name="Google Shape;1492;p1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3" name="Google Shape;1493;p1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94" name="Google Shape;1494;p12"/>
              <p:cNvGrpSpPr/>
              <p:nvPr/>
            </p:nvGrpSpPr>
            <p:grpSpPr>
              <a:xfrm>
                <a:off x="4804248" y="5401592"/>
                <a:ext cx="421233" cy="357222"/>
                <a:chOff x="4804248" y="5401592"/>
                <a:chExt cx="421233" cy="357222"/>
              </a:xfrm>
            </p:grpSpPr>
            <p:sp>
              <p:nvSpPr>
                <p:cNvPr id="1495" name="Google Shape;1495;p1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6" name="Google Shape;1496;p1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97" name="Google Shape;1497;p12"/>
              <p:cNvGrpSpPr/>
              <p:nvPr/>
            </p:nvGrpSpPr>
            <p:grpSpPr>
              <a:xfrm>
                <a:off x="4680264" y="5562151"/>
                <a:ext cx="421201" cy="357254"/>
                <a:chOff x="4680264" y="5562151"/>
                <a:chExt cx="421201" cy="357254"/>
              </a:xfrm>
            </p:grpSpPr>
            <p:sp>
              <p:nvSpPr>
                <p:cNvPr id="1498" name="Google Shape;1498;p1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9" name="Google Shape;1499;p1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00" name="Google Shape;1500;p1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01" name="Google Shape;1501;p12"/>
              <p:cNvGrpSpPr/>
              <p:nvPr/>
            </p:nvGrpSpPr>
            <p:grpSpPr>
              <a:xfrm>
                <a:off x="4661227" y="5807423"/>
                <a:ext cx="195857" cy="208030"/>
                <a:chOff x="4661227" y="5807423"/>
                <a:chExt cx="195857" cy="208030"/>
              </a:xfrm>
            </p:grpSpPr>
            <p:sp>
              <p:nvSpPr>
                <p:cNvPr id="1502" name="Google Shape;1502;p1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03" name="Google Shape;1503;p1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04" name="Google Shape;1504;p1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505" name="Google Shape;1505;p12"/>
          <p:cNvGrpSpPr/>
          <p:nvPr/>
        </p:nvGrpSpPr>
        <p:grpSpPr>
          <a:xfrm>
            <a:off x="1337324" y="1290728"/>
            <a:ext cx="845843" cy="1008357"/>
            <a:chOff x="16295136" y="957167"/>
            <a:chExt cx="1268764" cy="1512536"/>
          </a:xfrm>
        </p:grpSpPr>
        <p:grpSp>
          <p:nvGrpSpPr>
            <p:cNvPr id="1506" name="Google Shape;1506;p12"/>
            <p:cNvGrpSpPr/>
            <p:nvPr/>
          </p:nvGrpSpPr>
          <p:grpSpPr>
            <a:xfrm rot="1552322">
              <a:off x="16540639" y="1061526"/>
              <a:ext cx="777769" cy="1303822"/>
              <a:chOff x="5875210" y="3579589"/>
              <a:chExt cx="504443" cy="845629"/>
            </a:xfrm>
          </p:grpSpPr>
          <p:grpSp>
            <p:nvGrpSpPr>
              <p:cNvPr id="1507" name="Google Shape;1507;p12"/>
              <p:cNvGrpSpPr/>
              <p:nvPr/>
            </p:nvGrpSpPr>
            <p:grpSpPr>
              <a:xfrm>
                <a:off x="5875210" y="3579589"/>
                <a:ext cx="504443" cy="845629"/>
                <a:chOff x="5875210" y="3579589"/>
                <a:chExt cx="504443" cy="845629"/>
              </a:xfrm>
            </p:grpSpPr>
            <p:grpSp>
              <p:nvGrpSpPr>
                <p:cNvPr id="1508" name="Google Shape;1508;p12"/>
                <p:cNvGrpSpPr/>
                <p:nvPr/>
              </p:nvGrpSpPr>
              <p:grpSpPr>
                <a:xfrm>
                  <a:off x="5875210" y="3579589"/>
                  <a:ext cx="504443" cy="845629"/>
                  <a:chOff x="5875210" y="3579589"/>
                  <a:chExt cx="504443" cy="845629"/>
                </a:xfrm>
              </p:grpSpPr>
              <p:sp>
                <p:nvSpPr>
                  <p:cNvPr id="1509" name="Google Shape;1509;p1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10" name="Google Shape;1510;p1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11" name="Google Shape;1511;p12"/>
                <p:cNvGrpSpPr/>
                <p:nvPr/>
              </p:nvGrpSpPr>
              <p:grpSpPr>
                <a:xfrm>
                  <a:off x="5875210" y="3776090"/>
                  <a:ext cx="504348" cy="442245"/>
                  <a:chOff x="5875210" y="3776090"/>
                  <a:chExt cx="504348" cy="442245"/>
                </a:xfrm>
              </p:grpSpPr>
              <p:sp>
                <p:nvSpPr>
                  <p:cNvPr id="1512" name="Google Shape;1512;p1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13" name="Google Shape;1513;p1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514" name="Google Shape;1514;p1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15" name="Google Shape;1515;p12"/>
            <p:cNvGrpSpPr/>
            <p:nvPr/>
          </p:nvGrpSpPr>
          <p:grpSpPr>
            <a:xfrm rot="1552322">
              <a:off x="16540628" y="1061521"/>
              <a:ext cx="777769" cy="1303822"/>
              <a:chOff x="5875210" y="3579589"/>
              <a:chExt cx="504443" cy="845629"/>
            </a:xfrm>
          </p:grpSpPr>
          <p:grpSp>
            <p:nvGrpSpPr>
              <p:cNvPr id="1516" name="Google Shape;1516;p12"/>
              <p:cNvGrpSpPr/>
              <p:nvPr/>
            </p:nvGrpSpPr>
            <p:grpSpPr>
              <a:xfrm>
                <a:off x="5875210" y="3579589"/>
                <a:ext cx="504443" cy="845629"/>
                <a:chOff x="5875210" y="3579589"/>
                <a:chExt cx="504443" cy="845629"/>
              </a:xfrm>
            </p:grpSpPr>
            <p:grpSp>
              <p:nvGrpSpPr>
                <p:cNvPr id="1517" name="Google Shape;1517;p12"/>
                <p:cNvGrpSpPr/>
                <p:nvPr/>
              </p:nvGrpSpPr>
              <p:grpSpPr>
                <a:xfrm>
                  <a:off x="5875210" y="3579589"/>
                  <a:ext cx="504443" cy="845629"/>
                  <a:chOff x="5875210" y="3579589"/>
                  <a:chExt cx="504443" cy="845629"/>
                </a:xfrm>
              </p:grpSpPr>
              <p:sp>
                <p:nvSpPr>
                  <p:cNvPr id="1518" name="Google Shape;1518;p1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19" name="Google Shape;1519;p1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20" name="Google Shape;1520;p12"/>
                <p:cNvGrpSpPr/>
                <p:nvPr/>
              </p:nvGrpSpPr>
              <p:grpSpPr>
                <a:xfrm>
                  <a:off x="5875210" y="3776090"/>
                  <a:ext cx="504348" cy="442245"/>
                  <a:chOff x="5875210" y="3776090"/>
                  <a:chExt cx="504348" cy="442245"/>
                </a:xfrm>
              </p:grpSpPr>
              <p:sp>
                <p:nvSpPr>
                  <p:cNvPr id="1521" name="Google Shape;1521;p1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2" name="Google Shape;1522;p1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523" name="Google Shape;1523;p1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80881905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012 Three blocks">
  <p:cSld name="012 Three blocks">
    <p:spTree>
      <p:nvGrpSpPr>
        <p:cNvPr id="1" name="Shape 1524"/>
        <p:cNvGrpSpPr/>
        <p:nvPr/>
      </p:nvGrpSpPr>
      <p:grpSpPr>
        <a:xfrm>
          <a:off x="0" y="0"/>
          <a:ext cx="0" cy="0"/>
          <a:chOff x="0" y="0"/>
          <a:chExt cx="0" cy="0"/>
        </a:xfrm>
      </p:grpSpPr>
      <p:sp>
        <p:nvSpPr>
          <p:cNvPr id="1525" name="Google Shape;1525;p13"/>
          <p:cNvSpPr/>
          <p:nvPr/>
        </p:nvSpPr>
        <p:spPr>
          <a:xfrm>
            <a:off x="700784" y="2363360"/>
            <a:ext cx="3123359" cy="371378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6" name="Google Shape;1526;p13"/>
          <p:cNvSpPr/>
          <p:nvPr/>
        </p:nvSpPr>
        <p:spPr>
          <a:xfrm>
            <a:off x="8316534" y="2342200"/>
            <a:ext cx="3123083" cy="375612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7" name="Google Shape;1527;p13"/>
          <p:cNvSpPr/>
          <p:nvPr/>
        </p:nvSpPr>
        <p:spPr>
          <a:xfrm>
            <a:off x="4560852" y="2321734"/>
            <a:ext cx="3123083" cy="3797078"/>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8" name="Google Shape;1528;p13"/>
          <p:cNvSpPr/>
          <p:nvPr/>
        </p:nvSpPr>
        <p:spPr>
          <a:xfrm>
            <a:off x="8162358" y="2105338"/>
            <a:ext cx="846359" cy="883105"/>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9" name="Google Shape;1529;p13"/>
          <p:cNvSpPr/>
          <p:nvPr/>
        </p:nvSpPr>
        <p:spPr>
          <a:xfrm>
            <a:off x="10771417" y="2100838"/>
            <a:ext cx="934231" cy="892092"/>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0" name="Google Shape;1530;p13"/>
          <p:cNvSpPr/>
          <p:nvPr/>
        </p:nvSpPr>
        <p:spPr>
          <a:xfrm>
            <a:off x="7145049" y="2121628"/>
            <a:ext cx="841967" cy="850553"/>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1" name="Google Shape;1531;p13"/>
          <p:cNvSpPr/>
          <p:nvPr/>
        </p:nvSpPr>
        <p:spPr>
          <a:xfrm>
            <a:off x="4268600" y="2095650"/>
            <a:ext cx="924445" cy="79064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2" name="Google Shape;1532;p13"/>
          <p:cNvSpPr/>
          <p:nvPr/>
        </p:nvSpPr>
        <p:spPr>
          <a:xfrm>
            <a:off x="486350" y="2144590"/>
            <a:ext cx="882907" cy="80462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3" name="Google Shape;1533;p13"/>
          <p:cNvSpPr/>
          <p:nvPr/>
        </p:nvSpPr>
        <p:spPr>
          <a:xfrm>
            <a:off x="3225501" y="2095652"/>
            <a:ext cx="926842" cy="902477"/>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34" name="Google Shape;1534;p13"/>
          <p:cNvGrpSpPr/>
          <p:nvPr/>
        </p:nvGrpSpPr>
        <p:grpSpPr>
          <a:xfrm rot="-3085136">
            <a:off x="582522" y="5584057"/>
            <a:ext cx="635088" cy="807069"/>
            <a:chOff x="16453107" y="5822292"/>
            <a:chExt cx="952664" cy="1210645"/>
          </a:xfrm>
        </p:grpSpPr>
        <p:grpSp>
          <p:nvGrpSpPr>
            <p:cNvPr id="1535" name="Google Shape;1535;p13"/>
            <p:cNvGrpSpPr/>
            <p:nvPr/>
          </p:nvGrpSpPr>
          <p:grpSpPr>
            <a:xfrm rot="-408978">
              <a:off x="16516689" y="5867319"/>
              <a:ext cx="825500" cy="1120590"/>
              <a:chOff x="4584954" y="2452115"/>
              <a:chExt cx="607790" cy="825055"/>
            </a:xfrm>
          </p:grpSpPr>
          <p:grpSp>
            <p:nvGrpSpPr>
              <p:cNvPr id="1536" name="Google Shape;1536;p13"/>
              <p:cNvGrpSpPr/>
              <p:nvPr/>
            </p:nvGrpSpPr>
            <p:grpSpPr>
              <a:xfrm>
                <a:off x="4584954" y="2452115"/>
                <a:ext cx="607790" cy="825055"/>
                <a:chOff x="4584954" y="2452115"/>
                <a:chExt cx="607790" cy="825055"/>
              </a:xfrm>
            </p:grpSpPr>
            <p:sp>
              <p:nvSpPr>
                <p:cNvPr id="1537" name="Google Shape;1537;p13"/>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8" name="Google Shape;1538;p13"/>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39" name="Google Shape;1539;p13"/>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40" name="Google Shape;1540;p13"/>
              <p:cNvGrpSpPr/>
              <p:nvPr/>
            </p:nvGrpSpPr>
            <p:grpSpPr>
              <a:xfrm>
                <a:off x="4745259" y="2514218"/>
                <a:ext cx="287178" cy="752570"/>
                <a:chOff x="4745259" y="2514218"/>
                <a:chExt cx="287178" cy="752570"/>
              </a:xfrm>
            </p:grpSpPr>
            <p:sp>
              <p:nvSpPr>
                <p:cNvPr id="1541" name="Google Shape;1541;p13"/>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42" name="Google Shape;1542;p13"/>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43" name="Google Shape;1543;p13"/>
              <p:cNvGrpSpPr/>
              <p:nvPr/>
            </p:nvGrpSpPr>
            <p:grpSpPr>
              <a:xfrm>
                <a:off x="4923662" y="2514218"/>
                <a:ext cx="111347" cy="752570"/>
                <a:chOff x="4923662" y="2514218"/>
                <a:chExt cx="111347" cy="752570"/>
              </a:xfrm>
            </p:grpSpPr>
            <p:sp>
              <p:nvSpPr>
                <p:cNvPr id="1544" name="Google Shape;1544;p13"/>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45" name="Google Shape;1545;p13"/>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46" name="Google Shape;1546;p13"/>
              <p:cNvGrpSpPr/>
              <p:nvPr/>
            </p:nvGrpSpPr>
            <p:grpSpPr>
              <a:xfrm>
                <a:off x="4799552" y="2803778"/>
                <a:ext cx="100965" cy="100964"/>
                <a:chOff x="4799552" y="2803778"/>
                <a:chExt cx="100965" cy="100964"/>
              </a:xfrm>
            </p:grpSpPr>
            <p:sp>
              <p:nvSpPr>
                <p:cNvPr id="1547" name="Google Shape;1547;p13"/>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48" name="Google Shape;1548;p13"/>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549" name="Google Shape;1549;p13"/>
            <p:cNvGrpSpPr/>
            <p:nvPr/>
          </p:nvGrpSpPr>
          <p:grpSpPr>
            <a:xfrm rot="-408978">
              <a:off x="16516689" y="5867319"/>
              <a:ext cx="825500" cy="1120590"/>
              <a:chOff x="4584954" y="2452115"/>
              <a:chExt cx="607790" cy="825055"/>
            </a:xfrm>
          </p:grpSpPr>
          <p:grpSp>
            <p:nvGrpSpPr>
              <p:cNvPr id="1550" name="Google Shape;1550;p13"/>
              <p:cNvGrpSpPr/>
              <p:nvPr/>
            </p:nvGrpSpPr>
            <p:grpSpPr>
              <a:xfrm>
                <a:off x="4584954" y="2452115"/>
                <a:ext cx="607790" cy="825055"/>
                <a:chOff x="4584954" y="2452115"/>
                <a:chExt cx="607790" cy="825055"/>
              </a:xfrm>
            </p:grpSpPr>
            <p:sp>
              <p:nvSpPr>
                <p:cNvPr id="1551" name="Google Shape;1551;p13"/>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52" name="Google Shape;1552;p13"/>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53" name="Google Shape;1553;p13"/>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54" name="Google Shape;1554;p13"/>
              <p:cNvGrpSpPr/>
              <p:nvPr/>
            </p:nvGrpSpPr>
            <p:grpSpPr>
              <a:xfrm>
                <a:off x="4745259" y="2514218"/>
                <a:ext cx="287178" cy="752570"/>
                <a:chOff x="4745259" y="2514218"/>
                <a:chExt cx="287178" cy="752570"/>
              </a:xfrm>
            </p:grpSpPr>
            <p:sp>
              <p:nvSpPr>
                <p:cNvPr id="1555" name="Google Shape;1555;p13"/>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A1A1A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56" name="Google Shape;1556;p13"/>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57" name="Google Shape;1557;p13"/>
              <p:cNvGrpSpPr/>
              <p:nvPr/>
            </p:nvGrpSpPr>
            <p:grpSpPr>
              <a:xfrm>
                <a:off x="4923662" y="2514218"/>
                <a:ext cx="111347" cy="752570"/>
                <a:chOff x="4923662" y="2514218"/>
                <a:chExt cx="111347" cy="752570"/>
              </a:xfrm>
            </p:grpSpPr>
            <p:sp>
              <p:nvSpPr>
                <p:cNvPr id="1558" name="Google Shape;1558;p13"/>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59" name="Google Shape;1559;p13"/>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60" name="Google Shape;1560;p13"/>
              <p:cNvGrpSpPr/>
              <p:nvPr/>
            </p:nvGrpSpPr>
            <p:grpSpPr>
              <a:xfrm>
                <a:off x="4799552" y="2803778"/>
                <a:ext cx="100965" cy="100964"/>
                <a:chOff x="4799552" y="2803778"/>
                <a:chExt cx="100965" cy="100964"/>
              </a:xfrm>
            </p:grpSpPr>
            <p:sp>
              <p:nvSpPr>
                <p:cNvPr id="1561" name="Google Shape;1561;p13"/>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62" name="Google Shape;1562;p13"/>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1563" name="Google Shape;1563;p13"/>
          <p:cNvGrpSpPr/>
          <p:nvPr/>
        </p:nvGrpSpPr>
        <p:grpSpPr>
          <a:xfrm>
            <a:off x="10880047" y="5221565"/>
            <a:ext cx="923591" cy="1093445"/>
            <a:chOff x="15662019" y="7573647"/>
            <a:chExt cx="1385387" cy="1640167"/>
          </a:xfrm>
        </p:grpSpPr>
        <p:grpSp>
          <p:nvGrpSpPr>
            <p:cNvPr id="1564" name="Google Shape;1564;p13"/>
            <p:cNvGrpSpPr/>
            <p:nvPr/>
          </p:nvGrpSpPr>
          <p:grpSpPr>
            <a:xfrm>
              <a:off x="15662019" y="7580072"/>
              <a:ext cx="1385387" cy="1633742"/>
              <a:chOff x="4444301" y="5303307"/>
              <a:chExt cx="837446" cy="987573"/>
            </a:xfrm>
          </p:grpSpPr>
          <p:grpSp>
            <p:nvGrpSpPr>
              <p:cNvPr id="1565" name="Google Shape;1565;p13"/>
              <p:cNvGrpSpPr/>
              <p:nvPr/>
            </p:nvGrpSpPr>
            <p:grpSpPr>
              <a:xfrm>
                <a:off x="4447958" y="5864581"/>
                <a:ext cx="411276" cy="403725"/>
                <a:chOff x="4447958" y="5864581"/>
                <a:chExt cx="411276" cy="403725"/>
              </a:xfrm>
            </p:grpSpPr>
            <p:sp>
              <p:nvSpPr>
                <p:cNvPr id="1566" name="Google Shape;1566;p13"/>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67" name="Google Shape;1567;p13"/>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68" name="Google Shape;1568;p13"/>
              <p:cNvGrpSpPr/>
              <p:nvPr/>
            </p:nvGrpSpPr>
            <p:grpSpPr>
              <a:xfrm>
                <a:off x="4444301" y="6116630"/>
                <a:ext cx="191552" cy="174250"/>
                <a:chOff x="4444301" y="6116630"/>
                <a:chExt cx="191552" cy="174250"/>
              </a:xfrm>
            </p:grpSpPr>
            <p:sp>
              <p:nvSpPr>
                <p:cNvPr id="1569" name="Google Shape;1569;p13"/>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0" name="Google Shape;1570;p13"/>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1" name="Google Shape;1571;p13"/>
              <p:cNvGrpSpPr/>
              <p:nvPr/>
            </p:nvGrpSpPr>
            <p:grpSpPr>
              <a:xfrm>
                <a:off x="4462311" y="5636933"/>
                <a:ext cx="572525" cy="575651"/>
                <a:chOff x="4462311" y="5636933"/>
                <a:chExt cx="572525" cy="575651"/>
              </a:xfrm>
            </p:grpSpPr>
            <p:sp>
              <p:nvSpPr>
                <p:cNvPr id="1572" name="Google Shape;1572;p13"/>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3" name="Google Shape;1573;p13"/>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4" name="Google Shape;1574;p13"/>
              <p:cNvGrpSpPr/>
              <p:nvPr/>
            </p:nvGrpSpPr>
            <p:grpSpPr>
              <a:xfrm>
                <a:off x="4751814" y="5483009"/>
                <a:ext cx="402028" cy="354862"/>
                <a:chOff x="4751814" y="5483009"/>
                <a:chExt cx="402028" cy="354862"/>
              </a:xfrm>
            </p:grpSpPr>
            <p:sp>
              <p:nvSpPr>
                <p:cNvPr id="1575" name="Google Shape;1575;p13"/>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6" name="Google Shape;1576;p13"/>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7" name="Google Shape;1577;p13"/>
              <p:cNvGrpSpPr/>
              <p:nvPr/>
            </p:nvGrpSpPr>
            <p:grpSpPr>
              <a:xfrm>
                <a:off x="4865542" y="5303307"/>
                <a:ext cx="416205" cy="387402"/>
                <a:chOff x="4865542" y="5303307"/>
                <a:chExt cx="416205" cy="387402"/>
              </a:xfrm>
            </p:grpSpPr>
            <p:sp>
              <p:nvSpPr>
                <p:cNvPr id="1578" name="Google Shape;1578;p13"/>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9" name="Google Shape;1579;p13"/>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80" name="Google Shape;1580;p13"/>
              <p:cNvGrpSpPr/>
              <p:nvPr/>
            </p:nvGrpSpPr>
            <p:grpSpPr>
              <a:xfrm>
                <a:off x="4804248" y="5401592"/>
                <a:ext cx="421233" cy="357222"/>
                <a:chOff x="4804248" y="5401592"/>
                <a:chExt cx="421233" cy="357222"/>
              </a:xfrm>
            </p:grpSpPr>
            <p:sp>
              <p:nvSpPr>
                <p:cNvPr id="1581" name="Google Shape;1581;p13"/>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82" name="Google Shape;1582;p13"/>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83" name="Google Shape;1583;p13"/>
              <p:cNvGrpSpPr/>
              <p:nvPr/>
            </p:nvGrpSpPr>
            <p:grpSpPr>
              <a:xfrm>
                <a:off x="4680264" y="5562151"/>
                <a:ext cx="421201" cy="357254"/>
                <a:chOff x="4680264" y="5562151"/>
                <a:chExt cx="421201" cy="357254"/>
              </a:xfrm>
            </p:grpSpPr>
            <p:sp>
              <p:nvSpPr>
                <p:cNvPr id="1584" name="Google Shape;1584;p13"/>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85" name="Google Shape;1585;p13"/>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86" name="Google Shape;1586;p13"/>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87" name="Google Shape;1587;p13"/>
              <p:cNvGrpSpPr/>
              <p:nvPr/>
            </p:nvGrpSpPr>
            <p:grpSpPr>
              <a:xfrm>
                <a:off x="4661227" y="5807423"/>
                <a:ext cx="195857" cy="208030"/>
                <a:chOff x="4661227" y="5807423"/>
                <a:chExt cx="195857" cy="208030"/>
              </a:xfrm>
            </p:grpSpPr>
            <p:sp>
              <p:nvSpPr>
                <p:cNvPr id="1588" name="Google Shape;1588;p13"/>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89" name="Google Shape;1589;p13"/>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90" name="Google Shape;1590;p13"/>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91" name="Google Shape;1591;p13"/>
            <p:cNvGrpSpPr/>
            <p:nvPr/>
          </p:nvGrpSpPr>
          <p:grpSpPr>
            <a:xfrm>
              <a:off x="15662019" y="7573647"/>
              <a:ext cx="1385387" cy="1633742"/>
              <a:chOff x="4444301" y="5303307"/>
              <a:chExt cx="837446" cy="987573"/>
            </a:xfrm>
          </p:grpSpPr>
          <p:grpSp>
            <p:nvGrpSpPr>
              <p:cNvPr id="1592" name="Google Shape;1592;p13"/>
              <p:cNvGrpSpPr/>
              <p:nvPr/>
            </p:nvGrpSpPr>
            <p:grpSpPr>
              <a:xfrm>
                <a:off x="4447958" y="5864581"/>
                <a:ext cx="411276" cy="403725"/>
                <a:chOff x="4447958" y="5864581"/>
                <a:chExt cx="411276" cy="403725"/>
              </a:xfrm>
            </p:grpSpPr>
            <p:sp>
              <p:nvSpPr>
                <p:cNvPr id="1593" name="Google Shape;1593;p13"/>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94" name="Google Shape;1594;p13"/>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95" name="Google Shape;1595;p13"/>
              <p:cNvGrpSpPr/>
              <p:nvPr/>
            </p:nvGrpSpPr>
            <p:grpSpPr>
              <a:xfrm>
                <a:off x="4444301" y="6116630"/>
                <a:ext cx="191552" cy="174250"/>
                <a:chOff x="4444301" y="6116630"/>
                <a:chExt cx="191552" cy="174250"/>
              </a:xfrm>
            </p:grpSpPr>
            <p:sp>
              <p:nvSpPr>
                <p:cNvPr id="1596" name="Google Shape;1596;p13"/>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97" name="Google Shape;1597;p13"/>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98" name="Google Shape;1598;p13"/>
              <p:cNvGrpSpPr/>
              <p:nvPr/>
            </p:nvGrpSpPr>
            <p:grpSpPr>
              <a:xfrm>
                <a:off x="4462311" y="5636933"/>
                <a:ext cx="572525" cy="575651"/>
                <a:chOff x="4462311" y="5636933"/>
                <a:chExt cx="572525" cy="575651"/>
              </a:xfrm>
            </p:grpSpPr>
            <p:sp>
              <p:nvSpPr>
                <p:cNvPr id="1599" name="Google Shape;1599;p13"/>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0" name="Google Shape;1600;p13"/>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01" name="Google Shape;1601;p13"/>
              <p:cNvGrpSpPr/>
              <p:nvPr/>
            </p:nvGrpSpPr>
            <p:grpSpPr>
              <a:xfrm>
                <a:off x="4751814" y="5483009"/>
                <a:ext cx="402028" cy="354862"/>
                <a:chOff x="4751814" y="5483009"/>
                <a:chExt cx="402028" cy="354862"/>
              </a:xfrm>
            </p:grpSpPr>
            <p:sp>
              <p:nvSpPr>
                <p:cNvPr id="1602" name="Google Shape;1602;p13"/>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3" name="Google Shape;1603;p13"/>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04" name="Google Shape;1604;p13"/>
              <p:cNvGrpSpPr/>
              <p:nvPr/>
            </p:nvGrpSpPr>
            <p:grpSpPr>
              <a:xfrm>
                <a:off x="4865542" y="5303307"/>
                <a:ext cx="416205" cy="387402"/>
                <a:chOff x="4865542" y="5303307"/>
                <a:chExt cx="416205" cy="387402"/>
              </a:xfrm>
            </p:grpSpPr>
            <p:sp>
              <p:nvSpPr>
                <p:cNvPr id="1605" name="Google Shape;1605;p13"/>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6" name="Google Shape;1606;p13"/>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07" name="Google Shape;1607;p13"/>
              <p:cNvGrpSpPr/>
              <p:nvPr/>
            </p:nvGrpSpPr>
            <p:grpSpPr>
              <a:xfrm>
                <a:off x="4804248" y="5401592"/>
                <a:ext cx="421233" cy="357222"/>
                <a:chOff x="4804248" y="5401592"/>
                <a:chExt cx="421233" cy="357222"/>
              </a:xfrm>
            </p:grpSpPr>
            <p:sp>
              <p:nvSpPr>
                <p:cNvPr id="1608" name="Google Shape;1608;p13"/>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9" name="Google Shape;1609;p13"/>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10" name="Google Shape;1610;p13"/>
              <p:cNvGrpSpPr/>
              <p:nvPr/>
            </p:nvGrpSpPr>
            <p:grpSpPr>
              <a:xfrm>
                <a:off x="4680264" y="5562151"/>
                <a:ext cx="421201" cy="357254"/>
                <a:chOff x="4680264" y="5562151"/>
                <a:chExt cx="421201" cy="357254"/>
              </a:xfrm>
            </p:grpSpPr>
            <p:sp>
              <p:nvSpPr>
                <p:cNvPr id="1611" name="Google Shape;1611;p13"/>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12" name="Google Shape;1612;p13"/>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613" name="Google Shape;1613;p13"/>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614" name="Google Shape;1614;p13"/>
              <p:cNvGrpSpPr/>
              <p:nvPr/>
            </p:nvGrpSpPr>
            <p:grpSpPr>
              <a:xfrm>
                <a:off x="4661227" y="5807423"/>
                <a:ext cx="195857" cy="208030"/>
                <a:chOff x="4661227" y="5807423"/>
                <a:chExt cx="195857" cy="208030"/>
              </a:xfrm>
            </p:grpSpPr>
            <p:sp>
              <p:nvSpPr>
                <p:cNvPr id="1615" name="Google Shape;1615;p13"/>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16" name="Google Shape;1616;p13"/>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617" name="Google Shape;1617;p13"/>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618" name="Google Shape;1618;p13"/>
          <p:cNvGrpSpPr/>
          <p:nvPr/>
        </p:nvGrpSpPr>
        <p:grpSpPr>
          <a:xfrm>
            <a:off x="10863424" y="638112"/>
            <a:ext cx="845843" cy="1008357"/>
            <a:chOff x="16295136" y="957167"/>
            <a:chExt cx="1268764" cy="1512536"/>
          </a:xfrm>
        </p:grpSpPr>
        <p:grpSp>
          <p:nvGrpSpPr>
            <p:cNvPr id="1619" name="Google Shape;1619;p13"/>
            <p:cNvGrpSpPr/>
            <p:nvPr/>
          </p:nvGrpSpPr>
          <p:grpSpPr>
            <a:xfrm rot="1552322">
              <a:off x="16540639" y="1061526"/>
              <a:ext cx="777769" cy="1303822"/>
              <a:chOff x="5875210" y="3579589"/>
              <a:chExt cx="504443" cy="845629"/>
            </a:xfrm>
          </p:grpSpPr>
          <p:grpSp>
            <p:nvGrpSpPr>
              <p:cNvPr id="1620" name="Google Shape;1620;p13"/>
              <p:cNvGrpSpPr/>
              <p:nvPr/>
            </p:nvGrpSpPr>
            <p:grpSpPr>
              <a:xfrm>
                <a:off x="5875210" y="3579589"/>
                <a:ext cx="504443" cy="845629"/>
                <a:chOff x="5875210" y="3579589"/>
                <a:chExt cx="504443" cy="845629"/>
              </a:xfrm>
            </p:grpSpPr>
            <p:grpSp>
              <p:nvGrpSpPr>
                <p:cNvPr id="1621" name="Google Shape;1621;p13"/>
                <p:cNvGrpSpPr/>
                <p:nvPr/>
              </p:nvGrpSpPr>
              <p:grpSpPr>
                <a:xfrm>
                  <a:off x="5875210" y="3579589"/>
                  <a:ext cx="504443" cy="845629"/>
                  <a:chOff x="5875210" y="3579589"/>
                  <a:chExt cx="504443" cy="845629"/>
                </a:xfrm>
              </p:grpSpPr>
              <p:sp>
                <p:nvSpPr>
                  <p:cNvPr id="1622" name="Google Shape;1622;p13"/>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23" name="Google Shape;1623;p13"/>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24" name="Google Shape;1624;p13"/>
                <p:cNvGrpSpPr/>
                <p:nvPr/>
              </p:nvGrpSpPr>
              <p:grpSpPr>
                <a:xfrm>
                  <a:off x="5875210" y="3776090"/>
                  <a:ext cx="504348" cy="442245"/>
                  <a:chOff x="5875210" y="3776090"/>
                  <a:chExt cx="504348" cy="442245"/>
                </a:xfrm>
              </p:grpSpPr>
              <p:sp>
                <p:nvSpPr>
                  <p:cNvPr id="1625" name="Google Shape;1625;p13"/>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26" name="Google Shape;1626;p13"/>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27" name="Google Shape;1627;p13"/>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28" name="Google Shape;1628;p13"/>
            <p:cNvGrpSpPr/>
            <p:nvPr/>
          </p:nvGrpSpPr>
          <p:grpSpPr>
            <a:xfrm rot="1552322">
              <a:off x="16540628" y="1061521"/>
              <a:ext cx="777769" cy="1303822"/>
              <a:chOff x="5875210" y="3579589"/>
              <a:chExt cx="504443" cy="845629"/>
            </a:xfrm>
          </p:grpSpPr>
          <p:grpSp>
            <p:nvGrpSpPr>
              <p:cNvPr id="1629" name="Google Shape;1629;p13"/>
              <p:cNvGrpSpPr/>
              <p:nvPr/>
            </p:nvGrpSpPr>
            <p:grpSpPr>
              <a:xfrm>
                <a:off x="5875210" y="3579589"/>
                <a:ext cx="504443" cy="845629"/>
                <a:chOff x="5875210" y="3579589"/>
                <a:chExt cx="504443" cy="845629"/>
              </a:xfrm>
            </p:grpSpPr>
            <p:grpSp>
              <p:nvGrpSpPr>
                <p:cNvPr id="1630" name="Google Shape;1630;p13"/>
                <p:cNvGrpSpPr/>
                <p:nvPr/>
              </p:nvGrpSpPr>
              <p:grpSpPr>
                <a:xfrm>
                  <a:off x="5875210" y="3579589"/>
                  <a:ext cx="504443" cy="845629"/>
                  <a:chOff x="5875210" y="3579589"/>
                  <a:chExt cx="504443" cy="845629"/>
                </a:xfrm>
              </p:grpSpPr>
              <p:sp>
                <p:nvSpPr>
                  <p:cNvPr id="1631" name="Google Shape;1631;p13"/>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32" name="Google Shape;1632;p13"/>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33" name="Google Shape;1633;p13"/>
                <p:cNvGrpSpPr/>
                <p:nvPr/>
              </p:nvGrpSpPr>
              <p:grpSpPr>
                <a:xfrm>
                  <a:off x="5875210" y="3776090"/>
                  <a:ext cx="504348" cy="442245"/>
                  <a:chOff x="5875210" y="3776090"/>
                  <a:chExt cx="504348" cy="442245"/>
                </a:xfrm>
              </p:grpSpPr>
              <p:sp>
                <p:nvSpPr>
                  <p:cNvPr id="1634" name="Google Shape;1634;p13"/>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35" name="Google Shape;1635;p13"/>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36" name="Google Shape;1636;p13"/>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637" name="Google Shape;1637;p13"/>
          <p:cNvGrpSpPr/>
          <p:nvPr/>
        </p:nvGrpSpPr>
        <p:grpSpPr>
          <a:xfrm>
            <a:off x="669639" y="780858"/>
            <a:ext cx="868843" cy="1017677"/>
            <a:chOff x="1148107" y="4032825"/>
            <a:chExt cx="1303265" cy="1526515"/>
          </a:xfrm>
        </p:grpSpPr>
        <p:grpSp>
          <p:nvGrpSpPr>
            <p:cNvPr id="1638" name="Google Shape;1638;p13"/>
            <p:cNvGrpSpPr/>
            <p:nvPr/>
          </p:nvGrpSpPr>
          <p:grpSpPr>
            <a:xfrm rot="-1773853">
              <a:off x="1427935" y="4129659"/>
              <a:ext cx="743609" cy="1330509"/>
              <a:chOff x="7289577" y="3651979"/>
              <a:chExt cx="482250" cy="862870"/>
            </a:xfrm>
          </p:grpSpPr>
          <p:grpSp>
            <p:nvGrpSpPr>
              <p:cNvPr id="1639" name="Google Shape;1639;p13"/>
              <p:cNvGrpSpPr/>
              <p:nvPr/>
            </p:nvGrpSpPr>
            <p:grpSpPr>
              <a:xfrm>
                <a:off x="7289577" y="3651979"/>
                <a:ext cx="482250" cy="862870"/>
                <a:chOff x="7289577" y="3651979"/>
                <a:chExt cx="482250" cy="862870"/>
              </a:xfrm>
            </p:grpSpPr>
            <p:grpSp>
              <p:nvGrpSpPr>
                <p:cNvPr id="1640" name="Google Shape;1640;p13"/>
                <p:cNvGrpSpPr/>
                <p:nvPr/>
              </p:nvGrpSpPr>
              <p:grpSpPr>
                <a:xfrm>
                  <a:off x="7289577" y="4061840"/>
                  <a:ext cx="482250" cy="130968"/>
                  <a:chOff x="7289577" y="4061840"/>
                  <a:chExt cx="482250" cy="130968"/>
                </a:xfrm>
              </p:grpSpPr>
              <p:sp>
                <p:nvSpPr>
                  <p:cNvPr id="1641" name="Google Shape;1641;p13"/>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42" name="Google Shape;1642;p13"/>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43" name="Google Shape;1643;p13"/>
                <p:cNvGrpSpPr/>
                <p:nvPr/>
              </p:nvGrpSpPr>
              <p:grpSpPr>
                <a:xfrm>
                  <a:off x="7318724" y="3651979"/>
                  <a:ext cx="423767" cy="130968"/>
                  <a:chOff x="7318724" y="3651979"/>
                  <a:chExt cx="423767" cy="130968"/>
                </a:xfrm>
              </p:grpSpPr>
              <p:sp>
                <p:nvSpPr>
                  <p:cNvPr id="1644" name="Google Shape;1644;p13"/>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45" name="Google Shape;1645;p13"/>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46" name="Google Shape;1646;p13"/>
                <p:cNvGrpSpPr/>
                <p:nvPr/>
              </p:nvGrpSpPr>
              <p:grpSpPr>
                <a:xfrm>
                  <a:off x="7304014" y="3754278"/>
                  <a:ext cx="453092" cy="336041"/>
                  <a:chOff x="7304014" y="3754278"/>
                  <a:chExt cx="453092" cy="336041"/>
                </a:xfrm>
              </p:grpSpPr>
              <p:sp>
                <p:nvSpPr>
                  <p:cNvPr id="1647" name="Google Shape;1647;p13"/>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48" name="Google Shape;1648;p13"/>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49" name="Google Shape;1649;p13"/>
                <p:cNvGrpSpPr/>
                <p:nvPr/>
              </p:nvGrpSpPr>
              <p:grpSpPr>
                <a:xfrm>
                  <a:off x="7451165" y="4164234"/>
                  <a:ext cx="159069" cy="350615"/>
                  <a:chOff x="7451165" y="4164234"/>
                  <a:chExt cx="159069" cy="350615"/>
                </a:xfrm>
              </p:grpSpPr>
              <p:sp>
                <p:nvSpPr>
                  <p:cNvPr id="1650" name="Google Shape;1650;p13"/>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51" name="Google Shape;1651;p13"/>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52" name="Google Shape;1652;p13"/>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53" name="Google Shape;1653;p13"/>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54" name="Google Shape;1654;p13"/>
            <p:cNvGrpSpPr/>
            <p:nvPr/>
          </p:nvGrpSpPr>
          <p:grpSpPr>
            <a:xfrm rot="-1773853">
              <a:off x="1427935" y="4131996"/>
              <a:ext cx="743609" cy="1330509"/>
              <a:chOff x="7289577" y="3651979"/>
              <a:chExt cx="482250" cy="862870"/>
            </a:xfrm>
          </p:grpSpPr>
          <p:grpSp>
            <p:nvGrpSpPr>
              <p:cNvPr id="1655" name="Google Shape;1655;p13"/>
              <p:cNvGrpSpPr/>
              <p:nvPr/>
            </p:nvGrpSpPr>
            <p:grpSpPr>
              <a:xfrm>
                <a:off x="7289577" y="3651979"/>
                <a:ext cx="482250" cy="862870"/>
                <a:chOff x="7289577" y="3651979"/>
                <a:chExt cx="482250" cy="862870"/>
              </a:xfrm>
            </p:grpSpPr>
            <p:grpSp>
              <p:nvGrpSpPr>
                <p:cNvPr id="1656" name="Google Shape;1656;p13"/>
                <p:cNvGrpSpPr/>
                <p:nvPr/>
              </p:nvGrpSpPr>
              <p:grpSpPr>
                <a:xfrm>
                  <a:off x="7289577" y="4061840"/>
                  <a:ext cx="482250" cy="130968"/>
                  <a:chOff x="7289577" y="4061840"/>
                  <a:chExt cx="482250" cy="130968"/>
                </a:xfrm>
              </p:grpSpPr>
              <p:sp>
                <p:nvSpPr>
                  <p:cNvPr id="1657" name="Google Shape;1657;p13"/>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58" name="Google Shape;1658;p13"/>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59" name="Google Shape;1659;p13"/>
                <p:cNvGrpSpPr/>
                <p:nvPr/>
              </p:nvGrpSpPr>
              <p:grpSpPr>
                <a:xfrm>
                  <a:off x="7318724" y="3651979"/>
                  <a:ext cx="423767" cy="130968"/>
                  <a:chOff x="7318724" y="3651979"/>
                  <a:chExt cx="423767" cy="130968"/>
                </a:xfrm>
              </p:grpSpPr>
              <p:sp>
                <p:nvSpPr>
                  <p:cNvPr id="1660" name="Google Shape;1660;p13"/>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1" name="Google Shape;1661;p13"/>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62" name="Google Shape;1662;p13"/>
                <p:cNvGrpSpPr/>
                <p:nvPr/>
              </p:nvGrpSpPr>
              <p:grpSpPr>
                <a:xfrm>
                  <a:off x="7304014" y="3754278"/>
                  <a:ext cx="453092" cy="336041"/>
                  <a:chOff x="7304014" y="3754278"/>
                  <a:chExt cx="453092" cy="336041"/>
                </a:xfrm>
              </p:grpSpPr>
              <p:sp>
                <p:nvSpPr>
                  <p:cNvPr id="1663" name="Google Shape;1663;p13"/>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4" name="Google Shape;1664;p13"/>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65" name="Google Shape;1665;p13"/>
                <p:cNvGrpSpPr/>
                <p:nvPr/>
              </p:nvGrpSpPr>
              <p:grpSpPr>
                <a:xfrm>
                  <a:off x="7451165" y="4164234"/>
                  <a:ext cx="159069" cy="350615"/>
                  <a:chOff x="7451165" y="4164234"/>
                  <a:chExt cx="159069" cy="350615"/>
                </a:xfrm>
              </p:grpSpPr>
              <p:sp>
                <p:nvSpPr>
                  <p:cNvPr id="1666" name="Google Shape;1666;p13"/>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7" name="Google Shape;1667;p13"/>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68" name="Google Shape;1668;p13"/>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9" name="Google Shape;1669;p13"/>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96093941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013 Two blocks">
  <p:cSld name="013 Two blocks">
    <p:spTree>
      <p:nvGrpSpPr>
        <p:cNvPr id="1" name="Shape 1670"/>
        <p:cNvGrpSpPr/>
        <p:nvPr/>
      </p:nvGrpSpPr>
      <p:grpSpPr>
        <a:xfrm>
          <a:off x="0" y="0"/>
          <a:ext cx="0" cy="0"/>
          <a:chOff x="0" y="0"/>
          <a:chExt cx="0" cy="0"/>
        </a:xfrm>
      </p:grpSpPr>
      <p:sp>
        <p:nvSpPr>
          <p:cNvPr id="1671" name="Google Shape;1671;p14"/>
          <p:cNvSpPr/>
          <p:nvPr/>
        </p:nvSpPr>
        <p:spPr>
          <a:xfrm>
            <a:off x="862050" y="2363360"/>
            <a:ext cx="4970200" cy="371378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2" name="Google Shape;1672;p14"/>
          <p:cNvSpPr/>
          <p:nvPr/>
        </p:nvSpPr>
        <p:spPr>
          <a:xfrm>
            <a:off x="6360189" y="2321717"/>
            <a:ext cx="4969760" cy="3797078"/>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3" name="Google Shape;1673;p14"/>
          <p:cNvSpPr/>
          <p:nvPr/>
        </p:nvSpPr>
        <p:spPr>
          <a:xfrm>
            <a:off x="538800" y="2131448"/>
            <a:ext cx="1175765" cy="1005584"/>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4" name="Google Shape;1674;p14"/>
          <p:cNvSpPr/>
          <p:nvPr/>
        </p:nvSpPr>
        <p:spPr>
          <a:xfrm>
            <a:off x="5001784" y="2024576"/>
            <a:ext cx="1108007" cy="1058029"/>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5" name="Google Shape;1675;p14"/>
          <p:cNvSpPr/>
          <p:nvPr/>
        </p:nvSpPr>
        <p:spPr>
          <a:xfrm>
            <a:off x="6109788" y="2105291"/>
            <a:ext cx="1013882" cy="1057901"/>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6" name="Google Shape;1676;p14"/>
          <p:cNvSpPr/>
          <p:nvPr/>
        </p:nvSpPr>
        <p:spPr>
          <a:xfrm>
            <a:off x="10616020" y="2024582"/>
            <a:ext cx="1008620" cy="101890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677" name="Google Shape;1677;p14"/>
          <p:cNvGrpSpPr/>
          <p:nvPr/>
        </p:nvGrpSpPr>
        <p:grpSpPr>
          <a:xfrm>
            <a:off x="454300" y="4856609"/>
            <a:ext cx="1550362" cy="1549813"/>
            <a:chOff x="1209799" y="5559338"/>
            <a:chExt cx="2325543" cy="2324720"/>
          </a:xfrm>
        </p:grpSpPr>
        <p:grpSp>
          <p:nvGrpSpPr>
            <p:cNvPr id="1678" name="Google Shape;1678;p14"/>
            <p:cNvGrpSpPr/>
            <p:nvPr/>
          </p:nvGrpSpPr>
          <p:grpSpPr>
            <a:xfrm rot="8502245">
              <a:off x="1543643" y="5895190"/>
              <a:ext cx="1657853" cy="1653015"/>
              <a:chOff x="8171157" y="5416867"/>
              <a:chExt cx="1032469" cy="1029366"/>
            </a:xfrm>
          </p:grpSpPr>
          <p:grpSp>
            <p:nvGrpSpPr>
              <p:cNvPr id="1679" name="Google Shape;1679;p14"/>
              <p:cNvGrpSpPr/>
              <p:nvPr/>
            </p:nvGrpSpPr>
            <p:grpSpPr>
              <a:xfrm>
                <a:off x="8171157" y="5416867"/>
                <a:ext cx="705666" cy="1029366"/>
                <a:chOff x="8171157" y="5416867"/>
                <a:chExt cx="705666" cy="1029366"/>
              </a:xfrm>
            </p:grpSpPr>
            <p:grpSp>
              <p:nvGrpSpPr>
                <p:cNvPr id="1680" name="Google Shape;1680;p14"/>
                <p:cNvGrpSpPr/>
                <p:nvPr/>
              </p:nvGrpSpPr>
              <p:grpSpPr>
                <a:xfrm>
                  <a:off x="8171157" y="5416867"/>
                  <a:ext cx="705666" cy="1029366"/>
                  <a:chOff x="8171157" y="5416867"/>
                  <a:chExt cx="705666" cy="1029366"/>
                </a:xfrm>
              </p:grpSpPr>
              <p:sp>
                <p:nvSpPr>
                  <p:cNvPr id="1681" name="Google Shape;1681;p14"/>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82" name="Google Shape;1682;p14"/>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83" name="Google Shape;1683;p14"/>
                <p:cNvGrpSpPr/>
                <p:nvPr/>
              </p:nvGrpSpPr>
              <p:grpSpPr>
                <a:xfrm>
                  <a:off x="8751951" y="6169342"/>
                  <a:ext cx="120300" cy="28575"/>
                  <a:chOff x="8751951" y="6169342"/>
                  <a:chExt cx="120300" cy="28575"/>
                </a:xfrm>
              </p:grpSpPr>
              <p:sp>
                <p:nvSpPr>
                  <p:cNvPr id="1684" name="Google Shape;1684;p14"/>
                  <p:cNvSpPr/>
                  <p:nvPr/>
                </p:nvSpPr>
                <p:spPr>
                  <a:xfrm>
                    <a:off x="8766238" y="618362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85" name="Google Shape;1685;p14"/>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86" name="Google Shape;1686;p14"/>
                <p:cNvGrpSpPr/>
                <p:nvPr/>
              </p:nvGrpSpPr>
              <p:grpSpPr>
                <a:xfrm>
                  <a:off x="8751951" y="6060756"/>
                  <a:ext cx="120300" cy="28575"/>
                  <a:chOff x="8751951" y="6060756"/>
                  <a:chExt cx="120300" cy="28575"/>
                </a:xfrm>
              </p:grpSpPr>
              <p:sp>
                <p:nvSpPr>
                  <p:cNvPr id="1687" name="Google Shape;1687;p14"/>
                  <p:cNvSpPr/>
                  <p:nvPr/>
                </p:nvSpPr>
                <p:spPr>
                  <a:xfrm>
                    <a:off x="8766238" y="607504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88" name="Google Shape;1688;p14"/>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89" name="Google Shape;1689;p14"/>
                <p:cNvGrpSpPr/>
                <p:nvPr/>
              </p:nvGrpSpPr>
              <p:grpSpPr>
                <a:xfrm>
                  <a:off x="8751951" y="5952076"/>
                  <a:ext cx="120300" cy="28575"/>
                  <a:chOff x="8751951" y="5952076"/>
                  <a:chExt cx="120300" cy="28575"/>
                </a:xfrm>
              </p:grpSpPr>
              <p:sp>
                <p:nvSpPr>
                  <p:cNvPr id="1690" name="Google Shape;1690;p14"/>
                  <p:cNvSpPr/>
                  <p:nvPr/>
                </p:nvSpPr>
                <p:spPr>
                  <a:xfrm>
                    <a:off x="8766238" y="596636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1" name="Google Shape;1691;p14"/>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92" name="Google Shape;1692;p14"/>
                <p:cNvGrpSpPr/>
                <p:nvPr/>
              </p:nvGrpSpPr>
              <p:grpSpPr>
                <a:xfrm>
                  <a:off x="8751951" y="5843396"/>
                  <a:ext cx="120300" cy="28575"/>
                  <a:chOff x="8751951" y="5843396"/>
                  <a:chExt cx="120300" cy="28575"/>
                </a:xfrm>
              </p:grpSpPr>
              <p:sp>
                <p:nvSpPr>
                  <p:cNvPr id="1693" name="Google Shape;1693;p14"/>
                  <p:cNvSpPr/>
                  <p:nvPr/>
                </p:nvSpPr>
                <p:spPr>
                  <a:xfrm>
                    <a:off x="8766238" y="585768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4" name="Google Shape;1694;p14"/>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95" name="Google Shape;1695;p14"/>
                <p:cNvGrpSpPr/>
                <p:nvPr/>
              </p:nvGrpSpPr>
              <p:grpSpPr>
                <a:xfrm>
                  <a:off x="8751951" y="5734716"/>
                  <a:ext cx="120300" cy="28575"/>
                  <a:chOff x="8751951" y="5734716"/>
                  <a:chExt cx="120300" cy="28575"/>
                </a:xfrm>
              </p:grpSpPr>
              <p:sp>
                <p:nvSpPr>
                  <p:cNvPr id="1696" name="Google Shape;1696;p14"/>
                  <p:cNvSpPr/>
                  <p:nvPr/>
                </p:nvSpPr>
                <p:spPr>
                  <a:xfrm>
                    <a:off x="8766238" y="574909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7" name="Google Shape;1697;p14"/>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98" name="Google Shape;1698;p14"/>
                <p:cNvGrpSpPr/>
                <p:nvPr/>
              </p:nvGrpSpPr>
              <p:grpSpPr>
                <a:xfrm>
                  <a:off x="8751951" y="5626131"/>
                  <a:ext cx="120300" cy="28575"/>
                  <a:chOff x="8751951" y="5626131"/>
                  <a:chExt cx="120300" cy="28575"/>
                </a:xfrm>
              </p:grpSpPr>
              <p:sp>
                <p:nvSpPr>
                  <p:cNvPr id="1699" name="Google Shape;1699;p14"/>
                  <p:cNvSpPr/>
                  <p:nvPr/>
                </p:nvSpPr>
                <p:spPr>
                  <a:xfrm>
                    <a:off x="8766238" y="564041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0" name="Google Shape;1700;p14"/>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01" name="Google Shape;1701;p14"/>
                <p:cNvGrpSpPr/>
                <p:nvPr/>
              </p:nvGrpSpPr>
              <p:grpSpPr>
                <a:xfrm>
                  <a:off x="8751951" y="5517451"/>
                  <a:ext cx="120300" cy="28575"/>
                  <a:chOff x="8751951" y="5517451"/>
                  <a:chExt cx="120300" cy="28575"/>
                </a:xfrm>
              </p:grpSpPr>
              <p:sp>
                <p:nvSpPr>
                  <p:cNvPr id="1702" name="Google Shape;1702;p14"/>
                  <p:cNvSpPr/>
                  <p:nvPr/>
                </p:nvSpPr>
                <p:spPr>
                  <a:xfrm>
                    <a:off x="8766238" y="553173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3" name="Google Shape;1703;p14"/>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704" name="Google Shape;1704;p14"/>
              <p:cNvGrpSpPr/>
              <p:nvPr/>
            </p:nvGrpSpPr>
            <p:grpSpPr>
              <a:xfrm>
                <a:off x="8924353" y="5425249"/>
                <a:ext cx="279273" cy="1014793"/>
                <a:chOff x="8924353" y="5425249"/>
                <a:chExt cx="279273" cy="1014793"/>
              </a:xfrm>
            </p:grpSpPr>
            <p:sp>
              <p:nvSpPr>
                <p:cNvPr id="1705" name="Google Shape;1705;p14"/>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6" name="Google Shape;1706;p14"/>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07" name="Google Shape;1707;p14"/>
              <p:cNvGrpSpPr/>
              <p:nvPr/>
            </p:nvGrpSpPr>
            <p:grpSpPr>
              <a:xfrm>
                <a:off x="9085421" y="6300691"/>
                <a:ext cx="118205" cy="28575"/>
                <a:chOff x="9085421" y="6300691"/>
                <a:chExt cx="118205" cy="28575"/>
              </a:xfrm>
            </p:grpSpPr>
            <p:sp>
              <p:nvSpPr>
                <p:cNvPr id="1708" name="Google Shape;1708;p14"/>
                <p:cNvSpPr/>
                <p:nvPr/>
              </p:nvSpPr>
              <p:spPr>
                <a:xfrm>
                  <a:off x="9099708" y="6314979"/>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9" name="Google Shape;1709;p14"/>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0" name="Google Shape;1710;p14"/>
              <p:cNvGrpSpPr/>
              <p:nvPr/>
            </p:nvGrpSpPr>
            <p:grpSpPr>
              <a:xfrm>
                <a:off x="9027794" y="6192107"/>
                <a:ext cx="175831" cy="28575"/>
                <a:chOff x="9027794" y="6192107"/>
                <a:chExt cx="175831" cy="28575"/>
              </a:xfrm>
            </p:grpSpPr>
            <p:sp>
              <p:nvSpPr>
                <p:cNvPr id="1711" name="Google Shape;1711;p14"/>
                <p:cNvSpPr/>
                <p:nvPr/>
              </p:nvSpPr>
              <p:spPr>
                <a:xfrm>
                  <a:off x="9042082" y="6206394"/>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12" name="Google Shape;1712;p14"/>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3" name="Google Shape;1713;p14"/>
              <p:cNvGrpSpPr/>
              <p:nvPr/>
            </p:nvGrpSpPr>
            <p:grpSpPr>
              <a:xfrm>
                <a:off x="9085421" y="6083426"/>
                <a:ext cx="118205" cy="28575"/>
                <a:chOff x="9085421" y="6083426"/>
                <a:chExt cx="118205" cy="28575"/>
              </a:xfrm>
            </p:grpSpPr>
            <p:sp>
              <p:nvSpPr>
                <p:cNvPr id="1714" name="Google Shape;1714;p14"/>
                <p:cNvSpPr/>
                <p:nvPr/>
              </p:nvSpPr>
              <p:spPr>
                <a:xfrm>
                  <a:off x="9099708" y="609771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15" name="Google Shape;1715;p14"/>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6" name="Google Shape;1716;p14"/>
              <p:cNvGrpSpPr/>
              <p:nvPr/>
            </p:nvGrpSpPr>
            <p:grpSpPr>
              <a:xfrm>
                <a:off x="9027794" y="5974746"/>
                <a:ext cx="175831" cy="28575"/>
                <a:chOff x="9027794" y="5974746"/>
                <a:chExt cx="175831" cy="28575"/>
              </a:xfrm>
            </p:grpSpPr>
            <p:sp>
              <p:nvSpPr>
                <p:cNvPr id="1717" name="Google Shape;1717;p14"/>
                <p:cNvSpPr/>
                <p:nvPr/>
              </p:nvSpPr>
              <p:spPr>
                <a:xfrm>
                  <a:off x="9042082" y="5989033"/>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18" name="Google Shape;1718;p14"/>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9" name="Google Shape;1719;p14"/>
              <p:cNvGrpSpPr/>
              <p:nvPr/>
            </p:nvGrpSpPr>
            <p:grpSpPr>
              <a:xfrm>
                <a:off x="9085421" y="5866065"/>
                <a:ext cx="118205" cy="28575"/>
                <a:chOff x="9085421" y="5866065"/>
                <a:chExt cx="118205" cy="28575"/>
              </a:xfrm>
            </p:grpSpPr>
            <p:sp>
              <p:nvSpPr>
                <p:cNvPr id="1720" name="Google Shape;1720;p14"/>
                <p:cNvSpPr/>
                <p:nvPr/>
              </p:nvSpPr>
              <p:spPr>
                <a:xfrm>
                  <a:off x="9099708" y="588035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1" name="Google Shape;1721;p14"/>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22" name="Google Shape;1722;p14"/>
              <p:cNvGrpSpPr/>
              <p:nvPr/>
            </p:nvGrpSpPr>
            <p:grpSpPr>
              <a:xfrm>
                <a:off x="9027794" y="5757481"/>
                <a:ext cx="175831" cy="28575"/>
                <a:chOff x="9027794" y="5757481"/>
                <a:chExt cx="175831" cy="28575"/>
              </a:xfrm>
            </p:grpSpPr>
            <p:sp>
              <p:nvSpPr>
                <p:cNvPr id="1723" name="Google Shape;1723;p14"/>
                <p:cNvSpPr/>
                <p:nvPr/>
              </p:nvSpPr>
              <p:spPr>
                <a:xfrm>
                  <a:off x="9042082" y="577176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4" name="Google Shape;1724;p14"/>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25" name="Google Shape;1725;p14"/>
              <p:cNvGrpSpPr/>
              <p:nvPr/>
            </p:nvGrpSpPr>
            <p:grpSpPr>
              <a:xfrm>
                <a:off x="9085421" y="5648800"/>
                <a:ext cx="118205" cy="28575"/>
                <a:chOff x="9085421" y="5648800"/>
                <a:chExt cx="118205" cy="28575"/>
              </a:xfrm>
            </p:grpSpPr>
            <p:sp>
              <p:nvSpPr>
                <p:cNvPr id="1726" name="Google Shape;1726;p14"/>
                <p:cNvSpPr/>
                <p:nvPr/>
              </p:nvSpPr>
              <p:spPr>
                <a:xfrm>
                  <a:off x="9099708" y="5663088"/>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7" name="Google Shape;1727;p14"/>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28" name="Google Shape;1728;p14"/>
              <p:cNvGrpSpPr/>
              <p:nvPr/>
            </p:nvGrpSpPr>
            <p:grpSpPr>
              <a:xfrm>
                <a:off x="9027794" y="5540120"/>
                <a:ext cx="175831" cy="28575"/>
                <a:chOff x="9027794" y="5540120"/>
                <a:chExt cx="175831" cy="28575"/>
              </a:xfrm>
            </p:grpSpPr>
            <p:sp>
              <p:nvSpPr>
                <p:cNvPr id="1729" name="Google Shape;1729;p14"/>
                <p:cNvSpPr/>
                <p:nvPr/>
              </p:nvSpPr>
              <p:spPr>
                <a:xfrm>
                  <a:off x="9042082" y="555440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30" name="Google Shape;1730;p14"/>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731" name="Google Shape;1731;p14"/>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32" name="Google Shape;1732;p14"/>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33" name="Google Shape;1733;p14"/>
            <p:cNvGrpSpPr/>
            <p:nvPr/>
          </p:nvGrpSpPr>
          <p:grpSpPr>
            <a:xfrm rot="8502245">
              <a:off x="1543643" y="5895190"/>
              <a:ext cx="1657853" cy="1653015"/>
              <a:chOff x="8171157" y="5416867"/>
              <a:chExt cx="1032469" cy="1029366"/>
            </a:xfrm>
          </p:grpSpPr>
          <p:grpSp>
            <p:nvGrpSpPr>
              <p:cNvPr id="1734" name="Google Shape;1734;p14"/>
              <p:cNvGrpSpPr/>
              <p:nvPr/>
            </p:nvGrpSpPr>
            <p:grpSpPr>
              <a:xfrm>
                <a:off x="8171157" y="5416867"/>
                <a:ext cx="705666" cy="1029366"/>
                <a:chOff x="8171157" y="5416867"/>
                <a:chExt cx="705666" cy="1029366"/>
              </a:xfrm>
            </p:grpSpPr>
            <p:grpSp>
              <p:nvGrpSpPr>
                <p:cNvPr id="1735" name="Google Shape;1735;p14"/>
                <p:cNvGrpSpPr/>
                <p:nvPr/>
              </p:nvGrpSpPr>
              <p:grpSpPr>
                <a:xfrm>
                  <a:off x="8171157" y="5416867"/>
                  <a:ext cx="705666" cy="1029366"/>
                  <a:chOff x="8171157" y="5416867"/>
                  <a:chExt cx="705666" cy="1029366"/>
                </a:xfrm>
              </p:grpSpPr>
              <p:sp>
                <p:nvSpPr>
                  <p:cNvPr id="1736" name="Google Shape;1736;p14"/>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37" name="Google Shape;1737;p14"/>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38" name="Google Shape;1738;p14"/>
                <p:cNvGrpSpPr/>
                <p:nvPr/>
              </p:nvGrpSpPr>
              <p:grpSpPr>
                <a:xfrm>
                  <a:off x="8751951" y="6169342"/>
                  <a:ext cx="120300" cy="28575"/>
                  <a:chOff x="8751951" y="6169342"/>
                  <a:chExt cx="120300" cy="28575"/>
                </a:xfrm>
              </p:grpSpPr>
              <p:sp>
                <p:nvSpPr>
                  <p:cNvPr id="1739" name="Google Shape;1739;p14"/>
                  <p:cNvSpPr/>
                  <p:nvPr/>
                </p:nvSpPr>
                <p:spPr>
                  <a:xfrm>
                    <a:off x="8766238" y="618362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0" name="Google Shape;1740;p14"/>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41" name="Google Shape;1741;p14"/>
                <p:cNvGrpSpPr/>
                <p:nvPr/>
              </p:nvGrpSpPr>
              <p:grpSpPr>
                <a:xfrm>
                  <a:off x="8751951" y="6060756"/>
                  <a:ext cx="120300" cy="28575"/>
                  <a:chOff x="8751951" y="6060756"/>
                  <a:chExt cx="120300" cy="28575"/>
                </a:xfrm>
              </p:grpSpPr>
              <p:sp>
                <p:nvSpPr>
                  <p:cNvPr id="1742" name="Google Shape;1742;p14"/>
                  <p:cNvSpPr/>
                  <p:nvPr/>
                </p:nvSpPr>
                <p:spPr>
                  <a:xfrm>
                    <a:off x="8766238" y="607504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3" name="Google Shape;1743;p14"/>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44" name="Google Shape;1744;p14"/>
                <p:cNvGrpSpPr/>
                <p:nvPr/>
              </p:nvGrpSpPr>
              <p:grpSpPr>
                <a:xfrm>
                  <a:off x="8751951" y="5952076"/>
                  <a:ext cx="120300" cy="28575"/>
                  <a:chOff x="8751951" y="5952076"/>
                  <a:chExt cx="120300" cy="28575"/>
                </a:xfrm>
              </p:grpSpPr>
              <p:sp>
                <p:nvSpPr>
                  <p:cNvPr id="1745" name="Google Shape;1745;p14"/>
                  <p:cNvSpPr/>
                  <p:nvPr/>
                </p:nvSpPr>
                <p:spPr>
                  <a:xfrm>
                    <a:off x="8766238" y="596636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6" name="Google Shape;1746;p14"/>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47" name="Google Shape;1747;p14"/>
                <p:cNvGrpSpPr/>
                <p:nvPr/>
              </p:nvGrpSpPr>
              <p:grpSpPr>
                <a:xfrm>
                  <a:off x="8751951" y="5843396"/>
                  <a:ext cx="120300" cy="28575"/>
                  <a:chOff x="8751951" y="5843396"/>
                  <a:chExt cx="120300" cy="28575"/>
                </a:xfrm>
              </p:grpSpPr>
              <p:sp>
                <p:nvSpPr>
                  <p:cNvPr id="1748" name="Google Shape;1748;p14"/>
                  <p:cNvSpPr/>
                  <p:nvPr/>
                </p:nvSpPr>
                <p:spPr>
                  <a:xfrm>
                    <a:off x="8766238" y="585768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9" name="Google Shape;1749;p14"/>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50" name="Google Shape;1750;p14"/>
                <p:cNvGrpSpPr/>
                <p:nvPr/>
              </p:nvGrpSpPr>
              <p:grpSpPr>
                <a:xfrm>
                  <a:off x="8751951" y="5734716"/>
                  <a:ext cx="120300" cy="28575"/>
                  <a:chOff x="8751951" y="5734716"/>
                  <a:chExt cx="120300" cy="28575"/>
                </a:xfrm>
              </p:grpSpPr>
              <p:sp>
                <p:nvSpPr>
                  <p:cNvPr id="1751" name="Google Shape;1751;p14"/>
                  <p:cNvSpPr/>
                  <p:nvPr/>
                </p:nvSpPr>
                <p:spPr>
                  <a:xfrm>
                    <a:off x="8766238" y="574909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2" name="Google Shape;1752;p14"/>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53" name="Google Shape;1753;p14"/>
                <p:cNvGrpSpPr/>
                <p:nvPr/>
              </p:nvGrpSpPr>
              <p:grpSpPr>
                <a:xfrm>
                  <a:off x="8751951" y="5626131"/>
                  <a:ext cx="120300" cy="28575"/>
                  <a:chOff x="8751951" y="5626131"/>
                  <a:chExt cx="120300" cy="28575"/>
                </a:xfrm>
              </p:grpSpPr>
              <p:sp>
                <p:nvSpPr>
                  <p:cNvPr id="1754" name="Google Shape;1754;p14"/>
                  <p:cNvSpPr/>
                  <p:nvPr/>
                </p:nvSpPr>
                <p:spPr>
                  <a:xfrm>
                    <a:off x="8766238" y="564041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5" name="Google Shape;1755;p14"/>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56" name="Google Shape;1756;p14"/>
                <p:cNvGrpSpPr/>
                <p:nvPr/>
              </p:nvGrpSpPr>
              <p:grpSpPr>
                <a:xfrm>
                  <a:off x="8751951" y="5517451"/>
                  <a:ext cx="120300" cy="28575"/>
                  <a:chOff x="8751951" y="5517451"/>
                  <a:chExt cx="120300" cy="28575"/>
                </a:xfrm>
              </p:grpSpPr>
              <p:sp>
                <p:nvSpPr>
                  <p:cNvPr id="1757" name="Google Shape;1757;p14"/>
                  <p:cNvSpPr/>
                  <p:nvPr/>
                </p:nvSpPr>
                <p:spPr>
                  <a:xfrm>
                    <a:off x="8766238" y="553173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8" name="Google Shape;1758;p14"/>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759" name="Google Shape;1759;p14"/>
              <p:cNvGrpSpPr/>
              <p:nvPr/>
            </p:nvGrpSpPr>
            <p:grpSpPr>
              <a:xfrm>
                <a:off x="8924353" y="5425249"/>
                <a:ext cx="279273" cy="1014793"/>
                <a:chOff x="8924353" y="5425249"/>
                <a:chExt cx="279273" cy="1014793"/>
              </a:xfrm>
            </p:grpSpPr>
            <p:sp>
              <p:nvSpPr>
                <p:cNvPr id="1760" name="Google Shape;1760;p14"/>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61" name="Google Shape;1761;p14"/>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2" name="Google Shape;1762;p14"/>
              <p:cNvGrpSpPr/>
              <p:nvPr/>
            </p:nvGrpSpPr>
            <p:grpSpPr>
              <a:xfrm>
                <a:off x="9085421" y="6300691"/>
                <a:ext cx="118205" cy="28575"/>
                <a:chOff x="9085421" y="6300691"/>
                <a:chExt cx="118205" cy="28575"/>
              </a:xfrm>
            </p:grpSpPr>
            <p:sp>
              <p:nvSpPr>
                <p:cNvPr id="1763" name="Google Shape;1763;p14"/>
                <p:cNvSpPr/>
                <p:nvPr/>
              </p:nvSpPr>
              <p:spPr>
                <a:xfrm>
                  <a:off x="9099708" y="6314979"/>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64" name="Google Shape;1764;p14"/>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5" name="Google Shape;1765;p14"/>
              <p:cNvGrpSpPr/>
              <p:nvPr/>
            </p:nvGrpSpPr>
            <p:grpSpPr>
              <a:xfrm>
                <a:off x="9027794" y="6192107"/>
                <a:ext cx="175831" cy="28575"/>
                <a:chOff x="9027794" y="6192107"/>
                <a:chExt cx="175831" cy="28575"/>
              </a:xfrm>
            </p:grpSpPr>
            <p:sp>
              <p:nvSpPr>
                <p:cNvPr id="1766" name="Google Shape;1766;p14"/>
                <p:cNvSpPr/>
                <p:nvPr/>
              </p:nvSpPr>
              <p:spPr>
                <a:xfrm>
                  <a:off x="9042082" y="6206394"/>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67" name="Google Shape;1767;p14"/>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8" name="Google Shape;1768;p14"/>
              <p:cNvGrpSpPr/>
              <p:nvPr/>
            </p:nvGrpSpPr>
            <p:grpSpPr>
              <a:xfrm>
                <a:off x="9085421" y="6083426"/>
                <a:ext cx="118205" cy="28575"/>
                <a:chOff x="9085421" y="6083426"/>
                <a:chExt cx="118205" cy="28575"/>
              </a:xfrm>
            </p:grpSpPr>
            <p:sp>
              <p:nvSpPr>
                <p:cNvPr id="1769" name="Google Shape;1769;p14"/>
                <p:cNvSpPr/>
                <p:nvPr/>
              </p:nvSpPr>
              <p:spPr>
                <a:xfrm>
                  <a:off x="9099708" y="609771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0" name="Google Shape;1770;p14"/>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71" name="Google Shape;1771;p14"/>
              <p:cNvGrpSpPr/>
              <p:nvPr/>
            </p:nvGrpSpPr>
            <p:grpSpPr>
              <a:xfrm>
                <a:off x="9027794" y="5974746"/>
                <a:ext cx="175831" cy="28575"/>
                <a:chOff x="9027794" y="5974746"/>
                <a:chExt cx="175831" cy="28575"/>
              </a:xfrm>
            </p:grpSpPr>
            <p:sp>
              <p:nvSpPr>
                <p:cNvPr id="1772" name="Google Shape;1772;p14"/>
                <p:cNvSpPr/>
                <p:nvPr/>
              </p:nvSpPr>
              <p:spPr>
                <a:xfrm>
                  <a:off x="9042082" y="5989033"/>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3" name="Google Shape;1773;p14"/>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74" name="Google Shape;1774;p14"/>
              <p:cNvGrpSpPr/>
              <p:nvPr/>
            </p:nvGrpSpPr>
            <p:grpSpPr>
              <a:xfrm>
                <a:off x="9085421" y="5866065"/>
                <a:ext cx="118205" cy="28575"/>
                <a:chOff x="9085421" y="5866065"/>
                <a:chExt cx="118205" cy="28575"/>
              </a:xfrm>
            </p:grpSpPr>
            <p:sp>
              <p:nvSpPr>
                <p:cNvPr id="1775" name="Google Shape;1775;p14"/>
                <p:cNvSpPr/>
                <p:nvPr/>
              </p:nvSpPr>
              <p:spPr>
                <a:xfrm>
                  <a:off x="9099708" y="588035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6" name="Google Shape;1776;p14"/>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77" name="Google Shape;1777;p14"/>
              <p:cNvGrpSpPr/>
              <p:nvPr/>
            </p:nvGrpSpPr>
            <p:grpSpPr>
              <a:xfrm>
                <a:off x="9027794" y="5757481"/>
                <a:ext cx="175831" cy="28575"/>
                <a:chOff x="9027794" y="5757481"/>
                <a:chExt cx="175831" cy="28575"/>
              </a:xfrm>
            </p:grpSpPr>
            <p:sp>
              <p:nvSpPr>
                <p:cNvPr id="1778" name="Google Shape;1778;p14"/>
                <p:cNvSpPr/>
                <p:nvPr/>
              </p:nvSpPr>
              <p:spPr>
                <a:xfrm>
                  <a:off x="9042082" y="577176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9" name="Google Shape;1779;p14"/>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80" name="Google Shape;1780;p14"/>
              <p:cNvGrpSpPr/>
              <p:nvPr/>
            </p:nvGrpSpPr>
            <p:grpSpPr>
              <a:xfrm>
                <a:off x="9085421" y="5648800"/>
                <a:ext cx="118205" cy="28575"/>
                <a:chOff x="9085421" y="5648800"/>
                <a:chExt cx="118205" cy="28575"/>
              </a:xfrm>
            </p:grpSpPr>
            <p:sp>
              <p:nvSpPr>
                <p:cNvPr id="1781" name="Google Shape;1781;p14"/>
                <p:cNvSpPr/>
                <p:nvPr/>
              </p:nvSpPr>
              <p:spPr>
                <a:xfrm>
                  <a:off x="9099708" y="5663088"/>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2" name="Google Shape;1782;p14"/>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83" name="Google Shape;1783;p14"/>
              <p:cNvGrpSpPr/>
              <p:nvPr/>
            </p:nvGrpSpPr>
            <p:grpSpPr>
              <a:xfrm>
                <a:off x="9027794" y="5540120"/>
                <a:ext cx="175831" cy="28575"/>
                <a:chOff x="9027794" y="5540120"/>
                <a:chExt cx="175831" cy="28575"/>
              </a:xfrm>
            </p:grpSpPr>
            <p:sp>
              <p:nvSpPr>
                <p:cNvPr id="1784" name="Google Shape;1784;p14"/>
                <p:cNvSpPr/>
                <p:nvPr/>
              </p:nvSpPr>
              <p:spPr>
                <a:xfrm>
                  <a:off x="9042082" y="555440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5" name="Google Shape;1785;p14"/>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786" name="Google Shape;1786;p14"/>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7" name="Google Shape;1787;p14"/>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788" name="Google Shape;1788;p14"/>
          <p:cNvGrpSpPr/>
          <p:nvPr/>
        </p:nvGrpSpPr>
        <p:grpSpPr>
          <a:xfrm>
            <a:off x="10703849" y="5213421"/>
            <a:ext cx="1093803" cy="1140530"/>
            <a:chOff x="2451372" y="7926631"/>
            <a:chExt cx="1640705" cy="1710795"/>
          </a:xfrm>
        </p:grpSpPr>
        <p:grpSp>
          <p:nvGrpSpPr>
            <p:cNvPr id="1789" name="Google Shape;1789;p14"/>
            <p:cNvGrpSpPr/>
            <p:nvPr/>
          </p:nvGrpSpPr>
          <p:grpSpPr>
            <a:xfrm>
              <a:off x="2451372" y="7926631"/>
              <a:ext cx="1640705" cy="1710795"/>
              <a:chOff x="10913347" y="1720888"/>
              <a:chExt cx="918545" cy="957731"/>
            </a:xfrm>
          </p:grpSpPr>
          <p:grpSp>
            <p:nvGrpSpPr>
              <p:cNvPr id="1790" name="Google Shape;1790;p14"/>
              <p:cNvGrpSpPr/>
              <p:nvPr/>
            </p:nvGrpSpPr>
            <p:grpSpPr>
              <a:xfrm>
                <a:off x="10913347" y="1960327"/>
                <a:ext cx="918545" cy="718292"/>
                <a:chOff x="10913347" y="1960327"/>
                <a:chExt cx="918545" cy="718292"/>
              </a:xfrm>
            </p:grpSpPr>
            <p:sp>
              <p:nvSpPr>
                <p:cNvPr id="1791" name="Google Shape;1791;p14"/>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92" name="Google Shape;1792;p14"/>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3" name="Google Shape;1793;p14"/>
              <p:cNvGrpSpPr/>
              <p:nvPr/>
            </p:nvGrpSpPr>
            <p:grpSpPr>
              <a:xfrm>
                <a:off x="10974609" y="2212942"/>
                <a:ext cx="209169" cy="209168"/>
                <a:chOff x="10974609" y="2212942"/>
                <a:chExt cx="209169" cy="209168"/>
              </a:xfrm>
            </p:grpSpPr>
            <p:sp>
              <p:nvSpPr>
                <p:cNvPr id="1794" name="Google Shape;1794;p14"/>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95" name="Google Shape;1795;p14"/>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6" name="Google Shape;1796;p14"/>
              <p:cNvGrpSpPr/>
              <p:nvPr/>
            </p:nvGrpSpPr>
            <p:grpSpPr>
              <a:xfrm>
                <a:off x="11175206" y="2363437"/>
                <a:ext cx="209168" cy="209168"/>
                <a:chOff x="11175206" y="2363437"/>
                <a:chExt cx="209168" cy="209168"/>
              </a:xfrm>
            </p:grpSpPr>
            <p:sp>
              <p:nvSpPr>
                <p:cNvPr id="1797" name="Google Shape;1797;p14"/>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98" name="Google Shape;1798;p14"/>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9" name="Google Shape;1799;p14"/>
              <p:cNvGrpSpPr/>
              <p:nvPr/>
            </p:nvGrpSpPr>
            <p:grpSpPr>
              <a:xfrm>
                <a:off x="11516391" y="2092546"/>
                <a:ext cx="209169" cy="209168"/>
                <a:chOff x="11516391" y="2092546"/>
                <a:chExt cx="209169" cy="209168"/>
              </a:xfrm>
            </p:grpSpPr>
            <p:sp>
              <p:nvSpPr>
                <p:cNvPr id="1800" name="Google Shape;1800;p14"/>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01" name="Google Shape;1801;p14"/>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02" name="Google Shape;1802;p14"/>
              <p:cNvGrpSpPr/>
              <p:nvPr/>
            </p:nvGrpSpPr>
            <p:grpSpPr>
              <a:xfrm>
                <a:off x="11426094" y="2333338"/>
                <a:ext cx="209169" cy="209168"/>
                <a:chOff x="11426094" y="2333338"/>
                <a:chExt cx="209169" cy="209168"/>
              </a:xfrm>
            </p:grpSpPr>
            <p:sp>
              <p:nvSpPr>
                <p:cNvPr id="1803" name="Google Shape;1803;p14"/>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04" name="Google Shape;1804;p14"/>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05" name="Google Shape;1805;p14"/>
              <p:cNvGrpSpPr/>
              <p:nvPr/>
            </p:nvGrpSpPr>
            <p:grpSpPr>
              <a:xfrm>
                <a:off x="10932301" y="1720888"/>
                <a:ext cx="646499" cy="499292"/>
                <a:chOff x="10932301" y="1720888"/>
                <a:chExt cx="646499" cy="499292"/>
              </a:xfrm>
            </p:grpSpPr>
            <p:grpSp>
              <p:nvGrpSpPr>
                <p:cNvPr id="1806" name="Google Shape;1806;p14"/>
                <p:cNvGrpSpPr/>
                <p:nvPr/>
              </p:nvGrpSpPr>
              <p:grpSpPr>
                <a:xfrm>
                  <a:off x="11292848" y="1720888"/>
                  <a:ext cx="285952" cy="231831"/>
                  <a:chOff x="11292848" y="1720888"/>
                  <a:chExt cx="285952" cy="231831"/>
                </a:xfrm>
              </p:grpSpPr>
              <p:sp>
                <p:nvSpPr>
                  <p:cNvPr id="1807" name="Google Shape;1807;p14"/>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08" name="Google Shape;1808;p14"/>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09" name="Google Shape;1809;p14"/>
                <p:cNvGrpSpPr/>
                <p:nvPr/>
              </p:nvGrpSpPr>
              <p:grpSpPr>
                <a:xfrm>
                  <a:off x="11190563" y="1827754"/>
                  <a:ext cx="209006" cy="212690"/>
                  <a:chOff x="11190563" y="1827754"/>
                  <a:chExt cx="209006" cy="212690"/>
                </a:xfrm>
              </p:grpSpPr>
              <p:sp>
                <p:nvSpPr>
                  <p:cNvPr id="1810" name="Google Shape;1810;p14"/>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1" name="Google Shape;1811;p14"/>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12" name="Google Shape;1812;p14"/>
                <p:cNvGrpSpPr/>
                <p:nvPr/>
              </p:nvGrpSpPr>
              <p:grpSpPr>
                <a:xfrm>
                  <a:off x="10932301" y="1885932"/>
                  <a:ext cx="382548" cy="334248"/>
                  <a:chOff x="10932301" y="1885932"/>
                  <a:chExt cx="382548" cy="334248"/>
                </a:xfrm>
              </p:grpSpPr>
              <p:sp>
                <p:nvSpPr>
                  <p:cNvPr id="1813" name="Google Shape;1813;p14"/>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4" name="Google Shape;1814;p14"/>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15" name="Google Shape;1815;p14"/>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816" name="Google Shape;1816;p14"/>
            <p:cNvGrpSpPr/>
            <p:nvPr/>
          </p:nvGrpSpPr>
          <p:grpSpPr>
            <a:xfrm>
              <a:off x="2451372" y="7926631"/>
              <a:ext cx="1640705" cy="1710795"/>
              <a:chOff x="10913347" y="1720888"/>
              <a:chExt cx="918545" cy="957731"/>
            </a:xfrm>
          </p:grpSpPr>
          <p:grpSp>
            <p:nvGrpSpPr>
              <p:cNvPr id="1817" name="Google Shape;1817;p14"/>
              <p:cNvGrpSpPr/>
              <p:nvPr/>
            </p:nvGrpSpPr>
            <p:grpSpPr>
              <a:xfrm>
                <a:off x="10913347" y="1960327"/>
                <a:ext cx="918545" cy="718292"/>
                <a:chOff x="10913347" y="1960327"/>
                <a:chExt cx="918545" cy="718292"/>
              </a:xfrm>
            </p:grpSpPr>
            <p:sp>
              <p:nvSpPr>
                <p:cNvPr id="1818" name="Google Shape;1818;p14"/>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9" name="Google Shape;1819;p14"/>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0" name="Google Shape;1820;p14"/>
              <p:cNvGrpSpPr/>
              <p:nvPr/>
            </p:nvGrpSpPr>
            <p:grpSpPr>
              <a:xfrm>
                <a:off x="10974609" y="2212942"/>
                <a:ext cx="209169" cy="209168"/>
                <a:chOff x="10974609" y="2212942"/>
                <a:chExt cx="209169" cy="209168"/>
              </a:xfrm>
            </p:grpSpPr>
            <p:sp>
              <p:nvSpPr>
                <p:cNvPr id="1821" name="Google Shape;1821;p14"/>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22" name="Google Shape;1822;p14"/>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3" name="Google Shape;1823;p14"/>
              <p:cNvGrpSpPr/>
              <p:nvPr/>
            </p:nvGrpSpPr>
            <p:grpSpPr>
              <a:xfrm>
                <a:off x="11175206" y="2363437"/>
                <a:ext cx="209168" cy="209168"/>
                <a:chOff x="11175206" y="2363437"/>
                <a:chExt cx="209168" cy="209168"/>
              </a:xfrm>
            </p:grpSpPr>
            <p:sp>
              <p:nvSpPr>
                <p:cNvPr id="1824" name="Google Shape;1824;p14"/>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25" name="Google Shape;1825;p14"/>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6" name="Google Shape;1826;p14"/>
              <p:cNvGrpSpPr/>
              <p:nvPr/>
            </p:nvGrpSpPr>
            <p:grpSpPr>
              <a:xfrm>
                <a:off x="11516391" y="2092546"/>
                <a:ext cx="209169" cy="209168"/>
                <a:chOff x="11516391" y="2092546"/>
                <a:chExt cx="209169" cy="209168"/>
              </a:xfrm>
            </p:grpSpPr>
            <p:sp>
              <p:nvSpPr>
                <p:cNvPr id="1827" name="Google Shape;1827;p14"/>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28" name="Google Shape;1828;p14"/>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9" name="Google Shape;1829;p14"/>
              <p:cNvGrpSpPr/>
              <p:nvPr/>
            </p:nvGrpSpPr>
            <p:grpSpPr>
              <a:xfrm>
                <a:off x="11426094" y="2333338"/>
                <a:ext cx="209169" cy="209168"/>
                <a:chOff x="11426094" y="2333338"/>
                <a:chExt cx="209169" cy="209168"/>
              </a:xfrm>
            </p:grpSpPr>
            <p:sp>
              <p:nvSpPr>
                <p:cNvPr id="1830" name="Google Shape;1830;p14"/>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31" name="Google Shape;1831;p14"/>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32" name="Google Shape;1832;p14"/>
              <p:cNvGrpSpPr/>
              <p:nvPr/>
            </p:nvGrpSpPr>
            <p:grpSpPr>
              <a:xfrm>
                <a:off x="10932301" y="1720888"/>
                <a:ext cx="646499" cy="499292"/>
                <a:chOff x="10932301" y="1720888"/>
                <a:chExt cx="646499" cy="499292"/>
              </a:xfrm>
            </p:grpSpPr>
            <p:grpSp>
              <p:nvGrpSpPr>
                <p:cNvPr id="1833" name="Google Shape;1833;p14"/>
                <p:cNvGrpSpPr/>
                <p:nvPr/>
              </p:nvGrpSpPr>
              <p:grpSpPr>
                <a:xfrm>
                  <a:off x="11292848" y="1720888"/>
                  <a:ext cx="285952" cy="231831"/>
                  <a:chOff x="11292848" y="1720888"/>
                  <a:chExt cx="285952" cy="231831"/>
                </a:xfrm>
              </p:grpSpPr>
              <p:sp>
                <p:nvSpPr>
                  <p:cNvPr id="1834" name="Google Shape;1834;p14"/>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35" name="Google Shape;1835;p14"/>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36" name="Google Shape;1836;p14"/>
                <p:cNvGrpSpPr/>
                <p:nvPr/>
              </p:nvGrpSpPr>
              <p:grpSpPr>
                <a:xfrm>
                  <a:off x="11190563" y="1827754"/>
                  <a:ext cx="209006" cy="212690"/>
                  <a:chOff x="11190563" y="1827754"/>
                  <a:chExt cx="209006" cy="212690"/>
                </a:xfrm>
              </p:grpSpPr>
              <p:sp>
                <p:nvSpPr>
                  <p:cNvPr id="1837" name="Google Shape;1837;p14"/>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38" name="Google Shape;1838;p14"/>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39" name="Google Shape;1839;p14"/>
                <p:cNvGrpSpPr/>
                <p:nvPr/>
              </p:nvGrpSpPr>
              <p:grpSpPr>
                <a:xfrm>
                  <a:off x="10932301" y="1885932"/>
                  <a:ext cx="382548" cy="334248"/>
                  <a:chOff x="10932301" y="1885932"/>
                  <a:chExt cx="382548" cy="334248"/>
                </a:xfrm>
              </p:grpSpPr>
              <p:sp>
                <p:nvSpPr>
                  <p:cNvPr id="1840" name="Google Shape;1840;p14"/>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41" name="Google Shape;1841;p14"/>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42" name="Google Shape;1842;p14"/>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1843" name="Google Shape;1843;p14"/>
          <p:cNvGrpSpPr/>
          <p:nvPr/>
        </p:nvGrpSpPr>
        <p:grpSpPr>
          <a:xfrm>
            <a:off x="565906" y="535002"/>
            <a:ext cx="1107985" cy="1215469"/>
            <a:chOff x="848858" y="802503"/>
            <a:chExt cx="1661977" cy="1823204"/>
          </a:xfrm>
        </p:grpSpPr>
        <p:grpSp>
          <p:nvGrpSpPr>
            <p:cNvPr id="1844" name="Google Shape;1844;p14"/>
            <p:cNvGrpSpPr/>
            <p:nvPr/>
          </p:nvGrpSpPr>
          <p:grpSpPr>
            <a:xfrm rot="1662196">
              <a:off x="1130426" y="972965"/>
              <a:ext cx="1098840" cy="1482279"/>
              <a:chOff x="8283797" y="2441867"/>
              <a:chExt cx="597407" cy="805871"/>
            </a:xfrm>
          </p:grpSpPr>
          <p:grpSp>
            <p:nvGrpSpPr>
              <p:cNvPr id="1845" name="Google Shape;1845;p14"/>
              <p:cNvGrpSpPr/>
              <p:nvPr/>
            </p:nvGrpSpPr>
            <p:grpSpPr>
              <a:xfrm>
                <a:off x="8284787" y="2441867"/>
                <a:ext cx="419765" cy="628420"/>
                <a:chOff x="8284787" y="2441867"/>
                <a:chExt cx="419765" cy="628420"/>
              </a:xfrm>
            </p:grpSpPr>
            <p:sp>
              <p:nvSpPr>
                <p:cNvPr id="1846" name="Google Shape;1846;p1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47" name="Google Shape;1847;p1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48" name="Google Shape;1848;p1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849" name="Google Shape;1849;p14"/>
              <p:cNvGrpSpPr/>
              <p:nvPr/>
            </p:nvGrpSpPr>
            <p:grpSpPr>
              <a:xfrm>
                <a:off x="8460611" y="2441867"/>
                <a:ext cx="419676" cy="628420"/>
                <a:chOff x="8460611" y="2441867"/>
                <a:chExt cx="419676" cy="628420"/>
              </a:xfrm>
            </p:grpSpPr>
            <p:sp>
              <p:nvSpPr>
                <p:cNvPr id="1850" name="Google Shape;1850;p1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51" name="Google Shape;1851;p1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52" name="Google Shape;1852;p14"/>
              <p:cNvGrpSpPr/>
              <p:nvPr/>
            </p:nvGrpSpPr>
            <p:grpSpPr>
              <a:xfrm>
                <a:off x="8283797" y="2970942"/>
                <a:ext cx="597407" cy="276796"/>
                <a:chOff x="8283797" y="2970942"/>
                <a:chExt cx="597407" cy="276796"/>
              </a:xfrm>
            </p:grpSpPr>
            <p:grpSp>
              <p:nvGrpSpPr>
                <p:cNvPr id="1853" name="Google Shape;1853;p14"/>
                <p:cNvGrpSpPr/>
                <p:nvPr/>
              </p:nvGrpSpPr>
              <p:grpSpPr>
                <a:xfrm>
                  <a:off x="8283797" y="2970942"/>
                  <a:ext cx="276796" cy="276796"/>
                  <a:chOff x="8283797" y="2970942"/>
                  <a:chExt cx="276796" cy="276796"/>
                </a:xfrm>
              </p:grpSpPr>
              <p:sp>
                <p:nvSpPr>
                  <p:cNvPr id="1854" name="Google Shape;1854;p1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55" name="Google Shape;1855;p1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56" name="Google Shape;1856;p14"/>
                <p:cNvGrpSpPr/>
                <p:nvPr/>
              </p:nvGrpSpPr>
              <p:grpSpPr>
                <a:xfrm>
                  <a:off x="8604408" y="2970942"/>
                  <a:ext cx="276796" cy="276796"/>
                  <a:chOff x="8604408" y="2970942"/>
                  <a:chExt cx="276796" cy="276796"/>
                </a:xfrm>
              </p:grpSpPr>
              <p:sp>
                <p:nvSpPr>
                  <p:cNvPr id="1857" name="Google Shape;1857;p1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58" name="Google Shape;1858;p1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859" name="Google Shape;1859;p1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60" name="Google Shape;1860;p14"/>
            <p:cNvGrpSpPr/>
            <p:nvPr/>
          </p:nvGrpSpPr>
          <p:grpSpPr>
            <a:xfrm rot="1662196">
              <a:off x="1130426" y="972965"/>
              <a:ext cx="1098840" cy="1482279"/>
              <a:chOff x="8283797" y="2441867"/>
              <a:chExt cx="597407" cy="805871"/>
            </a:xfrm>
          </p:grpSpPr>
          <p:grpSp>
            <p:nvGrpSpPr>
              <p:cNvPr id="1861" name="Google Shape;1861;p14"/>
              <p:cNvGrpSpPr/>
              <p:nvPr/>
            </p:nvGrpSpPr>
            <p:grpSpPr>
              <a:xfrm>
                <a:off x="8284787" y="2441867"/>
                <a:ext cx="419765" cy="628420"/>
                <a:chOff x="8284787" y="2441867"/>
                <a:chExt cx="419765" cy="628420"/>
              </a:xfrm>
            </p:grpSpPr>
            <p:sp>
              <p:nvSpPr>
                <p:cNvPr id="1862" name="Google Shape;1862;p1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63" name="Google Shape;1863;p1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64" name="Google Shape;1864;p1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865" name="Google Shape;1865;p14"/>
              <p:cNvGrpSpPr/>
              <p:nvPr/>
            </p:nvGrpSpPr>
            <p:grpSpPr>
              <a:xfrm>
                <a:off x="8460611" y="2441867"/>
                <a:ext cx="419676" cy="628420"/>
                <a:chOff x="8460611" y="2441867"/>
                <a:chExt cx="419676" cy="628420"/>
              </a:xfrm>
            </p:grpSpPr>
            <p:sp>
              <p:nvSpPr>
                <p:cNvPr id="1866" name="Google Shape;1866;p1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67" name="Google Shape;1867;p1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68" name="Google Shape;1868;p14"/>
              <p:cNvGrpSpPr/>
              <p:nvPr/>
            </p:nvGrpSpPr>
            <p:grpSpPr>
              <a:xfrm>
                <a:off x="8283797" y="2970942"/>
                <a:ext cx="597407" cy="276796"/>
                <a:chOff x="8283797" y="2970942"/>
                <a:chExt cx="597407" cy="276796"/>
              </a:xfrm>
            </p:grpSpPr>
            <p:grpSp>
              <p:nvGrpSpPr>
                <p:cNvPr id="1869" name="Google Shape;1869;p14"/>
                <p:cNvGrpSpPr/>
                <p:nvPr/>
              </p:nvGrpSpPr>
              <p:grpSpPr>
                <a:xfrm>
                  <a:off x="8283797" y="2970942"/>
                  <a:ext cx="276796" cy="276796"/>
                  <a:chOff x="8283797" y="2970942"/>
                  <a:chExt cx="276796" cy="276796"/>
                </a:xfrm>
              </p:grpSpPr>
              <p:sp>
                <p:nvSpPr>
                  <p:cNvPr id="1870" name="Google Shape;1870;p1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71" name="Google Shape;1871;p1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72" name="Google Shape;1872;p14"/>
                <p:cNvGrpSpPr/>
                <p:nvPr/>
              </p:nvGrpSpPr>
              <p:grpSpPr>
                <a:xfrm>
                  <a:off x="8604408" y="2970942"/>
                  <a:ext cx="276796" cy="276796"/>
                  <a:chOff x="8604408" y="2970942"/>
                  <a:chExt cx="276796" cy="276796"/>
                </a:xfrm>
              </p:grpSpPr>
              <p:sp>
                <p:nvSpPr>
                  <p:cNvPr id="1873" name="Google Shape;1873;p1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74" name="Google Shape;1874;p1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875" name="Google Shape;1875;p1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876" name="Google Shape;1876;p14"/>
          <p:cNvGrpSpPr/>
          <p:nvPr/>
        </p:nvGrpSpPr>
        <p:grpSpPr>
          <a:xfrm>
            <a:off x="10559234" y="669040"/>
            <a:ext cx="1024218" cy="947393"/>
            <a:chOff x="5140976" y="802510"/>
            <a:chExt cx="1536327" cy="1421090"/>
          </a:xfrm>
        </p:grpSpPr>
        <p:grpSp>
          <p:nvGrpSpPr>
            <p:cNvPr id="1877" name="Google Shape;1877;p14"/>
            <p:cNvGrpSpPr/>
            <p:nvPr/>
          </p:nvGrpSpPr>
          <p:grpSpPr>
            <a:xfrm>
              <a:off x="5140976" y="802510"/>
              <a:ext cx="1536327" cy="1421090"/>
              <a:chOff x="1560766" y="5405182"/>
              <a:chExt cx="928687" cy="859028"/>
            </a:xfrm>
          </p:grpSpPr>
          <p:grpSp>
            <p:nvGrpSpPr>
              <p:cNvPr id="1878" name="Google Shape;1878;p14"/>
              <p:cNvGrpSpPr/>
              <p:nvPr/>
            </p:nvGrpSpPr>
            <p:grpSpPr>
              <a:xfrm>
                <a:off x="1580864" y="5520975"/>
                <a:ext cx="202501" cy="481393"/>
                <a:chOff x="1580864" y="5520975"/>
                <a:chExt cx="202501" cy="481393"/>
              </a:xfrm>
            </p:grpSpPr>
            <p:sp>
              <p:nvSpPr>
                <p:cNvPr id="1879" name="Google Shape;1879;p14"/>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0" name="Google Shape;1880;p14"/>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81" name="Google Shape;1881;p14"/>
              <p:cNvGrpSpPr/>
              <p:nvPr/>
            </p:nvGrpSpPr>
            <p:grpSpPr>
              <a:xfrm>
                <a:off x="1615001" y="5405182"/>
                <a:ext cx="134227" cy="78931"/>
                <a:chOff x="1615001" y="5405182"/>
                <a:chExt cx="134227" cy="78931"/>
              </a:xfrm>
            </p:grpSpPr>
            <p:sp>
              <p:nvSpPr>
                <p:cNvPr id="1882" name="Google Shape;1882;p14"/>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3" name="Google Shape;1883;p14"/>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84" name="Google Shape;1884;p14"/>
              <p:cNvGrpSpPr/>
              <p:nvPr/>
            </p:nvGrpSpPr>
            <p:grpSpPr>
              <a:xfrm>
                <a:off x="1580941" y="5455538"/>
                <a:ext cx="202347" cy="99441"/>
                <a:chOff x="1580941" y="5455538"/>
                <a:chExt cx="202347" cy="99441"/>
              </a:xfrm>
            </p:grpSpPr>
            <p:sp>
              <p:nvSpPr>
                <p:cNvPr id="1885" name="Google Shape;1885;p14"/>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6" name="Google Shape;1886;p14"/>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87" name="Google Shape;1887;p14"/>
              <p:cNvGrpSpPr/>
              <p:nvPr/>
            </p:nvGrpSpPr>
            <p:grpSpPr>
              <a:xfrm>
                <a:off x="1757076" y="5521165"/>
                <a:ext cx="202596" cy="481393"/>
                <a:chOff x="1757076" y="5521165"/>
                <a:chExt cx="202596" cy="481393"/>
              </a:xfrm>
            </p:grpSpPr>
            <p:sp>
              <p:nvSpPr>
                <p:cNvPr id="1888" name="Google Shape;1888;p14"/>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9" name="Google Shape;1889;p14"/>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0" name="Google Shape;1890;p14"/>
              <p:cNvGrpSpPr/>
              <p:nvPr/>
            </p:nvGrpSpPr>
            <p:grpSpPr>
              <a:xfrm>
                <a:off x="1791213" y="5405437"/>
                <a:ext cx="134227" cy="78867"/>
                <a:chOff x="1791213" y="5405437"/>
                <a:chExt cx="134227" cy="78867"/>
              </a:xfrm>
            </p:grpSpPr>
            <p:sp>
              <p:nvSpPr>
                <p:cNvPr id="1891" name="Google Shape;1891;p14"/>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92" name="Google Shape;1892;p14"/>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3" name="Google Shape;1893;p14"/>
              <p:cNvGrpSpPr/>
              <p:nvPr/>
            </p:nvGrpSpPr>
            <p:grpSpPr>
              <a:xfrm>
                <a:off x="1757267" y="5455729"/>
                <a:ext cx="202343" cy="99535"/>
                <a:chOff x="1757267" y="5455729"/>
                <a:chExt cx="202343" cy="99535"/>
              </a:xfrm>
            </p:grpSpPr>
            <p:sp>
              <p:nvSpPr>
                <p:cNvPr id="1894" name="Google Shape;1894;p14"/>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95" name="Google Shape;1895;p14"/>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6" name="Google Shape;1896;p14"/>
              <p:cNvGrpSpPr/>
              <p:nvPr/>
            </p:nvGrpSpPr>
            <p:grpSpPr>
              <a:xfrm>
                <a:off x="1931003" y="5526594"/>
                <a:ext cx="202596" cy="481393"/>
                <a:chOff x="1931003" y="5526594"/>
                <a:chExt cx="202596" cy="481393"/>
              </a:xfrm>
            </p:grpSpPr>
            <p:sp>
              <p:nvSpPr>
                <p:cNvPr id="1897" name="Google Shape;1897;p14"/>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98" name="Google Shape;1898;p14"/>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9" name="Google Shape;1899;p14"/>
              <p:cNvGrpSpPr/>
              <p:nvPr/>
            </p:nvGrpSpPr>
            <p:grpSpPr>
              <a:xfrm>
                <a:off x="1965235" y="5405437"/>
                <a:ext cx="134227" cy="78867"/>
                <a:chOff x="1965235" y="5405437"/>
                <a:chExt cx="134227" cy="78867"/>
              </a:xfrm>
            </p:grpSpPr>
            <p:sp>
              <p:nvSpPr>
                <p:cNvPr id="1900" name="Google Shape;1900;p14"/>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01" name="Google Shape;1901;p14"/>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2" name="Google Shape;1902;p14"/>
              <p:cNvGrpSpPr/>
              <p:nvPr/>
            </p:nvGrpSpPr>
            <p:grpSpPr>
              <a:xfrm>
                <a:off x="1931256" y="5455729"/>
                <a:ext cx="202281" cy="99535"/>
                <a:chOff x="1931256" y="5455729"/>
                <a:chExt cx="202281" cy="99535"/>
              </a:xfrm>
            </p:grpSpPr>
            <p:sp>
              <p:nvSpPr>
                <p:cNvPr id="1903" name="Google Shape;1903;p14"/>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04" name="Google Shape;1904;p14"/>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5" name="Google Shape;1905;p14"/>
              <p:cNvGrpSpPr/>
              <p:nvPr/>
            </p:nvGrpSpPr>
            <p:grpSpPr>
              <a:xfrm>
                <a:off x="2099210" y="5526690"/>
                <a:ext cx="202601" cy="481298"/>
                <a:chOff x="2099210" y="5526690"/>
                <a:chExt cx="202601" cy="481298"/>
              </a:xfrm>
            </p:grpSpPr>
            <p:sp>
              <p:nvSpPr>
                <p:cNvPr id="1906" name="Google Shape;1906;p14"/>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07" name="Google Shape;1907;p14"/>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8" name="Google Shape;1908;p14"/>
              <p:cNvGrpSpPr/>
              <p:nvPr/>
            </p:nvGrpSpPr>
            <p:grpSpPr>
              <a:xfrm>
                <a:off x="2133447" y="5405437"/>
                <a:ext cx="134227" cy="78867"/>
                <a:chOff x="2133447" y="5405437"/>
                <a:chExt cx="134227" cy="78867"/>
              </a:xfrm>
            </p:grpSpPr>
            <p:sp>
              <p:nvSpPr>
                <p:cNvPr id="1909" name="Google Shape;1909;p14"/>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0" name="Google Shape;1910;p14"/>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11" name="Google Shape;1911;p14"/>
              <p:cNvGrpSpPr/>
              <p:nvPr/>
            </p:nvGrpSpPr>
            <p:grpSpPr>
              <a:xfrm>
                <a:off x="2099467" y="5455729"/>
                <a:ext cx="202281" cy="99535"/>
                <a:chOff x="2099467" y="5455729"/>
                <a:chExt cx="202281" cy="99535"/>
              </a:xfrm>
            </p:grpSpPr>
            <p:sp>
              <p:nvSpPr>
                <p:cNvPr id="1912" name="Google Shape;1912;p14"/>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3" name="Google Shape;1913;p14"/>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14" name="Google Shape;1914;p14"/>
              <p:cNvGrpSpPr/>
              <p:nvPr/>
            </p:nvGrpSpPr>
            <p:grpSpPr>
              <a:xfrm>
                <a:off x="2273236" y="5521165"/>
                <a:ext cx="202596" cy="481393"/>
                <a:chOff x="2273236" y="5521165"/>
                <a:chExt cx="202596" cy="481393"/>
              </a:xfrm>
            </p:grpSpPr>
            <p:sp>
              <p:nvSpPr>
                <p:cNvPr id="1915" name="Google Shape;1915;p14"/>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6" name="Google Shape;1916;p14"/>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17" name="Google Shape;1917;p14"/>
              <p:cNvGrpSpPr/>
              <p:nvPr/>
            </p:nvGrpSpPr>
            <p:grpSpPr>
              <a:xfrm>
                <a:off x="2307373" y="5405437"/>
                <a:ext cx="134227" cy="78867"/>
                <a:chOff x="2307373" y="5405437"/>
                <a:chExt cx="134227" cy="78867"/>
              </a:xfrm>
            </p:grpSpPr>
            <p:sp>
              <p:nvSpPr>
                <p:cNvPr id="1918" name="Google Shape;1918;p14"/>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9" name="Google Shape;1919;p14"/>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20" name="Google Shape;1920;p14"/>
              <p:cNvGrpSpPr/>
              <p:nvPr/>
            </p:nvGrpSpPr>
            <p:grpSpPr>
              <a:xfrm>
                <a:off x="2273427" y="5455729"/>
                <a:ext cx="202310" cy="99535"/>
                <a:chOff x="2273427" y="5455729"/>
                <a:chExt cx="202310" cy="99535"/>
              </a:xfrm>
            </p:grpSpPr>
            <p:sp>
              <p:nvSpPr>
                <p:cNvPr id="1921" name="Google Shape;1921;p14"/>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22" name="Google Shape;1922;p14"/>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23" name="Google Shape;1923;p14"/>
              <p:cNvGrpSpPr/>
              <p:nvPr/>
            </p:nvGrpSpPr>
            <p:grpSpPr>
              <a:xfrm>
                <a:off x="1560766" y="5782817"/>
                <a:ext cx="928687" cy="481393"/>
                <a:chOff x="1560766" y="5782817"/>
                <a:chExt cx="928687" cy="481393"/>
              </a:xfrm>
            </p:grpSpPr>
            <p:sp>
              <p:nvSpPr>
                <p:cNvPr id="1924" name="Google Shape;1924;p14"/>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25" name="Google Shape;1925;p14"/>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26" name="Google Shape;1926;p14"/>
              <p:cNvGrpSpPr/>
              <p:nvPr/>
            </p:nvGrpSpPr>
            <p:grpSpPr>
              <a:xfrm>
                <a:off x="1724405" y="5870161"/>
                <a:ext cx="612267" cy="284988"/>
                <a:chOff x="1724405" y="5870161"/>
                <a:chExt cx="612267" cy="284988"/>
              </a:xfrm>
            </p:grpSpPr>
            <p:sp>
              <p:nvSpPr>
                <p:cNvPr id="1927" name="Google Shape;1927;p14"/>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28" name="Google Shape;1928;p14"/>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929" name="Google Shape;1929;p14"/>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30" name="Google Shape;1930;p14"/>
            <p:cNvGrpSpPr/>
            <p:nvPr/>
          </p:nvGrpSpPr>
          <p:grpSpPr>
            <a:xfrm>
              <a:off x="5140976" y="802510"/>
              <a:ext cx="1536327" cy="1421090"/>
              <a:chOff x="1560766" y="5405182"/>
              <a:chExt cx="928687" cy="859028"/>
            </a:xfrm>
          </p:grpSpPr>
          <p:grpSp>
            <p:nvGrpSpPr>
              <p:cNvPr id="1931" name="Google Shape;1931;p14"/>
              <p:cNvGrpSpPr/>
              <p:nvPr/>
            </p:nvGrpSpPr>
            <p:grpSpPr>
              <a:xfrm>
                <a:off x="1580864" y="5520975"/>
                <a:ext cx="202501" cy="481393"/>
                <a:chOff x="1580864" y="5520975"/>
                <a:chExt cx="202501" cy="481393"/>
              </a:xfrm>
            </p:grpSpPr>
            <p:sp>
              <p:nvSpPr>
                <p:cNvPr id="1932" name="Google Shape;1932;p14"/>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3" name="Google Shape;1933;p14"/>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34" name="Google Shape;1934;p14"/>
              <p:cNvGrpSpPr/>
              <p:nvPr/>
            </p:nvGrpSpPr>
            <p:grpSpPr>
              <a:xfrm>
                <a:off x="1615001" y="5405182"/>
                <a:ext cx="134227" cy="78931"/>
                <a:chOff x="1615001" y="5405182"/>
                <a:chExt cx="134227" cy="78931"/>
              </a:xfrm>
            </p:grpSpPr>
            <p:sp>
              <p:nvSpPr>
                <p:cNvPr id="1935" name="Google Shape;1935;p14"/>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6" name="Google Shape;1936;p14"/>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37" name="Google Shape;1937;p14"/>
              <p:cNvGrpSpPr/>
              <p:nvPr/>
            </p:nvGrpSpPr>
            <p:grpSpPr>
              <a:xfrm>
                <a:off x="1580941" y="5455538"/>
                <a:ext cx="202347" cy="99441"/>
                <a:chOff x="1580941" y="5455538"/>
                <a:chExt cx="202347" cy="99441"/>
              </a:xfrm>
            </p:grpSpPr>
            <p:sp>
              <p:nvSpPr>
                <p:cNvPr id="1938" name="Google Shape;1938;p14"/>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9" name="Google Shape;1939;p14"/>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0" name="Google Shape;1940;p14"/>
              <p:cNvGrpSpPr/>
              <p:nvPr/>
            </p:nvGrpSpPr>
            <p:grpSpPr>
              <a:xfrm>
                <a:off x="1757076" y="5521165"/>
                <a:ext cx="202596" cy="481393"/>
                <a:chOff x="1757076" y="5521165"/>
                <a:chExt cx="202596" cy="481393"/>
              </a:xfrm>
            </p:grpSpPr>
            <p:sp>
              <p:nvSpPr>
                <p:cNvPr id="1941" name="Google Shape;1941;p14"/>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42" name="Google Shape;1942;p14"/>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3" name="Google Shape;1943;p14"/>
              <p:cNvGrpSpPr/>
              <p:nvPr/>
            </p:nvGrpSpPr>
            <p:grpSpPr>
              <a:xfrm>
                <a:off x="1791213" y="5405437"/>
                <a:ext cx="134227" cy="78867"/>
                <a:chOff x="1791213" y="5405437"/>
                <a:chExt cx="134227" cy="78867"/>
              </a:xfrm>
            </p:grpSpPr>
            <p:sp>
              <p:nvSpPr>
                <p:cNvPr id="1944" name="Google Shape;1944;p14"/>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45" name="Google Shape;1945;p14"/>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6" name="Google Shape;1946;p14"/>
              <p:cNvGrpSpPr/>
              <p:nvPr/>
            </p:nvGrpSpPr>
            <p:grpSpPr>
              <a:xfrm>
                <a:off x="1757267" y="5455729"/>
                <a:ext cx="202343" cy="99535"/>
                <a:chOff x="1757267" y="5455729"/>
                <a:chExt cx="202343" cy="99535"/>
              </a:xfrm>
            </p:grpSpPr>
            <p:sp>
              <p:nvSpPr>
                <p:cNvPr id="1947" name="Google Shape;1947;p14"/>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48" name="Google Shape;1948;p14"/>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9" name="Google Shape;1949;p14"/>
              <p:cNvGrpSpPr/>
              <p:nvPr/>
            </p:nvGrpSpPr>
            <p:grpSpPr>
              <a:xfrm>
                <a:off x="1931003" y="5526594"/>
                <a:ext cx="202596" cy="481393"/>
                <a:chOff x="1931003" y="5526594"/>
                <a:chExt cx="202596" cy="481393"/>
              </a:xfrm>
            </p:grpSpPr>
            <p:sp>
              <p:nvSpPr>
                <p:cNvPr id="1950" name="Google Shape;1950;p14"/>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51" name="Google Shape;1951;p14"/>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52" name="Google Shape;1952;p14"/>
              <p:cNvGrpSpPr/>
              <p:nvPr/>
            </p:nvGrpSpPr>
            <p:grpSpPr>
              <a:xfrm>
                <a:off x="1965235" y="5405437"/>
                <a:ext cx="134227" cy="78867"/>
                <a:chOff x="1965235" y="5405437"/>
                <a:chExt cx="134227" cy="78867"/>
              </a:xfrm>
            </p:grpSpPr>
            <p:sp>
              <p:nvSpPr>
                <p:cNvPr id="1953" name="Google Shape;1953;p14"/>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54" name="Google Shape;1954;p14"/>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55" name="Google Shape;1955;p14"/>
              <p:cNvGrpSpPr/>
              <p:nvPr/>
            </p:nvGrpSpPr>
            <p:grpSpPr>
              <a:xfrm>
                <a:off x="1931256" y="5455729"/>
                <a:ext cx="202281" cy="99535"/>
                <a:chOff x="1931256" y="5455729"/>
                <a:chExt cx="202281" cy="99535"/>
              </a:xfrm>
            </p:grpSpPr>
            <p:sp>
              <p:nvSpPr>
                <p:cNvPr id="1956" name="Google Shape;1956;p14"/>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57" name="Google Shape;1957;p14"/>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58" name="Google Shape;1958;p14"/>
              <p:cNvGrpSpPr/>
              <p:nvPr/>
            </p:nvGrpSpPr>
            <p:grpSpPr>
              <a:xfrm>
                <a:off x="2099210" y="5526690"/>
                <a:ext cx="202601" cy="481298"/>
                <a:chOff x="2099210" y="5526690"/>
                <a:chExt cx="202601" cy="481298"/>
              </a:xfrm>
            </p:grpSpPr>
            <p:sp>
              <p:nvSpPr>
                <p:cNvPr id="1959" name="Google Shape;1959;p14"/>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0" name="Google Shape;1960;p14"/>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61" name="Google Shape;1961;p14"/>
              <p:cNvGrpSpPr/>
              <p:nvPr/>
            </p:nvGrpSpPr>
            <p:grpSpPr>
              <a:xfrm>
                <a:off x="2133447" y="5405437"/>
                <a:ext cx="134227" cy="78867"/>
                <a:chOff x="2133447" y="5405437"/>
                <a:chExt cx="134227" cy="78867"/>
              </a:xfrm>
            </p:grpSpPr>
            <p:sp>
              <p:nvSpPr>
                <p:cNvPr id="1962" name="Google Shape;1962;p14"/>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3" name="Google Shape;1963;p14"/>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64" name="Google Shape;1964;p14"/>
              <p:cNvGrpSpPr/>
              <p:nvPr/>
            </p:nvGrpSpPr>
            <p:grpSpPr>
              <a:xfrm>
                <a:off x="2099467" y="5455729"/>
                <a:ext cx="202281" cy="99535"/>
                <a:chOff x="2099467" y="5455729"/>
                <a:chExt cx="202281" cy="99535"/>
              </a:xfrm>
            </p:grpSpPr>
            <p:sp>
              <p:nvSpPr>
                <p:cNvPr id="1965" name="Google Shape;1965;p14"/>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6" name="Google Shape;1966;p14"/>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67" name="Google Shape;1967;p14"/>
              <p:cNvGrpSpPr/>
              <p:nvPr/>
            </p:nvGrpSpPr>
            <p:grpSpPr>
              <a:xfrm>
                <a:off x="2273236" y="5521165"/>
                <a:ext cx="202596" cy="481393"/>
                <a:chOff x="2273236" y="5521165"/>
                <a:chExt cx="202596" cy="481393"/>
              </a:xfrm>
            </p:grpSpPr>
            <p:sp>
              <p:nvSpPr>
                <p:cNvPr id="1968" name="Google Shape;1968;p14"/>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9" name="Google Shape;1969;p14"/>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0" name="Google Shape;1970;p14"/>
              <p:cNvGrpSpPr/>
              <p:nvPr/>
            </p:nvGrpSpPr>
            <p:grpSpPr>
              <a:xfrm>
                <a:off x="2307373" y="5405437"/>
                <a:ext cx="134227" cy="78867"/>
                <a:chOff x="2307373" y="5405437"/>
                <a:chExt cx="134227" cy="78867"/>
              </a:xfrm>
            </p:grpSpPr>
            <p:sp>
              <p:nvSpPr>
                <p:cNvPr id="1971" name="Google Shape;1971;p14"/>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2" name="Google Shape;1972;p14"/>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3" name="Google Shape;1973;p14"/>
              <p:cNvGrpSpPr/>
              <p:nvPr/>
            </p:nvGrpSpPr>
            <p:grpSpPr>
              <a:xfrm>
                <a:off x="2273427" y="5455729"/>
                <a:ext cx="202310" cy="99535"/>
                <a:chOff x="2273427" y="5455729"/>
                <a:chExt cx="202310" cy="99535"/>
              </a:xfrm>
            </p:grpSpPr>
            <p:sp>
              <p:nvSpPr>
                <p:cNvPr id="1974" name="Google Shape;1974;p14"/>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5" name="Google Shape;1975;p14"/>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6" name="Google Shape;1976;p14"/>
              <p:cNvGrpSpPr/>
              <p:nvPr/>
            </p:nvGrpSpPr>
            <p:grpSpPr>
              <a:xfrm>
                <a:off x="1560766" y="5782817"/>
                <a:ext cx="928687" cy="481393"/>
                <a:chOff x="1560766" y="5782817"/>
                <a:chExt cx="928687" cy="481393"/>
              </a:xfrm>
            </p:grpSpPr>
            <p:sp>
              <p:nvSpPr>
                <p:cNvPr id="1977" name="Google Shape;1977;p14"/>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8" name="Google Shape;1978;p14"/>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9" name="Google Shape;1979;p14"/>
              <p:cNvGrpSpPr/>
              <p:nvPr/>
            </p:nvGrpSpPr>
            <p:grpSpPr>
              <a:xfrm>
                <a:off x="1724405" y="5870161"/>
                <a:ext cx="612267" cy="284988"/>
                <a:chOff x="1724405" y="5870161"/>
                <a:chExt cx="612267" cy="284988"/>
              </a:xfrm>
            </p:grpSpPr>
            <p:sp>
              <p:nvSpPr>
                <p:cNvPr id="1980" name="Google Shape;1980;p14"/>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1" name="Google Shape;1981;p14"/>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982" name="Google Shape;1982;p14"/>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015940817"/>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014 Agenda">
  <p:cSld name="014 Agenda">
    <p:spTree>
      <p:nvGrpSpPr>
        <p:cNvPr id="1" name="Shape 1983"/>
        <p:cNvGrpSpPr/>
        <p:nvPr/>
      </p:nvGrpSpPr>
      <p:grpSpPr>
        <a:xfrm>
          <a:off x="0" y="0"/>
          <a:ext cx="0" cy="0"/>
          <a:chOff x="0" y="0"/>
          <a:chExt cx="0" cy="0"/>
        </a:xfrm>
      </p:grpSpPr>
      <p:sp>
        <p:nvSpPr>
          <p:cNvPr id="1984" name="Google Shape;1984;p15"/>
          <p:cNvSpPr/>
          <p:nvPr/>
        </p:nvSpPr>
        <p:spPr>
          <a:xfrm>
            <a:off x="649533" y="5494417"/>
            <a:ext cx="10882592" cy="88310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5" name="Google Shape;1985;p15"/>
          <p:cNvSpPr/>
          <p:nvPr/>
        </p:nvSpPr>
        <p:spPr>
          <a:xfrm>
            <a:off x="659884"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6" name="Google Shape;1986;p15"/>
          <p:cNvSpPr/>
          <p:nvPr/>
        </p:nvSpPr>
        <p:spPr>
          <a:xfrm>
            <a:off x="2896556"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7" name="Google Shape;1987;p15"/>
          <p:cNvSpPr/>
          <p:nvPr/>
        </p:nvSpPr>
        <p:spPr>
          <a:xfrm>
            <a:off x="5133230"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8" name="Google Shape;1988;p15"/>
          <p:cNvSpPr/>
          <p:nvPr/>
        </p:nvSpPr>
        <p:spPr>
          <a:xfrm>
            <a:off x="7369902"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9" name="Google Shape;1989;p15"/>
          <p:cNvSpPr/>
          <p:nvPr/>
        </p:nvSpPr>
        <p:spPr>
          <a:xfrm>
            <a:off x="9606576"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0" name="Google Shape;1990;p15"/>
          <p:cNvSpPr/>
          <p:nvPr/>
        </p:nvSpPr>
        <p:spPr>
          <a:xfrm rot="2876196">
            <a:off x="746655" y="4844413"/>
            <a:ext cx="1504326" cy="1569639"/>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1" name="Google Shape;1991;p15"/>
          <p:cNvSpPr/>
          <p:nvPr/>
        </p:nvSpPr>
        <p:spPr>
          <a:xfrm rot="-2436602">
            <a:off x="9799092" y="1233808"/>
            <a:ext cx="1584735" cy="1513255"/>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2" name="Google Shape;1992;p15"/>
          <p:cNvSpPr/>
          <p:nvPr/>
        </p:nvSpPr>
        <p:spPr>
          <a:xfrm rot="-2700000">
            <a:off x="7535685" y="1099107"/>
            <a:ext cx="1593938" cy="16101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3" name="Google Shape;1993;p15"/>
          <p:cNvSpPr/>
          <p:nvPr/>
        </p:nvSpPr>
        <p:spPr>
          <a:xfrm rot="2125079">
            <a:off x="5278121" y="1204720"/>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4" name="Google Shape;1994;p15"/>
          <p:cNvSpPr/>
          <p:nvPr/>
        </p:nvSpPr>
        <p:spPr>
          <a:xfrm rot="2341434">
            <a:off x="775735" y="1141826"/>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5" name="Google Shape;1995;p15"/>
          <p:cNvSpPr/>
          <p:nvPr/>
        </p:nvSpPr>
        <p:spPr>
          <a:xfrm rot="-2454863">
            <a:off x="3047662" y="1113893"/>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996" name="Google Shape;1996;p15"/>
          <p:cNvGrpSpPr/>
          <p:nvPr/>
        </p:nvGrpSpPr>
        <p:grpSpPr>
          <a:xfrm>
            <a:off x="10958730" y="5204348"/>
            <a:ext cx="923591" cy="1093445"/>
            <a:chOff x="15662019" y="7573647"/>
            <a:chExt cx="1385387" cy="1640167"/>
          </a:xfrm>
        </p:grpSpPr>
        <p:grpSp>
          <p:nvGrpSpPr>
            <p:cNvPr id="1997" name="Google Shape;1997;p15"/>
            <p:cNvGrpSpPr/>
            <p:nvPr/>
          </p:nvGrpSpPr>
          <p:grpSpPr>
            <a:xfrm>
              <a:off x="15662019" y="7580072"/>
              <a:ext cx="1385387" cy="1633742"/>
              <a:chOff x="4444301" y="5303307"/>
              <a:chExt cx="837446" cy="987573"/>
            </a:xfrm>
          </p:grpSpPr>
          <p:grpSp>
            <p:nvGrpSpPr>
              <p:cNvPr id="1998" name="Google Shape;1998;p15"/>
              <p:cNvGrpSpPr/>
              <p:nvPr/>
            </p:nvGrpSpPr>
            <p:grpSpPr>
              <a:xfrm>
                <a:off x="4447958" y="5864581"/>
                <a:ext cx="411276" cy="403725"/>
                <a:chOff x="4447958" y="5864581"/>
                <a:chExt cx="411276" cy="403725"/>
              </a:xfrm>
            </p:grpSpPr>
            <p:sp>
              <p:nvSpPr>
                <p:cNvPr id="1999" name="Google Shape;1999;p15"/>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0" name="Google Shape;2000;p15"/>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01" name="Google Shape;2001;p15"/>
              <p:cNvGrpSpPr/>
              <p:nvPr/>
            </p:nvGrpSpPr>
            <p:grpSpPr>
              <a:xfrm>
                <a:off x="4444301" y="6116630"/>
                <a:ext cx="191552" cy="174250"/>
                <a:chOff x="4444301" y="6116630"/>
                <a:chExt cx="191552" cy="174250"/>
              </a:xfrm>
            </p:grpSpPr>
            <p:sp>
              <p:nvSpPr>
                <p:cNvPr id="2002" name="Google Shape;2002;p15"/>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3" name="Google Shape;2003;p15"/>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04" name="Google Shape;2004;p15"/>
              <p:cNvGrpSpPr/>
              <p:nvPr/>
            </p:nvGrpSpPr>
            <p:grpSpPr>
              <a:xfrm>
                <a:off x="4462311" y="5636933"/>
                <a:ext cx="572525" cy="575651"/>
                <a:chOff x="4462311" y="5636933"/>
                <a:chExt cx="572525" cy="575651"/>
              </a:xfrm>
            </p:grpSpPr>
            <p:sp>
              <p:nvSpPr>
                <p:cNvPr id="2005" name="Google Shape;2005;p15"/>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6" name="Google Shape;2006;p15"/>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07" name="Google Shape;2007;p15"/>
              <p:cNvGrpSpPr/>
              <p:nvPr/>
            </p:nvGrpSpPr>
            <p:grpSpPr>
              <a:xfrm>
                <a:off x="4751814" y="5483009"/>
                <a:ext cx="402028" cy="354862"/>
                <a:chOff x="4751814" y="5483009"/>
                <a:chExt cx="402028" cy="354862"/>
              </a:xfrm>
            </p:grpSpPr>
            <p:sp>
              <p:nvSpPr>
                <p:cNvPr id="2008" name="Google Shape;2008;p15"/>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9" name="Google Shape;2009;p15"/>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0" name="Google Shape;2010;p15"/>
              <p:cNvGrpSpPr/>
              <p:nvPr/>
            </p:nvGrpSpPr>
            <p:grpSpPr>
              <a:xfrm>
                <a:off x="4865542" y="5303307"/>
                <a:ext cx="416205" cy="387402"/>
                <a:chOff x="4865542" y="5303307"/>
                <a:chExt cx="416205" cy="387402"/>
              </a:xfrm>
            </p:grpSpPr>
            <p:sp>
              <p:nvSpPr>
                <p:cNvPr id="2011" name="Google Shape;2011;p15"/>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12" name="Google Shape;2012;p15"/>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3" name="Google Shape;2013;p15"/>
              <p:cNvGrpSpPr/>
              <p:nvPr/>
            </p:nvGrpSpPr>
            <p:grpSpPr>
              <a:xfrm>
                <a:off x="4804248" y="5401592"/>
                <a:ext cx="421233" cy="357222"/>
                <a:chOff x="4804248" y="5401592"/>
                <a:chExt cx="421233" cy="357222"/>
              </a:xfrm>
            </p:grpSpPr>
            <p:sp>
              <p:nvSpPr>
                <p:cNvPr id="2014" name="Google Shape;2014;p15"/>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15" name="Google Shape;2015;p15"/>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6" name="Google Shape;2016;p15"/>
              <p:cNvGrpSpPr/>
              <p:nvPr/>
            </p:nvGrpSpPr>
            <p:grpSpPr>
              <a:xfrm>
                <a:off x="4680264" y="5562151"/>
                <a:ext cx="421201" cy="357254"/>
                <a:chOff x="4680264" y="5562151"/>
                <a:chExt cx="421201" cy="357254"/>
              </a:xfrm>
            </p:grpSpPr>
            <p:sp>
              <p:nvSpPr>
                <p:cNvPr id="2017" name="Google Shape;2017;p15"/>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18" name="Google Shape;2018;p15"/>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19" name="Google Shape;2019;p15"/>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20" name="Google Shape;2020;p15"/>
              <p:cNvGrpSpPr/>
              <p:nvPr/>
            </p:nvGrpSpPr>
            <p:grpSpPr>
              <a:xfrm>
                <a:off x="4661227" y="5807423"/>
                <a:ext cx="195857" cy="208030"/>
                <a:chOff x="4661227" y="5807423"/>
                <a:chExt cx="195857" cy="208030"/>
              </a:xfrm>
            </p:grpSpPr>
            <p:sp>
              <p:nvSpPr>
                <p:cNvPr id="2021" name="Google Shape;2021;p15"/>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22" name="Google Shape;2022;p15"/>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23" name="Google Shape;2023;p15"/>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24" name="Google Shape;2024;p15"/>
            <p:cNvGrpSpPr/>
            <p:nvPr/>
          </p:nvGrpSpPr>
          <p:grpSpPr>
            <a:xfrm>
              <a:off x="15662019" y="7573647"/>
              <a:ext cx="1385387" cy="1633742"/>
              <a:chOff x="4444301" y="5303307"/>
              <a:chExt cx="837446" cy="987573"/>
            </a:xfrm>
          </p:grpSpPr>
          <p:grpSp>
            <p:nvGrpSpPr>
              <p:cNvPr id="2025" name="Google Shape;2025;p15"/>
              <p:cNvGrpSpPr/>
              <p:nvPr/>
            </p:nvGrpSpPr>
            <p:grpSpPr>
              <a:xfrm>
                <a:off x="4447958" y="5864581"/>
                <a:ext cx="411276" cy="403725"/>
                <a:chOff x="4447958" y="5864581"/>
                <a:chExt cx="411276" cy="403725"/>
              </a:xfrm>
            </p:grpSpPr>
            <p:sp>
              <p:nvSpPr>
                <p:cNvPr id="2026" name="Google Shape;2026;p15"/>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27" name="Google Shape;2027;p15"/>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28" name="Google Shape;2028;p15"/>
              <p:cNvGrpSpPr/>
              <p:nvPr/>
            </p:nvGrpSpPr>
            <p:grpSpPr>
              <a:xfrm>
                <a:off x="4444301" y="6116630"/>
                <a:ext cx="191552" cy="174250"/>
                <a:chOff x="4444301" y="6116630"/>
                <a:chExt cx="191552" cy="174250"/>
              </a:xfrm>
            </p:grpSpPr>
            <p:sp>
              <p:nvSpPr>
                <p:cNvPr id="2029" name="Google Shape;2029;p15"/>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0" name="Google Shape;2030;p15"/>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31" name="Google Shape;2031;p15"/>
              <p:cNvGrpSpPr/>
              <p:nvPr/>
            </p:nvGrpSpPr>
            <p:grpSpPr>
              <a:xfrm>
                <a:off x="4462311" y="5636933"/>
                <a:ext cx="572525" cy="575651"/>
                <a:chOff x="4462311" y="5636933"/>
                <a:chExt cx="572525" cy="575651"/>
              </a:xfrm>
            </p:grpSpPr>
            <p:sp>
              <p:nvSpPr>
                <p:cNvPr id="2032" name="Google Shape;2032;p15"/>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3" name="Google Shape;2033;p15"/>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34" name="Google Shape;2034;p15"/>
              <p:cNvGrpSpPr/>
              <p:nvPr/>
            </p:nvGrpSpPr>
            <p:grpSpPr>
              <a:xfrm>
                <a:off x="4751814" y="5483009"/>
                <a:ext cx="402028" cy="354862"/>
                <a:chOff x="4751814" y="5483009"/>
                <a:chExt cx="402028" cy="354862"/>
              </a:xfrm>
            </p:grpSpPr>
            <p:sp>
              <p:nvSpPr>
                <p:cNvPr id="2035" name="Google Shape;2035;p15"/>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6" name="Google Shape;2036;p15"/>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37" name="Google Shape;2037;p15"/>
              <p:cNvGrpSpPr/>
              <p:nvPr/>
            </p:nvGrpSpPr>
            <p:grpSpPr>
              <a:xfrm>
                <a:off x="4865542" y="5303307"/>
                <a:ext cx="416205" cy="387402"/>
                <a:chOff x="4865542" y="5303307"/>
                <a:chExt cx="416205" cy="387402"/>
              </a:xfrm>
            </p:grpSpPr>
            <p:sp>
              <p:nvSpPr>
                <p:cNvPr id="2038" name="Google Shape;2038;p15"/>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9" name="Google Shape;2039;p15"/>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40" name="Google Shape;2040;p15"/>
              <p:cNvGrpSpPr/>
              <p:nvPr/>
            </p:nvGrpSpPr>
            <p:grpSpPr>
              <a:xfrm>
                <a:off x="4804248" y="5401592"/>
                <a:ext cx="421233" cy="357222"/>
                <a:chOff x="4804248" y="5401592"/>
                <a:chExt cx="421233" cy="357222"/>
              </a:xfrm>
            </p:grpSpPr>
            <p:sp>
              <p:nvSpPr>
                <p:cNvPr id="2041" name="Google Shape;2041;p15"/>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42" name="Google Shape;2042;p15"/>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43" name="Google Shape;2043;p15"/>
              <p:cNvGrpSpPr/>
              <p:nvPr/>
            </p:nvGrpSpPr>
            <p:grpSpPr>
              <a:xfrm>
                <a:off x="4680264" y="5562151"/>
                <a:ext cx="421201" cy="357254"/>
                <a:chOff x="4680264" y="5562151"/>
                <a:chExt cx="421201" cy="357254"/>
              </a:xfrm>
            </p:grpSpPr>
            <p:sp>
              <p:nvSpPr>
                <p:cNvPr id="2044" name="Google Shape;2044;p15"/>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45" name="Google Shape;2045;p15"/>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46" name="Google Shape;2046;p15"/>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47" name="Google Shape;2047;p15"/>
              <p:cNvGrpSpPr/>
              <p:nvPr/>
            </p:nvGrpSpPr>
            <p:grpSpPr>
              <a:xfrm>
                <a:off x="4661227" y="5807423"/>
                <a:ext cx="195857" cy="208030"/>
                <a:chOff x="4661227" y="5807423"/>
                <a:chExt cx="195857" cy="208030"/>
              </a:xfrm>
            </p:grpSpPr>
            <p:sp>
              <p:nvSpPr>
                <p:cNvPr id="2048" name="Google Shape;2048;p15"/>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49" name="Google Shape;2049;p15"/>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50" name="Google Shape;2050;p15"/>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051" name="Google Shape;2051;p15"/>
          <p:cNvGrpSpPr/>
          <p:nvPr/>
        </p:nvGrpSpPr>
        <p:grpSpPr>
          <a:xfrm>
            <a:off x="10324141" y="496475"/>
            <a:ext cx="784500" cy="976847"/>
            <a:chOff x="11575336" y="613749"/>
            <a:chExt cx="1176750" cy="1465271"/>
          </a:xfrm>
        </p:grpSpPr>
        <p:grpSp>
          <p:nvGrpSpPr>
            <p:cNvPr id="2052" name="Google Shape;2052;p15"/>
            <p:cNvGrpSpPr/>
            <p:nvPr/>
          </p:nvGrpSpPr>
          <p:grpSpPr>
            <a:xfrm rot="392636">
              <a:off x="11649302" y="667954"/>
              <a:ext cx="1028819" cy="1356862"/>
              <a:chOff x="4572000" y="3600062"/>
              <a:chExt cx="618078" cy="815155"/>
            </a:xfrm>
          </p:grpSpPr>
          <p:grpSp>
            <p:nvGrpSpPr>
              <p:cNvPr id="2053" name="Google Shape;2053;p15"/>
              <p:cNvGrpSpPr/>
              <p:nvPr/>
            </p:nvGrpSpPr>
            <p:grpSpPr>
              <a:xfrm>
                <a:off x="4572000" y="4024312"/>
                <a:ext cx="618078" cy="390525"/>
                <a:chOff x="4572000" y="4024312"/>
                <a:chExt cx="618078" cy="390525"/>
              </a:xfrm>
            </p:grpSpPr>
            <p:sp>
              <p:nvSpPr>
                <p:cNvPr id="2054" name="Google Shape;2054;p15"/>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55" name="Google Shape;2055;p15"/>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56" name="Google Shape;2056;p15"/>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57" name="Google Shape;2057;p15"/>
              <p:cNvGrpSpPr/>
              <p:nvPr/>
            </p:nvGrpSpPr>
            <p:grpSpPr>
              <a:xfrm>
                <a:off x="4572000" y="4305775"/>
                <a:ext cx="612933" cy="109442"/>
                <a:chOff x="4572000" y="4305775"/>
                <a:chExt cx="612933" cy="109442"/>
              </a:xfrm>
            </p:grpSpPr>
            <p:grpSp>
              <p:nvGrpSpPr>
                <p:cNvPr id="2058" name="Google Shape;2058;p15"/>
                <p:cNvGrpSpPr/>
                <p:nvPr/>
              </p:nvGrpSpPr>
              <p:grpSpPr>
                <a:xfrm>
                  <a:off x="4572000" y="4305775"/>
                  <a:ext cx="156114" cy="109442"/>
                  <a:chOff x="4572000" y="4305775"/>
                  <a:chExt cx="156114" cy="109442"/>
                </a:xfrm>
              </p:grpSpPr>
              <p:sp>
                <p:nvSpPr>
                  <p:cNvPr id="2059" name="Google Shape;2059;p15"/>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60" name="Google Shape;2060;p15"/>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61" name="Google Shape;2061;p15"/>
                <p:cNvGrpSpPr/>
                <p:nvPr/>
              </p:nvGrpSpPr>
              <p:grpSpPr>
                <a:xfrm>
                  <a:off x="4800409" y="4305775"/>
                  <a:ext cx="156114" cy="109442"/>
                  <a:chOff x="4800409" y="4305775"/>
                  <a:chExt cx="156114" cy="109442"/>
                </a:xfrm>
              </p:grpSpPr>
              <p:sp>
                <p:nvSpPr>
                  <p:cNvPr id="2062" name="Google Shape;2062;p15"/>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63" name="Google Shape;2063;p15"/>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64" name="Google Shape;2064;p15"/>
                <p:cNvGrpSpPr/>
                <p:nvPr/>
              </p:nvGrpSpPr>
              <p:grpSpPr>
                <a:xfrm>
                  <a:off x="5028819" y="4305775"/>
                  <a:ext cx="156114" cy="109442"/>
                  <a:chOff x="5028819" y="4305775"/>
                  <a:chExt cx="156114" cy="109442"/>
                </a:xfrm>
              </p:grpSpPr>
              <p:sp>
                <p:nvSpPr>
                  <p:cNvPr id="2065" name="Google Shape;2065;p15"/>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66" name="Google Shape;2066;p15"/>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067" name="Google Shape;2067;p15"/>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68" name="Google Shape;2068;p15"/>
            <p:cNvGrpSpPr/>
            <p:nvPr/>
          </p:nvGrpSpPr>
          <p:grpSpPr>
            <a:xfrm rot="392636">
              <a:off x="11649302" y="667954"/>
              <a:ext cx="1028819" cy="1356862"/>
              <a:chOff x="4572000" y="3600062"/>
              <a:chExt cx="618078" cy="815155"/>
            </a:xfrm>
          </p:grpSpPr>
          <p:grpSp>
            <p:nvGrpSpPr>
              <p:cNvPr id="2069" name="Google Shape;2069;p15"/>
              <p:cNvGrpSpPr/>
              <p:nvPr/>
            </p:nvGrpSpPr>
            <p:grpSpPr>
              <a:xfrm>
                <a:off x="4572000" y="4024312"/>
                <a:ext cx="618078" cy="390525"/>
                <a:chOff x="4572000" y="4024312"/>
                <a:chExt cx="618078" cy="390525"/>
              </a:xfrm>
            </p:grpSpPr>
            <p:sp>
              <p:nvSpPr>
                <p:cNvPr id="2070" name="Google Shape;2070;p15"/>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1" name="Google Shape;2071;p15"/>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72" name="Google Shape;2072;p15"/>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73" name="Google Shape;2073;p15"/>
              <p:cNvGrpSpPr/>
              <p:nvPr/>
            </p:nvGrpSpPr>
            <p:grpSpPr>
              <a:xfrm>
                <a:off x="4572000" y="4305775"/>
                <a:ext cx="612933" cy="109442"/>
                <a:chOff x="4572000" y="4305775"/>
                <a:chExt cx="612933" cy="109442"/>
              </a:xfrm>
            </p:grpSpPr>
            <p:grpSp>
              <p:nvGrpSpPr>
                <p:cNvPr id="2074" name="Google Shape;2074;p15"/>
                <p:cNvGrpSpPr/>
                <p:nvPr/>
              </p:nvGrpSpPr>
              <p:grpSpPr>
                <a:xfrm>
                  <a:off x="4572000" y="4305775"/>
                  <a:ext cx="156114" cy="109442"/>
                  <a:chOff x="4572000" y="4305775"/>
                  <a:chExt cx="156114" cy="109442"/>
                </a:xfrm>
              </p:grpSpPr>
              <p:sp>
                <p:nvSpPr>
                  <p:cNvPr id="2075" name="Google Shape;2075;p15"/>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6" name="Google Shape;2076;p15"/>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77" name="Google Shape;2077;p15"/>
                <p:cNvGrpSpPr/>
                <p:nvPr/>
              </p:nvGrpSpPr>
              <p:grpSpPr>
                <a:xfrm>
                  <a:off x="4800409" y="4305775"/>
                  <a:ext cx="156114" cy="109442"/>
                  <a:chOff x="4800409" y="4305775"/>
                  <a:chExt cx="156114" cy="109442"/>
                </a:xfrm>
              </p:grpSpPr>
              <p:sp>
                <p:nvSpPr>
                  <p:cNvPr id="2078" name="Google Shape;2078;p15"/>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9" name="Google Shape;2079;p15"/>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80" name="Google Shape;2080;p15"/>
                <p:cNvGrpSpPr/>
                <p:nvPr/>
              </p:nvGrpSpPr>
              <p:grpSpPr>
                <a:xfrm>
                  <a:off x="5028819" y="4305775"/>
                  <a:ext cx="156114" cy="109442"/>
                  <a:chOff x="5028819" y="4305775"/>
                  <a:chExt cx="156114" cy="109442"/>
                </a:xfrm>
              </p:grpSpPr>
              <p:sp>
                <p:nvSpPr>
                  <p:cNvPr id="2081" name="Google Shape;2081;p15"/>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82" name="Google Shape;2082;p15"/>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083" name="Google Shape;2083;p15"/>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084" name="Google Shape;2084;p15"/>
          <p:cNvGrpSpPr/>
          <p:nvPr/>
        </p:nvGrpSpPr>
        <p:grpSpPr>
          <a:xfrm rot="-1353410">
            <a:off x="465001" y="393466"/>
            <a:ext cx="1024219" cy="947394"/>
            <a:chOff x="5140976" y="802510"/>
            <a:chExt cx="1536327" cy="1421090"/>
          </a:xfrm>
        </p:grpSpPr>
        <p:grpSp>
          <p:nvGrpSpPr>
            <p:cNvPr id="2085" name="Google Shape;2085;p15"/>
            <p:cNvGrpSpPr/>
            <p:nvPr/>
          </p:nvGrpSpPr>
          <p:grpSpPr>
            <a:xfrm>
              <a:off x="5140976" y="802510"/>
              <a:ext cx="1536327" cy="1421090"/>
              <a:chOff x="1560766" y="5405182"/>
              <a:chExt cx="928687" cy="859028"/>
            </a:xfrm>
          </p:grpSpPr>
          <p:grpSp>
            <p:nvGrpSpPr>
              <p:cNvPr id="2086" name="Google Shape;2086;p15"/>
              <p:cNvGrpSpPr/>
              <p:nvPr/>
            </p:nvGrpSpPr>
            <p:grpSpPr>
              <a:xfrm>
                <a:off x="1580864" y="5520975"/>
                <a:ext cx="202501" cy="481393"/>
                <a:chOff x="1580864" y="5520975"/>
                <a:chExt cx="202501" cy="481393"/>
              </a:xfrm>
            </p:grpSpPr>
            <p:sp>
              <p:nvSpPr>
                <p:cNvPr id="2087" name="Google Shape;2087;p15"/>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88" name="Google Shape;2088;p15"/>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89" name="Google Shape;2089;p15"/>
              <p:cNvGrpSpPr/>
              <p:nvPr/>
            </p:nvGrpSpPr>
            <p:grpSpPr>
              <a:xfrm>
                <a:off x="1615001" y="5405182"/>
                <a:ext cx="134227" cy="78931"/>
                <a:chOff x="1615001" y="5405182"/>
                <a:chExt cx="134227" cy="78931"/>
              </a:xfrm>
            </p:grpSpPr>
            <p:sp>
              <p:nvSpPr>
                <p:cNvPr id="2090" name="Google Shape;2090;p15"/>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91" name="Google Shape;2091;p15"/>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92" name="Google Shape;2092;p15"/>
              <p:cNvGrpSpPr/>
              <p:nvPr/>
            </p:nvGrpSpPr>
            <p:grpSpPr>
              <a:xfrm>
                <a:off x="1580941" y="5455538"/>
                <a:ext cx="202347" cy="99441"/>
                <a:chOff x="1580941" y="5455538"/>
                <a:chExt cx="202347" cy="99441"/>
              </a:xfrm>
            </p:grpSpPr>
            <p:sp>
              <p:nvSpPr>
                <p:cNvPr id="2093" name="Google Shape;2093;p15"/>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94" name="Google Shape;2094;p15"/>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95" name="Google Shape;2095;p15"/>
              <p:cNvGrpSpPr/>
              <p:nvPr/>
            </p:nvGrpSpPr>
            <p:grpSpPr>
              <a:xfrm>
                <a:off x="1757076" y="5521165"/>
                <a:ext cx="202596" cy="481393"/>
                <a:chOff x="1757076" y="5521165"/>
                <a:chExt cx="202596" cy="481393"/>
              </a:xfrm>
            </p:grpSpPr>
            <p:sp>
              <p:nvSpPr>
                <p:cNvPr id="2096" name="Google Shape;2096;p15"/>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97" name="Google Shape;2097;p15"/>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98" name="Google Shape;2098;p15"/>
              <p:cNvGrpSpPr/>
              <p:nvPr/>
            </p:nvGrpSpPr>
            <p:grpSpPr>
              <a:xfrm>
                <a:off x="1791213" y="5405437"/>
                <a:ext cx="134227" cy="78867"/>
                <a:chOff x="1791213" y="5405437"/>
                <a:chExt cx="134227" cy="78867"/>
              </a:xfrm>
            </p:grpSpPr>
            <p:sp>
              <p:nvSpPr>
                <p:cNvPr id="2099" name="Google Shape;2099;p15"/>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0" name="Google Shape;2100;p15"/>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01" name="Google Shape;2101;p15"/>
              <p:cNvGrpSpPr/>
              <p:nvPr/>
            </p:nvGrpSpPr>
            <p:grpSpPr>
              <a:xfrm>
                <a:off x="1757267" y="5455729"/>
                <a:ext cx="202343" cy="99535"/>
                <a:chOff x="1757267" y="5455729"/>
                <a:chExt cx="202343" cy="99535"/>
              </a:xfrm>
            </p:grpSpPr>
            <p:sp>
              <p:nvSpPr>
                <p:cNvPr id="2102" name="Google Shape;2102;p15"/>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3" name="Google Shape;2103;p15"/>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04" name="Google Shape;2104;p15"/>
              <p:cNvGrpSpPr/>
              <p:nvPr/>
            </p:nvGrpSpPr>
            <p:grpSpPr>
              <a:xfrm>
                <a:off x="1931003" y="5526594"/>
                <a:ext cx="202596" cy="481393"/>
                <a:chOff x="1931003" y="5526594"/>
                <a:chExt cx="202596" cy="481393"/>
              </a:xfrm>
            </p:grpSpPr>
            <p:sp>
              <p:nvSpPr>
                <p:cNvPr id="2105" name="Google Shape;2105;p15"/>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6" name="Google Shape;2106;p15"/>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07" name="Google Shape;2107;p15"/>
              <p:cNvGrpSpPr/>
              <p:nvPr/>
            </p:nvGrpSpPr>
            <p:grpSpPr>
              <a:xfrm>
                <a:off x="1965235" y="5405437"/>
                <a:ext cx="134227" cy="78867"/>
                <a:chOff x="1965235" y="5405437"/>
                <a:chExt cx="134227" cy="78867"/>
              </a:xfrm>
            </p:grpSpPr>
            <p:sp>
              <p:nvSpPr>
                <p:cNvPr id="2108" name="Google Shape;2108;p15"/>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9" name="Google Shape;2109;p15"/>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0" name="Google Shape;2110;p15"/>
              <p:cNvGrpSpPr/>
              <p:nvPr/>
            </p:nvGrpSpPr>
            <p:grpSpPr>
              <a:xfrm>
                <a:off x="1931256" y="5455729"/>
                <a:ext cx="202281" cy="99535"/>
                <a:chOff x="1931256" y="5455729"/>
                <a:chExt cx="202281" cy="99535"/>
              </a:xfrm>
            </p:grpSpPr>
            <p:sp>
              <p:nvSpPr>
                <p:cNvPr id="2111" name="Google Shape;2111;p15"/>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12" name="Google Shape;2112;p15"/>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3" name="Google Shape;2113;p15"/>
              <p:cNvGrpSpPr/>
              <p:nvPr/>
            </p:nvGrpSpPr>
            <p:grpSpPr>
              <a:xfrm>
                <a:off x="2099210" y="5526690"/>
                <a:ext cx="202601" cy="481298"/>
                <a:chOff x="2099210" y="5526690"/>
                <a:chExt cx="202601" cy="481298"/>
              </a:xfrm>
            </p:grpSpPr>
            <p:sp>
              <p:nvSpPr>
                <p:cNvPr id="2114" name="Google Shape;2114;p15"/>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15" name="Google Shape;2115;p15"/>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6" name="Google Shape;2116;p15"/>
              <p:cNvGrpSpPr/>
              <p:nvPr/>
            </p:nvGrpSpPr>
            <p:grpSpPr>
              <a:xfrm>
                <a:off x="2133447" y="5405437"/>
                <a:ext cx="134227" cy="78867"/>
                <a:chOff x="2133447" y="5405437"/>
                <a:chExt cx="134227" cy="78867"/>
              </a:xfrm>
            </p:grpSpPr>
            <p:sp>
              <p:nvSpPr>
                <p:cNvPr id="2117" name="Google Shape;2117;p15"/>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18" name="Google Shape;2118;p15"/>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9" name="Google Shape;2119;p15"/>
              <p:cNvGrpSpPr/>
              <p:nvPr/>
            </p:nvGrpSpPr>
            <p:grpSpPr>
              <a:xfrm>
                <a:off x="2099467" y="5455729"/>
                <a:ext cx="202281" cy="99535"/>
                <a:chOff x="2099467" y="5455729"/>
                <a:chExt cx="202281" cy="99535"/>
              </a:xfrm>
            </p:grpSpPr>
            <p:sp>
              <p:nvSpPr>
                <p:cNvPr id="2120" name="Google Shape;2120;p15"/>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21" name="Google Shape;2121;p15"/>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22" name="Google Shape;2122;p15"/>
              <p:cNvGrpSpPr/>
              <p:nvPr/>
            </p:nvGrpSpPr>
            <p:grpSpPr>
              <a:xfrm>
                <a:off x="2273236" y="5521165"/>
                <a:ext cx="202596" cy="481393"/>
                <a:chOff x="2273236" y="5521165"/>
                <a:chExt cx="202596" cy="481393"/>
              </a:xfrm>
            </p:grpSpPr>
            <p:sp>
              <p:nvSpPr>
                <p:cNvPr id="2123" name="Google Shape;2123;p15"/>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24" name="Google Shape;2124;p15"/>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25" name="Google Shape;2125;p15"/>
              <p:cNvGrpSpPr/>
              <p:nvPr/>
            </p:nvGrpSpPr>
            <p:grpSpPr>
              <a:xfrm>
                <a:off x="2307373" y="5405437"/>
                <a:ext cx="134227" cy="78867"/>
                <a:chOff x="2307373" y="5405437"/>
                <a:chExt cx="134227" cy="78867"/>
              </a:xfrm>
            </p:grpSpPr>
            <p:sp>
              <p:nvSpPr>
                <p:cNvPr id="2126" name="Google Shape;2126;p15"/>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27" name="Google Shape;2127;p15"/>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28" name="Google Shape;2128;p15"/>
              <p:cNvGrpSpPr/>
              <p:nvPr/>
            </p:nvGrpSpPr>
            <p:grpSpPr>
              <a:xfrm>
                <a:off x="2273427" y="5455729"/>
                <a:ext cx="202310" cy="99535"/>
                <a:chOff x="2273427" y="5455729"/>
                <a:chExt cx="202310" cy="99535"/>
              </a:xfrm>
            </p:grpSpPr>
            <p:sp>
              <p:nvSpPr>
                <p:cNvPr id="2129" name="Google Shape;2129;p15"/>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0" name="Google Shape;2130;p15"/>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31" name="Google Shape;2131;p15"/>
              <p:cNvGrpSpPr/>
              <p:nvPr/>
            </p:nvGrpSpPr>
            <p:grpSpPr>
              <a:xfrm>
                <a:off x="1560766" y="5782817"/>
                <a:ext cx="928687" cy="481393"/>
                <a:chOff x="1560766" y="5782817"/>
                <a:chExt cx="928687" cy="481393"/>
              </a:xfrm>
            </p:grpSpPr>
            <p:sp>
              <p:nvSpPr>
                <p:cNvPr id="2132" name="Google Shape;2132;p15"/>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3" name="Google Shape;2133;p15"/>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34" name="Google Shape;2134;p15"/>
              <p:cNvGrpSpPr/>
              <p:nvPr/>
            </p:nvGrpSpPr>
            <p:grpSpPr>
              <a:xfrm>
                <a:off x="1724405" y="5870161"/>
                <a:ext cx="612267" cy="284988"/>
                <a:chOff x="1724405" y="5870161"/>
                <a:chExt cx="612267" cy="284988"/>
              </a:xfrm>
            </p:grpSpPr>
            <p:sp>
              <p:nvSpPr>
                <p:cNvPr id="2135" name="Google Shape;2135;p15"/>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6" name="Google Shape;2136;p15"/>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137" name="Google Shape;2137;p15"/>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38" name="Google Shape;2138;p15"/>
            <p:cNvGrpSpPr/>
            <p:nvPr/>
          </p:nvGrpSpPr>
          <p:grpSpPr>
            <a:xfrm>
              <a:off x="5140976" y="802510"/>
              <a:ext cx="1536327" cy="1421090"/>
              <a:chOff x="1560766" y="5405182"/>
              <a:chExt cx="928687" cy="859028"/>
            </a:xfrm>
          </p:grpSpPr>
          <p:grpSp>
            <p:nvGrpSpPr>
              <p:cNvPr id="2139" name="Google Shape;2139;p15"/>
              <p:cNvGrpSpPr/>
              <p:nvPr/>
            </p:nvGrpSpPr>
            <p:grpSpPr>
              <a:xfrm>
                <a:off x="1580864" y="5520975"/>
                <a:ext cx="202501" cy="481393"/>
                <a:chOff x="1580864" y="5520975"/>
                <a:chExt cx="202501" cy="481393"/>
              </a:xfrm>
            </p:grpSpPr>
            <p:sp>
              <p:nvSpPr>
                <p:cNvPr id="2140" name="Google Shape;2140;p15"/>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41" name="Google Shape;2141;p15"/>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2" name="Google Shape;2142;p15"/>
              <p:cNvGrpSpPr/>
              <p:nvPr/>
            </p:nvGrpSpPr>
            <p:grpSpPr>
              <a:xfrm>
                <a:off x="1615001" y="5405182"/>
                <a:ext cx="134227" cy="78931"/>
                <a:chOff x="1615001" y="5405182"/>
                <a:chExt cx="134227" cy="78931"/>
              </a:xfrm>
            </p:grpSpPr>
            <p:sp>
              <p:nvSpPr>
                <p:cNvPr id="2143" name="Google Shape;2143;p15"/>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44" name="Google Shape;2144;p15"/>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5" name="Google Shape;2145;p15"/>
              <p:cNvGrpSpPr/>
              <p:nvPr/>
            </p:nvGrpSpPr>
            <p:grpSpPr>
              <a:xfrm>
                <a:off x="1580941" y="5455538"/>
                <a:ext cx="202347" cy="99441"/>
                <a:chOff x="1580941" y="5455538"/>
                <a:chExt cx="202347" cy="99441"/>
              </a:xfrm>
            </p:grpSpPr>
            <p:sp>
              <p:nvSpPr>
                <p:cNvPr id="2146" name="Google Shape;2146;p15"/>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47" name="Google Shape;2147;p15"/>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8" name="Google Shape;2148;p15"/>
              <p:cNvGrpSpPr/>
              <p:nvPr/>
            </p:nvGrpSpPr>
            <p:grpSpPr>
              <a:xfrm>
                <a:off x="1757076" y="5521165"/>
                <a:ext cx="202596" cy="481393"/>
                <a:chOff x="1757076" y="5521165"/>
                <a:chExt cx="202596" cy="481393"/>
              </a:xfrm>
            </p:grpSpPr>
            <p:sp>
              <p:nvSpPr>
                <p:cNvPr id="2149" name="Google Shape;2149;p15"/>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0" name="Google Shape;2150;p15"/>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51" name="Google Shape;2151;p15"/>
              <p:cNvGrpSpPr/>
              <p:nvPr/>
            </p:nvGrpSpPr>
            <p:grpSpPr>
              <a:xfrm>
                <a:off x="1791213" y="5405437"/>
                <a:ext cx="134227" cy="78867"/>
                <a:chOff x="1791213" y="5405437"/>
                <a:chExt cx="134227" cy="78867"/>
              </a:xfrm>
            </p:grpSpPr>
            <p:sp>
              <p:nvSpPr>
                <p:cNvPr id="2152" name="Google Shape;2152;p15"/>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3" name="Google Shape;2153;p15"/>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54" name="Google Shape;2154;p15"/>
              <p:cNvGrpSpPr/>
              <p:nvPr/>
            </p:nvGrpSpPr>
            <p:grpSpPr>
              <a:xfrm>
                <a:off x="1757267" y="5455729"/>
                <a:ext cx="202343" cy="99535"/>
                <a:chOff x="1757267" y="5455729"/>
                <a:chExt cx="202343" cy="99535"/>
              </a:xfrm>
            </p:grpSpPr>
            <p:sp>
              <p:nvSpPr>
                <p:cNvPr id="2155" name="Google Shape;2155;p15"/>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6" name="Google Shape;2156;p15"/>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57" name="Google Shape;2157;p15"/>
              <p:cNvGrpSpPr/>
              <p:nvPr/>
            </p:nvGrpSpPr>
            <p:grpSpPr>
              <a:xfrm>
                <a:off x="1931003" y="5526594"/>
                <a:ext cx="202596" cy="481393"/>
                <a:chOff x="1931003" y="5526594"/>
                <a:chExt cx="202596" cy="481393"/>
              </a:xfrm>
            </p:grpSpPr>
            <p:sp>
              <p:nvSpPr>
                <p:cNvPr id="2158" name="Google Shape;2158;p15"/>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9" name="Google Shape;2159;p15"/>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0" name="Google Shape;2160;p15"/>
              <p:cNvGrpSpPr/>
              <p:nvPr/>
            </p:nvGrpSpPr>
            <p:grpSpPr>
              <a:xfrm>
                <a:off x="1965235" y="5405437"/>
                <a:ext cx="134227" cy="78867"/>
                <a:chOff x="1965235" y="5405437"/>
                <a:chExt cx="134227" cy="78867"/>
              </a:xfrm>
            </p:grpSpPr>
            <p:sp>
              <p:nvSpPr>
                <p:cNvPr id="2161" name="Google Shape;2161;p15"/>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2" name="Google Shape;2162;p15"/>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3" name="Google Shape;2163;p15"/>
              <p:cNvGrpSpPr/>
              <p:nvPr/>
            </p:nvGrpSpPr>
            <p:grpSpPr>
              <a:xfrm>
                <a:off x="1931256" y="5455729"/>
                <a:ext cx="202281" cy="99535"/>
                <a:chOff x="1931256" y="5455729"/>
                <a:chExt cx="202281" cy="99535"/>
              </a:xfrm>
            </p:grpSpPr>
            <p:sp>
              <p:nvSpPr>
                <p:cNvPr id="2164" name="Google Shape;2164;p15"/>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5" name="Google Shape;2165;p15"/>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6" name="Google Shape;2166;p15"/>
              <p:cNvGrpSpPr/>
              <p:nvPr/>
            </p:nvGrpSpPr>
            <p:grpSpPr>
              <a:xfrm>
                <a:off x="2099210" y="5526690"/>
                <a:ext cx="202601" cy="481298"/>
                <a:chOff x="2099210" y="5526690"/>
                <a:chExt cx="202601" cy="481298"/>
              </a:xfrm>
            </p:grpSpPr>
            <p:sp>
              <p:nvSpPr>
                <p:cNvPr id="2167" name="Google Shape;2167;p15"/>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8" name="Google Shape;2168;p15"/>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9" name="Google Shape;2169;p15"/>
              <p:cNvGrpSpPr/>
              <p:nvPr/>
            </p:nvGrpSpPr>
            <p:grpSpPr>
              <a:xfrm>
                <a:off x="2133447" y="5405437"/>
                <a:ext cx="134227" cy="78867"/>
                <a:chOff x="2133447" y="5405437"/>
                <a:chExt cx="134227" cy="78867"/>
              </a:xfrm>
            </p:grpSpPr>
            <p:sp>
              <p:nvSpPr>
                <p:cNvPr id="2170" name="Google Shape;2170;p15"/>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71" name="Google Shape;2171;p15"/>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2" name="Google Shape;2172;p15"/>
              <p:cNvGrpSpPr/>
              <p:nvPr/>
            </p:nvGrpSpPr>
            <p:grpSpPr>
              <a:xfrm>
                <a:off x="2099467" y="5455729"/>
                <a:ext cx="202281" cy="99535"/>
                <a:chOff x="2099467" y="5455729"/>
                <a:chExt cx="202281" cy="99535"/>
              </a:xfrm>
            </p:grpSpPr>
            <p:sp>
              <p:nvSpPr>
                <p:cNvPr id="2173" name="Google Shape;2173;p15"/>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74" name="Google Shape;2174;p15"/>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5" name="Google Shape;2175;p15"/>
              <p:cNvGrpSpPr/>
              <p:nvPr/>
            </p:nvGrpSpPr>
            <p:grpSpPr>
              <a:xfrm>
                <a:off x="2273236" y="5521165"/>
                <a:ext cx="202596" cy="481393"/>
                <a:chOff x="2273236" y="5521165"/>
                <a:chExt cx="202596" cy="481393"/>
              </a:xfrm>
            </p:grpSpPr>
            <p:sp>
              <p:nvSpPr>
                <p:cNvPr id="2176" name="Google Shape;2176;p15"/>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77" name="Google Shape;2177;p15"/>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8" name="Google Shape;2178;p15"/>
              <p:cNvGrpSpPr/>
              <p:nvPr/>
            </p:nvGrpSpPr>
            <p:grpSpPr>
              <a:xfrm>
                <a:off x="2307373" y="5405437"/>
                <a:ext cx="134227" cy="78867"/>
                <a:chOff x="2307373" y="5405437"/>
                <a:chExt cx="134227" cy="78867"/>
              </a:xfrm>
            </p:grpSpPr>
            <p:sp>
              <p:nvSpPr>
                <p:cNvPr id="2179" name="Google Shape;2179;p15"/>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0" name="Google Shape;2180;p15"/>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81" name="Google Shape;2181;p15"/>
              <p:cNvGrpSpPr/>
              <p:nvPr/>
            </p:nvGrpSpPr>
            <p:grpSpPr>
              <a:xfrm>
                <a:off x="2273427" y="5455729"/>
                <a:ext cx="202310" cy="99535"/>
                <a:chOff x="2273427" y="5455729"/>
                <a:chExt cx="202310" cy="99535"/>
              </a:xfrm>
            </p:grpSpPr>
            <p:sp>
              <p:nvSpPr>
                <p:cNvPr id="2182" name="Google Shape;2182;p15"/>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3" name="Google Shape;2183;p15"/>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84" name="Google Shape;2184;p15"/>
              <p:cNvGrpSpPr/>
              <p:nvPr/>
            </p:nvGrpSpPr>
            <p:grpSpPr>
              <a:xfrm>
                <a:off x="1560766" y="5782817"/>
                <a:ext cx="928687" cy="481393"/>
                <a:chOff x="1560766" y="5782817"/>
                <a:chExt cx="928687" cy="481393"/>
              </a:xfrm>
            </p:grpSpPr>
            <p:sp>
              <p:nvSpPr>
                <p:cNvPr id="2185" name="Google Shape;2185;p15"/>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6" name="Google Shape;2186;p15"/>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87" name="Google Shape;2187;p15"/>
              <p:cNvGrpSpPr/>
              <p:nvPr/>
            </p:nvGrpSpPr>
            <p:grpSpPr>
              <a:xfrm>
                <a:off x="1724405" y="5870161"/>
                <a:ext cx="612267" cy="284988"/>
                <a:chOff x="1724405" y="5870161"/>
                <a:chExt cx="612267" cy="284988"/>
              </a:xfrm>
            </p:grpSpPr>
            <p:sp>
              <p:nvSpPr>
                <p:cNvPr id="2188" name="Google Shape;2188;p15"/>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9" name="Google Shape;2189;p15"/>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190" name="Google Shape;2190;p15"/>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191" name="Google Shape;2191;p15"/>
          <p:cNvGrpSpPr/>
          <p:nvPr/>
        </p:nvGrpSpPr>
        <p:grpSpPr>
          <a:xfrm>
            <a:off x="632" y="2101550"/>
            <a:ext cx="784497" cy="915733"/>
            <a:chOff x="8127313" y="716372"/>
            <a:chExt cx="1477581" cy="1724761"/>
          </a:xfrm>
        </p:grpSpPr>
        <p:grpSp>
          <p:nvGrpSpPr>
            <p:cNvPr id="2192" name="Google Shape;2192;p15"/>
            <p:cNvGrpSpPr/>
            <p:nvPr/>
          </p:nvGrpSpPr>
          <p:grpSpPr>
            <a:xfrm flipH="1">
              <a:off x="8127313" y="730397"/>
              <a:ext cx="1477581" cy="1710736"/>
              <a:chOff x="8390004" y="456115"/>
              <a:chExt cx="904162" cy="1046834"/>
            </a:xfrm>
          </p:grpSpPr>
          <p:grpSp>
            <p:nvGrpSpPr>
              <p:cNvPr id="2193" name="Google Shape;2193;p15"/>
              <p:cNvGrpSpPr/>
              <p:nvPr/>
            </p:nvGrpSpPr>
            <p:grpSpPr>
              <a:xfrm>
                <a:off x="8390004" y="1344626"/>
                <a:ext cx="193429" cy="158323"/>
                <a:chOff x="8390004" y="1344626"/>
                <a:chExt cx="193429" cy="158323"/>
              </a:xfrm>
            </p:grpSpPr>
            <p:sp>
              <p:nvSpPr>
                <p:cNvPr id="2194" name="Google Shape;2194;p1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95" name="Google Shape;2195;p1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96" name="Google Shape;2196;p15"/>
              <p:cNvGrpSpPr/>
              <p:nvPr/>
            </p:nvGrpSpPr>
            <p:grpSpPr>
              <a:xfrm>
                <a:off x="8437418" y="1249718"/>
                <a:ext cx="235873" cy="221893"/>
                <a:chOff x="8437418" y="1249718"/>
                <a:chExt cx="235873" cy="221893"/>
              </a:xfrm>
            </p:grpSpPr>
            <p:sp>
              <p:nvSpPr>
                <p:cNvPr id="2197" name="Google Shape;2197;p1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98" name="Google Shape;2198;p1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199" name="Google Shape;2199;p1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0" name="Google Shape;2200;p1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01" name="Google Shape;2201;p15"/>
              <p:cNvGrpSpPr/>
              <p:nvPr/>
            </p:nvGrpSpPr>
            <p:grpSpPr>
              <a:xfrm>
                <a:off x="8433011" y="1095392"/>
                <a:ext cx="388579" cy="353169"/>
                <a:chOff x="8433011" y="1095392"/>
                <a:chExt cx="388579" cy="353169"/>
              </a:xfrm>
            </p:grpSpPr>
            <p:sp>
              <p:nvSpPr>
                <p:cNvPr id="2202" name="Google Shape;2202;p1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3" name="Google Shape;2203;p1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04" name="Google Shape;2204;p15"/>
              <p:cNvGrpSpPr/>
              <p:nvPr/>
            </p:nvGrpSpPr>
            <p:grpSpPr>
              <a:xfrm>
                <a:off x="8457991" y="456115"/>
                <a:ext cx="836175" cy="922341"/>
                <a:chOff x="8457991" y="456115"/>
                <a:chExt cx="836175" cy="922341"/>
              </a:xfrm>
            </p:grpSpPr>
            <p:sp>
              <p:nvSpPr>
                <p:cNvPr id="2205" name="Google Shape;2205;p1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6" name="Google Shape;2206;p1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07" name="Google Shape;2207;p15"/>
              <p:cNvGrpSpPr/>
              <p:nvPr/>
            </p:nvGrpSpPr>
            <p:grpSpPr>
              <a:xfrm>
                <a:off x="9017765" y="1062485"/>
                <a:ext cx="43394" cy="51843"/>
                <a:chOff x="9017765" y="1062485"/>
                <a:chExt cx="43394" cy="51843"/>
              </a:xfrm>
            </p:grpSpPr>
            <p:sp>
              <p:nvSpPr>
                <p:cNvPr id="2208" name="Google Shape;2208;p15"/>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9" name="Google Shape;2209;p1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10" name="Google Shape;2210;p15"/>
              <p:cNvGrpSpPr/>
              <p:nvPr/>
            </p:nvGrpSpPr>
            <p:grpSpPr>
              <a:xfrm>
                <a:off x="8715085" y="603328"/>
                <a:ext cx="436817" cy="522335"/>
                <a:chOff x="8715085" y="603328"/>
                <a:chExt cx="436817" cy="522335"/>
              </a:xfrm>
            </p:grpSpPr>
            <p:sp>
              <p:nvSpPr>
                <p:cNvPr id="2211" name="Google Shape;2211;p1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2" name="Google Shape;2212;p1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13" name="Google Shape;2213;p1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4" name="Google Shape;2214;p1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5" name="Google Shape;2215;p1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16" name="Google Shape;2216;p15"/>
            <p:cNvGrpSpPr/>
            <p:nvPr/>
          </p:nvGrpSpPr>
          <p:grpSpPr>
            <a:xfrm flipH="1">
              <a:off x="8127313" y="716372"/>
              <a:ext cx="1477581" cy="1710736"/>
              <a:chOff x="8390004" y="456115"/>
              <a:chExt cx="904162" cy="1046834"/>
            </a:xfrm>
          </p:grpSpPr>
          <p:grpSp>
            <p:nvGrpSpPr>
              <p:cNvPr id="2217" name="Google Shape;2217;p15"/>
              <p:cNvGrpSpPr/>
              <p:nvPr/>
            </p:nvGrpSpPr>
            <p:grpSpPr>
              <a:xfrm>
                <a:off x="8390004" y="1344626"/>
                <a:ext cx="193429" cy="158323"/>
                <a:chOff x="8390004" y="1344626"/>
                <a:chExt cx="193429" cy="158323"/>
              </a:xfrm>
            </p:grpSpPr>
            <p:sp>
              <p:nvSpPr>
                <p:cNvPr id="2218" name="Google Shape;2218;p1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9" name="Google Shape;2219;p1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20" name="Google Shape;2220;p15"/>
              <p:cNvGrpSpPr/>
              <p:nvPr/>
            </p:nvGrpSpPr>
            <p:grpSpPr>
              <a:xfrm>
                <a:off x="8437418" y="1249718"/>
                <a:ext cx="235873" cy="221893"/>
                <a:chOff x="8437418" y="1249718"/>
                <a:chExt cx="235873" cy="221893"/>
              </a:xfrm>
            </p:grpSpPr>
            <p:sp>
              <p:nvSpPr>
                <p:cNvPr id="2221" name="Google Shape;2221;p1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2" name="Google Shape;2222;p1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23" name="Google Shape;2223;p1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4" name="Google Shape;2224;p1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25" name="Google Shape;2225;p15"/>
              <p:cNvGrpSpPr/>
              <p:nvPr/>
            </p:nvGrpSpPr>
            <p:grpSpPr>
              <a:xfrm>
                <a:off x="8433011" y="1095392"/>
                <a:ext cx="388579" cy="353169"/>
                <a:chOff x="8433011" y="1095392"/>
                <a:chExt cx="388579" cy="353169"/>
              </a:xfrm>
            </p:grpSpPr>
            <p:sp>
              <p:nvSpPr>
                <p:cNvPr id="2226" name="Google Shape;2226;p1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7" name="Google Shape;2227;p1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28" name="Google Shape;2228;p15"/>
              <p:cNvGrpSpPr/>
              <p:nvPr/>
            </p:nvGrpSpPr>
            <p:grpSpPr>
              <a:xfrm>
                <a:off x="8457991" y="456115"/>
                <a:ext cx="836175" cy="922341"/>
                <a:chOff x="8457991" y="456115"/>
                <a:chExt cx="836175" cy="922341"/>
              </a:xfrm>
            </p:grpSpPr>
            <p:sp>
              <p:nvSpPr>
                <p:cNvPr id="2229" name="Google Shape;2229;p1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0" name="Google Shape;2230;p1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31" name="Google Shape;2231;p15"/>
              <p:cNvGrpSpPr/>
              <p:nvPr/>
            </p:nvGrpSpPr>
            <p:grpSpPr>
              <a:xfrm>
                <a:off x="9017765" y="1062485"/>
                <a:ext cx="43394" cy="51843"/>
                <a:chOff x="9017765" y="1062485"/>
                <a:chExt cx="43394" cy="51843"/>
              </a:xfrm>
            </p:grpSpPr>
            <p:sp>
              <p:nvSpPr>
                <p:cNvPr id="2232" name="Google Shape;2232;p15"/>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3" name="Google Shape;2233;p1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34" name="Google Shape;2234;p15"/>
              <p:cNvGrpSpPr/>
              <p:nvPr/>
            </p:nvGrpSpPr>
            <p:grpSpPr>
              <a:xfrm>
                <a:off x="8715085" y="603328"/>
                <a:ext cx="436817" cy="522335"/>
                <a:chOff x="8715085" y="603328"/>
                <a:chExt cx="436817" cy="522335"/>
              </a:xfrm>
            </p:grpSpPr>
            <p:sp>
              <p:nvSpPr>
                <p:cNvPr id="2235" name="Google Shape;2235;p1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6" name="Google Shape;2236;p1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37" name="Google Shape;2237;p1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8" name="Google Shape;2238;p1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9" name="Google Shape;2239;p1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72252576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015 Station Rotation">
  <p:cSld name="015 Station Rotation">
    <p:spTree>
      <p:nvGrpSpPr>
        <p:cNvPr id="1" name="Shape 2240"/>
        <p:cNvGrpSpPr/>
        <p:nvPr/>
      </p:nvGrpSpPr>
      <p:grpSpPr>
        <a:xfrm>
          <a:off x="0" y="0"/>
          <a:ext cx="0" cy="0"/>
          <a:chOff x="0" y="0"/>
          <a:chExt cx="0" cy="0"/>
        </a:xfrm>
      </p:grpSpPr>
      <p:sp>
        <p:nvSpPr>
          <p:cNvPr id="2241" name="Google Shape;2241;p16"/>
          <p:cNvSpPr/>
          <p:nvPr/>
        </p:nvSpPr>
        <p:spPr>
          <a:xfrm rot="-2700000">
            <a:off x="9648668" y="1020991"/>
            <a:ext cx="1593938" cy="16101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2" name="Google Shape;2242;p16"/>
          <p:cNvSpPr/>
          <p:nvPr/>
        </p:nvSpPr>
        <p:spPr>
          <a:xfrm rot="2125079">
            <a:off x="7521054" y="1133887"/>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3" name="Google Shape;2243;p16"/>
          <p:cNvSpPr/>
          <p:nvPr/>
        </p:nvSpPr>
        <p:spPr>
          <a:xfrm rot="-2454863">
            <a:off x="5371645" y="1086577"/>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4" name="Google Shape;2244;p16"/>
          <p:cNvSpPr/>
          <p:nvPr/>
        </p:nvSpPr>
        <p:spPr>
          <a:xfrm rot="2341434">
            <a:off x="3164568" y="1070993"/>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5" name="Google Shape;2245;p16"/>
          <p:cNvSpPr/>
          <p:nvPr/>
        </p:nvSpPr>
        <p:spPr>
          <a:xfrm rot="-2700000">
            <a:off x="905852" y="5065374"/>
            <a:ext cx="1593938" cy="16101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6" name="Google Shape;2246;p16"/>
          <p:cNvSpPr/>
          <p:nvPr/>
        </p:nvSpPr>
        <p:spPr>
          <a:xfrm rot="2125079">
            <a:off x="886838" y="4072237"/>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7" name="Google Shape;2247;p16"/>
          <p:cNvSpPr/>
          <p:nvPr/>
        </p:nvSpPr>
        <p:spPr>
          <a:xfrm rot="2341434">
            <a:off x="922068" y="1942476"/>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8" name="Google Shape;2248;p16"/>
          <p:cNvSpPr/>
          <p:nvPr/>
        </p:nvSpPr>
        <p:spPr>
          <a:xfrm rot="-2454863">
            <a:off x="893062" y="2980110"/>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9" name="Google Shape;2249;p16"/>
          <p:cNvSpPr/>
          <p:nvPr/>
        </p:nvSpPr>
        <p:spPr>
          <a:xfrm>
            <a:off x="2986100" y="2252614"/>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0" name="Google Shape;2250;p16"/>
          <p:cNvSpPr/>
          <p:nvPr/>
        </p:nvSpPr>
        <p:spPr>
          <a:xfrm>
            <a:off x="7363079" y="2252614"/>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1" name="Google Shape;2251;p16"/>
          <p:cNvSpPr/>
          <p:nvPr/>
        </p:nvSpPr>
        <p:spPr>
          <a:xfrm>
            <a:off x="5174680" y="2252615"/>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2" name="Google Shape;2252;p16"/>
          <p:cNvSpPr/>
          <p:nvPr/>
        </p:nvSpPr>
        <p:spPr>
          <a:xfrm>
            <a:off x="9551478" y="2242233"/>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3" name="Google Shape;2253;p16"/>
          <p:cNvSpPr/>
          <p:nvPr/>
        </p:nvSpPr>
        <p:spPr>
          <a:xfrm>
            <a:off x="2921318"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1</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4" name="Google Shape;2254;p16"/>
          <p:cNvSpPr/>
          <p:nvPr/>
        </p:nvSpPr>
        <p:spPr>
          <a:xfrm>
            <a:off x="646750" y="2431121"/>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1</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5" name="Google Shape;2255;p16"/>
          <p:cNvSpPr/>
          <p:nvPr/>
        </p:nvSpPr>
        <p:spPr>
          <a:xfrm>
            <a:off x="646750" y="3481118"/>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2</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6" name="Google Shape;2256;p16"/>
          <p:cNvSpPr/>
          <p:nvPr/>
        </p:nvSpPr>
        <p:spPr>
          <a:xfrm>
            <a:off x="646750" y="4531116"/>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3</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7" name="Google Shape;2257;p16"/>
          <p:cNvSpPr/>
          <p:nvPr/>
        </p:nvSpPr>
        <p:spPr>
          <a:xfrm>
            <a:off x="646750" y="5581162"/>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4</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8" name="Google Shape;2258;p16"/>
          <p:cNvSpPr/>
          <p:nvPr/>
        </p:nvSpPr>
        <p:spPr>
          <a:xfrm>
            <a:off x="5102610"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2</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9" name="Google Shape;2259;p16"/>
          <p:cNvSpPr/>
          <p:nvPr/>
        </p:nvSpPr>
        <p:spPr>
          <a:xfrm>
            <a:off x="7283901"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3</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60" name="Google Shape;2260;p16"/>
          <p:cNvSpPr/>
          <p:nvPr/>
        </p:nvSpPr>
        <p:spPr>
          <a:xfrm>
            <a:off x="9465193"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4</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61" name="Google Shape;2261;p16"/>
          <p:cNvSpPr/>
          <p:nvPr/>
        </p:nvSpPr>
        <p:spPr>
          <a:xfrm>
            <a:off x="2986100" y="3338931"/>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2" name="Google Shape;2262;p16"/>
          <p:cNvSpPr/>
          <p:nvPr/>
        </p:nvSpPr>
        <p:spPr>
          <a:xfrm>
            <a:off x="7363079" y="3338931"/>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3" name="Google Shape;2263;p16"/>
          <p:cNvSpPr/>
          <p:nvPr/>
        </p:nvSpPr>
        <p:spPr>
          <a:xfrm>
            <a:off x="5174680" y="3338931"/>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4" name="Google Shape;2264;p16"/>
          <p:cNvSpPr/>
          <p:nvPr/>
        </p:nvSpPr>
        <p:spPr>
          <a:xfrm>
            <a:off x="9551478" y="3328550"/>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5" name="Google Shape;2265;p16"/>
          <p:cNvSpPr/>
          <p:nvPr/>
        </p:nvSpPr>
        <p:spPr>
          <a:xfrm>
            <a:off x="2986100" y="4435631"/>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6" name="Google Shape;2266;p16"/>
          <p:cNvSpPr/>
          <p:nvPr/>
        </p:nvSpPr>
        <p:spPr>
          <a:xfrm>
            <a:off x="7363079" y="4435631"/>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7" name="Google Shape;2267;p16"/>
          <p:cNvSpPr/>
          <p:nvPr/>
        </p:nvSpPr>
        <p:spPr>
          <a:xfrm>
            <a:off x="5174680" y="4435631"/>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8" name="Google Shape;2268;p16"/>
          <p:cNvSpPr/>
          <p:nvPr/>
        </p:nvSpPr>
        <p:spPr>
          <a:xfrm>
            <a:off x="9551478" y="4425250"/>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9" name="Google Shape;2269;p16"/>
          <p:cNvSpPr/>
          <p:nvPr/>
        </p:nvSpPr>
        <p:spPr>
          <a:xfrm>
            <a:off x="2986100" y="5521947"/>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0" name="Google Shape;2270;p16"/>
          <p:cNvSpPr/>
          <p:nvPr/>
        </p:nvSpPr>
        <p:spPr>
          <a:xfrm>
            <a:off x="7363079" y="5521948"/>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1" name="Google Shape;2271;p16"/>
          <p:cNvSpPr/>
          <p:nvPr/>
        </p:nvSpPr>
        <p:spPr>
          <a:xfrm>
            <a:off x="5174680" y="5521948"/>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2" name="Google Shape;2272;p16"/>
          <p:cNvSpPr/>
          <p:nvPr/>
        </p:nvSpPr>
        <p:spPr>
          <a:xfrm>
            <a:off x="9551478" y="5511567"/>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73" name="Google Shape;2273;p16"/>
          <p:cNvGrpSpPr/>
          <p:nvPr/>
        </p:nvGrpSpPr>
        <p:grpSpPr>
          <a:xfrm rot="-142713" flipH="1">
            <a:off x="933069" y="1182165"/>
            <a:ext cx="923556" cy="1093403"/>
            <a:chOff x="15662019" y="7573647"/>
            <a:chExt cx="1385387" cy="1640167"/>
          </a:xfrm>
        </p:grpSpPr>
        <p:grpSp>
          <p:nvGrpSpPr>
            <p:cNvPr id="2274" name="Google Shape;2274;p16"/>
            <p:cNvGrpSpPr/>
            <p:nvPr/>
          </p:nvGrpSpPr>
          <p:grpSpPr>
            <a:xfrm>
              <a:off x="15662019" y="7580072"/>
              <a:ext cx="1385387" cy="1633742"/>
              <a:chOff x="4444301" y="5303307"/>
              <a:chExt cx="837446" cy="987573"/>
            </a:xfrm>
          </p:grpSpPr>
          <p:grpSp>
            <p:nvGrpSpPr>
              <p:cNvPr id="2275" name="Google Shape;2275;p16"/>
              <p:cNvGrpSpPr/>
              <p:nvPr/>
            </p:nvGrpSpPr>
            <p:grpSpPr>
              <a:xfrm>
                <a:off x="4447958" y="5864581"/>
                <a:ext cx="411276" cy="403725"/>
                <a:chOff x="4447958" y="5864581"/>
                <a:chExt cx="411276" cy="403725"/>
              </a:xfrm>
            </p:grpSpPr>
            <p:sp>
              <p:nvSpPr>
                <p:cNvPr id="2276" name="Google Shape;2276;p1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7" name="Google Shape;2277;p1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78" name="Google Shape;2278;p16"/>
              <p:cNvGrpSpPr/>
              <p:nvPr/>
            </p:nvGrpSpPr>
            <p:grpSpPr>
              <a:xfrm>
                <a:off x="4444301" y="6116630"/>
                <a:ext cx="191552" cy="174250"/>
                <a:chOff x="4444301" y="6116630"/>
                <a:chExt cx="191552" cy="174250"/>
              </a:xfrm>
            </p:grpSpPr>
            <p:sp>
              <p:nvSpPr>
                <p:cNvPr id="2279" name="Google Shape;2279;p1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0" name="Google Shape;2280;p1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81" name="Google Shape;2281;p16"/>
              <p:cNvGrpSpPr/>
              <p:nvPr/>
            </p:nvGrpSpPr>
            <p:grpSpPr>
              <a:xfrm>
                <a:off x="4462311" y="5636933"/>
                <a:ext cx="572525" cy="575651"/>
                <a:chOff x="4462311" y="5636933"/>
                <a:chExt cx="572525" cy="575651"/>
              </a:xfrm>
            </p:grpSpPr>
            <p:sp>
              <p:nvSpPr>
                <p:cNvPr id="2282" name="Google Shape;2282;p1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3" name="Google Shape;2283;p1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84" name="Google Shape;2284;p16"/>
              <p:cNvGrpSpPr/>
              <p:nvPr/>
            </p:nvGrpSpPr>
            <p:grpSpPr>
              <a:xfrm>
                <a:off x="4751814" y="5483009"/>
                <a:ext cx="402028" cy="354862"/>
                <a:chOff x="4751814" y="5483009"/>
                <a:chExt cx="402028" cy="354862"/>
              </a:xfrm>
            </p:grpSpPr>
            <p:sp>
              <p:nvSpPr>
                <p:cNvPr id="2285" name="Google Shape;2285;p1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6" name="Google Shape;2286;p1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87" name="Google Shape;2287;p16"/>
              <p:cNvGrpSpPr/>
              <p:nvPr/>
            </p:nvGrpSpPr>
            <p:grpSpPr>
              <a:xfrm>
                <a:off x="4865542" y="5303307"/>
                <a:ext cx="416205" cy="387402"/>
                <a:chOff x="4865542" y="5303307"/>
                <a:chExt cx="416205" cy="387402"/>
              </a:xfrm>
            </p:grpSpPr>
            <p:sp>
              <p:nvSpPr>
                <p:cNvPr id="2288" name="Google Shape;2288;p1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9" name="Google Shape;2289;p1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90" name="Google Shape;2290;p16"/>
              <p:cNvGrpSpPr/>
              <p:nvPr/>
            </p:nvGrpSpPr>
            <p:grpSpPr>
              <a:xfrm>
                <a:off x="4804248" y="5401592"/>
                <a:ext cx="421233" cy="357222"/>
                <a:chOff x="4804248" y="5401592"/>
                <a:chExt cx="421233" cy="357222"/>
              </a:xfrm>
            </p:grpSpPr>
            <p:sp>
              <p:nvSpPr>
                <p:cNvPr id="2291" name="Google Shape;2291;p1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2" name="Google Shape;2292;p1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93" name="Google Shape;2293;p16"/>
              <p:cNvGrpSpPr/>
              <p:nvPr/>
            </p:nvGrpSpPr>
            <p:grpSpPr>
              <a:xfrm>
                <a:off x="4680264" y="5562151"/>
                <a:ext cx="421201" cy="357254"/>
                <a:chOff x="4680264" y="5562151"/>
                <a:chExt cx="421201" cy="357254"/>
              </a:xfrm>
            </p:grpSpPr>
            <p:sp>
              <p:nvSpPr>
                <p:cNvPr id="2294" name="Google Shape;2294;p1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5" name="Google Shape;2295;p1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96" name="Google Shape;2296;p1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97" name="Google Shape;2297;p16"/>
              <p:cNvGrpSpPr/>
              <p:nvPr/>
            </p:nvGrpSpPr>
            <p:grpSpPr>
              <a:xfrm>
                <a:off x="4661227" y="5807423"/>
                <a:ext cx="195857" cy="208030"/>
                <a:chOff x="4661227" y="5807423"/>
                <a:chExt cx="195857" cy="208030"/>
              </a:xfrm>
            </p:grpSpPr>
            <p:sp>
              <p:nvSpPr>
                <p:cNvPr id="2298" name="Google Shape;2298;p1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9" name="Google Shape;2299;p1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00" name="Google Shape;2300;p1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01" name="Google Shape;2301;p16"/>
            <p:cNvGrpSpPr/>
            <p:nvPr/>
          </p:nvGrpSpPr>
          <p:grpSpPr>
            <a:xfrm>
              <a:off x="15662019" y="7573647"/>
              <a:ext cx="1385387" cy="1633742"/>
              <a:chOff x="4444301" y="5303307"/>
              <a:chExt cx="837446" cy="987573"/>
            </a:xfrm>
          </p:grpSpPr>
          <p:grpSp>
            <p:nvGrpSpPr>
              <p:cNvPr id="2302" name="Google Shape;2302;p16"/>
              <p:cNvGrpSpPr/>
              <p:nvPr/>
            </p:nvGrpSpPr>
            <p:grpSpPr>
              <a:xfrm>
                <a:off x="4447958" y="5864581"/>
                <a:ext cx="411276" cy="403725"/>
                <a:chOff x="4447958" y="5864581"/>
                <a:chExt cx="411276" cy="403725"/>
              </a:xfrm>
            </p:grpSpPr>
            <p:sp>
              <p:nvSpPr>
                <p:cNvPr id="2303" name="Google Shape;2303;p1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04" name="Google Shape;2304;p1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05" name="Google Shape;2305;p16"/>
              <p:cNvGrpSpPr/>
              <p:nvPr/>
            </p:nvGrpSpPr>
            <p:grpSpPr>
              <a:xfrm>
                <a:off x="4444301" y="6116630"/>
                <a:ext cx="191552" cy="174250"/>
                <a:chOff x="4444301" y="6116630"/>
                <a:chExt cx="191552" cy="174250"/>
              </a:xfrm>
            </p:grpSpPr>
            <p:sp>
              <p:nvSpPr>
                <p:cNvPr id="2306" name="Google Shape;2306;p1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07" name="Google Shape;2307;p1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08" name="Google Shape;2308;p16"/>
              <p:cNvGrpSpPr/>
              <p:nvPr/>
            </p:nvGrpSpPr>
            <p:grpSpPr>
              <a:xfrm>
                <a:off x="4462311" y="5636933"/>
                <a:ext cx="572525" cy="575651"/>
                <a:chOff x="4462311" y="5636933"/>
                <a:chExt cx="572525" cy="575651"/>
              </a:xfrm>
            </p:grpSpPr>
            <p:sp>
              <p:nvSpPr>
                <p:cNvPr id="2309" name="Google Shape;2309;p1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0" name="Google Shape;2310;p1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1" name="Google Shape;2311;p16"/>
              <p:cNvGrpSpPr/>
              <p:nvPr/>
            </p:nvGrpSpPr>
            <p:grpSpPr>
              <a:xfrm>
                <a:off x="4751814" y="5483009"/>
                <a:ext cx="402028" cy="354862"/>
                <a:chOff x="4751814" y="5483009"/>
                <a:chExt cx="402028" cy="354862"/>
              </a:xfrm>
            </p:grpSpPr>
            <p:sp>
              <p:nvSpPr>
                <p:cNvPr id="2312" name="Google Shape;2312;p1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3" name="Google Shape;2313;p1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4" name="Google Shape;2314;p16"/>
              <p:cNvGrpSpPr/>
              <p:nvPr/>
            </p:nvGrpSpPr>
            <p:grpSpPr>
              <a:xfrm>
                <a:off x="4865542" y="5303307"/>
                <a:ext cx="416205" cy="387402"/>
                <a:chOff x="4865542" y="5303307"/>
                <a:chExt cx="416205" cy="387402"/>
              </a:xfrm>
            </p:grpSpPr>
            <p:sp>
              <p:nvSpPr>
                <p:cNvPr id="2315" name="Google Shape;2315;p1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6" name="Google Shape;2316;p1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7" name="Google Shape;2317;p16"/>
              <p:cNvGrpSpPr/>
              <p:nvPr/>
            </p:nvGrpSpPr>
            <p:grpSpPr>
              <a:xfrm>
                <a:off x="4804248" y="5401592"/>
                <a:ext cx="421233" cy="357222"/>
                <a:chOff x="4804248" y="5401592"/>
                <a:chExt cx="421233" cy="357222"/>
              </a:xfrm>
            </p:grpSpPr>
            <p:sp>
              <p:nvSpPr>
                <p:cNvPr id="2318" name="Google Shape;2318;p1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9" name="Google Shape;2319;p1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20" name="Google Shape;2320;p16"/>
              <p:cNvGrpSpPr/>
              <p:nvPr/>
            </p:nvGrpSpPr>
            <p:grpSpPr>
              <a:xfrm>
                <a:off x="4680264" y="5562151"/>
                <a:ext cx="421201" cy="357254"/>
                <a:chOff x="4680264" y="5562151"/>
                <a:chExt cx="421201" cy="357254"/>
              </a:xfrm>
            </p:grpSpPr>
            <p:sp>
              <p:nvSpPr>
                <p:cNvPr id="2321" name="Google Shape;2321;p1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22" name="Google Shape;2322;p1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23" name="Google Shape;2323;p1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324" name="Google Shape;2324;p16"/>
              <p:cNvGrpSpPr/>
              <p:nvPr/>
            </p:nvGrpSpPr>
            <p:grpSpPr>
              <a:xfrm>
                <a:off x="4661227" y="5807423"/>
                <a:ext cx="195857" cy="208030"/>
                <a:chOff x="4661227" y="5807423"/>
                <a:chExt cx="195857" cy="208030"/>
              </a:xfrm>
            </p:grpSpPr>
            <p:sp>
              <p:nvSpPr>
                <p:cNvPr id="2325" name="Google Shape;2325;p1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26" name="Google Shape;2326;p1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27" name="Google Shape;2327;p1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114652737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016 Choice Board">
  <p:cSld name="016 Choice Board">
    <p:spTree>
      <p:nvGrpSpPr>
        <p:cNvPr id="1" name="Shape 2328"/>
        <p:cNvGrpSpPr/>
        <p:nvPr/>
      </p:nvGrpSpPr>
      <p:grpSpPr>
        <a:xfrm>
          <a:off x="0" y="0"/>
          <a:ext cx="0" cy="0"/>
          <a:chOff x="0" y="0"/>
          <a:chExt cx="0" cy="0"/>
        </a:xfrm>
      </p:grpSpPr>
      <p:sp>
        <p:nvSpPr>
          <p:cNvPr id="2329" name="Google Shape;2329;p17"/>
          <p:cNvSpPr/>
          <p:nvPr/>
        </p:nvSpPr>
        <p:spPr>
          <a:xfrm>
            <a:off x="868759"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0" name="Google Shape;2330;p17"/>
          <p:cNvSpPr/>
          <p:nvPr/>
        </p:nvSpPr>
        <p:spPr>
          <a:xfrm>
            <a:off x="3538927"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1" name="Google Shape;2331;p17"/>
          <p:cNvSpPr/>
          <p:nvPr/>
        </p:nvSpPr>
        <p:spPr>
          <a:xfrm>
            <a:off x="6209095"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2" name="Google Shape;2332;p17"/>
          <p:cNvSpPr/>
          <p:nvPr/>
        </p:nvSpPr>
        <p:spPr>
          <a:xfrm>
            <a:off x="8879263"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3" name="Google Shape;2333;p17"/>
          <p:cNvSpPr/>
          <p:nvPr/>
        </p:nvSpPr>
        <p:spPr>
          <a:xfrm>
            <a:off x="868759"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4" name="Google Shape;2334;p17"/>
          <p:cNvSpPr/>
          <p:nvPr/>
        </p:nvSpPr>
        <p:spPr>
          <a:xfrm>
            <a:off x="3538927"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5" name="Google Shape;2335;p17"/>
          <p:cNvSpPr/>
          <p:nvPr/>
        </p:nvSpPr>
        <p:spPr>
          <a:xfrm>
            <a:off x="6209095"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6" name="Google Shape;2336;p17"/>
          <p:cNvSpPr/>
          <p:nvPr/>
        </p:nvSpPr>
        <p:spPr>
          <a:xfrm>
            <a:off x="8879263"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7" name="Google Shape;2337;p17"/>
          <p:cNvSpPr/>
          <p:nvPr/>
        </p:nvSpPr>
        <p:spPr>
          <a:xfrm>
            <a:off x="868759"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8" name="Google Shape;2338;p17"/>
          <p:cNvSpPr/>
          <p:nvPr/>
        </p:nvSpPr>
        <p:spPr>
          <a:xfrm>
            <a:off x="3538927"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9" name="Google Shape;2339;p17"/>
          <p:cNvSpPr/>
          <p:nvPr/>
        </p:nvSpPr>
        <p:spPr>
          <a:xfrm>
            <a:off x="6209095"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0" name="Google Shape;2340;p17"/>
          <p:cNvSpPr/>
          <p:nvPr/>
        </p:nvSpPr>
        <p:spPr>
          <a:xfrm>
            <a:off x="8879263"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1" name="Google Shape;2341;p17"/>
          <p:cNvSpPr/>
          <p:nvPr/>
        </p:nvSpPr>
        <p:spPr>
          <a:xfrm>
            <a:off x="868759"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2" name="Google Shape;2342;p17"/>
          <p:cNvSpPr/>
          <p:nvPr/>
        </p:nvSpPr>
        <p:spPr>
          <a:xfrm>
            <a:off x="3538927"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3" name="Google Shape;2343;p17"/>
          <p:cNvSpPr/>
          <p:nvPr/>
        </p:nvSpPr>
        <p:spPr>
          <a:xfrm>
            <a:off x="6209095"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4" name="Google Shape;2344;p17"/>
          <p:cNvSpPr/>
          <p:nvPr/>
        </p:nvSpPr>
        <p:spPr>
          <a:xfrm>
            <a:off x="8879263"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5" name="Google Shape;2345;p17"/>
          <p:cNvSpPr/>
          <p:nvPr/>
        </p:nvSpPr>
        <p:spPr>
          <a:xfrm>
            <a:off x="943807" y="1976950"/>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46" name="Google Shape;2346;p17" descr="Eye outline"/>
          <p:cNvGrpSpPr/>
          <p:nvPr/>
        </p:nvGrpSpPr>
        <p:grpSpPr>
          <a:xfrm>
            <a:off x="3626425" y="1978337"/>
            <a:ext cx="270927" cy="152832"/>
            <a:chOff x="2017451" y="997371"/>
            <a:chExt cx="742944" cy="419100"/>
          </a:xfrm>
        </p:grpSpPr>
        <p:sp>
          <p:nvSpPr>
            <p:cNvPr id="2347" name="Google Shape;2347;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8" name="Google Shape;2348;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49" name="Google Shape;2349;p17" descr="Ear outline"/>
          <p:cNvGrpSpPr/>
          <p:nvPr/>
        </p:nvGrpSpPr>
        <p:grpSpPr>
          <a:xfrm>
            <a:off x="6257091" y="1979346"/>
            <a:ext cx="173020" cy="232803"/>
            <a:chOff x="5019702" y="2885850"/>
            <a:chExt cx="474460" cy="638400"/>
          </a:xfrm>
        </p:grpSpPr>
        <p:sp>
          <p:nvSpPr>
            <p:cNvPr id="2350" name="Google Shape;2350;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1" name="Google Shape;2351;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52" name="Google Shape;2352;p17"/>
          <p:cNvSpPr/>
          <p:nvPr/>
        </p:nvSpPr>
        <p:spPr>
          <a:xfrm>
            <a:off x="8972468" y="1999594"/>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53" name="Google Shape;2353;p17" descr="Ear outline"/>
          <p:cNvGrpSpPr/>
          <p:nvPr/>
        </p:nvGrpSpPr>
        <p:grpSpPr>
          <a:xfrm>
            <a:off x="974559" y="3099000"/>
            <a:ext cx="173020" cy="232803"/>
            <a:chOff x="5019702" y="2885850"/>
            <a:chExt cx="474460" cy="638400"/>
          </a:xfrm>
        </p:grpSpPr>
        <p:sp>
          <p:nvSpPr>
            <p:cNvPr id="2354" name="Google Shape;2354;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5" name="Google Shape;2355;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56" name="Google Shape;2356;p17" descr="Ear outline"/>
          <p:cNvGrpSpPr/>
          <p:nvPr/>
        </p:nvGrpSpPr>
        <p:grpSpPr>
          <a:xfrm>
            <a:off x="8972435" y="4263720"/>
            <a:ext cx="173020" cy="232803"/>
            <a:chOff x="5019702" y="2885850"/>
            <a:chExt cx="474460" cy="638400"/>
          </a:xfrm>
        </p:grpSpPr>
        <p:sp>
          <p:nvSpPr>
            <p:cNvPr id="2357" name="Google Shape;2357;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8" name="Google Shape;2358;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59" name="Google Shape;2359;p17" descr="Ear outline"/>
          <p:cNvGrpSpPr/>
          <p:nvPr/>
        </p:nvGrpSpPr>
        <p:grpSpPr>
          <a:xfrm>
            <a:off x="3626404" y="5389027"/>
            <a:ext cx="173020" cy="232803"/>
            <a:chOff x="5019702" y="2885850"/>
            <a:chExt cx="474460" cy="638400"/>
          </a:xfrm>
        </p:grpSpPr>
        <p:sp>
          <p:nvSpPr>
            <p:cNvPr id="2360" name="Google Shape;2360;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1" name="Google Shape;2361;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62" name="Google Shape;2362;p17" descr="Eye outline"/>
          <p:cNvGrpSpPr/>
          <p:nvPr/>
        </p:nvGrpSpPr>
        <p:grpSpPr>
          <a:xfrm>
            <a:off x="8975675" y="3099007"/>
            <a:ext cx="270927" cy="152832"/>
            <a:chOff x="2017451" y="997371"/>
            <a:chExt cx="742944" cy="419100"/>
          </a:xfrm>
        </p:grpSpPr>
        <p:sp>
          <p:nvSpPr>
            <p:cNvPr id="2363" name="Google Shape;2363;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4" name="Google Shape;2364;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65" name="Google Shape;2365;p17" descr="Eye outline"/>
          <p:cNvGrpSpPr/>
          <p:nvPr/>
        </p:nvGrpSpPr>
        <p:grpSpPr>
          <a:xfrm>
            <a:off x="925624" y="4252011"/>
            <a:ext cx="270927" cy="152832"/>
            <a:chOff x="2017451" y="997371"/>
            <a:chExt cx="742944" cy="419100"/>
          </a:xfrm>
        </p:grpSpPr>
        <p:sp>
          <p:nvSpPr>
            <p:cNvPr id="2366" name="Google Shape;2366;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7" name="Google Shape;2367;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68" name="Google Shape;2368;p17" descr="Eye outline"/>
          <p:cNvGrpSpPr/>
          <p:nvPr/>
        </p:nvGrpSpPr>
        <p:grpSpPr>
          <a:xfrm>
            <a:off x="6257112" y="5370620"/>
            <a:ext cx="270927" cy="152832"/>
            <a:chOff x="2017451" y="997371"/>
            <a:chExt cx="742944" cy="419100"/>
          </a:xfrm>
        </p:grpSpPr>
        <p:sp>
          <p:nvSpPr>
            <p:cNvPr id="2369" name="Google Shape;2369;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0" name="Google Shape;2370;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71" name="Google Shape;2371;p17"/>
          <p:cNvSpPr/>
          <p:nvPr/>
        </p:nvSpPr>
        <p:spPr>
          <a:xfrm>
            <a:off x="3623218" y="3076557"/>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2" name="Google Shape;2372;p17"/>
          <p:cNvSpPr/>
          <p:nvPr/>
        </p:nvSpPr>
        <p:spPr>
          <a:xfrm>
            <a:off x="6257123" y="4241278"/>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3" name="Google Shape;2373;p17"/>
          <p:cNvSpPr/>
          <p:nvPr/>
        </p:nvSpPr>
        <p:spPr>
          <a:xfrm>
            <a:off x="922417" y="5366584"/>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4" name="Google Shape;2374;p17"/>
          <p:cNvSpPr/>
          <p:nvPr/>
        </p:nvSpPr>
        <p:spPr>
          <a:xfrm>
            <a:off x="6258414" y="3090511"/>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5" name="Google Shape;2375;p17"/>
          <p:cNvSpPr/>
          <p:nvPr/>
        </p:nvSpPr>
        <p:spPr>
          <a:xfrm>
            <a:off x="3595652" y="4235448"/>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6" name="Google Shape;2376;p17"/>
          <p:cNvSpPr/>
          <p:nvPr/>
        </p:nvSpPr>
        <p:spPr>
          <a:xfrm>
            <a:off x="8941683" y="5369233"/>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7" name="Google Shape;2377;p17"/>
          <p:cNvSpPr/>
          <p:nvPr/>
        </p:nvSpPr>
        <p:spPr>
          <a:xfrm>
            <a:off x="10825800" y="5760966"/>
            <a:ext cx="778210" cy="66557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78" name="Google Shape;2378;p17"/>
          <p:cNvSpPr/>
          <p:nvPr/>
        </p:nvSpPr>
        <p:spPr>
          <a:xfrm>
            <a:off x="678399" y="5780433"/>
            <a:ext cx="658581" cy="665297"/>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79" name="Google Shape;2379;p17"/>
          <p:cNvSpPr/>
          <p:nvPr/>
        </p:nvSpPr>
        <p:spPr>
          <a:xfrm rot="5230440">
            <a:off x="10739297" y="1652590"/>
            <a:ext cx="882576" cy="804320"/>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380" name="Google Shape;2380;p17"/>
          <p:cNvGrpSpPr/>
          <p:nvPr/>
        </p:nvGrpSpPr>
        <p:grpSpPr>
          <a:xfrm>
            <a:off x="460790" y="414621"/>
            <a:ext cx="1093803" cy="1140530"/>
            <a:chOff x="2451372" y="7926631"/>
            <a:chExt cx="1640705" cy="1710795"/>
          </a:xfrm>
        </p:grpSpPr>
        <p:grpSp>
          <p:nvGrpSpPr>
            <p:cNvPr id="2381" name="Google Shape;2381;p17"/>
            <p:cNvGrpSpPr/>
            <p:nvPr/>
          </p:nvGrpSpPr>
          <p:grpSpPr>
            <a:xfrm>
              <a:off x="2451372" y="7926631"/>
              <a:ext cx="1640705" cy="1710795"/>
              <a:chOff x="10913347" y="1720888"/>
              <a:chExt cx="918545" cy="957731"/>
            </a:xfrm>
          </p:grpSpPr>
          <p:grpSp>
            <p:nvGrpSpPr>
              <p:cNvPr id="2382" name="Google Shape;2382;p17"/>
              <p:cNvGrpSpPr/>
              <p:nvPr/>
            </p:nvGrpSpPr>
            <p:grpSpPr>
              <a:xfrm>
                <a:off x="10913347" y="1960327"/>
                <a:ext cx="918545" cy="718292"/>
                <a:chOff x="10913347" y="1960327"/>
                <a:chExt cx="918545" cy="718292"/>
              </a:xfrm>
            </p:grpSpPr>
            <p:sp>
              <p:nvSpPr>
                <p:cNvPr id="2383" name="Google Shape;2383;p17"/>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84" name="Google Shape;2384;p17"/>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85" name="Google Shape;2385;p17"/>
              <p:cNvGrpSpPr/>
              <p:nvPr/>
            </p:nvGrpSpPr>
            <p:grpSpPr>
              <a:xfrm>
                <a:off x="10974609" y="2212942"/>
                <a:ext cx="209169" cy="209168"/>
                <a:chOff x="10974609" y="2212942"/>
                <a:chExt cx="209169" cy="209168"/>
              </a:xfrm>
            </p:grpSpPr>
            <p:sp>
              <p:nvSpPr>
                <p:cNvPr id="2386" name="Google Shape;2386;p17"/>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87" name="Google Shape;2387;p17"/>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88" name="Google Shape;2388;p17"/>
              <p:cNvGrpSpPr/>
              <p:nvPr/>
            </p:nvGrpSpPr>
            <p:grpSpPr>
              <a:xfrm>
                <a:off x="11175206" y="2363437"/>
                <a:ext cx="209168" cy="209168"/>
                <a:chOff x="11175206" y="2363437"/>
                <a:chExt cx="209168" cy="209168"/>
              </a:xfrm>
            </p:grpSpPr>
            <p:sp>
              <p:nvSpPr>
                <p:cNvPr id="2389" name="Google Shape;2389;p17"/>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0" name="Google Shape;2390;p17"/>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91" name="Google Shape;2391;p17"/>
              <p:cNvGrpSpPr/>
              <p:nvPr/>
            </p:nvGrpSpPr>
            <p:grpSpPr>
              <a:xfrm>
                <a:off x="11516391" y="2092546"/>
                <a:ext cx="209169" cy="209168"/>
                <a:chOff x="11516391" y="2092546"/>
                <a:chExt cx="209169" cy="209168"/>
              </a:xfrm>
            </p:grpSpPr>
            <p:sp>
              <p:nvSpPr>
                <p:cNvPr id="2392" name="Google Shape;2392;p17"/>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3" name="Google Shape;2393;p17"/>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94" name="Google Shape;2394;p17"/>
              <p:cNvGrpSpPr/>
              <p:nvPr/>
            </p:nvGrpSpPr>
            <p:grpSpPr>
              <a:xfrm>
                <a:off x="11426094" y="2333338"/>
                <a:ext cx="209169" cy="209168"/>
                <a:chOff x="11426094" y="2333338"/>
                <a:chExt cx="209169" cy="209168"/>
              </a:xfrm>
            </p:grpSpPr>
            <p:sp>
              <p:nvSpPr>
                <p:cNvPr id="2395" name="Google Shape;2395;p17"/>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6" name="Google Shape;2396;p17"/>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97" name="Google Shape;2397;p17"/>
              <p:cNvGrpSpPr/>
              <p:nvPr/>
            </p:nvGrpSpPr>
            <p:grpSpPr>
              <a:xfrm>
                <a:off x="10932301" y="1720888"/>
                <a:ext cx="646499" cy="499292"/>
                <a:chOff x="10932301" y="1720888"/>
                <a:chExt cx="646499" cy="499292"/>
              </a:xfrm>
            </p:grpSpPr>
            <p:grpSp>
              <p:nvGrpSpPr>
                <p:cNvPr id="2398" name="Google Shape;2398;p17"/>
                <p:cNvGrpSpPr/>
                <p:nvPr/>
              </p:nvGrpSpPr>
              <p:grpSpPr>
                <a:xfrm>
                  <a:off x="11292848" y="1720888"/>
                  <a:ext cx="285952" cy="231831"/>
                  <a:chOff x="11292848" y="1720888"/>
                  <a:chExt cx="285952" cy="231831"/>
                </a:xfrm>
              </p:grpSpPr>
              <p:sp>
                <p:nvSpPr>
                  <p:cNvPr id="2399" name="Google Shape;2399;p17"/>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00" name="Google Shape;2400;p17"/>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01" name="Google Shape;2401;p17"/>
                <p:cNvGrpSpPr/>
                <p:nvPr/>
              </p:nvGrpSpPr>
              <p:grpSpPr>
                <a:xfrm>
                  <a:off x="11190563" y="1827754"/>
                  <a:ext cx="209006" cy="212690"/>
                  <a:chOff x="11190563" y="1827754"/>
                  <a:chExt cx="209006" cy="212690"/>
                </a:xfrm>
              </p:grpSpPr>
              <p:sp>
                <p:nvSpPr>
                  <p:cNvPr id="2402" name="Google Shape;2402;p17"/>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03" name="Google Shape;2403;p17"/>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04" name="Google Shape;2404;p17"/>
                <p:cNvGrpSpPr/>
                <p:nvPr/>
              </p:nvGrpSpPr>
              <p:grpSpPr>
                <a:xfrm>
                  <a:off x="10932301" y="1885932"/>
                  <a:ext cx="382548" cy="334248"/>
                  <a:chOff x="10932301" y="1885932"/>
                  <a:chExt cx="382548" cy="334248"/>
                </a:xfrm>
              </p:grpSpPr>
              <p:sp>
                <p:nvSpPr>
                  <p:cNvPr id="2405" name="Google Shape;2405;p17"/>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06" name="Google Shape;2406;p17"/>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407" name="Google Shape;2407;p17"/>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408" name="Google Shape;2408;p17"/>
            <p:cNvGrpSpPr/>
            <p:nvPr/>
          </p:nvGrpSpPr>
          <p:grpSpPr>
            <a:xfrm>
              <a:off x="2451372" y="7926631"/>
              <a:ext cx="1640705" cy="1710795"/>
              <a:chOff x="10913347" y="1720888"/>
              <a:chExt cx="918545" cy="957731"/>
            </a:xfrm>
          </p:grpSpPr>
          <p:grpSp>
            <p:nvGrpSpPr>
              <p:cNvPr id="2409" name="Google Shape;2409;p17"/>
              <p:cNvGrpSpPr/>
              <p:nvPr/>
            </p:nvGrpSpPr>
            <p:grpSpPr>
              <a:xfrm>
                <a:off x="10913347" y="1960327"/>
                <a:ext cx="918545" cy="718292"/>
                <a:chOff x="10913347" y="1960327"/>
                <a:chExt cx="918545" cy="718292"/>
              </a:xfrm>
            </p:grpSpPr>
            <p:sp>
              <p:nvSpPr>
                <p:cNvPr id="2410" name="Google Shape;2410;p17"/>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11" name="Google Shape;2411;p17"/>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12" name="Google Shape;2412;p17"/>
              <p:cNvGrpSpPr/>
              <p:nvPr/>
            </p:nvGrpSpPr>
            <p:grpSpPr>
              <a:xfrm>
                <a:off x="10974609" y="2212942"/>
                <a:ext cx="209169" cy="209168"/>
                <a:chOff x="10974609" y="2212942"/>
                <a:chExt cx="209169" cy="209168"/>
              </a:xfrm>
            </p:grpSpPr>
            <p:sp>
              <p:nvSpPr>
                <p:cNvPr id="2413" name="Google Shape;2413;p17"/>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14" name="Google Shape;2414;p17"/>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15" name="Google Shape;2415;p17"/>
              <p:cNvGrpSpPr/>
              <p:nvPr/>
            </p:nvGrpSpPr>
            <p:grpSpPr>
              <a:xfrm>
                <a:off x="11175206" y="2363437"/>
                <a:ext cx="209168" cy="209168"/>
                <a:chOff x="11175206" y="2363437"/>
                <a:chExt cx="209168" cy="209168"/>
              </a:xfrm>
            </p:grpSpPr>
            <p:sp>
              <p:nvSpPr>
                <p:cNvPr id="2416" name="Google Shape;2416;p17"/>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17" name="Google Shape;2417;p17"/>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18" name="Google Shape;2418;p17"/>
              <p:cNvGrpSpPr/>
              <p:nvPr/>
            </p:nvGrpSpPr>
            <p:grpSpPr>
              <a:xfrm>
                <a:off x="11516391" y="2092546"/>
                <a:ext cx="209169" cy="209168"/>
                <a:chOff x="11516391" y="2092546"/>
                <a:chExt cx="209169" cy="209168"/>
              </a:xfrm>
            </p:grpSpPr>
            <p:sp>
              <p:nvSpPr>
                <p:cNvPr id="2419" name="Google Shape;2419;p17"/>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0" name="Google Shape;2420;p17"/>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21" name="Google Shape;2421;p17"/>
              <p:cNvGrpSpPr/>
              <p:nvPr/>
            </p:nvGrpSpPr>
            <p:grpSpPr>
              <a:xfrm>
                <a:off x="11426094" y="2333338"/>
                <a:ext cx="209169" cy="209168"/>
                <a:chOff x="11426094" y="2333338"/>
                <a:chExt cx="209169" cy="209168"/>
              </a:xfrm>
            </p:grpSpPr>
            <p:sp>
              <p:nvSpPr>
                <p:cNvPr id="2422" name="Google Shape;2422;p17"/>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3" name="Google Shape;2423;p17"/>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24" name="Google Shape;2424;p17"/>
              <p:cNvGrpSpPr/>
              <p:nvPr/>
            </p:nvGrpSpPr>
            <p:grpSpPr>
              <a:xfrm>
                <a:off x="10932301" y="1720888"/>
                <a:ext cx="646499" cy="499292"/>
                <a:chOff x="10932301" y="1720888"/>
                <a:chExt cx="646499" cy="499292"/>
              </a:xfrm>
            </p:grpSpPr>
            <p:grpSp>
              <p:nvGrpSpPr>
                <p:cNvPr id="2425" name="Google Shape;2425;p17"/>
                <p:cNvGrpSpPr/>
                <p:nvPr/>
              </p:nvGrpSpPr>
              <p:grpSpPr>
                <a:xfrm>
                  <a:off x="11292848" y="1720888"/>
                  <a:ext cx="285952" cy="231831"/>
                  <a:chOff x="11292848" y="1720888"/>
                  <a:chExt cx="285952" cy="231831"/>
                </a:xfrm>
              </p:grpSpPr>
              <p:sp>
                <p:nvSpPr>
                  <p:cNvPr id="2426" name="Google Shape;2426;p17"/>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7" name="Google Shape;2427;p17"/>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28" name="Google Shape;2428;p17"/>
                <p:cNvGrpSpPr/>
                <p:nvPr/>
              </p:nvGrpSpPr>
              <p:grpSpPr>
                <a:xfrm>
                  <a:off x="11190563" y="1827754"/>
                  <a:ext cx="209006" cy="212690"/>
                  <a:chOff x="11190563" y="1827754"/>
                  <a:chExt cx="209006" cy="212690"/>
                </a:xfrm>
              </p:grpSpPr>
              <p:sp>
                <p:nvSpPr>
                  <p:cNvPr id="2429" name="Google Shape;2429;p17"/>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30" name="Google Shape;2430;p17"/>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31" name="Google Shape;2431;p17"/>
                <p:cNvGrpSpPr/>
                <p:nvPr/>
              </p:nvGrpSpPr>
              <p:grpSpPr>
                <a:xfrm>
                  <a:off x="10932301" y="1885932"/>
                  <a:ext cx="382548" cy="334248"/>
                  <a:chOff x="10932301" y="1885932"/>
                  <a:chExt cx="382548" cy="334248"/>
                </a:xfrm>
              </p:grpSpPr>
              <p:sp>
                <p:nvSpPr>
                  <p:cNvPr id="2432" name="Google Shape;2432;p17"/>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33" name="Google Shape;2433;p17"/>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434" name="Google Shape;2434;p17"/>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2435" name="Google Shape;2435;p17"/>
          <p:cNvGrpSpPr/>
          <p:nvPr/>
        </p:nvGrpSpPr>
        <p:grpSpPr>
          <a:xfrm rot="981374">
            <a:off x="10702817" y="511201"/>
            <a:ext cx="1024187" cy="947365"/>
            <a:chOff x="5140976" y="802510"/>
            <a:chExt cx="1536327" cy="1421090"/>
          </a:xfrm>
        </p:grpSpPr>
        <p:grpSp>
          <p:nvGrpSpPr>
            <p:cNvPr id="2436" name="Google Shape;2436;p17"/>
            <p:cNvGrpSpPr/>
            <p:nvPr/>
          </p:nvGrpSpPr>
          <p:grpSpPr>
            <a:xfrm>
              <a:off x="5140976" y="802510"/>
              <a:ext cx="1536327" cy="1421090"/>
              <a:chOff x="1560766" y="5405182"/>
              <a:chExt cx="928687" cy="859028"/>
            </a:xfrm>
          </p:grpSpPr>
          <p:grpSp>
            <p:nvGrpSpPr>
              <p:cNvPr id="2437" name="Google Shape;2437;p17"/>
              <p:cNvGrpSpPr/>
              <p:nvPr/>
            </p:nvGrpSpPr>
            <p:grpSpPr>
              <a:xfrm>
                <a:off x="1580864" y="5520975"/>
                <a:ext cx="202501" cy="481393"/>
                <a:chOff x="1580864" y="5520975"/>
                <a:chExt cx="202501" cy="481393"/>
              </a:xfrm>
            </p:grpSpPr>
            <p:sp>
              <p:nvSpPr>
                <p:cNvPr id="2438" name="Google Shape;2438;p17"/>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39" name="Google Shape;2439;p17"/>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0" name="Google Shape;2440;p17"/>
              <p:cNvGrpSpPr/>
              <p:nvPr/>
            </p:nvGrpSpPr>
            <p:grpSpPr>
              <a:xfrm>
                <a:off x="1615001" y="5405182"/>
                <a:ext cx="134227" cy="78931"/>
                <a:chOff x="1615001" y="5405182"/>
                <a:chExt cx="134227" cy="78931"/>
              </a:xfrm>
            </p:grpSpPr>
            <p:sp>
              <p:nvSpPr>
                <p:cNvPr id="2441" name="Google Shape;2441;p17"/>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42" name="Google Shape;2442;p17"/>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3" name="Google Shape;2443;p17"/>
              <p:cNvGrpSpPr/>
              <p:nvPr/>
            </p:nvGrpSpPr>
            <p:grpSpPr>
              <a:xfrm>
                <a:off x="1580941" y="5455538"/>
                <a:ext cx="202347" cy="99441"/>
                <a:chOff x="1580941" y="5455538"/>
                <a:chExt cx="202347" cy="99441"/>
              </a:xfrm>
            </p:grpSpPr>
            <p:sp>
              <p:nvSpPr>
                <p:cNvPr id="2444" name="Google Shape;2444;p17"/>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45" name="Google Shape;2445;p17"/>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6" name="Google Shape;2446;p17"/>
              <p:cNvGrpSpPr/>
              <p:nvPr/>
            </p:nvGrpSpPr>
            <p:grpSpPr>
              <a:xfrm>
                <a:off x="1757076" y="5521165"/>
                <a:ext cx="202596" cy="481393"/>
                <a:chOff x="1757076" y="5521165"/>
                <a:chExt cx="202596" cy="481393"/>
              </a:xfrm>
            </p:grpSpPr>
            <p:sp>
              <p:nvSpPr>
                <p:cNvPr id="2447" name="Google Shape;2447;p17"/>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48" name="Google Shape;2448;p17"/>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9" name="Google Shape;2449;p17"/>
              <p:cNvGrpSpPr/>
              <p:nvPr/>
            </p:nvGrpSpPr>
            <p:grpSpPr>
              <a:xfrm>
                <a:off x="1791213" y="5405437"/>
                <a:ext cx="134227" cy="78867"/>
                <a:chOff x="1791213" y="5405437"/>
                <a:chExt cx="134227" cy="78867"/>
              </a:xfrm>
            </p:grpSpPr>
            <p:sp>
              <p:nvSpPr>
                <p:cNvPr id="2450" name="Google Shape;2450;p17"/>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1" name="Google Shape;2451;p17"/>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52" name="Google Shape;2452;p17"/>
              <p:cNvGrpSpPr/>
              <p:nvPr/>
            </p:nvGrpSpPr>
            <p:grpSpPr>
              <a:xfrm>
                <a:off x="1757267" y="5455729"/>
                <a:ext cx="202343" cy="99535"/>
                <a:chOff x="1757267" y="5455729"/>
                <a:chExt cx="202343" cy="99535"/>
              </a:xfrm>
            </p:grpSpPr>
            <p:sp>
              <p:nvSpPr>
                <p:cNvPr id="2453" name="Google Shape;2453;p17"/>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4" name="Google Shape;2454;p17"/>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55" name="Google Shape;2455;p17"/>
              <p:cNvGrpSpPr/>
              <p:nvPr/>
            </p:nvGrpSpPr>
            <p:grpSpPr>
              <a:xfrm>
                <a:off x="1931003" y="5526594"/>
                <a:ext cx="202596" cy="481393"/>
                <a:chOff x="1931003" y="5526594"/>
                <a:chExt cx="202596" cy="481393"/>
              </a:xfrm>
            </p:grpSpPr>
            <p:sp>
              <p:nvSpPr>
                <p:cNvPr id="2456" name="Google Shape;2456;p17"/>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7" name="Google Shape;2457;p17"/>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58" name="Google Shape;2458;p17"/>
              <p:cNvGrpSpPr/>
              <p:nvPr/>
            </p:nvGrpSpPr>
            <p:grpSpPr>
              <a:xfrm>
                <a:off x="1965235" y="5405437"/>
                <a:ext cx="134227" cy="78867"/>
                <a:chOff x="1965235" y="5405437"/>
                <a:chExt cx="134227" cy="78867"/>
              </a:xfrm>
            </p:grpSpPr>
            <p:sp>
              <p:nvSpPr>
                <p:cNvPr id="2459" name="Google Shape;2459;p17"/>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0" name="Google Shape;2460;p17"/>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61" name="Google Shape;2461;p17"/>
              <p:cNvGrpSpPr/>
              <p:nvPr/>
            </p:nvGrpSpPr>
            <p:grpSpPr>
              <a:xfrm>
                <a:off x="1931256" y="5455729"/>
                <a:ext cx="202281" cy="99535"/>
                <a:chOff x="1931256" y="5455729"/>
                <a:chExt cx="202281" cy="99535"/>
              </a:xfrm>
            </p:grpSpPr>
            <p:sp>
              <p:nvSpPr>
                <p:cNvPr id="2462" name="Google Shape;2462;p17"/>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3" name="Google Shape;2463;p17"/>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64" name="Google Shape;2464;p17"/>
              <p:cNvGrpSpPr/>
              <p:nvPr/>
            </p:nvGrpSpPr>
            <p:grpSpPr>
              <a:xfrm>
                <a:off x="2099210" y="5526690"/>
                <a:ext cx="202601" cy="481298"/>
                <a:chOff x="2099210" y="5526690"/>
                <a:chExt cx="202601" cy="481298"/>
              </a:xfrm>
            </p:grpSpPr>
            <p:sp>
              <p:nvSpPr>
                <p:cNvPr id="2465" name="Google Shape;2465;p17"/>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6" name="Google Shape;2466;p17"/>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67" name="Google Shape;2467;p17"/>
              <p:cNvGrpSpPr/>
              <p:nvPr/>
            </p:nvGrpSpPr>
            <p:grpSpPr>
              <a:xfrm>
                <a:off x="2133447" y="5405437"/>
                <a:ext cx="134227" cy="78867"/>
                <a:chOff x="2133447" y="5405437"/>
                <a:chExt cx="134227" cy="78867"/>
              </a:xfrm>
            </p:grpSpPr>
            <p:sp>
              <p:nvSpPr>
                <p:cNvPr id="2468" name="Google Shape;2468;p17"/>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9" name="Google Shape;2469;p17"/>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0" name="Google Shape;2470;p17"/>
              <p:cNvGrpSpPr/>
              <p:nvPr/>
            </p:nvGrpSpPr>
            <p:grpSpPr>
              <a:xfrm>
                <a:off x="2099467" y="5455729"/>
                <a:ext cx="202281" cy="99535"/>
                <a:chOff x="2099467" y="5455729"/>
                <a:chExt cx="202281" cy="99535"/>
              </a:xfrm>
            </p:grpSpPr>
            <p:sp>
              <p:nvSpPr>
                <p:cNvPr id="2471" name="Google Shape;2471;p17"/>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72" name="Google Shape;2472;p17"/>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3" name="Google Shape;2473;p17"/>
              <p:cNvGrpSpPr/>
              <p:nvPr/>
            </p:nvGrpSpPr>
            <p:grpSpPr>
              <a:xfrm>
                <a:off x="2273236" y="5521165"/>
                <a:ext cx="202596" cy="481393"/>
                <a:chOff x="2273236" y="5521165"/>
                <a:chExt cx="202596" cy="481393"/>
              </a:xfrm>
            </p:grpSpPr>
            <p:sp>
              <p:nvSpPr>
                <p:cNvPr id="2474" name="Google Shape;2474;p17"/>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75" name="Google Shape;2475;p17"/>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6" name="Google Shape;2476;p17"/>
              <p:cNvGrpSpPr/>
              <p:nvPr/>
            </p:nvGrpSpPr>
            <p:grpSpPr>
              <a:xfrm>
                <a:off x="2307373" y="5405437"/>
                <a:ext cx="134227" cy="78867"/>
                <a:chOff x="2307373" y="5405437"/>
                <a:chExt cx="134227" cy="78867"/>
              </a:xfrm>
            </p:grpSpPr>
            <p:sp>
              <p:nvSpPr>
                <p:cNvPr id="2477" name="Google Shape;2477;p17"/>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78" name="Google Shape;2478;p17"/>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9" name="Google Shape;2479;p17"/>
              <p:cNvGrpSpPr/>
              <p:nvPr/>
            </p:nvGrpSpPr>
            <p:grpSpPr>
              <a:xfrm>
                <a:off x="2273427" y="5455729"/>
                <a:ext cx="202310" cy="99535"/>
                <a:chOff x="2273427" y="5455729"/>
                <a:chExt cx="202310" cy="99535"/>
              </a:xfrm>
            </p:grpSpPr>
            <p:sp>
              <p:nvSpPr>
                <p:cNvPr id="2480" name="Google Shape;2480;p17"/>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81" name="Google Shape;2481;p17"/>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82" name="Google Shape;2482;p17"/>
              <p:cNvGrpSpPr/>
              <p:nvPr/>
            </p:nvGrpSpPr>
            <p:grpSpPr>
              <a:xfrm>
                <a:off x="1560766" y="5782817"/>
                <a:ext cx="928687" cy="481393"/>
                <a:chOff x="1560766" y="5782817"/>
                <a:chExt cx="928687" cy="481393"/>
              </a:xfrm>
            </p:grpSpPr>
            <p:sp>
              <p:nvSpPr>
                <p:cNvPr id="2483" name="Google Shape;2483;p17"/>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84" name="Google Shape;2484;p17"/>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85" name="Google Shape;2485;p17"/>
              <p:cNvGrpSpPr/>
              <p:nvPr/>
            </p:nvGrpSpPr>
            <p:grpSpPr>
              <a:xfrm>
                <a:off x="1724405" y="5870161"/>
                <a:ext cx="612267" cy="284988"/>
                <a:chOff x="1724405" y="5870161"/>
                <a:chExt cx="612267" cy="284988"/>
              </a:xfrm>
            </p:grpSpPr>
            <p:sp>
              <p:nvSpPr>
                <p:cNvPr id="2486" name="Google Shape;2486;p17"/>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87" name="Google Shape;2487;p17"/>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488" name="Google Shape;2488;p17"/>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89" name="Google Shape;2489;p17"/>
            <p:cNvGrpSpPr/>
            <p:nvPr/>
          </p:nvGrpSpPr>
          <p:grpSpPr>
            <a:xfrm>
              <a:off x="5140976" y="802510"/>
              <a:ext cx="1536327" cy="1421090"/>
              <a:chOff x="1560766" y="5405182"/>
              <a:chExt cx="928687" cy="859028"/>
            </a:xfrm>
          </p:grpSpPr>
          <p:grpSp>
            <p:nvGrpSpPr>
              <p:cNvPr id="2490" name="Google Shape;2490;p17"/>
              <p:cNvGrpSpPr/>
              <p:nvPr/>
            </p:nvGrpSpPr>
            <p:grpSpPr>
              <a:xfrm>
                <a:off x="1580864" y="5520975"/>
                <a:ext cx="202501" cy="481393"/>
                <a:chOff x="1580864" y="5520975"/>
                <a:chExt cx="202501" cy="481393"/>
              </a:xfrm>
            </p:grpSpPr>
            <p:sp>
              <p:nvSpPr>
                <p:cNvPr id="2491" name="Google Shape;2491;p17"/>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92" name="Google Shape;2492;p17"/>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93" name="Google Shape;2493;p17"/>
              <p:cNvGrpSpPr/>
              <p:nvPr/>
            </p:nvGrpSpPr>
            <p:grpSpPr>
              <a:xfrm>
                <a:off x="1615001" y="5405182"/>
                <a:ext cx="134227" cy="78931"/>
                <a:chOff x="1615001" y="5405182"/>
                <a:chExt cx="134227" cy="78931"/>
              </a:xfrm>
            </p:grpSpPr>
            <p:sp>
              <p:nvSpPr>
                <p:cNvPr id="2494" name="Google Shape;2494;p17"/>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95" name="Google Shape;2495;p17"/>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96" name="Google Shape;2496;p17"/>
              <p:cNvGrpSpPr/>
              <p:nvPr/>
            </p:nvGrpSpPr>
            <p:grpSpPr>
              <a:xfrm>
                <a:off x="1580941" y="5455538"/>
                <a:ext cx="202347" cy="99441"/>
                <a:chOff x="1580941" y="5455538"/>
                <a:chExt cx="202347" cy="99441"/>
              </a:xfrm>
            </p:grpSpPr>
            <p:sp>
              <p:nvSpPr>
                <p:cNvPr id="2497" name="Google Shape;2497;p17"/>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98" name="Google Shape;2498;p17"/>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99" name="Google Shape;2499;p17"/>
              <p:cNvGrpSpPr/>
              <p:nvPr/>
            </p:nvGrpSpPr>
            <p:grpSpPr>
              <a:xfrm>
                <a:off x="1757076" y="5521165"/>
                <a:ext cx="202596" cy="481393"/>
                <a:chOff x="1757076" y="5521165"/>
                <a:chExt cx="202596" cy="481393"/>
              </a:xfrm>
            </p:grpSpPr>
            <p:sp>
              <p:nvSpPr>
                <p:cNvPr id="2500" name="Google Shape;2500;p17"/>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1" name="Google Shape;2501;p17"/>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02" name="Google Shape;2502;p17"/>
              <p:cNvGrpSpPr/>
              <p:nvPr/>
            </p:nvGrpSpPr>
            <p:grpSpPr>
              <a:xfrm>
                <a:off x="1791213" y="5405437"/>
                <a:ext cx="134227" cy="78867"/>
                <a:chOff x="1791213" y="5405437"/>
                <a:chExt cx="134227" cy="78867"/>
              </a:xfrm>
            </p:grpSpPr>
            <p:sp>
              <p:nvSpPr>
                <p:cNvPr id="2503" name="Google Shape;2503;p17"/>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4" name="Google Shape;2504;p17"/>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05" name="Google Shape;2505;p17"/>
              <p:cNvGrpSpPr/>
              <p:nvPr/>
            </p:nvGrpSpPr>
            <p:grpSpPr>
              <a:xfrm>
                <a:off x="1757267" y="5455729"/>
                <a:ext cx="202343" cy="99535"/>
                <a:chOff x="1757267" y="5455729"/>
                <a:chExt cx="202343" cy="99535"/>
              </a:xfrm>
            </p:grpSpPr>
            <p:sp>
              <p:nvSpPr>
                <p:cNvPr id="2506" name="Google Shape;2506;p17"/>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7" name="Google Shape;2507;p17"/>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08" name="Google Shape;2508;p17"/>
              <p:cNvGrpSpPr/>
              <p:nvPr/>
            </p:nvGrpSpPr>
            <p:grpSpPr>
              <a:xfrm>
                <a:off x="1931003" y="5526594"/>
                <a:ext cx="202596" cy="481393"/>
                <a:chOff x="1931003" y="5526594"/>
                <a:chExt cx="202596" cy="481393"/>
              </a:xfrm>
            </p:grpSpPr>
            <p:sp>
              <p:nvSpPr>
                <p:cNvPr id="2509" name="Google Shape;2509;p17"/>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0" name="Google Shape;2510;p17"/>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11" name="Google Shape;2511;p17"/>
              <p:cNvGrpSpPr/>
              <p:nvPr/>
            </p:nvGrpSpPr>
            <p:grpSpPr>
              <a:xfrm>
                <a:off x="1965235" y="5405437"/>
                <a:ext cx="134227" cy="78867"/>
                <a:chOff x="1965235" y="5405437"/>
                <a:chExt cx="134227" cy="78867"/>
              </a:xfrm>
            </p:grpSpPr>
            <p:sp>
              <p:nvSpPr>
                <p:cNvPr id="2512" name="Google Shape;2512;p17"/>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3" name="Google Shape;2513;p17"/>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14" name="Google Shape;2514;p17"/>
              <p:cNvGrpSpPr/>
              <p:nvPr/>
            </p:nvGrpSpPr>
            <p:grpSpPr>
              <a:xfrm>
                <a:off x="1931256" y="5455729"/>
                <a:ext cx="202281" cy="99535"/>
                <a:chOff x="1931256" y="5455729"/>
                <a:chExt cx="202281" cy="99535"/>
              </a:xfrm>
            </p:grpSpPr>
            <p:sp>
              <p:nvSpPr>
                <p:cNvPr id="2515" name="Google Shape;2515;p17"/>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6" name="Google Shape;2516;p17"/>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17" name="Google Shape;2517;p17"/>
              <p:cNvGrpSpPr/>
              <p:nvPr/>
            </p:nvGrpSpPr>
            <p:grpSpPr>
              <a:xfrm>
                <a:off x="2099210" y="5526690"/>
                <a:ext cx="202601" cy="481298"/>
                <a:chOff x="2099210" y="5526690"/>
                <a:chExt cx="202601" cy="481298"/>
              </a:xfrm>
            </p:grpSpPr>
            <p:sp>
              <p:nvSpPr>
                <p:cNvPr id="2518" name="Google Shape;2518;p17"/>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9" name="Google Shape;2519;p17"/>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0" name="Google Shape;2520;p17"/>
              <p:cNvGrpSpPr/>
              <p:nvPr/>
            </p:nvGrpSpPr>
            <p:grpSpPr>
              <a:xfrm>
                <a:off x="2133447" y="5405437"/>
                <a:ext cx="134227" cy="78867"/>
                <a:chOff x="2133447" y="5405437"/>
                <a:chExt cx="134227" cy="78867"/>
              </a:xfrm>
            </p:grpSpPr>
            <p:sp>
              <p:nvSpPr>
                <p:cNvPr id="2521" name="Google Shape;2521;p17"/>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22" name="Google Shape;2522;p17"/>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3" name="Google Shape;2523;p17"/>
              <p:cNvGrpSpPr/>
              <p:nvPr/>
            </p:nvGrpSpPr>
            <p:grpSpPr>
              <a:xfrm>
                <a:off x="2099467" y="5455729"/>
                <a:ext cx="202281" cy="99535"/>
                <a:chOff x="2099467" y="5455729"/>
                <a:chExt cx="202281" cy="99535"/>
              </a:xfrm>
            </p:grpSpPr>
            <p:sp>
              <p:nvSpPr>
                <p:cNvPr id="2524" name="Google Shape;2524;p17"/>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25" name="Google Shape;2525;p17"/>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6" name="Google Shape;2526;p17"/>
              <p:cNvGrpSpPr/>
              <p:nvPr/>
            </p:nvGrpSpPr>
            <p:grpSpPr>
              <a:xfrm>
                <a:off x="2273236" y="5521165"/>
                <a:ext cx="202596" cy="481393"/>
                <a:chOff x="2273236" y="5521165"/>
                <a:chExt cx="202596" cy="481393"/>
              </a:xfrm>
            </p:grpSpPr>
            <p:sp>
              <p:nvSpPr>
                <p:cNvPr id="2527" name="Google Shape;2527;p17"/>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28" name="Google Shape;2528;p17"/>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9" name="Google Shape;2529;p17"/>
              <p:cNvGrpSpPr/>
              <p:nvPr/>
            </p:nvGrpSpPr>
            <p:grpSpPr>
              <a:xfrm>
                <a:off x="2307373" y="5405437"/>
                <a:ext cx="134227" cy="78867"/>
                <a:chOff x="2307373" y="5405437"/>
                <a:chExt cx="134227" cy="78867"/>
              </a:xfrm>
            </p:grpSpPr>
            <p:sp>
              <p:nvSpPr>
                <p:cNvPr id="2530" name="Google Shape;2530;p17"/>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31" name="Google Shape;2531;p17"/>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32" name="Google Shape;2532;p17"/>
              <p:cNvGrpSpPr/>
              <p:nvPr/>
            </p:nvGrpSpPr>
            <p:grpSpPr>
              <a:xfrm>
                <a:off x="2273427" y="5455729"/>
                <a:ext cx="202310" cy="99535"/>
                <a:chOff x="2273427" y="5455729"/>
                <a:chExt cx="202310" cy="99535"/>
              </a:xfrm>
            </p:grpSpPr>
            <p:sp>
              <p:nvSpPr>
                <p:cNvPr id="2533" name="Google Shape;2533;p17"/>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34" name="Google Shape;2534;p17"/>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35" name="Google Shape;2535;p17"/>
              <p:cNvGrpSpPr/>
              <p:nvPr/>
            </p:nvGrpSpPr>
            <p:grpSpPr>
              <a:xfrm>
                <a:off x="1560766" y="5782817"/>
                <a:ext cx="928687" cy="481393"/>
                <a:chOff x="1560766" y="5782817"/>
                <a:chExt cx="928687" cy="481393"/>
              </a:xfrm>
            </p:grpSpPr>
            <p:sp>
              <p:nvSpPr>
                <p:cNvPr id="2536" name="Google Shape;2536;p17"/>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37" name="Google Shape;2537;p17"/>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38" name="Google Shape;2538;p17"/>
              <p:cNvGrpSpPr/>
              <p:nvPr/>
            </p:nvGrpSpPr>
            <p:grpSpPr>
              <a:xfrm>
                <a:off x="1724405" y="5870161"/>
                <a:ext cx="612267" cy="284988"/>
                <a:chOff x="1724405" y="5870161"/>
                <a:chExt cx="612267" cy="284988"/>
              </a:xfrm>
            </p:grpSpPr>
            <p:sp>
              <p:nvSpPr>
                <p:cNvPr id="2539" name="Google Shape;2539;p17"/>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0" name="Google Shape;2540;p17"/>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41" name="Google Shape;2541;p17"/>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59028075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005 Bingo">
  <p:cSld name="005 Bingo">
    <p:spTree>
      <p:nvGrpSpPr>
        <p:cNvPr id="1" name="Shape 797"/>
        <p:cNvGrpSpPr/>
        <p:nvPr/>
      </p:nvGrpSpPr>
      <p:grpSpPr>
        <a:xfrm>
          <a:off x="0" y="0"/>
          <a:ext cx="0" cy="0"/>
          <a:chOff x="0" y="0"/>
          <a:chExt cx="0" cy="0"/>
        </a:xfrm>
      </p:grpSpPr>
      <p:sp>
        <p:nvSpPr>
          <p:cNvPr id="798" name="Google Shape;798;p6"/>
          <p:cNvSpPr/>
          <p:nvPr/>
        </p:nvSpPr>
        <p:spPr>
          <a:xfrm>
            <a:off x="650817" y="1750441"/>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9" name="Google Shape;799;p6"/>
          <p:cNvSpPr/>
          <p:nvPr/>
        </p:nvSpPr>
        <p:spPr>
          <a:xfrm>
            <a:off x="4356991" y="1750442"/>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0" name="Google Shape;800;p6"/>
          <p:cNvSpPr/>
          <p:nvPr/>
        </p:nvSpPr>
        <p:spPr>
          <a:xfrm>
            <a:off x="2503975" y="1750442"/>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1" name="Google Shape;801;p6"/>
          <p:cNvSpPr/>
          <p:nvPr/>
        </p:nvSpPr>
        <p:spPr>
          <a:xfrm>
            <a:off x="6210005" y="1734549"/>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2" name="Google Shape;802;p6"/>
          <p:cNvSpPr/>
          <p:nvPr/>
        </p:nvSpPr>
        <p:spPr>
          <a:xfrm>
            <a:off x="9916179" y="1734550"/>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3" name="Google Shape;803;p6"/>
          <p:cNvSpPr/>
          <p:nvPr/>
        </p:nvSpPr>
        <p:spPr>
          <a:xfrm>
            <a:off x="8063165" y="1734550"/>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4" name="Google Shape;804;p6"/>
          <p:cNvSpPr/>
          <p:nvPr/>
        </p:nvSpPr>
        <p:spPr>
          <a:xfrm>
            <a:off x="650817" y="3340602"/>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5" name="Google Shape;805;p6"/>
          <p:cNvSpPr/>
          <p:nvPr/>
        </p:nvSpPr>
        <p:spPr>
          <a:xfrm>
            <a:off x="4356991" y="3340602"/>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6" name="Google Shape;806;p6"/>
          <p:cNvSpPr/>
          <p:nvPr/>
        </p:nvSpPr>
        <p:spPr>
          <a:xfrm>
            <a:off x="2503975" y="3340602"/>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7" name="Google Shape;807;p6"/>
          <p:cNvSpPr/>
          <p:nvPr/>
        </p:nvSpPr>
        <p:spPr>
          <a:xfrm>
            <a:off x="6210005" y="3324710"/>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8" name="Google Shape;808;p6"/>
          <p:cNvSpPr/>
          <p:nvPr/>
        </p:nvSpPr>
        <p:spPr>
          <a:xfrm>
            <a:off x="9916179" y="3324710"/>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9" name="Google Shape;809;p6"/>
          <p:cNvSpPr/>
          <p:nvPr/>
        </p:nvSpPr>
        <p:spPr>
          <a:xfrm>
            <a:off x="8063165" y="3324710"/>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0" name="Google Shape;810;p6"/>
          <p:cNvSpPr/>
          <p:nvPr/>
        </p:nvSpPr>
        <p:spPr>
          <a:xfrm>
            <a:off x="650817" y="4931357"/>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1" name="Google Shape;811;p6"/>
          <p:cNvSpPr/>
          <p:nvPr/>
        </p:nvSpPr>
        <p:spPr>
          <a:xfrm>
            <a:off x="4356991" y="4931358"/>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2" name="Google Shape;812;p6"/>
          <p:cNvSpPr/>
          <p:nvPr/>
        </p:nvSpPr>
        <p:spPr>
          <a:xfrm>
            <a:off x="2503975" y="4931358"/>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3" name="Google Shape;813;p6"/>
          <p:cNvSpPr/>
          <p:nvPr/>
        </p:nvSpPr>
        <p:spPr>
          <a:xfrm>
            <a:off x="6210005" y="4915465"/>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4" name="Google Shape;814;p6"/>
          <p:cNvSpPr/>
          <p:nvPr/>
        </p:nvSpPr>
        <p:spPr>
          <a:xfrm>
            <a:off x="9916179" y="4915466"/>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5" name="Google Shape;815;p6"/>
          <p:cNvSpPr/>
          <p:nvPr/>
        </p:nvSpPr>
        <p:spPr>
          <a:xfrm>
            <a:off x="8063165" y="4915466"/>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6" name="Google Shape;816;p6"/>
          <p:cNvSpPr/>
          <p:nvPr/>
        </p:nvSpPr>
        <p:spPr>
          <a:xfrm rot="-1351234">
            <a:off x="374532" y="1754872"/>
            <a:ext cx="958863" cy="26199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6"/>
          <p:cNvSpPr/>
          <p:nvPr/>
        </p:nvSpPr>
        <p:spPr>
          <a:xfrm rot="2864323">
            <a:off x="10893996" y="1675462"/>
            <a:ext cx="959116" cy="26200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818" name="Google Shape;818;p6"/>
          <p:cNvSpPr/>
          <p:nvPr/>
        </p:nvSpPr>
        <p:spPr>
          <a:xfrm rot="2864323">
            <a:off x="300929" y="6038246"/>
            <a:ext cx="959116" cy="26200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819" name="Google Shape;819;p6"/>
          <p:cNvSpPr/>
          <p:nvPr/>
        </p:nvSpPr>
        <p:spPr>
          <a:xfrm rot="-2300605">
            <a:off x="10994444" y="6101972"/>
            <a:ext cx="960128" cy="261909"/>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820" name="Google Shape;820;p6"/>
          <p:cNvGrpSpPr/>
          <p:nvPr/>
        </p:nvGrpSpPr>
        <p:grpSpPr>
          <a:xfrm rot="-5121576">
            <a:off x="723944" y="443598"/>
            <a:ext cx="923571" cy="1093421"/>
            <a:chOff x="15662019" y="7573647"/>
            <a:chExt cx="1385387" cy="1640167"/>
          </a:xfrm>
        </p:grpSpPr>
        <p:grpSp>
          <p:nvGrpSpPr>
            <p:cNvPr id="821" name="Google Shape;821;p6"/>
            <p:cNvGrpSpPr/>
            <p:nvPr/>
          </p:nvGrpSpPr>
          <p:grpSpPr>
            <a:xfrm>
              <a:off x="15662019" y="7580072"/>
              <a:ext cx="1385387" cy="1633742"/>
              <a:chOff x="4444301" y="5303307"/>
              <a:chExt cx="837446" cy="987573"/>
            </a:xfrm>
          </p:grpSpPr>
          <p:grpSp>
            <p:nvGrpSpPr>
              <p:cNvPr id="822" name="Google Shape;822;p6"/>
              <p:cNvGrpSpPr/>
              <p:nvPr/>
            </p:nvGrpSpPr>
            <p:grpSpPr>
              <a:xfrm>
                <a:off x="4447958" y="5864581"/>
                <a:ext cx="411276" cy="403725"/>
                <a:chOff x="4447958" y="5864581"/>
                <a:chExt cx="411276" cy="403725"/>
              </a:xfrm>
            </p:grpSpPr>
            <p:sp>
              <p:nvSpPr>
                <p:cNvPr id="823" name="Google Shape;823;p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24" name="Google Shape;824;p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25" name="Google Shape;825;p6"/>
              <p:cNvGrpSpPr/>
              <p:nvPr/>
            </p:nvGrpSpPr>
            <p:grpSpPr>
              <a:xfrm>
                <a:off x="4444301" y="6116630"/>
                <a:ext cx="191552" cy="174250"/>
                <a:chOff x="4444301" y="6116630"/>
                <a:chExt cx="191552" cy="174250"/>
              </a:xfrm>
            </p:grpSpPr>
            <p:sp>
              <p:nvSpPr>
                <p:cNvPr id="826" name="Google Shape;826;p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27" name="Google Shape;827;p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28" name="Google Shape;828;p6"/>
              <p:cNvGrpSpPr/>
              <p:nvPr/>
            </p:nvGrpSpPr>
            <p:grpSpPr>
              <a:xfrm>
                <a:off x="4462311" y="5636933"/>
                <a:ext cx="572525" cy="575651"/>
                <a:chOff x="4462311" y="5636933"/>
                <a:chExt cx="572525" cy="575651"/>
              </a:xfrm>
            </p:grpSpPr>
            <p:sp>
              <p:nvSpPr>
                <p:cNvPr id="829" name="Google Shape;829;p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0" name="Google Shape;830;p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31" name="Google Shape;831;p6"/>
              <p:cNvGrpSpPr/>
              <p:nvPr/>
            </p:nvGrpSpPr>
            <p:grpSpPr>
              <a:xfrm>
                <a:off x="4751814" y="5483009"/>
                <a:ext cx="402028" cy="354862"/>
                <a:chOff x="4751814" y="5483009"/>
                <a:chExt cx="402028" cy="354862"/>
              </a:xfrm>
            </p:grpSpPr>
            <p:sp>
              <p:nvSpPr>
                <p:cNvPr id="832" name="Google Shape;832;p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3" name="Google Shape;833;p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34" name="Google Shape;834;p6"/>
              <p:cNvGrpSpPr/>
              <p:nvPr/>
            </p:nvGrpSpPr>
            <p:grpSpPr>
              <a:xfrm>
                <a:off x="4865542" y="5303307"/>
                <a:ext cx="416205" cy="387402"/>
                <a:chOff x="4865542" y="5303307"/>
                <a:chExt cx="416205" cy="387402"/>
              </a:xfrm>
            </p:grpSpPr>
            <p:sp>
              <p:nvSpPr>
                <p:cNvPr id="835" name="Google Shape;835;p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6" name="Google Shape;836;p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37" name="Google Shape;837;p6"/>
              <p:cNvGrpSpPr/>
              <p:nvPr/>
            </p:nvGrpSpPr>
            <p:grpSpPr>
              <a:xfrm>
                <a:off x="4804248" y="5401592"/>
                <a:ext cx="421233" cy="357222"/>
                <a:chOff x="4804248" y="5401592"/>
                <a:chExt cx="421233" cy="357222"/>
              </a:xfrm>
            </p:grpSpPr>
            <p:sp>
              <p:nvSpPr>
                <p:cNvPr id="838" name="Google Shape;838;p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9" name="Google Shape;839;p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40" name="Google Shape;840;p6"/>
              <p:cNvGrpSpPr/>
              <p:nvPr/>
            </p:nvGrpSpPr>
            <p:grpSpPr>
              <a:xfrm>
                <a:off x="4680264" y="5562151"/>
                <a:ext cx="421201" cy="357254"/>
                <a:chOff x="4680264" y="5562151"/>
                <a:chExt cx="421201" cy="357254"/>
              </a:xfrm>
            </p:grpSpPr>
            <p:sp>
              <p:nvSpPr>
                <p:cNvPr id="841" name="Google Shape;841;p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42" name="Google Shape;842;p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43" name="Google Shape;843;p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844" name="Google Shape;844;p6"/>
              <p:cNvGrpSpPr/>
              <p:nvPr/>
            </p:nvGrpSpPr>
            <p:grpSpPr>
              <a:xfrm>
                <a:off x="4661227" y="5807423"/>
                <a:ext cx="195857" cy="208030"/>
                <a:chOff x="4661227" y="5807423"/>
                <a:chExt cx="195857" cy="208030"/>
              </a:xfrm>
            </p:grpSpPr>
            <p:sp>
              <p:nvSpPr>
                <p:cNvPr id="845" name="Google Shape;845;p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46" name="Google Shape;846;p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47" name="Google Shape;847;p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48" name="Google Shape;848;p6"/>
            <p:cNvGrpSpPr/>
            <p:nvPr/>
          </p:nvGrpSpPr>
          <p:grpSpPr>
            <a:xfrm>
              <a:off x="15662019" y="7573647"/>
              <a:ext cx="1385387" cy="1633742"/>
              <a:chOff x="4444301" y="5303307"/>
              <a:chExt cx="837446" cy="987573"/>
            </a:xfrm>
          </p:grpSpPr>
          <p:grpSp>
            <p:nvGrpSpPr>
              <p:cNvPr id="849" name="Google Shape;849;p6"/>
              <p:cNvGrpSpPr/>
              <p:nvPr/>
            </p:nvGrpSpPr>
            <p:grpSpPr>
              <a:xfrm>
                <a:off x="4447958" y="5864581"/>
                <a:ext cx="411276" cy="403725"/>
                <a:chOff x="4447958" y="5864581"/>
                <a:chExt cx="411276" cy="403725"/>
              </a:xfrm>
            </p:grpSpPr>
            <p:sp>
              <p:nvSpPr>
                <p:cNvPr id="850" name="Google Shape;850;p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51" name="Google Shape;851;p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52" name="Google Shape;852;p6"/>
              <p:cNvGrpSpPr/>
              <p:nvPr/>
            </p:nvGrpSpPr>
            <p:grpSpPr>
              <a:xfrm>
                <a:off x="4444301" y="6116630"/>
                <a:ext cx="191552" cy="174250"/>
                <a:chOff x="4444301" y="6116630"/>
                <a:chExt cx="191552" cy="174250"/>
              </a:xfrm>
            </p:grpSpPr>
            <p:sp>
              <p:nvSpPr>
                <p:cNvPr id="853" name="Google Shape;853;p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54" name="Google Shape;854;p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55" name="Google Shape;855;p6"/>
              <p:cNvGrpSpPr/>
              <p:nvPr/>
            </p:nvGrpSpPr>
            <p:grpSpPr>
              <a:xfrm>
                <a:off x="4462311" y="5636933"/>
                <a:ext cx="572525" cy="575651"/>
                <a:chOff x="4462311" y="5636933"/>
                <a:chExt cx="572525" cy="575651"/>
              </a:xfrm>
            </p:grpSpPr>
            <p:sp>
              <p:nvSpPr>
                <p:cNvPr id="856" name="Google Shape;856;p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57" name="Google Shape;857;p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58" name="Google Shape;858;p6"/>
              <p:cNvGrpSpPr/>
              <p:nvPr/>
            </p:nvGrpSpPr>
            <p:grpSpPr>
              <a:xfrm>
                <a:off x="4751814" y="5483009"/>
                <a:ext cx="402028" cy="354862"/>
                <a:chOff x="4751814" y="5483009"/>
                <a:chExt cx="402028" cy="354862"/>
              </a:xfrm>
            </p:grpSpPr>
            <p:sp>
              <p:nvSpPr>
                <p:cNvPr id="859" name="Google Shape;859;p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0" name="Google Shape;860;p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61" name="Google Shape;861;p6"/>
              <p:cNvGrpSpPr/>
              <p:nvPr/>
            </p:nvGrpSpPr>
            <p:grpSpPr>
              <a:xfrm>
                <a:off x="4865542" y="5303307"/>
                <a:ext cx="416205" cy="387402"/>
                <a:chOff x="4865542" y="5303307"/>
                <a:chExt cx="416205" cy="387402"/>
              </a:xfrm>
            </p:grpSpPr>
            <p:sp>
              <p:nvSpPr>
                <p:cNvPr id="862" name="Google Shape;862;p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3" name="Google Shape;863;p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64" name="Google Shape;864;p6"/>
              <p:cNvGrpSpPr/>
              <p:nvPr/>
            </p:nvGrpSpPr>
            <p:grpSpPr>
              <a:xfrm>
                <a:off x="4804248" y="5401592"/>
                <a:ext cx="421233" cy="357222"/>
                <a:chOff x="4804248" y="5401592"/>
                <a:chExt cx="421233" cy="357222"/>
              </a:xfrm>
            </p:grpSpPr>
            <p:sp>
              <p:nvSpPr>
                <p:cNvPr id="865" name="Google Shape;865;p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6" name="Google Shape;866;p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67" name="Google Shape;867;p6"/>
              <p:cNvGrpSpPr/>
              <p:nvPr/>
            </p:nvGrpSpPr>
            <p:grpSpPr>
              <a:xfrm>
                <a:off x="4680264" y="5562151"/>
                <a:ext cx="421201" cy="357254"/>
                <a:chOff x="4680264" y="5562151"/>
                <a:chExt cx="421201" cy="357254"/>
              </a:xfrm>
            </p:grpSpPr>
            <p:sp>
              <p:nvSpPr>
                <p:cNvPr id="868" name="Google Shape;868;p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9" name="Google Shape;869;p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70" name="Google Shape;870;p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871" name="Google Shape;871;p6"/>
              <p:cNvGrpSpPr/>
              <p:nvPr/>
            </p:nvGrpSpPr>
            <p:grpSpPr>
              <a:xfrm>
                <a:off x="4661227" y="5807423"/>
                <a:ext cx="195857" cy="208030"/>
                <a:chOff x="4661227" y="5807423"/>
                <a:chExt cx="195857" cy="208030"/>
              </a:xfrm>
            </p:grpSpPr>
            <p:sp>
              <p:nvSpPr>
                <p:cNvPr id="872" name="Google Shape;872;p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73" name="Google Shape;873;p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74" name="Google Shape;874;p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875" name="Google Shape;875;p6"/>
          <p:cNvGrpSpPr/>
          <p:nvPr/>
        </p:nvGrpSpPr>
        <p:grpSpPr>
          <a:xfrm>
            <a:off x="10268149" y="531520"/>
            <a:ext cx="845843" cy="1008357"/>
            <a:chOff x="16295136" y="957167"/>
            <a:chExt cx="1268764" cy="1512536"/>
          </a:xfrm>
        </p:grpSpPr>
        <p:grpSp>
          <p:nvGrpSpPr>
            <p:cNvPr id="876" name="Google Shape;876;p6"/>
            <p:cNvGrpSpPr/>
            <p:nvPr/>
          </p:nvGrpSpPr>
          <p:grpSpPr>
            <a:xfrm rot="1552322">
              <a:off x="16540639" y="1061526"/>
              <a:ext cx="777769" cy="1303822"/>
              <a:chOff x="5875210" y="3579589"/>
              <a:chExt cx="504443" cy="845629"/>
            </a:xfrm>
          </p:grpSpPr>
          <p:grpSp>
            <p:nvGrpSpPr>
              <p:cNvPr id="877" name="Google Shape;877;p6"/>
              <p:cNvGrpSpPr/>
              <p:nvPr/>
            </p:nvGrpSpPr>
            <p:grpSpPr>
              <a:xfrm>
                <a:off x="5875210" y="3579589"/>
                <a:ext cx="504443" cy="845629"/>
                <a:chOff x="5875210" y="3579589"/>
                <a:chExt cx="504443" cy="845629"/>
              </a:xfrm>
            </p:grpSpPr>
            <p:grpSp>
              <p:nvGrpSpPr>
                <p:cNvPr id="878" name="Google Shape;878;p6"/>
                <p:cNvGrpSpPr/>
                <p:nvPr/>
              </p:nvGrpSpPr>
              <p:grpSpPr>
                <a:xfrm>
                  <a:off x="5875210" y="3579589"/>
                  <a:ext cx="504443" cy="845629"/>
                  <a:chOff x="5875210" y="3579589"/>
                  <a:chExt cx="504443" cy="845629"/>
                </a:xfrm>
              </p:grpSpPr>
              <p:sp>
                <p:nvSpPr>
                  <p:cNvPr id="879" name="Google Shape;879;p6"/>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0" name="Google Shape;880;p6"/>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81" name="Google Shape;881;p6"/>
                <p:cNvGrpSpPr/>
                <p:nvPr/>
              </p:nvGrpSpPr>
              <p:grpSpPr>
                <a:xfrm>
                  <a:off x="5875210" y="3776090"/>
                  <a:ext cx="504348" cy="442245"/>
                  <a:chOff x="5875210" y="3776090"/>
                  <a:chExt cx="504348" cy="442245"/>
                </a:xfrm>
              </p:grpSpPr>
              <p:sp>
                <p:nvSpPr>
                  <p:cNvPr id="882" name="Google Shape;882;p6"/>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3" name="Google Shape;883;p6"/>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884" name="Google Shape;884;p6"/>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85" name="Google Shape;885;p6"/>
            <p:cNvGrpSpPr/>
            <p:nvPr/>
          </p:nvGrpSpPr>
          <p:grpSpPr>
            <a:xfrm rot="1552322">
              <a:off x="16540628" y="1061521"/>
              <a:ext cx="777769" cy="1303822"/>
              <a:chOff x="5875210" y="3579589"/>
              <a:chExt cx="504443" cy="845629"/>
            </a:xfrm>
          </p:grpSpPr>
          <p:grpSp>
            <p:nvGrpSpPr>
              <p:cNvPr id="886" name="Google Shape;886;p6"/>
              <p:cNvGrpSpPr/>
              <p:nvPr/>
            </p:nvGrpSpPr>
            <p:grpSpPr>
              <a:xfrm>
                <a:off x="5875210" y="3579589"/>
                <a:ext cx="504443" cy="845629"/>
                <a:chOff x="5875210" y="3579589"/>
                <a:chExt cx="504443" cy="845629"/>
              </a:xfrm>
            </p:grpSpPr>
            <p:grpSp>
              <p:nvGrpSpPr>
                <p:cNvPr id="887" name="Google Shape;887;p6"/>
                <p:cNvGrpSpPr/>
                <p:nvPr/>
              </p:nvGrpSpPr>
              <p:grpSpPr>
                <a:xfrm>
                  <a:off x="5875210" y="3579589"/>
                  <a:ext cx="504443" cy="845629"/>
                  <a:chOff x="5875210" y="3579589"/>
                  <a:chExt cx="504443" cy="845629"/>
                </a:xfrm>
              </p:grpSpPr>
              <p:sp>
                <p:nvSpPr>
                  <p:cNvPr id="888" name="Google Shape;888;p6"/>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9" name="Google Shape;889;p6"/>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90" name="Google Shape;890;p6"/>
                <p:cNvGrpSpPr/>
                <p:nvPr/>
              </p:nvGrpSpPr>
              <p:grpSpPr>
                <a:xfrm>
                  <a:off x="5875210" y="3776090"/>
                  <a:ext cx="504348" cy="442245"/>
                  <a:chOff x="5875210" y="3776090"/>
                  <a:chExt cx="504348" cy="442245"/>
                </a:xfrm>
              </p:grpSpPr>
              <p:sp>
                <p:nvSpPr>
                  <p:cNvPr id="891" name="Google Shape;891;p6"/>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2" name="Google Shape;892;p6"/>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893" name="Google Shape;893;p6"/>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3591160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017 Free writting">
  <p:cSld name="017 Free writting">
    <p:spTree>
      <p:nvGrpSpPr>
        <p:cNvPr id="1" name="Shape 2542"/>
        <p:cNvGrpSpPr/>
        <p:nvPr/>
      </p:nvGrpSpPr>
      <p:grpSpPr>
        <a:xfrm>
          <a:off x="0" y="0"/>
          <a:ext cx="0" cy="0"/>
          <a:chOff x="0" y="0"/>
          <a:chExt cx="0" cy="0"/>
        </a:xfrm>
      </p:grpSpPr>
      <p:sp>
        <p:nvSpPr>
          <p:cNvPr id="2543" name="Google Shape;2543;p18"/>
          <p:cNvSpPr/>
          <p:nvPr/>
        </p:nvSpPr>
        <p:spPr>
          <a:xfrm>
            <a:off x="727109" y="1589200"/>
            <a:ext cx="10737777" cy="456757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4" name="Google Shape;2544;p18"/>
          <p:cNvSpPr/>
          <p:nvPr/>
        </p:nvSpPr>
        <p:spPr>
          <a:xfrm rot="4336257">
            <a:off x="568975" y="5484491"/>
            <a:ext cx="924249" cy="790473"/>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45" name="Google Shape;2545;p18"/>
          <p:cNvGrpSpPr/>
          <p:nvPr/>
        </p:nvGrpSpPr>
        <p:grpSpPr>
          <a:xfrm rot="-2700000">
            <a:off x="10207974" y="742986"/>
            <a:ext cx="923583" cy="1093434"/>
            <a:chOff x="15662019" y="7573647"/>
            <a:chExt cx="1385387" cy="1640167"/>
          </a:xfrm>
        </p:grpSpPr>
        <p:grpSp>
          <p:nvGrpSpPr>
            <p:cNvPr id="2546" name="Google Shape;2546;p18"/>
            <p:cNvGrpSpPr/>
            <p:nvPr/>
          </p:nvGrpSpPr>
          <p:grpSpPr>
            <a:xfrm>
              <a:off x="15662019" y="7580072"/>
              <a:ext cx="1385387" cy="1633742"/>
              <a:chOff x="4444301" y="5303307"/>
              <a:chExt cx="837446" cy="987573"/>
            </a:xfrm>
          </p:grpSpPr>
          <p:grpSp>
            <p:nvGrpSpPr>
              <p:cNvPr id="2547" name="Google Shape;2547;p18"/>
              <p:cNvGrpSpPr/>
              <p:nvPr/>
            </p:nvGrpSpPr>
            <p:grpSpPr>
              <a:xfrm>
                <a:off x="4447958" y="5864581"/>
                <a:ext cx="411276" cy="403725"/>
                <a:chOff x="4447958" y="5864581"/>
                <a:chExt cx="411276" cy="403725"/>
              </a:xfrm>
            </p:grpSpPr>
            <p:sp>
              <p:nvSpPr>
                <p:cNvPr id="2548" name="Google Shape;2548;p1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9" name="Google Shape;2549;p1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0" name="Google Shape;2550;p18"/>
              <p:cNvGrpSpPr/>
              <p:nvPr/>
            </p:nvGrpSpPr>
            <p:grpSpPr>
              <a:xfrm>
                <a:off x="4444301" y="6116630"/>
                <a:ext cx="191552" cy="174250"/>
                <a:chOff x="4444301" y="6116630"/>
                <a:chExt cx="191552" cy="174250"/>
              </a:xfrm>
            </p:grpSpPr>
            <p:sp>
              <p:nvSpPr>
                <p:cNvPr id="2551" name="Google Shape;2551;p1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52" name="Google Shape;2552;p1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3" name="Google Shape;2553;p18"/>
              <p:cNvGrpSpPr/>
              <p:nvPr/>
            </p:nvGrpSpPr>
            <p:grpSpPr>
              <a:xfrm>
                <a:off x="4462311" y="5636933"/>
                <a:ext cx="572525" cy="575651"/>
                <a:chOff x="4462311" y="5636933"/>
                <a:chExt cx="572525" cy="575651"/>
              </a:xfrm>
            </p:grpSpPr>
            <p:sp>
              <p:nvSpPr>
                <p:cNvPr id="2554" name="Google Shape;2554;p1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55" name="Google Shape;2555;p1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6" name="Google Shape;2556;p18"/>
              <p:cNvGrpSpPr/>
              <p:nvPr/>
            </p:nvGrpSpPr>
            <p:grpSpPr>
              <a:xfrm>
                <a:off x="4751814" y="5483009"/>
                <a:ext cx="402028" cy="354862"/>
                <a:chOff x="4751814" y="5483009"/>
                <a:chExt cx="402028" cy="354862"/>
              </a:xfrm>
            </p:grpSpPr>
            <p:sp>
              <p:nvSpPr>
                <p:cNvPr id="2557" name="Google Shape;2557;p1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58" name="Google Shape;2558;p1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9" name="Google Shape;2559;p18"/>
              <p:cNvGrpSpPr/>
              <p:nvPr/>
            </p:nvGrpSpPr>
            <p:grpSpPr>
              <a:xfrm>
                <a:off x="4865542" y="5303307"/>
                <a:ext cx="416205" cy="387402"/>
                <a:chOff x="4865542" y="5303307"/>
                <a:chExt cx="416205" cy="387402"/>
              </a:xfrm>
            </p:grpSpPr>
            <p:sp>
              <p:nvSpPr>
                <p:cNvPr id="2560" name="Google Shape;2560;p1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61" name="Google Shape;2561;p1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62" name="Google Shape;2562;p18"/>
              <p:cNvGrpSpPr/>
              <p:nvPr/>
            </p:nvGrpSpPr>
            <p:grpSpPr>
              <a:xfrm>
                <a:off x="4804248" y="5401592"/>
                <a:ext cx="421233" cy="357222"/>
                <a:chOff x="4804248" y="5401592"/>
                <a:chExt cx="421233" cy="357222"/>
              </a:xfrm>
            </p:grpSpPr>
            <p:sp>
              <p:nvSpPr>
                <p:cNvPr id="2563" name="Google Shape;2563;p1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64" name="Google Shape;2564;p1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65" name="Google Shape;2565;p18"/>
              <p:cNvGrpSpPr/>
              <p:nvPr/>
            </p:nvGrpSpPr>
            <p:grpSpPr>
              <a:xfrm>
                <a:off x="4680264" y="5562151"/>
                <a:ext cx="421201" cy="357254"/>
                <a:chOff x="4680264" y="5562151"/>
                <a:chExt cx="421201" cy="357254"/>
              </a:xfrm>
            </p:grpSpPr>
            <p:sp>
              <p:nvSpPr>
                <p:cNvPr id="2566" name="Google Shape;2566;p1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67" name="Google Shape;2567;p1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68" name="Google Shape;2568;p1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69" name="Google Shape;2569;p18"/>
              <p:cNvGrpSpPr/>
              <p:nvPr/>
            </p:nvGrpSpPr>
            <p:grpSpPr>
              <a:xfrm>
                <a:off x="4661227" y="5807423"/>
                <a:ext cx="195857" cy="208030"/>
                <a:chOff x="4661227" y="5807423"/>
                <a:chExt cx="195857" cy="208030"/>
              </a:xfrm>
            </p:grpSpPr>
            <p:sp>
              <p:nvSpPr>
                <p:cNvPr id="2570" name="Google Shape;2570;p1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71" name="Google Shape;2571;p1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72" name="Google Shape;2572;p1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73" name="Google Shape;2573;p18"/>
            <p:cNvGrpSpPr/>
            <p:nvPr/>
          </p:nvGrpSpPr>
          <p:grpSpPr>
            <a:xfrm>
              <a:off x="15662019" y="7573647"/>
              <a:ext cx="1385387" cy="1633742"/>
              <a:chOff x="4444301" y="5303307"/>
              <a:chExt cx="837446" cy="987573"/>
            </a:xfrm>
          </p:grpSpPr>
          <p:grpSp>
            <p:nvGrpSpPr>
              <p:cNvPr id="2574" name="Google Shape;2574;p18"/>
              <p:cNvGrpSpPr/>
              <p:nvPr/>
            </p:nvGrpSpPr>
            <p:grpSpPr>
              <a:xfrm>
                <a:off x="4447958" y="5864581"/>
                <a:ext cx="411276" cy="403725"/>
                <a:chOff x="4447958" y="5864581"/>
                <a:chExt cx="411276" cy="403725"/>
              </a:xfrm>
            </p:grpSpPr>
            <p:sp>
              <p:nvSpPr>
                <p:cNvPr id="2575" name="Google Shape;2575;p1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76" name="Google Shape;2576;p1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77" name="Google Shape;2577;p18"/>
              <p:cNvGrpSpPr/>
              <p:nvPr/>
            </p:nvGrpSpPr>
            <p:grpSpPr>
              <a:xfrm>
                <a:off x="4444301" y="6116630"/>
                <a:ext cx="191552" cy="174250"/>
                <a:chOff x="4444301" y="6116630"/>
                <a:chExt cx="191552" cy="174250"/>
              </a:xfrm>
            </p:grpSpPr>
            <p:sp>
              <p:nvSpPr>
                <p:cNvPr id="2578" name="Google Shape;2578;p1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79" name="Google Shape;2579;p1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0" name="Google Shape;2580;p18"/>
              <p:cNvGrpSpPr/>
              <p:nvPr/>
            </p:nvGrpSpPr>
            <p:grpSpPr>
              <a:xfrm>
                <a:off x="4462311" y="5636933"/>
                <a:ext cx="572525" cy="575651"/>
                <a:chOff x="4462311" y="5636933"/>
                <a:chExt cx="572525" cy="575651"/>
              </a:xfrm>
            </p:grpSpPr>
            <p:sp>
              <p:nvSpPr>
                <p:cNvPr id="2581" name="Google Shape;2581;p1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2" name="Google Shape;2582;p1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3" name="Google Shape;2583;p18"/>
              <p:cNvGrpSpPr/>
              <p:nvPr/>
            </p:nvGrpSpPr>
            <p:grpSpPr>
              <a:xfrm>
                <a:off x="4751814" y="5483009"/>
                <a:ext cx="402028" cy="354862"/>
                <a:chOff x="4751814" y="5483009"/>
                <a:chExt cx="402028" cy="354862"/>
              </a:xfrm>
            </p:grpSpPr>
            <p:sp>
              <p:nvSpPr>
                <p:cNvPr id="2584" name="Google Shape;2584;p1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5" name="Google Shape;2585;p1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6" name="Google Shape;2586;p18"/>
              <p:cNvGrpSpPr/>
              <p:nvPr/>
            </p:nvGrpSpPr>
            <p:grpSpPr>
              <a:xfrm>
                <a:off x="4865542" y="5303307"/>
                <a:ext cx="416205" cy="387402"/>
                <a:chOff x="4865542" y="5303307"/>
                <a:chExt cx="416205" cy="387402"/>
              </a:xfrm>
            </p:grpSpPr>
            <p:sp>
              <p:nvSpPr>
                <p:cNvPr id="2587" name="Google Shape;2587;p1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8" name="Google Shape;2588;p1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9" name="Google Shape;2589;p18"/>
              <p:cNvGrpSpPr/>
              <p:nvPr/>
            </p:nvGrpSpPr>
            <p:grpSpPr>
              <a:xfrm>
                <a:off x="4804248" y="5401592"/>
                <a:ext cx="421233" cy="357222"/>
                <a:chOff x="4804248" y="5401592"/>
                <a:chExt cx="421233" cy="357222"/>
              </a:xfrm>
            </p:grpSpPr>
            <p:sp>
              <p:nvSpPr>
                <p:cNvPr id="2590" name="Google Shape;2590;p1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91" name="Google Shape;2591;p1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92" name="Google Shape;2592;p18"/>
              <p:cNvGrpSpPr/>
              <p:nvPr/>
            </p:nvGrpSpPr>
            <p:grpSpPr>
              <a:xfrm>
                <a:off x="4680264" y="5562151"/>
                <a:ext cx="421201" cy="357254"/>
                <a:chOff x="4680264" y="5562151"/>
                <a:chExt cx="421201" cy="357254"/>
              </a:xfrm>
            </p:grpSpPr>
            <p:sp>
              <p:nvSpPr>
                <p:cNvPr id="2593" name="Google Shape;2593;p1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94" name="Google Shape;2594;p1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95" name="Google Shape;2595;p1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96" name="Google Shape;2596;p18"/>
              <p:cNvGrpSpPr/>
              <p:nvPr/>
            </p:nvGrpSpPr>
            <p:grpSpPr>
              <a:xfrm>
                <a:off x="4661227" y="5807423"/>
                <a:ext cx="195857" cy="208030"/>
                <a:chOff x="4661227" y="5807423"/>
                <a:chExt cx="195857" cy="208030"/>
              </a:xfrm>
            </p:grpSpPr>
            <p:sp>
              <p:nvSpPr>
                <p:cNvPr id="2597" name="Google Shape;2597;p1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98" name="Google Shape;2598;p1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99" name="Google Shape;2599;p1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600" name="Google Shape;2600;p18"/>
          <p:cNvGrpSpPr/>
          <p:nvPr/>
        </p:nvGrpSpPr>
        <p:grpSpPr>
          <a:xfrm>
            <a:off x="10893874" y="1530845"/>
            <a:ext cx="845843" cy="1008357"/>
            <a:chOff x="16295136" y="957167"/>
            <a:chExt cx="1268764" cy="1512536"/>
          </a:xfrm>
        </p:grpSpPr>
        <p:grpSp>
          <p:nvGrpSpPr>
            <p:cNvPr id="2601" name="Google Shape;2601;p18"/>
            <p:cNvGrpSpPr/>
            <p:nvPr/>
          </p:nvGrpSpPr>
          <p:grpSpPr>
            <a:xfrm rot="1552322">
              <a:off x="16540639" y="1061526"/>
              <a:ext cx="777769" cy="1303822"/>
              <a:chOff x="5875210" y="3579589"/>
              <a:chExt cx="504443" cy="845629"/>
            </a:xfrm>
          </p:grpSpPr>
          <p:grpSp>
            <p:nvGrpSpPr>
              <p:cNvPr id="2602" name="Google Shape;2602;p18"/>
              <p:cNvGrpSpPr/>
              <p:nvPr/>
            </p:nvGrpSpPr>
            <p:grpSpPr>
              <a:xfrm>
                <a:off x="5875210" y="3579589"/>
                <a:ext cx="504443" cy="845629"/>
                <a:chOff x="5875210" y="3579589"/>
                <a:chExt cx="504443" cy="845629"/>
              </a:xfrm>
            </p:grpSpPr>
            <p:grpSp>
              <p:nvGrpSpPr>
                <p:cNvPr id="2603" name="Google Shape;2603;p18"/>
                <p:cNvGrpSpPr/>
                <p:nvPr/>
              </p:nvGrpSpPr>
              <p:grpSpPr>
                <a:xfrm>
                  <a:off x="5875210" y="3579589"/>
                  <a:ext cx="504443" cy="845629"/>
                  <a:chOff x="5875210" y="3579589"/>
                  <a:chExt cx="504443" cy="845629"/>
                </a:xfrm>
              </p:grpSpPr>
              <p:sp>
                <p:nvSpPr>
                  <p:cNvPr id="2604" name="Google Shape;2604;p18"/>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05" name="Google Shape;2605;p18"/>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06" name="Google Shape;2606;p18"/>
                <p:cNvGrpSpPr/>
                <p:nvPr/>
              </p:nvGrpSpPr>
              <p:grpSpPr>
                <a:xfrm>
                  <a:off x="5875210" y="3776090"/>
                  <a:ext cx="504348" cy="442245"/>
                  <a:chOff x="5875210" y="3776090"/>
                  <a:chExt cx="504348" cy="442245"/>
                </a:xfrm>
              </p:grpSpPr>
              <p:sp>
                <p:nvSpPr>
                  <p:cNvPr id="2607" name="Google Shape;2607;p18"/>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08" name="Google Shape;2608;p18"/>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09" name="Google Shape;2609;p18"/>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10" name="Google Shape;2610;p18"/>
            <p:cNvGrpSpPr/>
            <p:nvPr/>
          </p:nvGrpSpPr>
          <p:grpSpPr>
            <a:xfrm rot="1552322">
              <a:off x="16540628" y="1061521"/>
              <a:ext cx="777769" cy="1303822"/>
              <a:chOff x="5875210" y="3579589"/>
              <a:chExt cx="504443" cy="845629"/>
            </a:xfrm>
          </p:grpSpPr>
          <p:grpSp>
            <p:nvGrpSpPr>
              <p:cNvPr id="2611" name="Google Shape;2611;p18"/>
              <p:cNvGrpSpPr/>
              <p:nvPr/>
            </p:nvGrpSpPr>
            <p:grpSpPr>
              <a:xfrm>
                <a:off x="5875210" y="3579589"/>
                <a:ext cx="504443" cy="845629"/>
                <a:chOff x="5875210" y="3579589"/>
                <a:chExt cx="504443" cy="845629"/>
              </a:xfrm>
            </p:grpSpPr>
            <p:grpSp>
              <p:nvGrpSpPr>
                <p:cNvPr id="2612" name="Google Shape;2612;p18"/>
                <p:cNvGrpSpPr/>
                <p:nvPr/>
              </p:nvGrpSpPr>
              <p:grpSpPr>
                <a:xfrm>
                  <a:off x="5875210" y="3579589"/>
                  <a:ext cx="504443" cy="845629"/>
                  <a:chOff x="5875210" y="3579589"/>
                  <a:chExt cx="504443" cy="845629"/>
                </a:xfrm>
              </p:grpSpPr>
              <p:sp>
                <p:nvSpPr>
                  <p:cNvPr id="2613" name="Google Shape;2613;p18"/>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14" name="Google Shape;2614;p18"/>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15" name="Google Shape;2615;p18"/>
                <p:cNvGrpSpPr/>
                <p:nvPr/>
              </p:nvGrpSpPr>
              <p:grpSpPr>
                <a:xfrm>
                  <a:off x="5875210" y="3776090"/>
                  <a:ext cx="504348" cy="442245"/>
                  <a:chOff x="5875210" y="3776090"/>
                  <a:chExt cx="504348" cy="442245"/>
                </a:xfrm>
              </p:grpSpPr>
              <p:sp>
                <p:nvSpPr>
                  <p:cNvPr id="2616" name="Google Shape;2616;p18"/>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17" name="Google Shape;2617;p18"/>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18" name="Google Shape;2618;p18"/>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7160585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018 Bracket Challenge">
  <p:cSld name="018 Bracket Challenge">
    <p:spTree>
      <p:nvGrpSpPr>
        <p:cNvPr id="1" name="Shape 2619"/>
        <p:cNvGrpSpPr/>
        <p:nvPr/>
      </p:nvGrpSpPr>
      <p:grpSpPr>
        <a:xfrm>
          <a:off x="0" y="0"/>
          <a:ext cx="0" cy="0"/>
          <a:chOff x="0" y="0"/>
          <a:chExt cx="0" cy="0"/>
        </a:xfrm>
      </p:grpSpPr>
      <p:cxnSp>
        <p:nvCxnSpPr>
          <p:cNvPr id="2620" name="Google Shape;2620;p19"/>
          <p:cNvCxnSpPr/>
          <p:nvPr/>
        </p:nvCxnSpPr>
        <p:spPr>
          <a:xfrm>
            <a:off x="6063833" y="2755900"/>
            <a:ext cx="0" cy="1867000"/>
          </a:xfrm>
          <a:prstGeom prst="straightConnector1">
            <a:avLst/>
          </a:prstGeom>
          <a:noFill/>
          <a:ln w="38100" cap="flat" cmpd="sng">
            <a:solidFill>
              <a:schemeClr val="dk1"/>
            </a:solidFill>
            <a:prstDash val="solid"/>
            <a:round/>
            <a:headEnd type="none" w="med" len="med"/>
            <a:tailEnd type="none" w="med" len="med"/>
          </a:ln>
        </p:spPr>
      </p:cxnSp>
      <p:grpSp>
        <p:nvGrpSpPr>
          <p:cNvPr id="2621" name="Google Shape;2621;p19"/>
          <p:cNvGrpSpPr/>
          <p:nvPr/>
        </p:nvGrpSpPr>
        <p:grpSpPr>
          <a:xfrm>
            <a:off x="508000" y="1257300"/>
            <a:ext cx="5572430" cy="4921042"/>
            <a:chOff x="838200" y="1885950"/>
            <a:chExt cx="8358645" cy="7381563"/>
          </a:xfrm>
        </p:grpSpPr>
        <p:sp>
          <p:nvSpPr>
            <p:cNvPr id="2622" name="Google Shape;2622;p19"/>
            <p:cNvSpPr/>
            <p:nvPr/>
          </p:nvSpPr>
          <p:spPr>
            <a:xfrm>
              <a:off x="838200" y="1885950"/>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3" name="Google Shape;2623;p19"/>
            <p:cNvSpPr/>
            <p:nvPr/>
          </p:nvSpPr>
          <p:spPr>
            <a:xfrm>
              <a:off x="838200" y="4083025"/>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4" name="Google Shape;2624;p19"/>
            <p:cNvSpPr/>
            <p:nvPr/>
          </p:nvSpPr>
          <p:spPr>
            <a:xfrm>
              <a:off x="838200" y="6246638"/>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5" name="Google Shape;2625;p19"/>
            <p:cNvSpPr/>
            <p:nvPr/>
          </p:nvSpPr>
          <p:spPr>
            <a:xfrm>
              <a:off x="838200" y="8410263"/>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6" name="Google Shape;2626;p19"/>
            <p:cNvSpPr/>
            <p:nvPr/>
          </p:nvSpPr>
          <p:spPr>
            <a:xfrm>
              <a:off x="2876550" y="2345650"/>
              <a:ext cx="2311897" cy="2070945"/>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7" name="Google Shape;2627;p19"/>
            <p:cNvSpPr/>
            <p:nvPr/>
          </p:nvSpPr>
          <p:spPr>
            <a:xfrm>
              <a:off x="2870500" y="6579600"/>
              <a:ext cx="2311897" cy="2189588"/>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8" name="Google Shape;2628;p19"/>
            <p:cNvSpPr/>
            <p:nvPr/>
          </p:nvSpPr>
          <p:spPr>
            <a:xfrm>
              <a:off x="5170150" y="3476175"/>
              <a:ext cx="2311897" cy="4162892"/>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cxnSp>
          <p:nvCxnSpPr>
            <p:cNvPr id="2629" name="Google Shape;2629;p19"/>
            <p:cNvCxnSpPr/>
            <p:nvPr/>
          </p:nvCxnSpPr>
          <p:spPr>
            <a:xfrm>
              <a:off x="7482045" y="4139325"/>
              <a:ext cx="1714800" cy="0"/>
            </a:xfrm>
            <a:prstGeom prst="straightConnector1">
              <a:avLst/>
            </a:prstGeom>
            <a:solidFill>
              <a:schemeClr val="lt2"/>
            </a:solidFill>
            <a:ln w="38100" cap="flat" cmpd="sng">
              <a:solidFill>
                <a:schemeClr val="dk1"/>
              </a:solidFill>
              <a:prstDash val="solid"/>
              <a:round/>
              <a:headEnd type="none" w="med" len="med"/>
              <a:tailEnd type="none" w="med" len="med"/>
            </a:ln>
          </p:spPr>
        </p:cxnSp>
      </p:grpSp>
      <p:grpSp>
        <p:nvGrpSpPr>
          <p:cNvPr id="2630" name="Google Shape;2630;p19"/>
          <p:cNvGrpSpPr/>
          <p:nvPr/>
        </p:nvGrpSpPr>
        <p:grpSpPr>
          <a:xfrm flipH="1">
            <a:off x="6067758" y="1257300"/>
            <a:ext cx="5635430" cy="4921042"/>
            <a:chOff x="838200" y="1885950"/>
            <a:chExt cx="8453145" cy="7381563"/>
          </a:xfrm>
        </p:grpSpPr>
        <p:sp>
          <p:nvSpPr>
            <p:cNvPr id="2631" name="Google Shape;2631;p19"/>
            <p:cNvSpPr/>
            <p:nvPr/>
          </p:nvSpPr>
          <p:spPr>
            <a:xfrm>
              <a:off x="838200" y="1885950"/>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2" name="Google Shape;2632;p19"/>
            <p:cNvSpPr/>
            <p:nvPr/>
          </p:nvSpPr>
          <p:spPr>
            <a:xfrm>
              <a:off x="838200" y="4083025"/>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3" name="Google Shape;2633;p19"/>
            <p:cNvSpPr/>
            <p:nvPr/>
          </p:nvSpPr>
          <p:spPr>
            <a:xfrm>
              <a:off x="838200" y="6246638"/>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4" name="Google Shape;2634;p19"/>
            <p:cNvSpPr/>
            <p:nvPr/>
          </p:nvSpPr>
          <p:spPr>
            <a:xfrm>
              <a:off x="838200" y="8410263"/>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5" name="Google Shape;2635;p19"/>
            <p:cNvSpPr/>
            <p:nvPr/>
          </p:nvSpPr>
          <p:spPr>
            <a:xfrm>
              <a:off x="2876550" y="2345650"/>
              <a:ext cx="2311897" cy="2070945"/>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6" name="Google Shape;2636;p19"/>
            <p:cNvSpPr/>
            <p:nvPr/>
          </p:nvSpPr>
          <p:spPr>
            <a:xfrm>
              <a:off x="2870500" y="6579600"/>
              <a:ext cx="2311897" cy="2189588"/>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7" name="Google Shape;2637;p19"/>
            <p:cNvSpPr/>
            <p:nvPr/>
          </p:nvSpPr>
          <p:spPr>
            <a:xfrm>
              <a:off x="5170150" y="3476175"/>
              <a:ext cx="2311897" cy="4162892"/>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cxnSp>
          <p:nvCxnSpPr>
            <p:cNvPr id="2638" name="Google Shape;2638;p19"/>
            <p:cNvCxnSpPr/>
            <p:nvPr/>
          </p:nvCxnSpPr>
          <p:spPr>
            <a:xfrm>
              <a:off x="7482045" y="6958725"/>
              <a:ext cx="1809300" cy="0"/>
            </a:xfrm>
            <a:prstGeom prst="straightConnector1">
              <a:avLst/>
            </a:prstGeom>
            <a:solidFill>
              <a:schemeClr val="lt2"/>
            </a:solidFill>
            <a:ln w="38100" cap="flat" cmpd="sng">
              <a:solidFill>
                <a:schemeClr val="dk1"/>
              </a:solidFill>
              <a:prstDash val="solid"/>
              <a:round/>
              <a:headEnd type="none" w="med" len="med"/>
              <a:tailEnd type="none" w="med" len="med"/>
            </a:ln>
          </p:spPr>
        </p:cxnSp>
      </p:grpSp>
      <p:sp>
        <p:nvSpPr>
          <p:cNvPr id="2639" name="Google Shape;2639;p19"/>
          <p:cNvSpPr/>
          <p:nvPr/>
        </p:nvSpPr>
        <p:spPr>
          <a:xfrm>
            <a:off x="423484" y="9841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40" name="Google Shape;2640;p19"/>
          <p:cNvSpPr/>
          <p:nvPr/>
        </p:nvSpPr>
        <p:spPr>
          <a:xfrm>
            <a:off x="423484" y="156940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1" name="Google Shape;2641;p19"/>
          <p:cNvSpPr/>
          <p:nvPr/>
        </p:nvSpPr>
        <p:spPr>
          <a:xfrm>
            <a:off x="423484" y="2434998"/>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2" name="Google Shape;2642;p19"/>
          <p:cNvSpPr/>
          <p:nvPr/>
        </p:nvSpPr>
        <p:spPr>
          <a:xfrm>
            <a:off x="423484" y="3003400"/>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3" name="Google Shape;2643;p19"/>
          <p:cNvSpPr/>
          <p:nvPr/>
        </p:nvSpPr>
        <p:spPr>
          <a:xfrm>
            <a:off x="423484" y="4471151"/>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4" name="Google Shape;2644;p19"/>
          <p:cNvSpPr/>
          <p:nvPr/>
        </p:nvSpPr>
        <p:spPr>
          <a:xfrm>
            <a:off x="423484" y="3885900"/>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45" name="Google Shape;2645;p19"/>
          <p:cNvSpPr/>
          <p:nvPr/>
        </p:nvSpPr>
        <p:spPr>
          <a:xfrm>
            <a:off x="423484" y="5905142"/>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6" name="Google Shape;2646;p19"/>
          <p:cNvSpPr/>
          <p:nvPr/>
        </p:nvSpPr>
        <p:spPr>
          <a:xfrm>
            <a:off x="423484" y="533673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7" name="Google Shape;2647;p19"/>
          <p:cNvSpPr/>
          <p:nvPr/>
        </p:nvSpPr>
        <p:spPr>
          <a:xfrm>
            <a:off x="10495217" y="984175"/>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48" name="Google Shape;2648;p19"/>
          <p:cNvSpPr/>
          <p:nvPr/>
        </p:nvSpPr>
        <p:spPr>
          <a:xfrm>
            <a:off x="10495217" y="1569425"/>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9" name="Google Shape;2649;p19"/>
          <p:cNvSpPr/>
          <p:nvPr/>
        </p:nvSpPr>
        <p:spPr>
          <a:xfrm>
            <a:off x="10495217" y="2435015"/>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0" name="Google Shape;2650;p19"/>
          <p:cNvSpPr/>
          <p:nvPr/>
        </p:nvSpPr>
        <p:spPr>
          <a:xfrm>
            <a:off x="10495217" y="300341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1" name="Google Shape;2651;p19"/>
          <p:cNvSpPr/>
          <p:nvPr/>
        </p:nvSpPr>
        <p:spPr>
          <a:xfrm>
            <a:off x="10495217" y="44711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2" name="Google Shape;2652;p19"/>
          <p:cNvSpPr/>
          <p:nvPr/>
        </p:nvSpPr>
        <p:spPr>
          <a:xfrm>
            <a:off x="10495217" y="388591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3" name="Google Shape;2653;p19"/>
          <p:cNvSpPr/>
          <p:nvPr/>
        </p:nvSpPr>
        <p:spPr>
          <a:xfrm>
            <a:off x="10495217" y="59051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4" name="Google Shape;2654;p19"/>
          <p:cNvSpPr/>
          <p:nvPr/>
        </p:nvSpPr>
        <p:spPr>
          <a:xfrm>
            <a:off x="10495217" y="5336756"/>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5" name="Google Shape;2655;p19"/>
          <p:cNvSpPr/>
          <p:nvPr/>
        </p:nvSpPr>
        <p:spPr>
          <a:xfrm>
            <a:off x="1998284" y="13270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6" name="Google Shape;2656;p19"/>
          <p:cNvSpPr/>
          <p:nvPr/>
        </p:nvSpPr>
        <p:spPr>
          <a:xfrm>
            <a:off x="1998284" y="26859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7" name="Google Shape;2657;p19"/>
          <p:cNvSpPr/>
          <p:nvPr/>
        </p:nvSpPr>
        <p:spPr>
          <a:xfrm>
            <a:off x="1998284" y="42099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8" name="Google Shape;2658;p19"/>
          <p:cNvSpPr/>
          <p:nvPr/>
        </p:nvSpPr>
        <p:spPr>
          <a:xfrm>
            <a:off x="1998284" y="55688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9" name="Google Shape;2659;p19"/>
          <p:cNvSpPr/>
          <p:nvPr/>
        </p:nvSpPr>
        <p:spPr>
          <a:xfrm>
            <a:off x="8945184" y="13237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0" name="Google Shape;2660;p19"/>
          <p:cNvSpPr/>
          <p:nvPr/>
        </p:nvSpPr>
        <p:spPr>
          <a:xfrm>
            <a:off x="8945184" y="26826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1" name="Google Shape;2661;p19"/>
          <p:cNvSpPr/>
          <p:nvPr/>
        </p:nvSpPr>
        <p:spPr>
          <a:xfrm>
            <a:off x="8945184" y="42066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2" name="Google Shape;2662;p19"/>
          <p:cNvSpPr/>
          <p:nvPr/>
        </p:nvSpPr>
        <p:spPr>
          <a:xfrm>
            <a:off x="8945184" y="55655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3" name="Google Shape;2663;p19"/>
          <p:cNvSpPr/>
          <p:nvPr/>
        </p:nvSpPr>
        <p:spPr>
          <a:xfrm>
            <a:off x="3560384" y="21017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4" name="Google Shape;2664;p19"/>
          <p:cNvSpPr/>
          <p:nvPr/>
        </p:nvSpPr>
        <p:spPr>
          <a:xfrm>
            <a:off x="3560384" y="48195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5" name="Google Shape;2665;p19"/>
          <p:cNvSpPr/>
          <p:nvPr/>
        </p:nvSpPr>
        <p:spPr>
          <a:xfrm>
            <a:off x="7414967" y="20857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6" name="Google Shape;2666;p19"/>
          <p:cNvSpPr/>
          <p:nvPr/>
        </p:nvSpPr>
        <p:spPr>
          <a:xfrm>
            <a:off x="7414967" y="48035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7" name="Google Shape;2667;p19"/>
          <p:cNvSpPr/>
          <p:nvPr/>
        </p:nvSpPr>
        <p:spPr>
          <a:xfrm>
            <a:off x="5459342" y="25443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8" name="Google Shape;2668;p19"/>
          <p:cNvSpPr/>
          <p:nvPr/>
        </p:nvSpPr>
        <p:spPr>
          <a:xfrm>
            <a:off x="5459342" y="43609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9" name="Google Shape;2669;p19"/>
          <p:cNvSpPr/>
          <p:nvPr/>
        </p:nvSpPr>
        <p:spPr>
          <a:xfrm>
            <a:off x="5119451" y="3279267"/>
            <a:ext cx="1888759" cy="81465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2670" name="Google Shape;2670;p19"/>
          <p:cNvGrpSpPr/>
          <p:nvPr/>
        </p:nvGrpSpPr>
        <p:grpSpPr>
          <a:xfrm rot="-1773845">
            <a:off x="5035772" y="2902556"/>
            <a:ext cx="396827" cy="710027"/>
            <a:chOff x="7289577" y="3651979"/>
            <a:chExt cx="482250" cy="862870"/>
          </a:xfrm>
        </p:grpSpPr>
        <p:grpSp>
          <p:nvGrpSpPr>
            <p:cNvPr id="2671" name="Google Shape;2671;p19"/>
            <p:cNvGrpSpPr/>
            <p:nvPr/>
          </p:nvGrpSpPr>
          <p:grpSpPr>
            <a:xfrm>
              <a:off x="7289577" y="3651979"/>
              <a:ext cx="482250" cy="862870"/>
              <a:chOff x="7289577" y="3651979"/>
              <a:chExt cx="482250" cy="862870"/>
            </a:xfrm>
          </p:grpSpPr>
          <p:grpSp>
            <p:nvGrpSpPr>
              <p:cNvPr id="2672" name="Google Shape;2672;p19"/>
              <p:cNvGrpSpPr/>
              <p:nvPr/>
            </p:nvGrpSpPr>
            <p:grpSpPr>
              <a:xfrm>
                <a:off x="7289577" y="4061840"/>
                <a:ext cx="482250" cy="130968"/>
                <a:chOff x="7289577" y="4061840"/>
                <a:chExt cx="482250" cy="130968"/>
              </a:xfrm>
            </p:grpSpPr>
            <p:sp>
              <p:nvSpPr>
                <p:cNvPr id="2673" name="Google Shape;2673;p19"/>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74" name="Google Shape;2674;p19"/>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75" name="Google Shape;2675;p19"/>
              <p:cNvGrpSpPr/>
              <p:nvPr/>
            </p:nvGrpSpPr>
            <p:grpSpPr>
              <a:xfrm>
                <a:off x="7318724" y="3651979"/>
                <a:ext cx="423767" cy="130968"/>
                <a:chOff x="7318724" y="3651979"/>
                <a:chExt cx="423767" cy="130968"/>
              </a:xfrm>
            </p:grpSpPr>
            <p:sp>
              <p:nvSpPr>
                <p:cNvPr id="2676" name="Google Shape;2676;p19"/>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77" name="Google Shape;2677;p19"/>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78" name="Google Shape;2678;p19"/>
              <p:cNvGrpSpPr/>
              <p:nvPr/>
            </p:nvGrpSpPr>
            <p:grpSpPr>
              <a:xfrm>
                <a:off x="7304014" y="3754278"/>
                <a:ext cx="453092" cy="336041"/>
                <a:chOff x="7304014" y="3754278"/>
                <a:chExt cx="453092" cy="336041"/>
              </a:xfrm>
            </p:grpSpPr>
            <p:sp>
              <p:nvSpPr>
                <p:cNvPr id="2679" name="Google Shape;2679;p19"/>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80" name="Google Shape;2680;p19"/>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81" name="Google Shape;2681;p19"/>
              <p:cNvGrpSpPr/>
              <p:nvPr/>
            </p:nvGrpSpPr>
            <p:grpSpPr>
              <a:xfrm>
                <a:off x="7451165" y="4164234"/>
                <a:ext cx="159069" cy="350615"/>
                <a:chOff x="7451165" y="4164234"/>
                <a:chExt cx="159069" cy="350615"/>
              </a:xfrm>
            </p:grpSpPr>
            <p:sp>
              <p:nvSpPr>
                <p:cNvPr id="2682" name="Google Shape;2682;p19"/>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83" name="Google Shape;2683;p19"/>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84" name="Google Shape;2684;p19"/>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85" name="Google Shape;2685;p19"/>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86" name="Google Shape;2686;p19"/>
          <p:cNvGrpSpPr/>
          <p:nvPr/>
        </p:nvGrpSpPr>
        <p:grpSpPr>
          <a:xfrm rot="-1773845">
            <a:off x="5035772" y="2903803"/>
            <a:ext cx="396827" cy="710027"/>
            <a:chOff x="7289577" y="3651979"/>
            <a:chExt cx="482250" cy="862870"/>
          </a:xfrm>
        </p:grpSpPr>
        <p:grpSp>
          <p:nvGrpSpPr>
            <p:cNvPr id="2687" name="Google Shape;2687;p19"/>
            <p:cNvGrpSpPr/>
            <p:nvPr/>
          </p:nvGrpSpPr>
          <p:grpSpPr>
            <a:xfrm>
              <a:off x="7289577" y="3651979"/>
              <a:ext cx="482250" cy="862870"/>
              <a:chOff x="7289577" y="3651979"/>
              <a:chExt cx="482250" cy="862870"/>
            </a:xfrm>
          </p:grpSpPr>
          <p:grpSp>
            <p:nvGrpSpPr>
              <p:cNvPr id="2688" name="Google Shape;2688;p19"/>
              <p:cNvGrpSpPr/>
              <p:nvPr/>
            </p:nvGrpSpPr>
            <p:grpSpPr>
              <a:xfrm>
                <a:off x="7289577" y="4061840"/>
                <a:ext cx="482250" cy="130968"/>
                <a:chOff x="7289577" y="4061840"/>
                <a:chExt cx="482250" cy="130968"/>
              </a:xfrm>
            </p:grpSpPr>
            <p:sp>
              <p:nvSpPr>
                <p:cNvPr id="2689" name="Google Shape;2689;p19"/>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0" name="Google Shape;2690;p19"/>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91" name="Google Shape;2691;p19"/>
              <p:cNvGrpSpPr/>
              <p:nvPr/>
            </p:nvGrpSpPr>
            <p:grpSpPr>
              <a:xfrm>
                <a:off x="7318724" y="3651979"/>
                <a:ext cx="423767" cy="130968"/>
                <a:chOff x="7318724" y="3651979"/>
                <a:chExt cx="423767" cy="130968"/>
              </a:xfrm>
            </p:grpSpPr>
            <p:sp>
              <p:nvSpPr>
                <p:cNvPr id="2692" name="Google Shape;2692;p19"/>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3" name="Google Shape;2693;p19"/>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94" name="Google Shape;2694;p19"/>
              <p:cNvGrpSpPr/>
              <p:nvPr/>
            </p:nvGrpSpPr>
            <p:grpSpPr>
              <a:xfrm>
                <a:off x="7304014" y="3754278"/>
                <a:ext cx="453092" cy="336041"/>
                <a:chOff x="7304014" y="3754278"/>
                <a:chExt cx="453092" cy="336041"/>
              </a:xfrm>
            </p:grpSpPr>
            <p:sp>
              <p:nvSpPr>
                <p:cNvPr id="2695" name="Google Shape;2695;p19"/>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6" name="Google Shape;2696;p19"/>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97" name="Google Shape;2697;p19"/>
              <p:cNvGrpSpPr/>
              <p:nvPr/>
            </p:nvGrpSpPr>
            <p:grpSpPr>
              <a:xfrm>
                <a:off x="7451165" y="4164234"/>
                <a:ext cx="159069" cy="350615"/>
                <a:chOff x="7451165" y="4164234"/>
                <a:chExt cx="159069" cy="350615"/>
              </a:xfrm>
            </p:grpSpPr>
            <p:sp>
              <p:nvSpPr>
                <p:cNvPr id="2698" name="Google Shape;2698;p19"/>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9" name="Google Shape;2699;p19"/>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00" name="Google Shape;2700;p19"/>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1" name="Google Shape;2701;p19"/>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Tree>
    <p:extLst>
      <p:ext uri="{BB962C8B-B14F-4D97-AF65-F5344CB8AC3E}">
        <p14:creationId xmlns:p14="http://schemas.microsoft.com/office/powerpoint/2010/main" val="213440369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Custom Layout 1">
  <p:cSld name="Custom Layout 1">
    <p:spTree>
      <p:nvGrpSpPr>
        <p:cNvPr id="1" name="Shape 2702"/>
        <p:cNvGrpSpPr/>
        <p:nvPr/>
      </p:nvGrpSpPr>
      <p:grpSpPr>
        <a:xfrm>
          <a:off x="0" y="0"/>
          <a:ext cx="0" cy="0"/>
          <a:chOff x="0" y="0"/>
          <a:chExt cx="0" cy="0"/>
        </a:xfrm>
      </p:grpSpPr>
      <p:sp>
        <p:nvSpPr>
          <p:cNvPr id="2703" name="Google Shape;2703;p20"/>
          <p:cNvSpPr/>
          <p:nvPr/>
        </p:nvSpPr>
        <p:spPr>
          <a:xfrm>
            <a:off x="773951" y="1572100"/>
            <a:ext cx="3530987" cy="474529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4" name="Google Shape;2704;p20"/>
          <p:cNvSpPr/>
          <p:nvPr/>
        </p:nvSpPr>
        <p:spPr>
          <a:xfrm>
            <a:off x="8294967" y="1589926"/>
            <a:ext cx="3123083" cy="4745653"/>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5" name="Google Shape;2705;p20"/>
          <p:cNvSpPr/>
          <p:nvPr/>
        </p:nvSpPr>
        <p:spPr>
          <a:xfrm>
            <a:off x="4738409" y="1608767"/>
            <a:ext cx="3123083" cy="2043716"/>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6" name="Google Shape;2706;p20"/>
          <p:cNvSpPr/>
          <p:nvPr/>
        </p:nvSpPr>
        <p:spPr>
          <a:xfrm flipH="1">
            <a:off x="4738409" y="4237000"/>
            <a:ext cx="3123083" cy="2043716"/>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7" name="Google Shape;2707;p20"/>
          <p:cNvSpPr/>
          <p:nvPr/>
        </p:nvSpPr>
        <p:spPr>
          <a:xfrm>
            <a:off x="496383" y="1382590"/>
            <a:ext cx="882907" cy="80462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8" name="Google Shape;2708;p20"/>
          <p:cNvSpPr/>
          <p:nvPr/>
        </p:nvSpPr>
        <p:spPr>
          <a:xfrm>
            <a:off x="3666651" y="1382586"/>
            <a:ext cx="926842" cy="902477"/>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9" name="Google Shape;2709;p20"/>
          <p:cNvSpPr/>
          <p:nvPr/>
        </p:nvSpPr>
        <p:spPr>
          <a:xfrm>
            <a:off x="7275382" y="1408545"/>
            <a:ext cx="841967" cy="850553"/>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0" name="Google Shape;2710;p20"/>
          <p:cNvSpPr/>
          <p:nvPr/>
        </p:nvSpPr>
        <p:spPr>
          <a:xfrm>
            <a:off x="4539300" y="1438508"/>
            <a:ext cx="924445" cy="79064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1" name="Google Shape;2711;p20"/>
          <p:cNvSpPr/>
          <p:nvPr/>
        </p:nvSpPr>
        <p:spPr>
          <a:xfrm>
            <a:off x="8084867" y="1392280"/>
            <a:ext cx="846359" cy="883105"/>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2" name="Google Shape;2712;p20"/>
          <p:cNvSpPr/>
          <p:nvPr/>
        </p:nvSpPr>
        <p:spPr>
          <a:xfrm>
            <a:off x="10693926" y="1387779"/>
            <a:ext cx="934231" cy="892092"/>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3" name="Google Shape;2713;p20"/>
          <p:cNvSpPr/>
          <p:nvPr/>
        </p:nvSpPr>
        <p:spPr>
          <a:xfrm>
            <a:off x="7247007" y="3986645"/>
            <a:ext cx="841967" cy="850553"/>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4" name="Google Shape;2714;p20"/>
          <p:cNvSpPr/>
          <p:nvPr/>
        </p:nvSpPr>
        <p:spPr>
          <a:xfrm>
            <a:off x="4510926" y="4016608"/>
            <a:ext cx="924445" cy="79064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715" name="Google Shape;2715;p20"/>
          <p:cNvGrpSpPr/>
          <p:nvPr/>
        </p:nvGrpSpPr>
        <p:grpSpPr>
          <a:xfrm>
            <a:off x="11116224" y="233275"/>
            <a:ext cx="784500" cy="976847"/>
            <a:chOff x="11575336" y="613749"/>
            <a:chExt cx="1176750" cy="1465271"/>
          </a:xfrm>
        </p:grpSpPr>
        <p:grpSp>
          <p:nvGrpSpPr>
            <p:cNvPr id="2716" name="Google Shape;2716;p20"/>
            <p:cNvGrpSpPr/>
            <p:nvPr/>
          </p:nvGrpSpPr>
          <p:grpSpPr>
            <a:xfrm rot="392636">
              <a:off x="11649302" y="667954"/>
              <a:ext cx="1028819" cy="1356862"/>
              <a:chOff x="4572000" y="3600062"/>
              <a:chExt cx="618078" cy="815155"/>
            </a:xfrm>
          </p:grpSpPr>
          <p:grpSp>
            <p:nvGrpSpPr>
              <p:cNvPr id="2717" name="Google Shape;2717;p20"/>
              <p:cNvGrpSpPr/>
              <p:nvPr/>
            </p:nvGrpSpPr>
            <p:grpSpPr>
              <a:xfrm>
                <a:off x="4572000" y="4024312"/>
                <a:ext cx="618078" cy="390525"/>
                <a:chOff x="4572000" y="4024312"/>
                <a:chExt cx="618078" cy="390525"/>
              </a:xfrm>
            </p:grpSpPr>
            <p:sp>
              <p:nvSpPr>
                <p:cNvPr id="2718" name="Google Shape;2718;p20"/>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9" name="Google Shape;2719;p20"/>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720" name="Google Shape;2720;p20"/>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721" name="Google Shape;2721;p20"/>
              <p:cNvGrpSpPr/>
              <p:nvPr/>
            </p:nvGrpSpPr>
            <p:grpSpPr>
              <a:xfrm>
                <a:off x="4572000" y="4305775"/>
                <a:ext cx="612933" cy="109442"/>
                <a:chOff x="4572000" y="4305775"/>
                <a:chExt cx="612933" cy="109442"/>
              </a:xfrm>
            </p:grpSpPr>
            <p:grpSp>
              <p:nvGrpSpPr>
                <p:cNvPr id="2722" name="Google Shape;2722;p20"/>
                <p:cNvGrpSpPr/>
                <p:nvPr/>
              </p:nvGrpSpPr>
              <p:grpSpPr>
                <a:xfrm>
                  <a:off x="4572000" y="4305775"/>
                  <a:ext cx="156114" cy="109442"/>
                  <a:chOff x="4572000" y="4305775"/>
                  <a:chExt cx="156114" cy="109442"/>
                </a:xfrm>
              </p:grpSpPr>
              <p:sp>
                <p:nvSpPr>
                  <p:cNvPr id="2723" name="Google Shape;2723;p20"/>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24" name="Google Shape;2724;p20"/>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25" name="Google Shape;2725;p20"/>
                <p:cNvGrpSpPr/>
                <p:nvPr/>
              </p:nvGrpSpPr>
              <p:grpSpPr>
                <a:xfrm>
                  <a:off x="4800409" y="4305775"/>
                  <a:ext cx="156114" cy="109442"/>
                  <a:chOff x="4800409" y="4305775"/>
                  <a:chExt cx="156114" cy="109442"/>
                </a:xfrm>
              </p:grpSpPr>
              <p:sp>
                <p:nvSpPr>
                  <p:cNvPr id="2726" name="Google Shape;2726;p20"/>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27" name="Google Shape;2727;p20"/>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28" name="Google Shape;2728;p20"/>
                <p:cNvGrpSpPr/>
                <p:nvPr/>
              </p:nvGrpSpPr>
              <p:grpSpPr>
                <a:xfrm>
                  <a:off x="5028819" y="4305775"/>
                  <a:ext cx="156114" cy="109442"/>
                  <a:chOff x="5028819" y="4305775"/>
                  <a:chExt cx="156114" cy="109442"/>
                </a:xfrm>
              </p:grpSpPr>
              <p:sp>
                <p:nvSpPr>
                  <p:cNvPr id="2729" name="Google Shape;2729;p20"/>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30" name="Google Shape;2730;p20"/>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31" name="Google Shape;2731;p20"/>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32" name="Google Shape;2732;p20"/>
            <p:cNvGrpSpPr/>
            <p:nvPr/>
          </p:nvGrpSpPr>
          <p:grpSpPr>
            <a:xfrm rot="392636">
              <a:off x="11649302" y="667954"/>
              <a:ext cx="1028819" cy="1356862"/>
              <a:chOff x="4572000" y="3600062"/>
              <a:chExt cx="618078" cy="815155"/>
            </a:xfrm>
          </p:grpSpPr>
          <p:grpSp>
            <p:nvGrpSpPr>
              <p:cNvPr id="2733" name="Google Shape;2733;p20"/>
              <p:cNvGrpSpPr/>
              <p:nvPr/>
            </p:nvGrpSpPr>
            <p:grpSpPr>
              <a:xfrm>
                <a:off x="4572000" y="4024312"/>
                <a:ext cx="618078" cy="390525"/>
                <a:chOff x="4572000" y="4024312"/>
                <a:chExt cx="618078" cy="390525"/>
              </a:xfrm>
            </p:grpSpPr>
            <p:sp>
              <p:nvSpPr>
                <p:cNvPr id="2734" name="Google Shape;2734;p20"/>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35" name="Google Shape;2735;p20"/>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736" name="Google Shape;2736;p20"/>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737" name="Google Shape;2737;p20"/>
              <p:cNvGrpSpPr/>
              <p:nvPr/>
            </p:nvGrpSpPr>
            <p:grpSpPr>
              <a:xfrm>
                <a:off x="4572000" y="4305775"/>
                <a:ext cx="612933" cy="109442"/>
                <a:chOff x="4572000" y="4305775"/>
                <a:chExt cx="612933" cy="109442"/>
              </a:xfrm>
            </p:grpSpPr>
            <p:grpSp>
              <p:nvGrpSpPr>
                <p:cNvPr id="2738" name="Google Shape;2738;p20"/>
                <p:cNvGrpSpPr/>
                <p:nvPr/>
              </p:nvGrpSpPr>
              <p:grpSpPr>
                <a:xfrm>
                  <a:off x="4572000" y="4305775"/>
                  <a:ext cx="156114" cy="109442"/>
                  <a:chOff x="4572000" y="4305775"/>
                  <a:chExt cx="156114" cy="109442"/>
                </a:xfrm>
              </p:grpSpPr>
              <p:sp>
                <p:nvSpPr>
                  <p:cNvPr id="2739" name="Google Shape;2739;p20"/>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0" name="Google Shape;2740;p20"/>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41" name="Google Shape;2741;p20"/>
                <p:cNvGrpSpPr/>
                <p:nvPr/>
              </p:nvGrpSpPr>
              <p:grpSpPr>
                <a:xfrm>
                  <a:off x="4800409" y="4305775"/>
                  <a:ext cx="156114" cy="109442"/>
                  <a:chOff x="4800409" y="4305775"/>
                  <a:chExt cx="156114" cy="109442"/>
                </a:xfrm>
              </p:grpSpPr>
              <p:sp>
                <p:nvSpPr>
                  <p:cNvPr id="2742" name="Google Shape;2742;p20"/>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3" name="Google Shape;2743;p20"/>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44" name="Google Shape;2744;p20"/>
                <p:cNvGrpSpPr/>
                <p:nvPr/>
              </p:nvGrpSpPr>
              <p:grpSpPr>
                <a:xfrm>
                  <a:off x="5028819" y="4305775"/>
                  <a:ext cx="156114" cy="109442"/>
                  <a:chOff x="5028819" y="4305775"/>
                  <a:chExt cx="156114" cy="109442"/>
                </a:xfrm>
              </p:grpSpPr>
              <p:sp>
                <p:nvSpPr>
                  <p:cNvPr id="2745" name="Google Shape;2745;p20"/>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6" name="Google Shape;2746;p20"/>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47" name="Google Shape;2747;p20"/>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748" name="Google Shape;2748;p20"/>
          <p:cNvGrpSpPr/>
          <p:nvPr/>
        </p:nvGrpSpPr>
        <p:grpSpPr>
          <a:xfrm rot="-1353410">
            <a:off x="465001" y="393466"/>
            <a:ext cx="1024219" cy="947394"/>
            <a:chOff x="5140976" y="802510"/>
            <a:chExt cx="1536327" cy="1421090"/>
          </a:xfrm>
        </p:grpSpPr>
        <p:grpSp>
          <p:nvGrpSpPr>
            <p:cNvPr id="2749" name="Google Shape;2749;p20"/>
            <p:cNvGrpSpPr/>
            <p:nvPr/>
          </p:nvGrpSpPr>
          <p:grpSpPr>
            <a:xfrm>
              <a:off x="5140976" y="802510"/>
              <a:ext cx="1536327" cy="1421090"/>
              <a:chOff x="1560766" y="5405182"/>
              <a:chExt cx="928687" cy="859028"/>
            </a:xfrm>
          </p:grpSpPr>
          <p:grpSp>
            <p:nvGrpSpPr>
              <p:cNvPr id="2750" name="Google Shape;2750;p20"/>
              <p:cNvGrpSpPr/>
              <p:nvPr/>
            </p:nvGrpSpPr>
            <p:grpSpPr>
              <a:xfrm>
                <a:off x="1580864" y="5520975"/>
                <a:ext cx="202501" cy="481393"/>
                <a:chOff x="1580864" y="5520975"/>
                <a:chExt cx="202501" cy="481393"/>
              </a:xfrm>
            </p:grpSpPr>
            <p:sp>
              <p:nvSpPr>
                <p:cNvPr id="2751" name="Google Shape;2751;p20"/>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52" name="Google Shape;2752;p20"/>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3" name="Google Shape;2753;p20"/>
              <p:cNvGrpSpPr/>
              <p:nvPr/>
            </p:nvGrpSpPr>
            <p:grpSpPr>
              <a:xfrm>
                <a:off x="1615001" y="5405182"/>
                <a:ext cx="134227" cy="78931"/>
                <a:chOff x="1615001" y="5405182"/>
                <a:chExt cx="134227" cy="78931"/>
              </a:xfrm>
            </p:grpSpPr>
            <p:sp>
              <p:nvSpPr>
                <p:cNvPr id="2754" name="Google Shape;2754;p20"/>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55" name="Google Shape;2755;p20"/>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6" name="Google Shape;2756;p20"/>
              <p:cNvGrpSpPr/>
              <p:nvPr/>
            </p:nvGrpSpPr>
            <p:grpSpPr>
              <a:xfrm>
                <a:off x="1580941" y="5455538"/>
                <a:ext cx="202347" cy="99441"/>
                <a:chOff x="1580941" y="5455538"/>
                <a:chExt cx="202347" cy="99441"/>
              </a:xfrm>
            </p:grpSpPr>
            <p:sp>
              <p:nvSpPr>
                <p:cNvPr id="2757" name="Google Shape;2757;p20"/>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58" name="Google Shape;2758;p20"/>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9" name="Google Shape;2759;p20"/>
              <p:cNvGrpSpPr/>
              <p:nvPr/>
            </p:nvGrpSpPr>
            <p:grpSpPr>
              <a:xfrm>
                <a:off x="1757076" y="5521165"/>
                <a:ext cx="202596" cy="481393"/>
                <a:chOff x="1757076" y="5521165"/>
                <a:chExt cx="202596" cy="481393"/>
              </a:xfrm>
            </p:grpSpPr>
            <p:sp>
              <p:nvSpPr>
                <p:cNvPr id="2760" name="Google Shape;2760;p20"/>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61" name="Google Shape;2761;p20"/>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62" name="Google Shape;2762;p20"/>
              <p:cNvGrpSpPr/>
              <p:nvPr/>
            </p:nvGrpSpPr>
            <p:grpSpPr>
              <a:xfrm>
                <a:off x="1791213" y="5405437"/>
                <a:ext cx="134227" cy="78867"/>
                <a:chOff x="1791213" y="5405437"/>
                <a:chExt cx="134227" cy="78867"/>
              </a:xfrm>
            </p:grpSpPr>
            <p:sp>
              <p:nvSpPr>
                <p:cNvPr id="2763" name="Google Shape;2763;p20"/>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64" name="Google Shape;2764;p20"/>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65" name="Google Shape;2765;p20"/>
              <p:cNvGrpSpPr/>
              <p:nvPr/>
            </p:nvGrpSpPr>
            <p:grpSpPr>
              <a:xfrm>
                <a:off x="1757267" y="5455729"/>
                <a:ext cx="202343" cy="99535"/>
                <a:chOff x="1757267" y="5455729"/>
                <a:chExt cx="202343" cy="99535"/>
              </a:xfrm>
            </p:grpSpPr>
            <p:sp>
              <p:nvSpPr>
                <p:cNvPr id="2766" name="Google Shape;2766;p20"/>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67" name="Google Shape;2767;p20"/>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68" name="Google Shape;2768;p20"/>
              <p:cNvGrpSpPr/>
              <p:nvPr/>
            </p:nvGrpSpPr>
            <p:grpSpPr>
              <a:xfrm>
                <a:off x="1931003" y="5526594"/>
                <a:ext cx="202596" cy="481393"/>
                <a:chOff x="1931003" y="5526594"/>
                <a:chExt cx="202596" cy="481393"/>
              </a:xfrm>
            </p:grpSpPr>
            <p:sp>
              <p:nvSpPr>
                <p:cNvPr id="2769" name="Google Shape;2769;p20"/>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0" name="Google Shape;2770;p20"/>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71" name="Google Shape;2771;p20"/>
              <p:cNvGrpSpPr/>
              <p:nvPr/>
            </p:nvGrpSpPr>
            <p:grpSpPr>
              <a:xfrm>
                <a:off x="1965235" y="5405437"/>
                <a:ext cx="134227" cy="78867"/>
                <a:chOff x="1965235" y="5405437"/>
                <a:chExt cx="134227" cy="78867"/>
              </a:xfrm>
            </p:grpSpPr>
            <p:sp>
              <p:nvSpPr>
                <p:cNvPr id="2772" name="Google Shape;2772;p20"/>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3" name="Google Shape;2773;p20"/>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74" name="Google Shape;2774;p20"/>
              <p:cNvGrpSpPr/>
              <p:nvPr/>
            </p:nvGrpSpPr>
            <p:grpSpPr>
              <a:xfrm>
                <a:off x="1931256" y="5455729"/>
                <a:ext cx="202281" cy="99535"/>
                <a:chOff x="1931256" y="5455729"/>
                <a:chExt cx="202281" cy="99535"/>
              </a:xfrm>
            </p:grpSpPr>
            <p:sp>
              <p:nvSpPr>
                <p:cNvPr id="2775" name="Google Shape;2775;p20"/>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6" name="Google Shape;2776;p20"/>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77" name="Google Shape;2777;p20"/>
              <p:cNvGrpSpPr/>
              <p:nvPr/>
            </p:nvGrpSpPr>
            <p:grpSpPr>
              <a:xfrm>
                <a:off x="2099210" y="5526690"/>
                <a:ext cx="202601" cy="481298"/>
                <a:chOff x="2099210" y="5526690"/>
                <a:chExt cx="202601" cy="481298"/>
              </a:xfrm>
            </p:grpSpPr>
            <p:sp>
              <p:nvSpPr>
                <p:cNvPr id="2778" name="Google Shape;2778;p20"/>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9" name="Google Shape;2779;p20"/>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0" name="Google Shape;2780;p20"/>
              <p:cNvGrpSpPr/>
              <p:nvPr/>
            </p:nvGrpSpPr>
            <p:grpSpPr>
              <a:xfrm>
                <a:off x="2133447" y="5405437"/>
                <a:ext cx="134227" cy="78867"/>
                <a:chOff x="2133447" y="5405437"/>
                <a:chExt cx="134227" cy="78867"/>
              </a:xfrm>
            </p:grpSpPr>
            <p:sp>
              <p:nvSpPr>
                <p:cNvPr id="2781" name="Google Shape;2781;p20"/>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82" name="Google Shape;2782;p20"/>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3" name="Google Shape;2783;p20"/>
              <p:cNvGrpSpPr/>
              <p:nvPr/>
            </p:nvGrpSpPr>
            <p:grpSpPr>
              <a:xfrm>
                <a:off x="2099467" y="5455729"/>
                <a:ext cx="202281" cy="99535"/>
                <a:chOff x="2099467" y="5455729"/>
                <a:chExt cx="202281" cy="99535"/>
              </a:xfrm>
            </p:grpSpPr>
            <p:sp>
              <p:nvSpPr>
                <p:cNvPr id="2784" name="Google Shape;2784;p20"/>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85" name="Google Shape;2785;p20"/>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6" name="Google Shape;2786;p20"/>
              <p:cNvGrpSpPr/>
              <p:nvPr/>
            </p:nvGrpSpPr>
            <p:grpSpPr>
              <a:xfrm>
                <a:off x="2273236" y="5521165"/>
                <a:ext cx="202596" cy="481393"/>
                <a:chOff x="2273236" y="5521165"/>
                <a:chExt cx="202596" cy="481393"/>
              </a:xfrm>
            </p:grpSpPr>
            <p:sp>
              <p:nvSpPr>
                <p:cNvPr id="2787" name="Google Shape;2787;p20"/>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88" name="Google Shape;2788;p20"/>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9" name="Google Shape;2789;p20"/>
              <p:cNvGrpSpPr/>
              <p:nvPr/>
            </p:nvGrpSpPr>
            <p:grpSpPr>
              <a:xfrm>
                <a:off x="2307373" y="5405437"/>
                <a:ext cx="134227" cy="78867"/>
                <a:chOff x="2307373" y="5405437"/>
                <a:chExt cx="134227" cy="78867"/>
              </a:xfrm>
            </p:grpSpPr>
            <p:sp>
              <p:nvSpPr>
                <p:cNvPr id="2790" name="Google Shape;2790;p20"/>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91" name="Google Shape;2791;p20"/>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2" name="Google Shape;2792;p20"/>
              <p:cNvGrpSpPr/>
              <p:nvPr/>
            </p:nvGrpSpPr>
            <p:grpSpPr>
              <a:xfrm>
                <a:off x="2273427" y="5455729"/>
                <a:ext cx="202310" cy="99535"/>
                <a:chOff x="2273427" y="5455729"/>
                <a:chExt cx="202310" cy="99535"/>
              </a:xfrm>
            </p:grpSpPr>
            <p:sp>
              <p:nvSpPr>
                <p:cNvPr id="2793" name="Google Shape;2793;p20"/>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94" name="Google Shape;2794;p20"/>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5" name="Google Shape;2795;p20"/>
              <p:cNvGrpSpPr/>
              <p:nvPr/>
            </p:nvGrpSpPr>
            <p:grpSpPr>
              <a:xfrm>
                <a:off x="1560766" y="5782817"/>
                <a:ext cx="928687" cy="481393"/>
                <a:chOff x="1560766" y="5782817"/>
                <a:chExt cx="928687" cy="481393"/>
              </a:xfrm>
            </p:grpSpPr>
            <p:sp>
              <p:nvSpPr>
                <p:cNvPr id="2796" name="Google Shape;2796;p20"/>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97" name="Google Shape;2797;p20"/>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8" name="Google Shape;2798;p20"/>
              <p:cNvGrpSpPr/>
              <p:nvPr/>
            </p:nvGrpSpPr>
            <p:grpSpPr>
              <a:xfrm>
                <a:off x="1724405" y="5870161"/>
                <a:ext cx="612267" cy="284988"/>
                <a:chOff x="1724405" y="5870161"/>
                <a:chExt cx="612267" cy="284988"/>
              </a:xfrm>
            </p:grpSpPr>
            <p:sp>
              <p:nvSpPr>
                <p:cNvPr id="2799" name="Google Shape;2799;p20"/>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00" name="Google Shape;2800;p20"/>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01" name="Google Shape;2801;p20"/>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02" name="Google Shape;2802;p20"/>
            <p:cNvGrpSpPr/>
            <p:nvPr/>
          </p:nvGrpSpPr>
          <p:grpSpPr>
            <a:xfrm>
              <a:off x="5140976" y="802510"/>
              <a:ext cx="1536327" cy="1421090"/>
              <a:chOff x="1560766" y="5405182"/>
              <a:chExt cx="928687" cy="859028"/>
            </a:xfrm>
          </p:grpSpPr>
          <p:grpSp>
            <p:nvGrpSpPr>
              <p:cNvPr id="2803" name="Google Shape;2803;p20"/>
              <p:cNvGrpSpPr/>
              <p:nvPr/>
            </p:nvGrpSpPr>
            <p:grpSpPr>
              <a:xfrm>
                <a:off x="1580864" y="5520975"/>
                <a:ext cx="202501" cy="481393"/>
                <a:chOff x="1580864" y="5520975"/>
                <a:chExt cx="202501" cy="481393"/>
              </a:xfrm>
            </p:grpSpPr>
            <p:sp>
              <p:nvSpPr>
                <p:cNvPr id="2804" name="Google Shape;2804;p20"/>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05" name="Google Shape;2805;p20"/>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06" name="Google Shape;2806;p20"/>
              <p:cNvGrpSpPr/>
              <p:nvPr/>
            </p:nvGrpSpPr>
            <p:grpSpPr>
              <a:xfrm>
                <a:off x="1615001" y="5405182"/>
                <a:ext cx="134227" cy="78931"/>
                <a:chOff x="1615001" y="5405182"/>
                <a:chExt cx="134227" cy="78931"/>
              </a:xfrm>
            </p:grpSpPr>
            <p:sp>
              <p:nvSpPr>
                <p:cNvPr id="2807" name="Google Shape;2807;p20"/>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08" name="Google Shape;2808;p20"/>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09" name="Google Shape;2809;p20"/>
              <p:cNvGrpSpPr/>
              <p:nvPr/>
            </p:nvGrpSpPr>
            <p:grpSpPr>
              <a:xfrm>
                <a:off x="1580941" y="5455538"/>
                <a:ext cx="202347" cy="99441"/>
                <a:chOff x="1580941" y="5455538"/>
                <a:chExt cx="202347" cy="99441"/>
              </a:xfrm>
            </p:grpSpPr>
            <p:sp>
              <p:nvSpPr>
                <p:cNvPr id="2810" name="Google Shape;2810;p20"/>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11" name="Google Shape;2811;p20"/>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12" name="Google Shape;2812;p20"/>
              <p:cNvGrpSpPr/>
              <p:nvPr/>
            </p:nvGrpSpPr>
            <p:grpSpPr>
              <a:xfrm>
                <a:off x="1757076" y="5521165"/>
                <a:ext cx="202596" cy="481393"/>
                <a:chOff x="1757076" y="5521165"/>
                <a:chExt cx="202596" cy="481393"/>
              </a:xfrm>
            </p:grpSpPr>
            <p:sp>
              <p:nvSpPr>
                <p:cNvPr id="2813" name="Google Shape;2813;p20"/>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14" name="Google Shape;2814;p20"/>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15" name="Google Shape;2815;p20"/>
              <p:cNvGrpSpPr/>
              <p:nvPr/>
            </p:nvGrpSpPr>
            <p:grpSpPr>
              <a:xfrm>
                <a:off x="1791213" y="5405437"/>
                <a:ext cx="134227" cy="78867"/>
                <a:chOff x="1791213" y="5405437"/>
                <a:chExt cx="134227" cy="78867"/>
              </a:xfrm>
            </p:grpSpPr>
            <p:sp>
              <p:nvSpPr>
                <p:cNvPr id="2816" name="Google Shape;2816;p20"/>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17" name="Google Shape;2817;p20"/>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18" name="Google Shape;2818;p20"/>
              <p:cNvGrpSpPr/>
              <p:nvPr/>
            </p:nvGrpSpPr>
            <p:grpSpPr>
              <a:xfrm>
                <a:off x="1757267" y="5455729"/>
                <a:ext cx="202343" cy="99535"/>
                <a:chOff x="1757267" y="5455729"/>
                <a:chExt cx="202343" cy="99535"/>
              </a:xfrm>
            </p:grpSpPr>
            <p:sp>
              <p:nvSpPr>
                <p:cNvPr id="2819" name="Google Shape;2819;p20"/>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0" name="Google Shape;2820;p20"/>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21" name="Google Shape;2821;p20"/>
              <p:cNvGrpSpPr/>
              <p:nvPr/>
            </p:nvGrpSpPr>
            <p:grpSpPr>
              <a:xfrm>
                <a:off x="1931003" y="5526594"/>
                <a:ext cx="202596" cy="481393"/>
                <a:chOff x="1931003" y="5526594"/>
                <a:chExt cx="202596" cy="481393"/>
              </a:xfrm>
            </p:grpSpPr>
            <p:sp>
              <p:nvSpPr>
                <p:cNvPr id="2822" name="Google Shape;2822;p20"/>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3" name="Google Shape;2823;p20"/>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24" name="Google Shape;2824;p20"/>
              <p:cNvGrpSpPr/>
              <p:nvPr/>
            </p:nvGrpSpPr>
            <p:grpSpPr>
              <a:xfrm>
                <a:off x="1965235" y="5405437"/>
                <a:ext cx="134227" cy="78867"/>
                <a:chOff x="1965235" y="5405437"/>
                <a:chExt cx="134227" cy="78867"/>
              </a:xfrm>
            </p:grpSpPr>
            <p:sp>
              <p:nvSpPr>
                <p:cNvPr id="2825" name="Google Shape;2825;p20"/>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6" name="Google Shape;2826;p20"/>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27" name="Google Shape;2827;p20"/>
              <p:cNvGrpSpPr/>
              <p:nvPr/>
            </p:nvGrpSpPr>
            <p:grpSpPr>
              <a:xfrm>
                <a:off x="1931256" y="5455729"/>
                <a:ext cx="202281" cy="99535"/>
                <a:chOff x="1931256" y="5455729"/>
                <a:chExt cx="202281" cy="99535"/>
              </a:xfrm>
            </p:grpSpPr>
            <p:sp>
              <p:nvSpPr>
                <p:cNvPr id="2828" name="Google Shape;2828;p20"/>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9" name="Google Shape;2829;p20"/>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0" name="Google Shape;2830;p20"/>
              <p:cNvGrpSpPr/>
              <p:nvPr/>
            </p:nvGrpSpPr>
            <p:grpSpPr>
              <a:xfrm>
                <a:off x="2099210" y="5526690"/>
                <a:ext cx="202601" cy="481298"/>
                <a:chOff x="2099210" y="5526690"/>
                <a:chExt cx="202601" cy="481298"/>
              </a:xfrm>
            </p:grpSpPr>
            <p:sp>
              <p:nvSpPr>
                <p:cNvPr id="2831" name="Google Shape;2831;p20"/>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32" name="Google Shape;2832;p20"/>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3" name="Google Shape;2833;p20"/>
              <p:cNvGrpSpPr/>
              <p:nvPr/>
            </p:nvGrpSpPr>
            <p:grpSpPr>
              <a:xfrm>
                <a:off x="2133447" y="5405437"/>
                <a:ext cx="134227" cy="78867"/>
                <a:chOff x="2133447" y="5405437"/>
                <a:chExt cx="134227" cy="78867"/>
              </a:xfrm>
            </p:grpSpPr>
            <p:sp>
              <p:nvSpPr>
                <p:cNvPr id="2834" name="Google Shape;2834;p20"/>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35" name="Google Shape;2835;p20"/>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6" name="Google Shape;2836;p20"/>
              <p:cNvGrpSpPr/>
              <p:nvPr/>
            </p:nvGrpSpPr>
            <p:grpSpPr>
              <a:xfrm>
                <a:off x="2099467" y="5455729"/>
                <a:ext cx="202281" cy="99535"/>
                <a:chOff x="2099467" y="5455729"/>
                <a:chExt cx="202281" cy="99535"/>
              </a:xfrm>
            </p:grpSpPr>
            <p:sp>
              <p:nvSpPr>
                <p:cNvPr id="2837" name="Google Shape;2837;p20"/>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38" name="Google Shape;2838;p20"/>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9" name="Google Shape;2839;p20"/>
              <p:cNvGrpSpPr/>
              <p:nvPr/>
            </p:nvGrpSpPr>
            <p:grpSpPr>
              <a:xfrm>
                <a:off x="2273236" y="5521165"/>
                <a:ext cx="202596" cy="481393"/>
                <a:chOff x="2273236" y="5521165"/>
                <a:chExt cx="202596" cy="481393"/>
              </a:xfrm>
            </p:grpSpPr>
            <p:sp>
              <p:nvSpPr>
                <p:cNvPr id="2840" name="Google Shape;2840;p20"/>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41" name="Google Shape;2841;p20"/>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42" name="Google Shape;2842;p20"/>
              <p:cNvGrpSpPr/>
              <p:nvPr/>
            </p:nvGrpSpPr>
            <p:grpSpPr>
              <a:xfrm>
                <a:off x="2307373" y="5405437"/>
                <a:ext cx="134227" cy="78867"/>
                <a:chOff x="2307373" y="5405437"/>
                <a:chExt cx="134227" cy="78867"/>
              </a:xfrm>
            </p:grpSpPr>
            <p:sp>
              <p:nvSpPr>
                <p:cNvPr id="2843" name="Google Shape;2843;p20"/>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44" name="Google Shape;2844;p20"/>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45" name="Google Shape;2845;p20"/>
              <p:cNvGrpSpPr/>
              <p:nvPr/>
            </p:nvGrpSpPr>
            <p:grpSpPr>
              <a:xfrm>
                <a:off x="2273427" y="5455729"/>
                <a:ext cx="202310" cy="99535"/>
                <a:chOff x="2273427" y="5455729"/>
                <a:chExt cx="202310" cy="99535"/>
              </a:xfrm>
            </p:grpSpPr>
            <p:sp>
              <p:nvSpPr>
                <p:cNvPr id="2846" name="Google Shape;2846;p20"/>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47" name="Google Shape;2847;p20"/>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48" name="Google Shape;2848;p20"/>
              <p:cNvGrpSpPr/>
              <p:nvPr/>
            </p:nvGrpSpPr>
            <p:grpSpPr>
              <a:xfrm>
                <a:off x="1560766" y="5782817"/>
                <a:ext cx="928687" cy="481393"/>
                <a:chOff x="1560766" y="5782817"/>
                <a:chExt cx="928687" cy="481393"/>
              </a:xfrm>
            </p:grpSpPr>
            <p:sp>
              <p:nvSpPr>
                <p:cNvPr id="2849" name="Google Shape;2849;p20"/>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0" name="Google Shape;2850;p20"/>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51" name="Google Shape;2851;p20"/>
              <p:cNvGrpSpPr/>
              <p:nvPr/>
            </p:nvGrpSpPr>
            <p:grpSpPr>
              <a:xfrm>
                <a:off x="1724405" y="5870161"/>
                <a:ext cx="612267" cy="284988"/>
                <a:chOff x="1724405" y="5870161"/>
                <a:chExt cx="612267" cy="284988"/>
              </a:xfrm>
            </p:grpSpPr>
            <p:sp>
              <p:nvSpPr>
                <p:cNvPr id="2852" name="Google Shape;2852;p20"/>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3" name="Google Shape;2853;p20"/>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54" name="Google Shape;2854;p20"/>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855" name="Google Shape;2855;p20"/>
          <p:cNvGrpSpPr/>
          <p:nvPr/>
        </p:nvGrpSpPr>
        <p:grpSpPr>
          <a:xfrm>
            <a:off x="191132" y="2512633"/>
            <a:ext cx="784497" cy="915733"/>
            <a:chOff x="8127313" y="716372"/>
            <a:chExt cx="1477581" cy="1724761"/>
          </a:xfrm>
        </p:grpSpPr>
        <p:grpSp>
          <p:nvGrpSpPr>
            <p:cNvPr id="2856" name="Google Shape;2856;p20"/>
            <p:cNvGrpSpPr/>
            <p:nvPr/>
          </p:nvGrpSpPr>
          <p:grpSpPr>
            <a:xfrm flipH="1">
              <a:off x="8127313" y="730397"/>
              <a:ext cx="1477581" cy="1710736"/>
              <a:chOff x="8390004" y="456115"/>
              <a:chExt cx="904162" cy="1046834"/>
            </a:xfrm>
          </p:grpSpPr>
          <p:grpSp>
            <p:nvGrpSpPr>
              <p:cNvPr id="2857" name="Google Shape;2857;p20"/>
              <p:cNvGrpSpPr/>
              <p:nvPr/>
            </p:nvGrpSpPr>
            <p:grpSpPr>
              <a:xfrm>
                <a:off x="8390004" y="1344626"/>
                <a:ext cx="193429" cy="158323"/>
                <a:chOff x="8390004" y="1344626"/>
                <a:chExt cx="193429" cy="158323"/>
              </a:xfrm>
            </p:grpSpPr>
            <p:sp>
              <p:nvSpPr>
                <p:cNvPr id="2858" name="Google Shape;2858;p20"/>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9" name="Google Shape;2859;p20"/>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60" name="Google Shape;2860;p20"/>
              <p:cNvGrpSpPr/>
              <p:nvPr/>
            </p:nvGrpSpPr>
            <p:grpSpPr>
              <a:xfrm>
                <a:off x="8437418" y="1249718"/>
                <a:ext cx="235873" cy="221893"/>
                <a:chOff x="8437418" y="1249718"/>
                <a:chExt cx="235873" cy="221893"/>
              </a:xfrm>
            </p:grpSpPr>
            <p:sp>
              <p:nvSpPr>
                <p:cNvPr id="2861" name="Google Shape;2861;p20"/>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62" name="Google Shape;2862;p20"/>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63" name="Google Shape;2863;p20"/>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64" name="Google Shape;2864;p20"/>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865" name="Google Shape;2865;p20"/>
              <p:cNvGrpSpPr/>
              <p:nvPr/>
            </p:nvGrpSpPr>
            <p:grpSpPr>
              <a:xfrm>
                <a:off x="8433011" y="1095392"/>
                <a:ext cx="388579" cy="353169"/>
                <a:chOff x="8433011" y="1095392"/>
                <a:chExt cx="388579" cy="353169"/>
              </a:xfrm>
            </p:grpSpPr>
            <p:sp>
              <p:nvSpPr>
                <p:cNvPr id="2866" name="Google Shape;2866;p20"/>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67" name="Google Shape;2867;p20"/>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68" name="Google Shape;2868;p20"/>
              <p:cNvGrpSpPr/>
              <p:nvPr/>
            </p:nvGrpSpPr>
            <p:grpSpPr>
              <a:xfrm>
                <a:off x="8457991" y="456115"/>
                <a:ext cx="836175" cy="922341"/>
                <a:chOff x="8457991" y="456115"/>
                <a:chExt cx="836175" cy="922341"/>
              </a:xfrm>
            </p:grpSpPr>
            <p:sp>
              <p:nvSpPr>
                <p:cNvPr id="2869" name="Google Shape;2869;p20"/>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0" name="Google Shape;2870;p20"/>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71" name="Google Shape;2871;p20"/>
              <p:cNvGrpSpPr/>
              <p:nvPr/>
            </p:nvGrpSpPr>
            <p:grpSpPr>
              <a:xfrm>
                <a:off x="9017765" y="1062485"/>
                <a:ext cx="43394" cy="51843"/>
                <a:chOff x="9017765" y="1062485"/>
                <a:chExt cx="43394" cy="51843"/>
              </a:xfrm>
            </p:grpSpPr>
            <p:sp>
              <p:nvSpPr>
                <p:cNvPr id="2872" name="Google Shape;2872;p20"/>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3" name="Google Shape;2873;p20"/>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74" name="Google Shape;2874;p20"/>
              <p:cNvGrpSpPr/>
              <p:nvPr/>
            </p:nvGrpSpPr>
            <p:grpSpPr>
              <a:xfrm>
                <a:off x="8715085" y="603328"/>
                <a:ext cx="436817" cy="522335"/>
                <a:chOff x="8715085" y="603328"/>
                <a:chExt cx="436817" cy="522335"/>
              </a:xfrm>
            </p:grpSpPr>
            <p:sp>
              <p:nvSpPr>
                <p:cNvPr id="2875" name="Google Shape;2875;p20"/>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6" name="Google Shape;2876;p20"/>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77" name="Google Shape;2877;p20"/>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8" name="Google Shape;2878;p20"/>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9" name="Google Shape;2879;p20"/>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80" name="Google Shape;2880;p20"/>
            <p:cNvGrpSpPr/>
            <p:nvPr/>
          </p:nvGrpSpPr>
          <p:grpSpPr>
            <a:xfrm flipH="1">
              <a:off x="8127313" y="716372"/>
              <a:ext cx="1477581" cy="1710736"/>
              <a:chOff x="8390004" y="456115"/>
              <a:chExt cx="904162" cy="1046834"/>
            </a:xfrm>
          </p:grpSpPr>
          <p:grpSp>
            <p:nvGrpSpPr>
              <p:cNvPr id="2881" name="Google Shape;2881;p20"/>
              <p:cNvGrpSpPr/>
              <p:nvPr/>
            </p:nvGrpSpPr>
            <p:grpSpPr>
              <a:xfrm>
                <a:off x="8390004" y="1344626"/>
                <a:ext cx="193429" cy="158323"/>
                <a:chOff x="8390004" y="1344626"/>
                <a:chExt cx="193429" cy="158323"/>
              </a:xfrm>
            </p:grpSpPr>
            <p:sp>
              <p:nvSpPr>
                <p:cNvPr id="2882" name="Google Shape;2882;p20"/>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83" name="Google Shape;2883;p20"/>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84" name="Google Shape;2884;p20"/>
              <p:cNvGrpSpPr/>
              <p:nvPr/>
            </p:nvGrpSpPr>
            <p:grpSpPr>
              <a:xfrm>
                <a:off x="8437418" y="1249718"/>
                <a:ext cx="235873" cy="221893"/>
                <a:chOff x="8437418" y="1249718"/>
                <a:chExt cx="235873" cy="221893"/>
              </a:xfrm>
            </p:grpSpPr>
            <p:sp>
              <p:nvSpPr>
                <p:cNvPr id="2885" name="Google Shape;2885;p20"/>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86" name="Google Shape;2886;p20"/>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87" name="Google Shape;2887;p20"/>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88" name="Google Shape;2888;p20"/>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889" name="Google Shape;2889;p20"/>
              <p:cNvGrpSpPr/>
              <p:nvPr/>
            </p:nvGrpSpPr>
            <p:grpSpPr>
              <a:xfrm>
                <a:off x="8433011" y="1095392"/>
                <a:ext cx="388579" cy="353169"/>
                <a:chOff x="8433011" y="1095392"/>
                <a:chExt cx="388579" cy="353169"/>
              </a:xfrm>
            </p:grpSpPr>
            <p:sp>
              <p:nvSpPr>
                <p:cNvPr id="2890" name="Google Shape;2890;p20"/>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91" name="Google Shape;2891;p20"/>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92" name="Google Shape;2892;p20"/>
              <p:cNvGrpSpPr/>
              <p:nvPr/>
            </p:nvGrpSpPr>
            <p:grpSpPr>
              <a:xfrm>
                <a:off x="8457991" y="456115"/>
                <a:ext cx="836175" cy="922341"/>
                <a:chOff x="8457991" y="456115"/>
                <a:chExt cx="836175" cy="922341"/>
              </a:xfrm>
            </p:grpSpPr>
            <p:sp>
              <p:nvSpPr>
                <p:cNvPr id="2893" name="Google Shape;2893;p20"/>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94" name="Google Shape;2894;p20"/>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95" name="Google Shape;2895;p20"/>
              <p:cNvGrpSpPr/>
              <p:nvPr/>
            </p:nvGrpSpPr>
            <p:grpSpPr>
              <a:xfrm>
                <a:off x="9017765" y="1062485"/>
                <a:ext cx="43394" cy="51843"/>
                <a:chOff x="9017765" y="1062485"/>
                <a:chExt cx="43394" cy="51843"/>
              </a:xfrm>
            </p:grpSpPr>
            <p:sp>
              <p:nvSpPr>
                <p:cNvPr id="2896" name="Google Shape;2896;p20"/>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97" name="Google Shape;2897;p20"/>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98" name="Google Shape;2898;p20"/>
              <p:cNvGrpSpPr/>
              <p:nvPr/>
            </p:nvGrpSpPr>
            <p:grpSpPr>
              <a:xfrm>
                <a:off x="8715085" y="603328"/>
                <a:ext cx="436817" cy="522335"/>
                <a:chOff x="8715085" y="603328"/>
                <a:chExt cx="436817" cy="522335"/>
              </a:xfrm>
            </p:grpSpPr>
            <p:sp>
              <p:nvSpPr>
                <p:cNvPr id="2899" name="Google Shape;2899;p20"/>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0" name="Google Shape;2900;p20"/>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901" name="Google Shape;2901;p20"/>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2" name="Google Shape;2902;p20"/>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3" name="Google Shape;2903;p20"/>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904" name="Google Shape;2904;p20"/>
          <p:cNvGrpSpPr/>
          <p:nvPr/>
        </p:nvGrpSpPr>
        <p:grpSpPr>
          <a:xfrm>
            <a:off x="454300" y="4856609"/>
            <a:ext cx="1550362" cy="1549813"/>
            <a:chOff x="1209799" y="5559338"/>
            <a:chExt cx="2325543" cy="2324720"/>
          </a:xfrm>
        </p:grpSpPr>
        <p:grpSp>
          <p:nvGrpSpPr>
            <p:cNvPr id="2905" name="Google Shape;2905;p20"/>
            <p:cNvGrpSpPr/>
            <p:nvPr/>
          </p:nvGrpSpPr>
          <p:grpSpPr>
            <a:xfrm rot="8502245">
              <a:off x="1543643" y="5895190"/>
              <a:ext cx="1657853" cy="1653015"/>
              <a:chOff x="8171157" y="5416867"/>
              <a:chExt cx="1032469" cy="1029366"/>
            </a:xfrm>
          </p:grpSpPr>
          <p:grpSp>
            <p:nvGrpSpPr>
              <p:cNvPr id="2906" name="Google Shape;2906;p20"/>
              <p:cNvGrpSpPr/>
              <p:nvPr/>
            </p:nvGrpSpPr>
            <p:grpSpPr>
              <a:xfrm>
                <a:off x="8171157" y="5416867"/>
                <a:ext cx="705666" cy="1029366"/>
                <a:chOff x="8171157" y="5416867"/>
                <a:chExt cx="705666" cy="1029366"/>
              </a:xfrm>
            </p:grpSpPr>
            <p:grpSp>
              <p:nvGrpSpPr>
                <p:cNvPr id="2907" name="Google Shape;2907;p20"/>
                <p:cNvGrpSpPr/>
                <p:nvPr/>
              </p:nvGrpSpPr>
              <p:grpSpPr>
                <a:xfrm>
                  <a:off x="8171157" y="5416867"/>
                  <a:ext cx="705666" cy="1029366"/>
                  <a:chOff x="8171157" y="5416867"/>
                  <a:chExt cx="705666" cy="1029366"/>
                </a:xfrm>
              </p:grpSpPr>
              <p:sp>
                <p:nvSpPr>
                  <p:cNvPr id="2908" name="Google Shape;2908;p20"/>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9" name="Google Shape;2909;p20"/>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0" name="Google Shape;2910;p20"/>
                <p:cNvGrpSpPr/>
                <p:nvPr/>
              </p:nvGrpSpPr>
              <p:grpSpPr>
                <a:xfrm>
                  <a:off x="8751951" y="6169342"/>
                  <a:ext cx="120300" cy="28575"/>
                  <a:chOff x="8751951" y="6169342"/>
                  <a:chExt cx="120300" cy="28575"/>
                </a:xfrm>
              </p:grpSpPr>
              <p:sp>
                <p:nvSpPr>
                  <p:cNvPr id="2911" name="Google Shape;2911;p20"/>
                  <p:cNvSpPr/>
                  <p:nvPr/>
                </p:nvSpPr>
                <p:spPr>
                  <a:xfrm>
                    <a:off x="8766238" y="618362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12" name="Google Shape;2912;p20"/>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3" name="Google Shape;2913;p20"/>
                <p:cNvGrpSpPr/>
                <p:nvPr/>
              </p:nvGrpSpPr>
              <p:grpSpPr>
                <a:xfrm>
                  <a:off x="8751951" y="6060756"/>
                  <a:ext cx="120300" cy="28575"/>
                  <a:chOff x="8751951" y="6060756"/>
                  <a:chExt cx="120300" cy="28575"/>
                </a:xfrm>
              </p:grpSpPr>
              <p:sp>
                <p:nvSpPr>
                  <p:cNvPr id="2914" name="Google Shape;2914;p20"/>
                  <p:cNvSpPr/>
                  <p:nvPr/>
                </p:nvSpPr>
                <p:spPr>
                  <a:xfrm>
                    <a:off x="8766238" y="607504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15" name="Google Shape;2915;p20"/>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6" name="Google Shape;2916;p20"/>
                <p:cNvGrpSpPr/>
                <p:nvPr/>
              </p:nvGrpSpPr>
              <p:grpSpPr>
                <a:xfrm>
                  <a:off x="8751951" y="5952076"/>
                  <a:ext cx="120300" cy="28575"/>
                  <a:chOff x="8751951" y="5952076"/>
                  <a:chExt cx="120300" cy="28575"/>
                </a:xfrm>
              </p:grpSpPr>
              <p:sp>
                <p:nvSpPr>
                  <p:cNvPr id="2917" name="Google Shape;2917;p20"/>
                  <p:cNvSpPr/>
                  <p:nvPr/>
                </p:nvSpPr>
                <p:spPr>
                  <a:xfrm>
                    <a:off x="8766238" y="596636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18" name="Google Shape;2918;p20"/>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9" name="Google Shape;2919;p20"/>
                <p:cNvGrpSpPr/>
                <p:nvPr/>
              </p:nvGrpSpPr>
              <p:grpSpPr>
                <a:xfrm>
                  <a:off x="8751951" y="5843396"/>
                  <a:ext cx="120300" cy="28575"/>
                  <a:chOff x="8751951" y="5843396"/>
                  <a:chExt cx="120300" cy="28575"/>
                </a:xfrm>
              </p:grpSpPr>
              <p:sp>
                <p:nvSpPr>
                  <p:cNvPr id="2920" name="Google Shape;2920;p20"/>
                  <p:cNvSpPr/>
                  <p:nvPr/>
                </p:nvSpPr>
                <p:spPr>
                  <a:xfrm>
                    <a:off x="8766238" y="585768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21" name="Google Shape;2921;p20"/>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22" name="Google Shape;2922;p20"/>
                <p:cNvGrpSpPr/>
                <p:nvPr/>
              </p:nvGrpSpPr>
              <p:grpSpPr>
                <a:xfrm>
                  <a:off x="8751951" y="5734716"/>
                  <a:ext cx="120300" cy="28575"/>
                  <a:chOff x="8751951" y="5734716"/>
                  <a:chExt cx="120300" cy="28575"/>
                </a:xfrm>
              </p:grpSpPr>
              <p:sp>
                <p:nvSpPr>
                  <p:cNvPr id="2923" name="Google Shape;2923;p20"/>
                  <p:cNvSpPr/>
                  <p:nvPr/>
                </p:nvSpPr>
                <p:spPr>
                  <a:xfrm>
                    <a:off x="8766238" y="574909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24" name="Google Shape;2924;p20"/>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25" name="Google Shape;2925;p20"/>
                <p:cNvGrpSpPr/>
                <p:nvPr/>
              </p:nvGrpSpPr>
              <p:grpSpPr>
                <a:xfrm>
                  <a:off x="8751951" y="5626131"/>
                  <a:ext cx="120300" cy="28575"/>
                  <a:chOff x="8751951" y="5626131"/>
                  <a:chExt cx="120300" cy="28575"/>
                </a:xfrm>
              </p:grpSpPr>
              <p:sp>
                <p:nvSpPr>
                  <p:cNvPr id="2926" name="Google Shape;2926;p20"/>
                  <p:cNvSpPr/>
                  <p:nvPr/>
                </p:nvSpPr>
                <p:spPr>
                  <a:xfrm>
                    <a:off x="8766238" y="564041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27" name="Google Shape;2927;p20"/>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28" name="Google Shape;2928;p20"/>
                <p:cNvGrpSpPr/>
                <p:nvPr/>
              </p:nvGrpSpPr>
              <p:grpSpPr>
                <a:xfrm>
                  <a:off x="8751951" y="5517451"/>
                  <a:ext cx="120300" cy="28575"/>
                  <a:chOff x="8751951" y="5517451"/>
                  <a:chExt cx="120300" cy="28575"/>
                </a:xfrm>
              </p:grpSpPr>
              <p:sp>
                <p:nvSpPr>
                  <p:cNvPr id="2929" name="Google Shape;2929;p20"/>
                  <p:cNvSpPr/>
                  <p:nvPr/>
                </p:nvSpPr>
                <p:spPr>
                  <a:xfrm>
                    <a:off x="8766238" y="553173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0" name="Google Shape;2930;p20"/>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931" name="Google Shape;2931;p20"/>
              <p:cNvGrpSpPr/>
              <p:nvPr/>
            </p:nvGrpSpPr>
            <p:grpSpPr>
              <a:xfrm>
                <a:off x="8924353" y="5425249"/>
                <a:ext cx="279273" cy="1014793"/>
                <a:chOff x="8924353" y="5425249"/>
                <a:chExt cx="279273" cy="1014793"/>
              </a:xfrm>
            </p:grpSpPr>
            <p:sp>
              <p:nvSpPr>
                <p:cNvPr id="2932" name="Google Shape;2932;p20"/>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3" name="Google Shape;2933;p20"/>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34" name="Google Shape;2934;p20"/>
              <p:cNvGrpSpPr/>
              <p:nvPr/>
            </p:nvGrpSpPr>
            <p:grpSpPr>
              <a:xfrm>
                <a:off x="9085421" y="6300691"/>
                <a:ext cx="118205" cy="28575"/>
                <a:chOff x="9085421" y="6300691"/>
                <a:chExt cx="118205" cy="28575"/>
              </a:xfrm>
            </p:grpSpPr>
            <p:sp>
              <p:nvSpPr>
                <p:cNvPr id="2935" name="Google Shape;2935;p20"/>
                <p:cNvSpPr/>
                <p:nvPr/>
              </p:nvSpPr>
              <p:spPr>
                <a:xfrm>
                  <a:off x="9099708" y="6314979"/>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6" name="Google Shape;2936;p20"/>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37" name="Google Shape;2937;p20"/>
              <p:cNvGrpSpPr/>
              <p:nvPr/>
            </p:nvGrpSpPr>
            <p:grpSpPr>
              <a:xfrm>
                <a:off x="9027794" y="6192107"/>
                <a:ext cx="175831" cy="28575"/>
                <a:chOff x="9027794" y="6192107"/>
                <a:chExt cx="175831" cy="28575"/>
              </a:xfrm>
            </p:grpSpPr>
            <p:sp>
              <p:nvSpPr>
                <p:cNvPr id="2938" name="Google Shape;2938;p20"/>
                <p:cNvSpPr/>
                <p:nvPr/>
              </p:nvSpPr>
              <p:spPr>
                <a:xfrm>
                  <a:off x="9042082" y="6206394"/>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9" name="Google Shape;2939;p20"/>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0" name="Google Shape;2940;p20"/>
              <p:cNvGrpSpPr/>
              <p:nvPr/>
            </p:nvGrpSpPr>
            <p:grpSpPr>
              <a:xfrm>
                <a:off x="9085421" y="6083426"/>
                <a:ext cx="118205" cy="28575"/>
                <a:chOff x="9085421" y="6083426"/>
                <a:chExt cx="118205" cy="28575"/>
              </a:xfrm>
            </p:grpSpPr>
            <p:sp>
              <p:nvSpPr>
                <p:cNvPr id="2941" name="Google Shape;2941;p20"/>
                <p:cNvSpPr/>
                <p:nvPr/>
              </p:nvSpPr>
              <p:spPr>
                <a:xfrm>
                  <a:off x="9099708" y="609771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42" name="Google Shape;2942;p20"/>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3" name="Google Shape;2943;p20"/>
              <p:cNvGrpSpPr/>
              <p:nvPr/>
            </p:nvGrpSpPr>
            <p:grpSpPr>
              <a:xfrm>
                <a:off x="9027794" y="5974746"/>
                <a:ext cx="175831" cy="28575"/>
                <a:chOff x="9027794" y="5974746"/>
                <a:chExt cx="175831" cy="28575"/>
              </a:xfrm>
            </p:grpSpPr>
            <p:sp>
              <p:nvSpPr>
                <p:cNvPr id="2944" name="Google Shape;2944;p20"/>
                <p:cNvSpPr/>
                <p:nvPr/>
              </p:nvSpPr>
              <p:spPr>
                <a:xfrm>
                  <a:off x="9042082" y="5989033"/>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45" name="Google Shape;2945;p20"/>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6" name="Google Shape;2946;p20"/>
              <p:cNvGrpSpPr/>
              <p:nvPr/>
            </p:nvGrpSpPr>
            <p:grpSpPr>
              <a:xfrm>
                <a:off x="9085421" y="5866065"/>
                <a:ext cx="118205" cy="28575"/>
                <a:chOff x="9085421" y="5866065"/>
                <a:chExt cx="118205" cy="28575"/>
              </a:xfrm>
            </p:grpSpPr>
            <p:sp>
              <p:nvSpPr>
                <p:cNvPr id="2947" name="Google Shape;2947;p20"/>
                <p:cNvSpPr/>
                <p:nvPr/>
              </p:nvSpPr>
              <p:spPr>
                <a:xfrm>
                  <a:off x="9099708" y="588035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48" name="Google Shape;2948;p20"/>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9" name="Google Shape;2949;p20"/>
              <p:cNvGrpSpPr/>
              <p:nvPr/>
            </p:nvGrpSpPr>
            <p:grpSpPr>
              <a:xfrm>
                <a:off x="9027794" y="5757481"/>
                <a:ext cx="175831" cy="28575"/>
                <a:chOff x="9027794" y="5757481"/>
                <a:chExt cx="175831" cy="28575"/>
              </a:xfrm>
            </p:grpSpPr>
            <p:sp>
              <p:nvSpPr>
                <p:cNvPr id="2950" name="Google Shape;2950;p20"/>
                <p:cNvSpPr/>
                <p:nvPr/>
              </p:nvSpPr>
              <p:spPr>
                <a:xfrm>
                  <a:off x="9042082" y="577176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1" name="Google Shape;2951;p20"/>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52" name="Google Shape;2952;p20"/>
              <p:cNvGrpSpPr/>
              <p:nvPr/>
            </p:nvGrpSpPr>
            <p:grpSpPr>
              <a:xfrm>
                <a:off x="9085421" y="5648800"/>
                <a:ext cx="118205" cy="28575"/>
                <a:chOff x="9085421" y="5648800"/>
                <a:chExt cx="118205" cy="28575"/>
              </a:xfrm>
            </p:grpSpPr>
            <p:sp>
              <p:nvSpPr>
                <p:cNvPr id="2953" name="Google Shape;2953;p20"/>
                <p:cNvSpPr/>
                <p:nvPr/>
              </p:nvSpPr>
              <p:spPr>
                <a:xfrm>
                  <a:off x="9099708" y="5663088"/>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4" name="Google Shape;2954;p20"/>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55" name="Google Shape;2955;p20"/>
              <p:cNvGrpSpPr/>
              <p:nvPr/>
            </p:nvGrpSpPr>
            <p:grpSpPr>
              <a:xfrm>
                <a:off x="9027794" y="5540120"/>
                <a:ext cx="175831" cy="28575"/>
                <a:chOff x="9027794" y="5540120"/>
                <a:chExt cx="175831" cy="28575"/>
              </a:xfrm>
            </p:grpSpPr>
            <p:sp>
              <p:nvSpPr>
                <p:cNvPr id="2956" name="Google Shape;2956;p20"/>
                <p:cNvSpPr/>
                <p:nvPr/>
              </p:nvSpPr>
              <p:spPr>
                <a:xfrm>
                  <a:off x="9042082" y="555440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7" name="Google Shape;2957;p20"/>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958" name="Google Shape;2958;p20"/>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9" name="Google Shape;2959;p20"/>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60" name="Google Shape;2960;p20"/>
            <p:cNvGrpSpPr/>
            <p:nvPr/>
          </p:nvGrpSpPr>
          <p:grpSpPr>
            <a:xfrm rot="8502245">
              <a:off x="1543643" y="5895190"/>
              <a:ext cx="1657853" cy="1653015"/>
              <a:chOff x="8171157" y="5416867"/>
              <a:chExt cx="1032469" cy="1029366"/>
            </a:xfrm>
          </p:grpSpPr>
          <p:grpSp>
            <p:nvGrpSpPr>
              <p:cNvPr id="2961" name="Google Shape;2961;p20"/>
              <p:cNvGrpSpPr/>
              <p:nvPr/>
            </p:nvGrpSpPr>
            <p:grpSpPr>
              <a:xfrm>
                <a:off x="8171157" y="5416867"/>
                <a:ext cx="705666" cy="1029366"/>
                <a:chOff x="8171157" y="5416867"/>
                <a:chExt cx="705666" cy="1029366"/>
              </a:xfrm>
            </p:grpSpPr>
            <p:grpSp>
              <p:nvGrpSpPr>
                <p:cNvPr id="2962" name="Google Shape;2962;p20"/>
                <p:cNvGrpSpPr/>
                <p:nvPr/>
              </p:nvGrpSpPr>
              <p:grpSpPr>
                <a:xfrm>
                  <a:off x="8171157" y="5416867"/>
                  <a:ext cx="705666" cy="1029366"/>
                  <a:chOff x="8171157" y="5416867"/>
                  <a:chExt cx="705666" cy="1029366"/>
                </a:xfrm>
              </p:grpSpPr>
              <p:sp>
                <p:nvSpPr>
                  <p:cNvPr id="2963" name="Google Shape;2963;p20"/>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64" name="Google Shape;2964;p20"/>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65" name="Google Shape;2965;p20"/>
                <p:cNvGrpSpPr/>
                <p:nvPr/>
              </p:nvGrpSpPr>
              <p:grpSpPr>
                <a:xfrm>
                  <a:off x="8751951" y="6169342"/>
                  <a:ext cx="120300" cy="28575"/>
                  <a:chOff x="8751951" y="6169342"/>
                  <a:chExt cx="120300" cy="28575"/>
                </a:xfrm>
              </p:grpSpPr>
              <p:sp>
                <p:nvSpPr>
                  <p:cNvPr id="2966" name="Google Shape;2966;p20"/>
                  <p:cNvSpPr/>
                  <p:nvPr/>
                </p:nvSpPr>
                <p:spPr>
                  <a:xfrm>
                    <a:off x="8766238" y="618362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67" name="Google Shape;2967;p20"/>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68" name="Google Shape;2968;p20"/>
                <p:cNvGrpSpPr/>
                <p:nvPr/>
              </p:nvGrpSpPr>
              <p:grpSpPr>
                <a:xfrm>
                  <a:off x="8751951" y="6060756"/>
                  <a:ext cx="120300" cy="28575"/>
                  <a:chOff x="8751951" y="6060756"/>
                  <a:chExt cx="120300" cy="28575"/>
                </a:xfrm>
              </p:grpSpPr>
              <p:sp>
                <p:nvSpPr>
                  <p:cNvPr id="2969" name="Google Shape;2969;p20"/>
                  <p:cNvSpPr/>
                  <p:nvPr/>
                </p:nvSpPr>
                <p:spPr>
                  <a:xfrm>
                    <a:off x="8766238" y="607504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0" name="Google Shape;2970;p20"/>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1" name="Google Shape;2971;p20"/>
                <p:cNvGrpSpPr/>
                <p:nvPr/>
              </p:nvGrpSpPr>
              <p:grpSpPr>
                <a:xfrm>
                  <a:off x="8751951" y="5952076"/>
                  <a:ext cx="120300" cy="28575"/>
                  <a:chOff x="8751951" y="5952076"/>
                  <a:chExt cx="120300" cy="28575"/>
                </a:xfrm>
              </p:grpSpPr>
              <p:sp>
                <p:nvSpPr>
                  <p:cNvPr id="2972" name="Google Shape;2972;p20"/>
                  <p:cNvSpPr/>
                  <p:nvPr/>
                </p:nvSpPr>
                <p:spPr>
                  <a:xfrm>
                    <a:off x="8766238" y="596636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3" name="Google Shape;2973;p20"/>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4" name="Google Shape;2974;p20"/>
                <p:cNvGrpSpPr/>
                <p:nvPr/>
              </p:nvGrpSpPr>
              <p:grpSpPr>
                <a:xfrm>
                  <a:off x="8751951" y="5843396"/>
                  <a:ext cx="120300" cy="28575"/>
                  <a:chOff x="8751951" y="5843396"/>
                  <a:chExt cx="120300" cy="28575"/>
                </a:xfrm>
              </p:grpSpPr>
              <p:sp>
                <p:nvSpPr>
                  <p:cNvPr id="2975" name="Google Shape;2975;p20"/>
                  <p:cNvSpPr/>
                  <p:nvPr/>
                </p:nvSpPr>
                <p:spPr>
                  <a:xfrm>
                    <a:off x="8766238" y="585768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6" name="Google Shape;2976;p20"/>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7" name="Google Shape;2977;p20"/>
                <p:cNvGrpSpPr/>
                <p:nvPr/>
              </p:nvGrpSpPr>
              <p:grpSpPr>
                <a:xfrm>
                  <a:off x="8751951" y="5734716"/>
                  <a:ext cx="120300" cy="28575"/>
                  <a:chOff x="8751951" y="5734716"/>
                  <a:chExt cx="120300" cy="28575"/>
                </a:xfrm>
              </p:grpSpPr>
              <p:sp>
                <p:nvSpPr>
                  <p:cNvPr id="2978" name="Google Shape;2978;p20"/>
                  <p:cNvSpPr/>
                  <p:nvPr/>
                </p:nvSpPr>
                <p:spPr>
                  <a:xfrm>
                    <a:off x="8766238" y="574909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9" name="Google Shape;2979;p20"/>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80" name="Google Shape;2980;p20"/>
                <p:cNvGrpSpPr/>
                <p:nvPr/>
              </p:nvGrpSpPr>
              <p:grpSpPr>
                <a:xfrm>
                  <a:off x="8751951" y="5626131"/>
                  <a:ext cx="120300" cy="28575"/>
                  <a:chOff x="8751951" y="5626131"/>
                  <a:chExt cx="120300" cy="28575"/>
                </a:xfrm>
              </p:grpSpPr>
              <p:sp>
                <p:nvSpPr>
                  <p:cNvPr id="2981" name="Google Shape;2981;p20"/>
                  <p:cNvSpPr/>
                  <p:nvPr/>
                </p:nvSpPr>
                <p:spPr>
                  <a:xfrm>
                    <a:off x="8766238" y="564041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82" name="Google Shape;2982;p20"/>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83" name="Google Shape;2983;p20"/>
                <p:cNvGrpSpPr/>
                <p:nvPr/>
              </p:nvGrpSpPr>
              <p:grpSpPr>
                <a:xfrm>
                  <a:off x="8751951" y="5517451"/>
                  <a:ext cx="120300" cy="28575"/>
                  <a:chOff x="8751951" y="5517451"/>
                  <a:chExt cx="120300" cy="28575"/>
                </a:xfrm>
              </p:grpSpPr>
              <p:sp>
                <p:nvSpPr>
                  <p:cNvPr id="2984" name="Google Shape;2984;p20"/>
                  <p:cNvSpPr/>
                  <p:nvPr/>
                </p:nvSpPr>
                <p:spPr>
                  <a:xfrm>
                    <a:off x="8766238" y="553173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85" name="Google Shape;2985;p20"/>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986" name="Google Shape;2986;p20"/>
              <p:cNvGrpSpPr/>
              <p:nvPr/>
            </p:nvGrpSpPr>
            <p:grpSpPr>
              <a:xfrm>
                <a:off x="8924353" y="5425249"/>
                <a:ext cx="279273" cy="1014793"/>
                <a:chOff x="8924353" y="5425249"/>
                <a:chExt cx="279273" cy="1014793"/>
              </a:xfrm>
            </p:grpSpPr>
            <p:sp>
              <p:nvSpPr>
                <p:cNvPr id="2987" name="Google Shape;2987;p20"/>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88" name="Google Shape;2988;p20"/>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89" name="Google Shape;2989;p20"/>
              <p:cNvGrpSpPr/>
              <p:nvPr/>
            </p:nvGrpSpPr>
            <p:grpSpPr>
              <a:xfrm>
                <a:off x="9085421" y="6300691"/>
                <a:ext cx="118205" cy="28575"/>
                <a:chOff x="9085421" y="6300691"/>
                <a:chExt cx="118205" cy="28575"/>
              </a:xfrm>
            </p:grpSpPr>
            <p:sp>
              <p:nvSpPr>
                <p:cNvPr id="2990" name="Google Shape;2990;p20"/>
                <p:cNvSpPr/>
                <p:nvPr/>
              </p:nvSpPr>
              <p:spPr>
                <a:xfrm>
                  <a:off x="9099708" y="6314979"/>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1" name="Google Shape;2991;p20"/>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92" name="Google Shape;2992;p20"/>
              <p:cNvGrpSpPr/>
              <p:nvPr/>
            </p:nvGrpSpPr>
            <p:grpSpPr>
              <a:xfrm>
                <a:off x="9027794" y="6192107"/>
                <a:ext cx="175831" cy="28575"/>
                <a:chOff x="9027794" y="6192107"/>
                <a:chExt cx="175831" cy="28575"/>
              </a:xfrm>
            </p:grpSpPr>
            <p:sp>
              <p:nvSpPr>
                <p:cNvPr id="2993" name="Google Shape;2993;p20"/>
                <p:cNvSpPr/>
                <p:nvPr/>
              </p:nvSpPr>
              <p:spPr>
                <a:xfrm>
                  <a:off x="9042082" y="6206394"/>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4" name="Google Shape;2994;p20"/>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95" name="Google Shape;2995;p20"/>
              <p:cNvGrpSpPr/>
              <p:nvPr/>
            </p:nvGrpSpPr>
            <p:grpSpPr>
              <a:xfrm>
                <a:off x="9085421" y="6083426"/>
                <a:ext cx="118205" cy="28575"/>
                <a:chOff x="9085421" y="6083426"/>
                <a:chExt cx="118205" cy="28575"/>
              </a:xfrm>
            </p:grpSpPr>
            <p:sp>
              <p:nvSpPr>
                <p:cNvPr id="2996" name="Google Shape;2996;p20"/>
                <p:cNvSpPr/>
                <p:nvPr/>
              </p:nvSpPr>
              <p:spPr>
                <a:xfrm>
                  <a:off x="9099708" y="609771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7" name="Google Shape;2997;p20"/>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98" name="Google Shape;2998;p20"/>
              <p:cNvGrpSpPr/>
              <p:nvPr/>
            </p:nvGrpSpPr>
            <p:grpSpPr>
              <a:xfrm>
                <a:off x="9027794" y="5974746"/>
                <a:ext cx="175831" cy="28575"/>
                <a:chOff x="9027794" y="5974746"/>
                <a:chExt cx="175831" cy="28575"/>
              </a:xfrm>
            </p:grpSpPr>
            <p:sp>
              <p:nvSpPr>
                <p:cNvPr id="2999" name="Google Shape;2999;p20"/>
                <p:cNvSpPr/>
                <p:nvPr/>
              </p:nvSpPr>
              <p:spPr>
                <a:xfrm>
                  <a:off x="9042082" y="5989033"/>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0" name="Google Shape;3000;p20"/>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01" name="Google Shape;3001;p20"/>
              <p:cNvGrpSpPr/>
              <p:nvPr/>
            </p:nvGrpSpPr>
            <p:grpSpPr>
              <a:xfrm>
                <a:off x="9085421" y="5866065"/>
                <a:ext cx="118205" cy="28575"/>
                <a:chOff x="9085421" y="5866065"/>
                <a:chExt cx="118205" cy="28575"/>
              </a:xfrm>
            </p:grpSpPr>
            <p:sp>
              <p:nvSpPr>
                <p:cNvPr id="3002" name="Google Shape;3002;p20"/>
                <p:cNvSpPr/>
                <p:nvPr/>
              </p:nvSpPr>
              <p:spPr>
                <a:xfrm>
                  <a:off x="9099708" y="588035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3" name="Google Shape;3003;p20"/>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04" name="Google Shape;3004;p20"/>
              <p:cNvGrpSpPr/>
              <p:nvPr/>
            </p:nvGrpSpPr>
            <p:grpSpPr>
              <a:xfrm>
                <a:off x="9027794" y="5757481"/>
                <a:ext cx="175831" cy="28575"/>
                <a:chOff x="9027794" y="5757481"/>
                <a:chExt cx="175831" cy="28575"/>
              </a:xfrm>
            </p:grpSpPr>
            <p:sp>
              <p:nvSpPr>
                <p:cNvPr id="3005" name="Google Shape;3005;p20"/>
                <p:cNvSpPr/>
                <p:nvPr/>
              </p:nvSpPr>
              <p:spPr>
                <a:xfrm>
                  <a:off x="9042082" y="577176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6" name="Google Shape;3006;p20"/>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07" name="Google Shape;3007;p20"/>
              <p:cNvGrpSpPr/>
              <p:nvPr/>
            </p:nvGrpSpPr>
            <p:grpSpPr>
              <a:xfrm>
                <a:off x="9085421" y="5648800"/>
                <a:ext cx="118205" cy="28575"/>
                <a:chOff x="9085421" y="5648800"/>
                <a:chExt cx="118205" cy="28575"/>
              </a:xfrm>
            </p:grpSpPr>
            <p:sp>
              <p:nvSpPr>
                <p:cNvPr id="3008" name="Google Shape;3008;p20"/>
                <p:cNvSpPr/>
                <p:nvPr/>
              </p:nvSpPr>
              <p:spPr>
                <a:xfrm>
                  <a:off x="9099708" y="5663088"/>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9" name="Google Shape;3009;p20"/>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10" name="Google Shape;3010;p20"/>
              <p:cNvGrpSpPr/>
              <p:nvPr/>
            </p:nvGrpSpPr>
            <p:grpSpPr>
              <a:xfrm>
                <a:off x="9027794" y="5540120"/>
                <a:ext cx="175831" cy="28575"/>
                <a:chOff x="9027794" y="5540120"/>
                <a:chExt cx="175831" cy="28575"/>
              </a:xfrm>
            </p:grpSpPr>
            <p:sp>
              <p:nvSpPr>
                <p:cNvPr id="3011" name="Google Shape;3011;p20"/>
                <p:cNvSpPr/>
                <p:nvPr/>
              </p:nvSpPr>
              <p:spPr>
                <a:xfrm>
                  <a:off x="9042082" y="555440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2" name="Google Shape;3012;p20"/>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13" name="Google Shape;3013;p20"/>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4" name="Google Shape;3014;p20"/>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015" name="Google Shape;3015;p20"/>
          <p:cNvGrpSpPr/>
          <p:nvPr/>
        </p:nvGrpSpPr>
        <p:grpSpPr>
          <a:xfrm>
            <a:off x="10792739" y="5190952"/>
            <a:ext cx="1107985" cy="1215469"/>
            <a:chOff x="848858" y="802503"/>
            <a:chExt cx="1661977" cy="1823204"/>
          </a:xfrm>
        </p:grpSpPr>
        <p:grpSp>
          <p:nvGrpSpPr>
            <p:cNvPr id="3016" name="Google Shape;3016;p20"/>
            <p:cNvGrpSpPr/>
            <p:nvPr/>
          </p:nvGrpSpPr>
          <p:grpSpPr>
            <a:xfrm rot="1662196">
              <a:off x="1130426" y="972965"/>
              <a:ext cx="1098840" cy="1482279"/>
              <a:chOff x="8283797" y="2441867"/>
              <a:chExt cx="597407" cy="805871"/>
            </a:xfrm>
          </p:grpSpPr>
          <p:grpSp>
            <p:nvGrpSpPr>
              <p:cNvPr id="3017" name="Google Shape;3017;p20"/>
              <p:cNvGrpSpPr/>
              <p:nvPr/>
            </p:nvGrpSpPr>
            <p:grpSpPr>
              <a:xfrm>
                <a:off x="8284787" y="2441867"/>
                <a:ext cx="419765" cy="628420"/>
                <a:chOff x="8284787" y="2441867"/>
                <a:chExt cx="419765" cy="628420"/>
              </a:xfrm>
            </p:grpSpPr>
            <p:sp>
              <p:nvSpPr>
                <p:cNvPr id="3018" name="Google Shape;3018;p20"/>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9" name="Google Shape;3019;p20"/>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20" name="Google Shape;3020;p20"/>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21" name="Google Shape;3021;p20"/>
              <p:cNvGrpSpPr/>
              <p:nvPr/>
            </p:nvGrpSpPr>
            <p:grpSpPr>
              <a:xfrm>
                <a:off x="8460611" y="2441867"/>
                <a:ext cx="419676" cy="628420"/>
                <a:chOff x="8460611" y="2441867"/>
                <a:chExt cx="419676" cy="628420"/>
              </a:xfrm>
            </p:grpSpPr>
            <p:sp>
              <p:nvSpPr>
                <p:cNvPr id="3022" name="Google Shape;3022;p20"/>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23" name="Google Shape;3023;p20"/>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24" name="Google Shape;3024;p20"/>
              <p:cNvGrpSpPr/>
              <p:nvPr/>
            </p:nvGrpSpPr>
            <p:grpSpPr>
              <a:xfrm>
                <a:off x="8283797" y="2970942"/>
                <a:ext cx="597407" cy="276796"/>
                <a:chOff x="8283797" y="2970942"/>
                <a:chExt cx="597407" cy="276796"/>
              </a:xfrm>
            </p:grpSpPr>
            <p:grpSp>
              <p:nvGrpSpPr>
                <p:cNvPr id="3025" name="Google Shape;3025;p20"/>
                <p:cNvGrpSpPr/>
                <p:nvPr/>
              </p:nvGrpSpPr>
              <p:grpSpPr>
                <a:xfrm>
                  <a:off x="8283797" y="2970942"/>
                  <a:ext cx="276796" cy="276796"/>
                  <a:chOff x="8283797" y="2970942"/>
                  <a:chExt cx="276796" cy="276796"/>
                </a:xfrm>
              </p:grpSpPr>
              <p:sp>
                <p:nvSpPr>
                  <p:cNvPr id="3026" name="Google Shape;3026;p20"/>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27" name="Google Shape;3027;p20"/>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28" name="Google Shape;3028;p20"/>
                <p:cNvGrpSpPr/>
                <p:nvPr/>
              </p:nvGrpSpPr>
              <p:grpSpPr>
                <a:xfrm>
                  <a:off x="8604408" y="2970942"/>
                  <a:ext cx="276796" cy="276796"/>
                  <a:chOff x="8604408" y="2970942"/>
                  <a:chExt cx="276796" cy="276796"/>
                </a:xfrm>
              </p:grpSpPr>
              <p:sp>
                <p:nvSpPr>
                  <p:cNvPr id="3029" name="Google Shape;3029;p20"/>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30" name="Google Shape;3030;p20"/>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031" name="Google Shape;3031;p20"/>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32" name="Google Shape;3032;p20"/>
            <p:cNvGrpSpPr/>
            <p:nvPr/>
          </p:nvGrpSpPr>
          <p:grpSpPr>
            <a:xfrm rot="1662196">
              <a:off x="1130426" y="972965"/>
              <a:ext cx="1098840" cy="1482279"/>
              <a:chOff x="8283797" y="2441867"/>
              <a:chExt cx="597407" cy="805871"/>
            </a:xfrm>
          </p:grpSpPr>
          <p:grpSp>
            <p:nvGrpSpPr>
              <p:cNvPr id="3033" name="Google Shape;3033;p20"/>
              <p:cNvGrpSpPr/>
              <p:nvPr/>
            </p:nvGrpSpPr>
            <p:grpSpPr>
              <a:xfrm>
                <a:off x="8284787" y="2441867"/>
                <a:ext cx="419765" cy="628420"/>
                <a:chOff x="8284787" y="2441867"/>
                <a:chExt cx="419765" cy="628420"/>
              </a:xfrm>
            </p:grpSpPr>
            <p:sp>
              <p:nvSpPr>
                <p:cNvPr id="3034" name="Google Shape;3034;p20"/>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35" name="Google Shape;3035;p20"/>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36" name="Google Shape;3036;p20"/>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37" name="Google Shape;3037;p20"/>
              <p:cNvGrpSpPr/>
              <p:nvPr/>
            </p:nvGrpSpPr>
            <p:grpSpPr>
              <a:xfrm>
                <a:off x="8460611" y="2441867"/>
                <a:ext cx="419676" cy="628420"/>
                <a:chOff x="8460611" y="2441867"/>
                <a:chExt cx="419676" cy="628420"/>
              </a:xfrm>
            </p:grpSpPr>
            <p:sp>
              <p:nvSpPr>
                <p:cNvPr id="3038" name="Google Shape;3038;p20"/>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39" name="Google Shape;3039;p20"/>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40" name="Google Shape;3040;p20"/>
              <p:cNvGrpSpPr/>
              <p:nvPr/>
            </p:nvGrpSpPr>
            <p:grpSpPr>
              <a:xfrm>
                <a:off x="8283797" y="2970942"/>
                <a:ext cx="597407" cy="276796"/>
                <a:chOff x="8283797" y="2970942"/>
                <a:chExt cx="597407" cy="276796"/>
              </a:xfrm>
            </p:grpSpPr>
            <p:grpSp>
              <p:nvGrpSpPr>
                <p:cNvPr id="3041" name="Google Shape;3041;p20"/>
                <p:cNvGrpSpPr/>
                <p:nvPr/>
              </p:nvGrpSpPr>
              <p:grpSpPr>
                <a:xfrm>
                  <a:off x="8283797" y="2970942"/>
                  <a:ext cx="276796" cy="276796"/>
                  <a:chOff x="8283797" y="2970942"/>
                  <a:chExt cx="276796" cy="276796"/>
                </a:xfrm>
              </p:grpSpPr>
              <p:sp>
                <p:nvSpPr>
                  <p:cNvPr id="3042" name="Google Shape;3042;p20"/>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43" name="Google Shape;3043;p20"/>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44" name="Google Shape;3044;p20"/>
                <p:cNvGrpSpPr/>
                <p:nvPr/>
              </p:nvGrpSpPr>
              <p:grpSpPr>
                <a:xfrm>
                  <a:off x="8604408" y="2970942"/>
                  <a:ext cx="276796" cy="276796"/>
                  <a:chOff x="8604408" y="2970942"/>
                  <a:chExt cx="276796" cy="276796"/>
                </a:xfrm>
              </p:grpSpPr>
              <p:sp>
                <p:nvSpPr>
                  <p:cNvPr id="3045" name="Google Shape;3045;p20"/>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46" name="Google Shape;3046;p20"/>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047" name="Google Shape;3047;p20"/>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048" name="Google Shape;3048;p20"/>
          <p:cNvGrpSpPr/>
          <p:nvPr/>
        </p:nvGrpSpPr>
        <p:grpSpPr>
          <a:xfrm rot="142713">
            <a:off x="11053319" y="3865223"/>
            <a:ext cx="923556" cy="1093403"/>
            <a:chOff x="15662019" y="7573647"/>
            <a:chExt cx="1385387" cy="1640167"/>
          </a:xfrm>
        </p:grpSpPr>
        <p:grpSp>
          <p:nvGrpSpPr>
            <p:cNvPr id="3049" name="Google Shape;3049;p20"/>
            <p:cNvGrpSpPr/>
            <p:nvPr/>
          </p:nvGrpSpPr>
          <p:grpSpPr>
            <a:xfrm>
              <a:off x="15662019" y="7580072"/>
              <a:ext cx="1385387" cy="1633742"/>
              <a:chOff x="4444301" y="5303307"/>
              <a:chExt cx="837446" cy="987573"/>
            </a:xfrm>
          </p:grpSpPr>
          <p:grpSp>
            <p:nvGrpSpPr>
              <p:cNvPr id="3050" name="Google Shape;3050;p20"/>
              <p:cNvGrpSpPr/>
              <p:nvPr/>
            </p:nvGrpSpPr>
            <p:grpSpPr>
              <a:xfrm>
                <a:off x="4447958" y="5864581"/>
                <a:ext cx="411276" cy="403725"/>
                <a:chOff x="4447958" y="5864581"/>
                <a:chExt cx="411276" cy="403725"/>
              </a:xfrm>
            </p:grpSpPr>
            <p:sp>
              <p:nvSpPr>
                <p:cNvPr id="3051" name="Google Shape;3051;p20"/>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52" name="Google Shape;3052;p20"/>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53" name="Google Shape;3053;p20"/>
              <p:cNvGrpSpPr/>
              <p:nvPr/>
            </p:nvGrpSpPr>
            <p:grpSpPr>
              <a:xfrm>
                <a:off x="4444301" y="6116630"/>
                <a:ext cx="191552" cy="174250"/>
                <a:chOff x="4444301" y="6116630"/>
                <a:chExt cx="191552" cy="174250"/>
              </a:xfrm>
            </p:grpSpPr>
            <p:sp>
              <p:nvSpPr>
                <p:cNvPr id="3054" name="Google Shape;3054;p20"/>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55" name="Google Shape;3055;p20"/>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56" name="Google Shape;3056;p20"/>
              <p:cNvGrpSpPr/>
              <p:nvPr/>
            </p:nvGrpSpPr>
            <p:grpSpPr>
              <a:xfrm>
                <a:off x="4462311" y="5636933"/>
                <a:ext cx="572525" cy="575651"/>
                <a:chOff x="4462311" y="5636933"/>
                <a:chExt cx="572525" cy="575651"/>
              </a:xfrm>
            </p:grpSpPr>
            <p:sp>
              <p:nvSpPr>
                <p:cNvPr id="3057" name="Google Shape;3057;p20"/>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58" name="Google Shape;3058;p20"/>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59" name="Google Shape;3059;p20"/>
              <p:cNvGrpSpPr/>
              <p:nvPr/>
            </p:nvGrpSpPr>
            <p:grpSpPr>
              <a:xfrm>
                <a:off x="4751814" y="5483009"/>
                <a:ext cx="402028" cy="354862"/>
                <a:chOff x="4751814" y="5483009"/>
                <a:chExt cx="402028" cy="354862"/>
              </a:xfrm>
            </p:grpSpPr>
            <p:sp>
              <p:nvSpPr>
                <p:cNvPr id="3060" name="Google Shape;3060;p20"/>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1" name="Google Shape;3061;p20"/>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62" name="Google Shape;3062;p20"/>
              <p:cNvGrpSpPr/>
              <p:nvPr/>
            </p:nvGrpSpPr>
            <p:grpSpPr>
              <a:xfrm>
                <a:off x="4865542" y="5303307"/>
                <a:ext cx="416205" cy="387402"/>
                <a:chOff x="4865542" y="5303307"/>
                <a:chExt cx="416205" cy="387402"/>
              </a:xfrm>
            </p:grpSpPr>
            <p:sp>
              <p:nvSpPr>
                <p:cNvPr id="3063" name="Google Shape;3063;p20"/>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4" name="Google Shape;3064;p20"/>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65" name="Google Shape;3065;p20"/>
              <p:cNvGrpSpPr/>
              <p:nvPr/>
            </p:nvGrpSpPr>
            <p:grpSpPr>
              <a:xfrm>
                <a:off x="4804248" y="5401592"/>
                <a:ext cx="421233" cy="357222"/>
                <a:chOff x="4804248" y="5401592"/>
                <a:chExt cx="421233" cy="357222"/>
              </a:xfrm>
            </p:grpSpPr>
            <p:sp>
              <p:nvSpPr>
                <p:cNvPr id="3066" name="Google Shape;3066;p20"/>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7" name="Google Shape;3067;p20"/>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68" name="Google Shape;3068;p20"/>
              <p:cNvGrpSpPr/>
              <p:nvPr/>
            </p:nvGrpSpPr>
            <p:grpSpPr>
              <a:xfrm>
                <a:off x="4680264" y="5562151"/>
                <a:ext cx="421201" cy="357254"/>
                <a:chOff x="4680264" y="5562151"/>
                <a:chExt cx="421201" cy="357254"/>
              </a:xfrm>
            </p:grpSpPr>
            <p:sp>
              <p:nvSpPr>
                <p:cNvPr id="3069" name="Google Shape;3069;p20"/>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70" name="Google Shape;3070;p20"/>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71" name="Google Shape;3071;p20"/>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72" name="Google Shape;3072;p20"/>
              <p:cNvGrpSpPr/>
              <p:nvPr/>
            </p:nvGrpSpPr>
            <p:grpSpPr>
              <a:xfrm>
                <a:off x="4661227" y="5807423"/>
                <a:ext cx="195857" cy="208030"/>
                <a:chOff x="4661227" y="5807423"/>
                <a:chExt cx="195857" cy="208030"/>
              </a:xfrm>
            </p:grpSpPr>
            <p:sp>
              <p:nvSpPr>
                <p:cNvPr id="3073" name="Google Shape;3073;p20"/>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74" name="Google Shape;3074;p20"/>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75" name="Google Shape;3075;p20"/>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76" name="Google Shape;3076;p20"/>
            <p:cNvGrpSpPr/>
            <p:nvPr/>
          </p:nvGrpSpPr>
          <p:grpSpPr>
            <a:xfrm>
              <a:off x="15662019" y="7573647"/>
              <a:ext cx="1385387" cy="1633742"/>
              <a:chOff x="4444301" y="5303307"/>
              <a:chExt cx="837446" cy="987573"/>
            </a:xfrm>
          </p:grpSpPr>
          <p:grpSp>
            <p:nvGrpSpPr>
              <p:cNvPr id="3077" name="Google Shape;3077;p20"/>
              <p:cNvGrpSpPr/>
              <p:nvPr/>
            </p:nvGrpSpPr>
            <p:grpSpPr>
              <a:xfrm>
                <a:off x="4447958" y="5864581"/>
                <a:ext cx="411276" cy="403725"/>
                <a:chOff x="4447958" y="5864581"/>
                <a:chExt cx="411276" cy="403725"/>
              </a:xfrm>
            </p:grpSpPr>
            <p:sp>
              <p:nvSpPr>
                <p:cNvPr id="3078" name="Google Shape;3078;p20"/>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79" name="Google Shape;3079;p20"/>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0" name="Google Shape;3080;p20"/>
              <p:cNvGrpSpPr/>
              <p:nvPr/>
            </p:nvGrpSpPr>
            <p:grpSpPr>
              <a:xfrm>
                <a:off x="4444301" y="6116630"/>
                <a:ext cx="191552" cy="174250"/>
                <a:chOff x="4444301" y="6116630"/>
                <a:chExt cx="191552" cy="174250"/>
              </a:xfrm>
            </p:grpSpPr>
            <p:sp>
              <p:nvSpPr>
                <p:cNvPr id="3081" name="Google Shape;3081;p20"/>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82" name="Google Shape;3082;p20"/>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3" name="Google Shape;3083;p20"/>
              <p:cNvGrpSpPr/>
              <p:nvPr/>
            </p:nvGrpSpPr>
            <p:grpSpPr>
              <a:xfrm>
                <a:off x="4462311" y="5636933"/>
                <a:ext cx="572525" cy="575651"/>
                <a:chOff x="4462311" y="5636933"/>
                <a:chExt cx="572525" cy="575651"/>
              </a:xfrm>
            </p:grpSpPr>
            <p:sp>
              <p:nvSpPr>
                <p:cNvPr id="3084" name="Google Shape;3084;p20"/>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85" name="Google Shape;3085;p20"/>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6" name="Google Shape;3086;p20"/>
              <p:cNvGrpSpPr/>
              <p:nvPr/>
            </p:nvGrpSpPr>
            <p:grpSpPr>
              <a:xfrm>
                <a:off x="4751814" y="5483009"/>
                <a:ext cx="402028" cy="354862"/>
                <a:chOff x="4751814" y="5483009"/>
                <a:chExt cx="402028" cy="354862"/>
              </a:xfrm>
            </p:grpSpPr>
            <p:sp>
              <p:nvSpPr>
                <p:cNvPr id="3087" name="Google Shape;3087;p20"/>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88" name="Google Shape;3088;p20"/>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9" name="Google Shape;3089;p20"/>
              <p:cNvGrpSpPr/>
              <p:nvPr/>
            </p:nvGrpSpPr>
            <p:grpSpPr>
              <a:xfrm>
                <a:off x="4865542" y="5303307"/>
                <a:ext cx="416205" cy="387402"/>
                <a:chOff x="4865542" y="5303307"/>
                <a:chExt cx="416205" cy="387402"/>
              </a:xfrm>
            </p:grpSpPr>
            <p:sp>
              <p:nvSpPr>
                <p:cNvPr id="3090" name="Google Shape;3090;p20"/>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1" name="Google Shape;3091;p20"/>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92" name="Google Shape;3092;p20"/>
              <p:cNvGrpSpPr/>
              <p:nvPr/>
            </p:nvGrpSpPr>
            <p:grpSpPr>
              <a:xfrm>
                <a:off x="4804248" y="5401592"/>
                <a:ext cx="421233" cy="357222"/>
                <a:chOff x="4804248" y="5401592"/>
                <a:chExt cx="421233" cy="357222"/>
              </a:xfrm>
            </p:grpSpPr>
            <p:sp>
              <p:nvSpPr>
                <p:cNvPr id="3093" name="Google Shape;3093;p20"/>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4" name="Google Shape;3094;p20"/>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95" name="Google Shape;3095;p20"/>
              <p:cNvGrpSpPr/>
              <p:nvPr/>
            </p:nvGrpSpPr>
            <p:grpSpPr>
              <a:xfrm>
                <a:off x="4680264" y="5562151"/>
                <a:ext cx="421201" cy="357254"/>
                <a:chOff x="4680264" y="5562151"/>
                <a:chExt cx="421201" cy="357254"/>
              </a:xfrm>
            </p:grpSpPr>
            <p:sp>
              <p:nvSpPr>
                <p:cNvPr id="3096" name="Google Shape;3096;p20"/>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7" name="Google Shape;3097;p20"/>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98" name="Google Shape;3098;p20"/>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99" name="Google Shape;3099;p20"/>
              <p:cNvGrpSpPr/>
              <p:nvPr/>
            </p:nvGrpSpPr>
            <p:grpSpPr>
              <a:xfrm>
                <a:off x="4661227" y="5807423"/>
                <a:ext cx="195857" cy="208030"/>
                <a:chOff x="4661227" y="5807423"/>
                <a:chExt cx="195857" cy="208030"/>
              </a:xfrm>
            </p:grpSpPr>
            <p:sp>
              <p:nvSpPr>
                <p:cNvPr id="3100" name="Google Shape;3100;p20"/>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01" name="Google Shape;3101;p20"/>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102" name="Google Shape;3102;p20"/>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12966281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100 DO NOT REMOVE · SlidesMania">
  <p:cSld name="100 DO NOT REMOVE · SlidesMania">
    <p:spTree>
      <p:nvGrpSpPr>
        <p:cNvPr id="1" name="Shape 3103"/>
        <p:cNvGrpSpPr/>
        <p:nvPr/>
      </p:nvGrpSpPr>
      <p:grpSpPr>
        <a:xfrm>
          <a:off x="0" y="0"/>
          <a:ext cx="0" cy="0"/>
          <a:chOff x="0" y="0"/>
          <a:chExt cx="0" cy="0"/>
        </a:xfrm>
      </p:grpSpPr>
      <p:grpSp>
        <p:nvGrpSpPr>
          <p:cNvPr id="3104" name="Google Shape;3104;p21"/>
          <p:cNvGrpSpPr/>
          <p:nvPr/>
        </p:nvGrpSpPr>
        <p:grpSpPr>
          <a:xfrm>
            <a:off x="0" y="0"/>
            <a:ext cx="12192000" cy="6858000"/>
            <a:chOff x="0" y="0"/>
            <a:chExt cx="12192000" cy="6858000"/>
          </a:xfrm>
        </p:grpSpPr>
        <p:sp>
          <p:nvSpPr>
            <p:cNvPr id="3105" name="Google Shape;3105;p21"/>
            <p:cNvSpPr/>
            <p:nvPr/>
          </p:nvSpPr>
          <p:spPr>
            <a:xfrm>
              <a:off x="0" y="0"/>
              <a:ext cx="12192000" cy="6858000"/>
            </a:xfrm>
            <a:prstGeom prst="rect">
              <a:avLst/>
            </a:prstGeom>
            <a:solidFill>
              <a:srgbClr val="FFFFFF"/>
            </a:solidFill>
            <a:ln>
              <a:noFill/>
            </a:ln>
          </p:spPr>
          <p:txBody>
            <a:bodyPr spcFirstLastPara="1" wrap="square" lIns="137150" tIns="137150" rIns="137150" bIns="1371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3106" name="Google Shape;3106;p21"/>
            <p:cNvSpPr txBox="1"/>
            <p:nvPr/>
          </p:nvSpPr>
          <p:spPr>
            <a:xfrm>
              <a:off x="463500" y="2858061"/>
              <a:ext cx="8956500" cy="2442900"/>
            </a:xfrm>
            <a:prstGeom prst="rect">
              <a:avLst/>
            </a:prstGeom>
            <a:noFill/>
            <a:ln>
              <a:noFill/>
            </a:ln>
          </p:spPr>
          <p:txBody>
            <a:bodyPr spcFirstLastPara="1" wrap="square" lIns="137150" tIns="68550" rIns="137150" bIns="68550" anchor="t"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3600" b="1" i="0" u="none" strike="noStrike" kern="0" cap="none" spc="0" normalizeH="0" baseline="0" noProof="0">
                  <a:ln>
                    <a:noFill/>
                  </a:ln>
                  <a:solidFill>
                    <a:srgbClr val="3F3F3F"/>
                  </a:solidFill>
                  <a:effectLst/>
                  <a:uLnTx/>
                  <a:uFillTx/>
                  <a:latin typeface="Poppins"/>
                  <a:ea typeface="Poppins"/>
                  <a:cs typeface="Poppins"/>
                  <a:sym typeface="Poppins"/>
                </a:rPr>
                <a:t>Free </a:t>
              </a:r>
              <a:r>
                <a:rPr kumimoji="0" lang="en" sz="3600" b="0" i="0" u="none" strike="noStrike" kern="0" cap="none" spc="0" normalizeH="0" baseline="0" noProof="0">
                  <a:ln>
                    <a:noFill/>
                  </a:ln>
                  <a:solidFill>
                    <a:srgbClr val="3F3F3F"/>
                  </a:solidFill>
                  <a:effectLst/>
                  <a:uLnTx/>
                  <a:uFillTx/>
                  <a:latin typeface="Poppins"/>
                  <a:ea typeface="Poppins"/>
                  <a:cs typeface="Poppins"/>
                  <a:sym typeface="Poppins"/>
                </a:rPr>
                <a:t>themes and templates for </a:t>
              </a:r>
              <a:r>
                <a:rPr kumimoji="0" lang="en" sz="3600" b="1" i="0" u="none" strike="noStrike" kern="0" cap="none" spc="0" normalizeH="0" baseline="0" noProof="0">
                  <a:ln>
                    <a:noFill/>
                  </a:ln>
                  <a:solidFill>
                    <a:srgbClr val="3F3F3F"/>
                  </a:solidFill>
                  <a:effectLst/>
                  <a:uLnTx/>
                  <a:uFillTx/>
                  <a:latin typeface="Poppins"/>
                  <a:ea typeface="Poppins"/>
                  <a:cs typeface="Poppins"/>
                  <a:sym typeface="Poppins"/>
                </a:rPr>
                <a:t>Google Slides</a:t>
              </a:r>
              <a:r>
                <a:rPr kumimoji="0" lang="en" sz="3600" b="0" i="0" u="none" strike="noStrike" kern="0" cap="none" spc="0" normalizeH="0" baseline="0" noProof="0">
                  <a:ln>
                    <a:noFill/>
                  </a:ln>
                  <a:solidFill>
                    <a:srgbClr val="3F3F3F"/>
                  </a:solidFill>
                  <a:effectLst/>
                  <a:uLnTx/>
                  <a:uFillTx/>
                  <a:latin typeface="Poppins"/>
                  <a:ea typeface="Poppins"/>
                  <a:cs typeface="Poppins"/>
                  <a:sym typeface="Poppins"/>
                </a:rPr>
                <a:t> or </a:t>
              </a:r>
              <a:r>
                <a:rPr kumimoji="0" lang="en" sz="3600" b="1" i="0" u="none" strike="noStrike" kern="0" cap="none" spc="0" normalizeH="0" baseline="0" noProof="0">
                  <a:ln>
                    <a:noFill/>
                  </a:ln>
                  <a:solidFill>
                    <a:srgbClr val="3F3F3F"/>
                  </a:solidFill>
                  <a:effectLst/>
                  <a:uLnTx/>
                  <a:uFillTx/>
                  <a:latin typeface="Poppins"/>
                  <a:ea typeface="Poppins"/>
                  <a:cs typeface="Poppins"/>
                  <a:sym typeface="Poppins"/>
                </a:rPr>
                <a:t>PowerPoint</a:t>
              </a:r>
              <a:endParaRPr kumimoji="0" sz="3600" b="1"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3600" b="1"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3600" b="1"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3000" b="1" i="0" u="none" strike="noStrike" kern="0" cap="none" spc="0" normalizeH="0" baseline="0" noProof="0">
                  <a:ln>
                    <a:noFill/>
                  </a:ln>
                  <a:solidFill>
                    <a:srgbClr val="FFCB25"/>
                  </a:solidFill>
                  <a:effectLst/>
                  <a:uLnTx/>
                  <a:uFillTx/>
                  <a:latin typeface="Poppins"/>
                  <a:ea typeface="Poppins"/>
                  <a:cs typeface="Poppins"/>
                  <a:sym typeface="Poppins"/>
                </a:rPr>
                <a:t>NOT to be sold as is or modified!</a:t>
              </a:r>
              <a:endParaRPr kumimoji="0" sz="3000" b="1" i="0" u="none" strike="noStrike" kern="0" cap="none" spc="0" normalizeH="0" baseline="0" noProof="0">
                <a:ln>
                  <a:noFill/>
                </a:ln>
                <a:solidFill>
                  <a:srgbClr val="FFCB25"/>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733" b="0" i="0" u="none" strike="noStrike" kern="0" cap="none" spc="0" normalizeH="0" baseline="0" noProof="0">
                  <a:ln>
                    <a:noFill/>
                  </a:ln>
                  <a:solidFill>
                    <a:srgbClr val="3F3F3F"/>
                  </a:solidFill>
                  <a:effectLst/>
                  <a:uLnTx/>
                  <a:uFillTx/>
                  <a:latin typeface="Poppins"/>
                  <a:ea typeface="Poppins"/>
                  <a:cs typeface="Poppins"/>
                  <a:sym typeface="Poppins"/>
                </a:rPr>
                <a:t>Read </a:t>
              </a:r>
              <a:r>
                <a:rPr kumimoji="0" lang="en" sz="2733" b="0" i="0" u="sng" strike="noStrike" kern="0" cap="none" spc="0" normalizeH="0" baseline="0" noProof="0">
                  <a:ln>
                    <a:noFill/>
                  </a:ln>
                  <a:solidFill>
                    <a:srgbClr val="3F3F3F"/>
                  </a:solidFill>
                  <a:effectLst/>
                  <a:uLnTx/>
                  <a:uFillTx/>
                  <a:latin typeface="Poppins"/>
                  <a:ea typeface="Poppins"/>
                  <a:cs typeface="Poppins"/>
                  <a:sym typeface="Poppins"/>
                  <a:hlinkClick r:id="rId2">
                    <a:extLst>
                      <a:ext uri="{A12FA001-AC4F-418D-AE19-62706E023703}">
                        <ahyp:hlinkClr xmlns="" xmlns:ahyp="http://schemas.microsoft.com/office/drawing/2018/hyperlinkcolor" val="tx"/>
                      </a:ext>
                    </a:extLst>
                  </a:hlinkClick>
                </a:rPr>
                <a:t>FAQ</a:t>
              </a:r>
              <a:r>
                <a:rPr kumimoji="0" lang="en" sz="4400" b="1" i="0" u="none" strike="noStrike" kern="0" cap="none" spc="0" normalizeH="0" baseline="0" noProof="0">
                  <a:ln>
                    <a:noFill/>
                  </a:ln>
                  <a:solidFill>
                    <a:srgbClr val="FFCB25"/>
                  </a:solidFill>
                  <a:effectLst/>
                  <a:uLnTx/>
                  <a:uFillTx/>
                  <a:latin typeface="Poppins"/>
                  <a:ea typeface="Poppins"/>
                  <a:cs typeface="Poppins"/>
                  <a:sym typeface="Poppins"/>
                </a:rPr>
                <a:t> </a:t>
              </a:r>
              <a:r>
                <a:rPr kumimoji="0" lang="en" sz="2733" b="0" i="0" u="none" strike="noStrike" kern="0" cap="none" spc="0" normalizeH="0" baseline="0" noProof="0">
                  <a:ln>
                    <a:noFill/>
                  </a:ln>
                  <a:solidFill>
                    <a:srgbClr val="3F3F3F"/>
                  </a:solidFill>
                  <a:effectLst/>
                  <a:uLnTx/>
                  <a:uFillTx/>
                  <a:latin typeface="Poppins"/>
                  <a:ea typeface="Poppins"/>
                  <a:cs typeface="Poppins"/>
                  <a:sym typeface="Poppins"/>
                </a:rPr>
                <a:t>on slidesmania.com</a:t>
              </a:r>
              <a:endParaRPr kumimoji="0" sz="2733" b="0"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a:ln>
                    <a:noFill/>
                  </a:ln>
                  <a:solidFill>
                    <a:srgbClr val="3F3F3F"/>
                  </a:solidFill>
                  <a:effectLst/>
                  <a:uLnTx/>
                  <a:uFillTx/>
                  <a:latin typeface="Poppins"/>
                  <a:ea typeface="Poppins"/>
                  <a:cs typeface="Poppins"/>
                  <a:sym typeface="Poppins"/>
                </a:rPr>
                <a:t>Do not remove the slidesmania.com text on the sides.</a:t>
              </a:r>
              <a:endParaRPr kumimoji="0" sz="2000" b="0" i="0" u="none" strike="noStrike" kern="0" cap="none" spc="0" normalizeH="0" baseline="0" noProof="0">
                <a:ln>
                  <a:noFill/>
                </a:ln>
                <a:solidFill>
                  <a:srgbClr val="3F3F3F"/>
                </a:solidFill>
                <a:effectLst/>
                <a:uLnTx/>
                <a:uFillTx/>
                <a:latin typeface="Poppins"/>
                <a:ea typeface="Poppins"/>
                <a:cs typeface="Poppins"/>
                <a:sym typeface="Poppins"/>
              </a:endParaRPr>
            </a:p>
          </p:txBody>
        </p:sp>
        <p:cxnSp>
          <p:nvCxnSpPr>
            <p:cNvPr id="3107" name="Google Shape;3107;p21"/>
            <p:cNvCxnSpPr/>
            <p:nvPr/>
          </p:nvCxnSpPr>
          <p:spPr>
            <a:xfrm>
              <a:off x="10423367" y="5688858"/>
              <a:ext cx="1495200" cy="12900"/>
            </a:xfrm>
            <a:prstGeom prst="straightConnector1">
              <a:avLst/>
            </a:prstGeom>
            <a:noFill/>
            <a:ln w="38100" cap="flat" cmpd="sng">
              <a:solidFill>
                <a:srgbClr val="FFCB25"/>
              </a:solidFill>
              <a:prstDash val="solid"/>
              <a:round/>
              <a:headEnd type="none" w="med" len="med"/>
              <a:tailEnd type="none" w="med" len="med"/>
            </a:ln>
          </p:spPr>
        </p:cxnSp>
        <p:pic>
          <p:nvPicPr>
            <p:cNvPr id="3108" name="Google Shape;3108;p21">
              <a:hlinkClick r:id="rId3"/>
            </p:cNvPr>
            <p:cNvPicPr preferRelativeResize="0"/>
            <p:nvPr/>
          </p:nvPicPr>
          <p:blipFill>
            <a:blip r:embed="rId4">
              <a:alphaModFix/>
            </a:blip>
            <a:stretch>
              <a:fillRect/>
            </a:stretch>
          </p:blipFill>
          <p:spPr>
            <a:xfrm>
              <a:off x="8982558" y="5912306"/>
              <a:ext cx="713232" cy="637863"/>
            </a:xfrm>
            <a:prstGeom prst="rect">
              <a:avLst/>
            </a:prstGeom>
            <a:noFill/>
            <a:ln>
              <a:noFill/>
            </a:ln>
          </p:spPr>
        </p:pic>
        <p:pic>
          <p:nvPicPr>
            <p:cNvPr id="3109" name="Google Shape;3109;p21">
              <a:hlinkClick r:id="rId5"/>
            </p:cNvPr>
            <p:cNvPicPr preferRelativeResize="0"/>
            <p:nvPr/>
          </p:nvPicPr>
          <p:blipFill>
            <a:blip r:embed="rId6">
              <a:alphaModFix/>
            </a:blip>
            <a:stretch>
              <a:fillRect/>
            </a:stretch>
          </p:blipFill>
          <p:spPr>
            <a:xfrm>
              <a:off x="9764428" y="5916798"/>
              <a:ext cx="708660" cy="628879"/>
            </a:xfrm>
            <a:prstGeom prst="rect">
              <a:avLst/>
            </a:prstGeom>
            <a:noFill/>
            <a:ln>
              <a:noFill/>
            </a:ln>
          </p:spPr>
        </p:pic>
        <p:pic>
          <p:nvPicPr>
            <p:cNvPr id="3110" name="Google Shape;3110;p21">
              <a:hlinkClick r:id="rId7"/>
            </p:cNvPr>
            <p:cNvPicPr preferRelativeResize="0"/>
            <p:nvPr/>
          </p:nvPicPr>
          <p:blipFill>
            <a:blip r:embed="rId8">
              <a:alphaModFix/>
            </a:blip>
            <a:stretch>
              <a:fillRect/>
            </a:stretch>
          </p:blipFill>
          <p:spPr>
            <a:xfrm>
              <a:off x="10541715" y="5905569"/>
              <a:ext cx="612648" cy="624387"/>
            </a:xfrm>
            <a:prstGeom prst="rect">
              <a:avLst/>
            </a:prstGeom>
            <a:noFill/>
            <a:ln>
              <a:noFill/>
            </a:ln>
          </p:spPr>
        </p:pic>
        <p:pic>
          <p:nvPicPr>
            <p:cNvPr id="3111" name="Google Shape;3111;p21">
              <a:hlinkClick r:id="rId9"/>
            </p:cNvPr>
            <p:cNvPicPr preferRelativeResize="0"/>
            <p:nvPr/>
          </p:nvPicPr>
          <p:blipFill>
            <a:blip r:embed="rId10">
              <a:alphaModFix/>
            </a:blip>
            <a:stretch>
              <a:fillRect/>
            </a:stretch>
          </p:blipFill>
          <p:spPr>
            <a:xfrm>
              <a:off x="11219049" y="5916799"/>
              <a:ext cx="699516" cy="601927"/>
            </a:xfrm>
            <a:prstGeom prst="rect">
              <a:avLst/>
            </a:prstGeom>
            <a:noFill/>
            <a:ln>
              <a:noFill/>
            </a:ln>
          </p:spPr>
        </p:pic>
        <p:sp>
          <p:nvSpPr>
            <p:cNvPr id="3112" name="Google Shape;3112;p21"/>
            <p:cNvSpPr txBox="1"/>
            <p:nvPr/>
          </p:nvSpPr>
          <p:spPr>
            <a:xfrm>
              <a:off x="7072500" y="4813375"/>
              <a:ext cx="4915500" cy="1001100"/>
            </a:xfrm>
            <a:prstGeom prst="rect">
              <a:avLst/>
            </a:prstGeom>
            <a:noFill/>
            <a:ln>
              <a:noFill/>
            </a:ln>
          </p:spPr>
          <p:txBody>
            <a:bodyPr spcFirstLastPara="1" wrap="square" lIns="137150" tIns="137150" rIns="137150" bIns="137150" anchor="t" anchorCtr="0">
              <a:no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a:ln>
                    <a:noFill/>
                  </a:ln>
                  <a:solidFill>
                    <a:srgbClr val="252525"/>
                  </a:solidFill>
                  <a:effectLst/>
                  <a:uLnTx/>
                  <a:uFillTx/>
                  <a:latin typeface="Homemade Apple"/>
                  <a:ea typeface="Homemade Apple"/>
                  <a:cs typeface="Homemade Apple"/>
                  <a:sym typeface="Homemade Apple"/>
                </a:rPr>
                <a:t>Sharing is caring!</a:t>
              </a:r>
              <a:endParaRPr kumimoji="0" sz="2400" b="1" i="0" u="none" strike="noStrike" kern="0" cap="none" spc="0" normalizeH="0" baseline="0" noProof="0">
                <a:ln>
                  <a:noFill/>
                </a:ln>
                <a:solidFill>
                  <a:srgbClr val="252525"/>
                </a:solidFill>
                <a:effectLst/>
                <a:uLnTx/>
                <a:uFillTx/>
                <a:latin typeface="Homemade Apple"/>
                <a:ea typeface="Homemade Apple"/>
                <a:cs typeface="Homemade Apple"/>
                <a:sym typeface="Homemade Apple"/>
              </a:endParaRPr>
            </a:p>
          </p:txBody>
        </p:sp>
      </p:grpSp>
      <p:pic>
        <p:nvPicPr>
          <p:cNvPr id="3113" name="Google Shape;3113;p21"/>
          <p:cNvPicPr preferRelativeResize="0"/>
          <p:nvPr/>
        </p:nvPicPr>
        <p:blipFill rotWithShape="1">
          <a:blip r:embed="rId11">
            <a:alphaModFix/>
          </a:blip>
          <a:srcRect t="16256" b="20906"/>
          <a:stretch/>
        </p:blipFill>
        <p:spPr>
          <a:xfrm>
            <a:off x="125075" y="493725"/>
            <a:ext cx="8239800" cy="2071125"/>
          </a:xfrm>
          <a:prstGeom prst="rect">
            <a:avLst/>
          </a:prstGeom>
          <a:noFill/>
          <a:ln>
            <a:noFill/>
          </a:ln>
        </p:spPr>
      </p:pic>
    </p:spTree>
    <p:extLst>
      <p:ext uri="{BB962C8B-B14F-4D97-AF65-F5344CB8AC3E}">
        <p14:creationId xmlns:p14="http://schemas.microsoft.com/office/powerpoint/2010/main" val="379794118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001 Title">
  <p:cSld name="001 Title">
    <p:spTree>
      <p:nvGrpSpPr>
        <p:cNvPr id="1" name="Shape 10"/>
        <p:cNvGrpSpPr/>
        <p:nvPr/>
      </p:nvGrpSpPr>
      <p:grpSpPr>
        <a:xfrm>
          <a:off x="0" y="0"/>
          <a:ext cx="0" cy="0"/>
          <a:chOff x="0" y="0"/>
          <a:chExt cx="0" cy="0"/>
        </a:xfrm>
      </p:grpSpPr>
      <p:grpSp>
        <p:nvGrpSpPr>
          <p:cNvPr id="11" name="Google Shape;11;p2"/>
          <p:cNvGrpSpPr/>
          <p:nvPr/>
        </p:nvGrpSpPr>
        <p:grpSpPr>
          <a:xfrm rot="1552322">
            <a:off x="11027093" y="707684"/>
            <a:ext cx="518513" cy="869215"/>
            <a:chOff x="5875210" y="3579589"/>
            <a:chExt cx="504443" cy="845629"/>
          </a:xfrm>
        </p:grpSpPr>
        <p:grpSp>
          <p:nvGrpSpPr>
            <p:cNvPr id="12" name="Google Shape;12;p2"/>
            <p:cNvGrpSpPr/>
            <p:nvPr/>
          </p:nvGrpSpPr>
          <p:grpSpPr>
            <a:xfrm>
              <a:off x="5875210" y="3579589"/>
              <a:ext cx="504443" cy="845629"/>
              <a:chOff x="5875210" y="3579589"/>
              <a:chExt cx="504443" cy="845629"/>
            </a:xfrm>
          </p:grpSpPr>
          <p:grpSp>
            <p:nvGrpSpPr>
              <p:cNvPr id="13" name="Google Shape;13;p2"/>
              <p:cNvGrpSpPr/>
              <p:nvPr/>
            </p:nvGrpSpPr>
            <p:grpSpPr>
              <a:xfrm>
                <a:off x="5875210" y="3579589"/>
                <a:ext cx="504443" cy="845629"/>
                <a:chOff x="5875210" y="3579589"/>
                <a:chExt cx="504443" cy="845629"/>
              </a:xfrm>
            </p:grpSpPr>
            <p:sp>
              <p:nvSpPr>
                <p:cNvPr id="14" name="Google Shape;14;p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 name="Google Shape;15;p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 name="Google Shape;16;p2"/>
              <p:cNvGrpSpPr/>
              <p:nvPr/>
            </p:nvGrpSpPr>
            <p:grpSpPr>
              <a:xfrm>
                <a:off x="5875210" y="3776090"/>
                <a:ext cx="504348" cy="442245"/>
                <a:chOff x="5875210" y="3776090"/>
                <a:chExt cx="504348" cy="442245"/>
              </a:xfrm>
            </p:grpSpPr>
            <p:sp>
              <p:nvSpPr>
                <p:cNvPr id="17" name="Google Shape;17;p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 name="Google Shape;18;p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9" name="Google Shape;19;p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 name="Google Shape;20;p2"/>
          <p:cNvGrpSpPr/>
          <p:nvPr/>
        </p:nvGrpSpPr>
        <p:grpSpPr>
          <a:xfrm rot="-1773853">
            <a:off x="951957" y="2753106"/>
            <a:ext cx="495739" cy="887006"/>
            <a:chOff x="7289577" y="3651979"/>
            <a:chExt cx="482250" cy="862870"/>
          </a:xfrm>
        </p:grpSpPr>
        <p:grpSp>
          <p:nvGrpSpPr>
            <p:cNvPr id="21" name="Google Shape;21;p2"/>
            <p:cNvGrpSpPr/>
            <p:nvPr/>
          </p:nvGrpSpPr>
          <p:grpSpPr>
            <a:xfrm>
              <a:off x="7289577" y="3651979"/>
              <a:ext cx="482250" cy="862870"/>
              <a:chOff x="7289577" y="3651979"/>
              <a:chExt cx="482250" cy="862870"/>
            </a:xfrm>
          </p:grpSpPr>
          <p:grpSp>
            <p:nvGrpSpPr>
              <p:cNvPr id="22" name="Google Shape;22;p2"/>
              <p:cNvGrpSpPr/>
              <p:nvPr/>
            </p:nvGrpSpPr>
            <p:grpSpPr>
              <a:xfrm>
                <a:off x="7289577" y="4061840"/>
                <a:ext cx="482250" cy="130968"/>
                <a:chOff x="7289577" y="4061840"/>
                <a:chExt cx="482250" cy="130968"/>
              </a:xfrm>
            </p:grpSpPr>
            <p:sp>
              <p:nvSpPr>
                <p:cNvPr id="23" name="Google Shape;23;p2"/>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 name="Google Shape;24;p2"/>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 name="Google Shape;25;p2"/>
              <p:cNvGrpSpPr/>
              <p:nvPr/>
            </p:nvGrpSpPr>
            <p:grpSpPr>
              <a:xfrm>
                <a:off x="7318724" y="3651979"/>
                <a:ext cx="423767" cy="130968"/>
                <a:chOff x="7318724" y="3651979"/>
                <a:chExt cx="423767" cy="130968"/>
              </a:xfrm>
            </p:grpSpPr>
            <p:sp>
              <p:nvSpPr>
                <p:cNvPr id="26" name="Google Shape;26;p2"/>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 name="Google Shape;27;p2"/>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 name="Google Shape;28;p2"/>
              <p:cNvGrpSpPr/>
              <p:nvPr/>
            </p:nvGrpSpPr>
            <p:grpSpPr>
              <a:xfrm>
                <a:off x="7304014" y="3754278"/>
                <a:ext cx="453092" cy="336041"/>
                <a:chOff x="7304014" y="3754278"/>
                <a:chExt cx="453092" cy="336041"/>
              </a:xfrm>
            </p:grpSpPr>
            <p:sp>
              <p:nvSpPr>
                <p:cNvPr id="29" name="Google Shape;29;p2"/>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 name="Google Shape;30;p2"/>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1" name="Google Shape;31;p2"/>
              <p:cNvGrpSpPr/>
              <p:nvPr/>
            </p:nvGrpSpPr>
            <p:grpSpPr>
              <a:xfrm>
                <a:off x="7451165" y="4164234"/>
                <a:ext cx="159069" cy="350615"/>
                <a:chOff x="7451165" y="4164234"/>
                <a:chExt cx="159069" cy="350615"/>
              </a:xfrm>
            </p:grpSpPr>
            <p:sp>
              <p:nvSpPr>
                <p:cNvPr id="32" name="Google Shape;32;p2"/>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 name="Google Shape;33;p2"/>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4" name="Google Shape;34;p2"/>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 name="Google Shape;35;p2"/>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6" name="Google Shape;36;p2"/>
          <p:cNvSpPr/>
          <p:nvPr/>
        </p:nvSpPr>
        <p:spPr>
          <a:xfrm rot="10800000" flipH="1">
            <a:off x="1750647" y="1205675"/>
            <a:ext cx="8690699" cy="4446648"/>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7" name="Google Shape;37;p2"/>
          <p:cNvGrpSpPr/>
          <p:nvPr/>
        </p:nvGrpSpPr>
        <p:grpSpPr>
          <a:xfrm rot="8502245">
            <a:off x="1029096" y="3930127"/>
            <a:ext cx="1105235" cy="1102010"/>
            <a:chOff x="8171157" y="5416867"/>
            <a:chExt cx="1032469" cy="1029366"/>
          </a:xfrm>
        </p:grpSpPr>
        <p:grpSp>
          <p:nvGrpSpPr>
            <p:cNvPr id="38" name="Google Shape;38;p2"/>
            <p:cNvGrpSpPr/>
            <p:nvPr/>
          </p:nvGrpSpPr>
          <p:grpSpPr>
            <a:xfrm>
              <a:off x="8171157" y="5416867"/>
              <a:ext cx="705666" cy="1029366"/>
              <a:chOff x="8171157" y="5416867"/>
              <a:chExt cx="705666" cy="1029366"/>
            </a:xfrm>
          </p:grpSpPr>
          <p:grpSp>
            <p:nvGrpSpPr>
              <p:cNvPr id="39" name="Google Shape;39;p2"/>
              <p:cNvGrpSpPr/>
              <p:nvPr/>
            </p:nvGrpSpPr>
            <p:grpSpPr>
              <a:xfrm>
                <a:off x="8171157" y="5416867"/>
                <a:ext cx="705666" cy="1029366"/>
                <a:chOff x="8171157" y="5416867"/>
                <a:chExt cx="705666" cy="1029366"/>
              </a:xfrm>
            </p:grpSpPr>
            <p:sp>
              <p:nvSpPr>
                <p:cNvPr id="40" name="Google Shape;40;p2"/>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 name="Google Shape;41;p2"/>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2" name="Google Shape;42;p2"/>
              <p:cNvGrpSpPr/>
              <p:nvPr/>
            </p:nvGrpSpPr>
            <p:grpSpPr>
              <a:xfrm>
                <a:off x="8751951" y="6169342"/>
                <a:ext cx="120300" cy="28575"/>
                <a:chOff x="8751951" y="6169342"/>
                <a:chExt cx="120300" cy="28575"/>
              </a:xfrm>
            </p:grpSpPr>
            <p:sp>
              <p:nvSpPr>
                <p:cNvPr id="43" name="Google Shape;43;p2"/>
                <p:cNvSpPr/>
                <p:nvPr/>
              </p:nvSpPr>
              <p:spPr>
                <a:xfrm>
                  <a:off x="8766238" y="618362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4" name="Google Shape;44;p2"/>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5" name="Google Shape;45;p2"/>
              <p:cNvGrpSpPr/>
              <p:nvPr/>
            </p:nvGrpSpPr>
            <p:grpSpPr>
              <a:xfrm>
                <a:off x="8751951" y="6060756"/>
                <a:ext cx="120300" cy="28575"/>
                <a:chOff x="8751951" y="6060756"/>
                <a:chExt cx="120300" cy="28575"/>
              </a:xfrm>
            </p:grpSpPr>
            <p:sp>
              <p:nvSpPr>
                <p:cNvPr id="46" name="Google Shape;46;p2"/>
                <p:cNvSpPr/>
                <p:nvPr/>
              </p:nvSpPr>
              <p:spPr>
                <a:xfrm>
                  <a:off x="8766238" y="607504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 name="Google Shape;47;p2"/>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 name="Google Shape;48;p2"/>
              <p:cNvGrpSpPr/>
              <p:nvPr/>
            </p:nvGrpSpPr>
            <p:grpSpPr>
              <a:xfrm>
                <a:off x="8751951" y="5952076"/>
                <a:ext cx="120300" cy="28575"/>
                <a:chOff x="8751951" y="5952076"/>
                <a:chExt cx="120300" cy="28575"/>
              </a:xfrm>
            </p:grpSpPr>
            <p:sp>
              <p:nvSpPr>
                <p:cNvPr id="49" name="Google Shape;49;p2"/>
                <p:cNvSpPr/>
                <p:nvPr/>
              </p:nvSpPr>
              <p:spPr>
                <a:xfrm>
                  <a:off x="8766238" y="596636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 name="Google Shape;50;p2"/>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 name="Google Shape;51;p2"/>
              <p:cNvGrpSpPr/>
              <p:nvPr/>
            </p:nvGrpSpPr>
            <p:grpSpPr>
              <a:xfrm>
                <a:off x="8751951" y="5843396"/>
                <a:ext cx="120300" cy="28575"/>
                <a:chOff x="8751951" y="5843396"/>
                <a:chExt cx="120300" cy="28575"/>
              </a:xfrm>
            </p:grpSpPr>
            <p:sp>
              <p:nvSpPr>
                <p:cNvPr id="52" name="Google Shape;52;p2"/>
                <p:cNvSpPr/>
                <p:nvPr/>
              </p:nvSpPr>
              <p:spPr>
                <a:xfrm>
                  <a:off x="8766238" y="585768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 name="Google Shape;53;p2"/>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 name="Google Shape;54;p2"/>
              <p:cNvGrpSpPr/>
              <p:nvPr/>
            </p:nvGrpSpPr>
            <p:grpSpPr>
              <a:xfrm>
                <a:off x="8751951" y="5734716"/>
                <a:ext cx="120300" cy="28575"/>
                <a:chOff x="8751951" y="5734716"/>
                <a:chExt cx="120300" cy="28575"/>
              </a:xfrm>
            </p:grpSpPr>
            <p:sp>
              <p:nvSpPr>
                <p:cNvPr id="55" name="Google Shape;55;p2"/>
                <p:cNvSpPr/>
                <p:nvPr/>
              </p:nvSpPr>
              <p:spPr>
                <a:xfrm>
                  <a:off x="8766238" y="574909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 name="Google Shape;56;p2"/>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7" name="Google Shape;57;p2"/>
              <p:cNvGrpSpPr/>
              <p:nvPr/>
            </p:nvGrpSpPr>
            <p:grpSpPr>
              <a:xfrm>
                <a:off x="8751951" y="5626131"/>
                <a:ext cx="120300" cy="28575"/>
                <a:chOff x="8751951" y="5626131"/>
                <a:chExt cx="120300" cy="28575"/>
              </a:xfrm>
            </p:grpSpPr>
            <p:sp>
              <p:nvSpPr>
                <p:cNvPr id="58" name="Google Shape;58;p2"/>
                <p:cNvSpPr/>
                <p:nvPr/>
              </p:nvSpPr>
              <p:spPr>
                <a:xfrm>
                  <a:off x="8766238" y="564041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 name="Google Shape;59;p2"/>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0" name="Google Shape;60;p2"/>
              <p:cNvGrpSpPr/>
              <p:nvPr/>
            </p:nvGrpSpPr>
            <p:grpSpPr>
              <a:xfrm>
                <a:off x="8751951" y="5517451"/>
                <a:ext cx="120300" cy="28575"/>
                <a:chOff x="8751951" y="5517451"/>
                <a:chExt cx="120300" cy="28575"/>
              </a:xfrm>
            </p:grpSpPr>
            <p:sp>
              <p:nvSpPr>
                <p:cNvPr id="61" name="Google Shape;61;p2"/>
                <p:cNvSpPr/>
                <p:nvPr/>
              </p:nvSpPr>
              <p:spPr>
                <a:xfrm>
                  <a:off x="8766238" y="553173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 name="Google Shape;62;p2"/>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63" name="Google Shape;63;p2"/>
            <p:cNvGrpSpPr/>
            <p:nvPr/>
          </p:nvGrpSpPr>
          <p:grpSpPr>
            <a:xfrm>
              <a:off x="8924353" y="5425249"/>
              <a:ext cx="279273" cy="1014793"/>
              <a:chOff x="8924353" y="5425249"/>
              <a:chExt cx="279273" cy="1014793"/>
            </a:xfrm>
          </p:grpSpPr>
          <p:sp>
            <p:nvSpPr>
              <p:cNvPr id="64" name="Google Shape;64;p2"/>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 name="Google Shape;65;p2"/>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6" name="Google Shape;66;p2"/>
            <p:cNvGrpSpPr/>
            <p:nvPr/>
          </p:nvGrpSpPr>
          <p:grpSpPr>
            <a:xfrm>
              <a:off x="9085421" y="6300691"/>
              <a:ext cx="118205" cy="28575"/>
              <a:chOff x="9085421" y="6300691"/>
              <a:chExt cx="118205" cy="28575"/>
            </a:xfrm>
          </p:grpSpPr>
          <p:sp>
            <p:nvSpPr>
              <p:cNvPr id="67" name="Google Shape;67;p2"/>
              <p:cNvSpPr/>
              <p:nvPr/>
            </p:nvSpPr>
            <p:spPr>
              <a:xfrm>
                <a:off x="9099708" y="6314979"/>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 name="Google Shape;68;p2"/>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9" name="Google Shape;69;p2"/>
            <p:cNvGrpSpPr/>
            <p:nvPr/>
          </p:nvGrpSpPr>
          <p:grpSpPr>
            <a:xfrm>
              <a:off x="9027794" y="6192107"/>
              <a:ext cx="175831" cy="28575"/>
              <a:chOff x="9027794" y="6192107"/>
              <a:chExt cx="175831" cy="28575"/>
            </a:xfrm>
          </p:grpSpPr>
          <p:sp>
            <p:nvSpPr>
              <p:cNvPr id="70" name="Google Shape;70;p2"/>
              <p:cNvSpPr/>
              <p:nvPr/>
            </p:nvSpPr>
            <p:spPr>
              <a:xfrm>
                <a:off x="9042082" y="6206394"/>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1" name="Google Shape;71;p2"/>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2" name="Google Shape;72;p2"/>
            <p:cNvGrpSpPr/>
            <p:nvPr/>
          </p:nvGrpSpPr>
          <p:grpSpPr>
            <a:xfrm>
              <a:off x="9085421" y="6083426"/>
              <a:ext cx="118205" cy="28575"/>
              <a:chOff x="9085421" y="6083426"/>
              <a:chExt cx="118205" cy="28575"/>
            </a:xfrm>
          </p:grpSpPr>
          <p:sp>
            <p:nvSpPr>
              <p:cNvPr id="73" name="Google Shape;73;p2"/>
              <p:cNvSpPr/>
              <p:nvPr/>
            </p:nvSpPr>
            <p:spPr>
              <a:xfrm>
                <a:off x="9099708" y="609771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 name="Google Shape;74;p2"/>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 name="Google Shape;75;p2"/>
            <p:cNvGrpSpPr/>
            <p:nvPr/>
          </p:nvGrpSpPr>
          <p:grpSpPr>
            <a:xfrm>
              <a:off x="9027794" y="5974746"/>
              <a:ext cx="175831" cy="28575"/>
              <a:chOff x="9027794" y="5974746"/>
              <a:chExt cx="175831" cy="28575"/>
            </a:xfrm>
          </p:grpSpPr>
          <p:sp>
            <p:nvSpPr>
              <p:cNvPr id="76" name="Google Shape;76;p2"/>
              <p:cNvSpPr/>
              <p:nvPr/>
            </p:nvSpPr>
            <p:spPr>
              <a:xfrm>
                <a:off x="9042082" y="5989033"/>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 name="Google Shape;77;p2"/>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8" name="Google Shape;78;p2"/>
            <p:cNvGrpSpPr/>
            <p:nvPr/>
          </p:nvGrpSpPr>
          <p:grpSpPr>
            <a:xfrm>
              <a:off x="9085421" y="5866065"/>
              <a:ext cx="118205" cy="28575"/>
              <a:chOff x="9085421" y="5866065"/>
              <a:chExt cx="118205" cy="28575"/>
            </a:xfrm>
          </p:grpSpPr>
          <p:sp>
            <p:nvSpPr>
              <p:cNvPr id="79" name="Google Shape;79;p2"/>
              <p:cNvSpPr/>
              <p:nvPr/>
            </p:nvSpPr>
            <p:spPr>
              <a:xfrm>
                <a:off x="9099708" y="588035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 name="Google Shape;80;p2"/>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1" name="Google Shape;81;p2"/>
            <p:cNvGrpSpPr/>
            <p:nvPr/>
          </p:nvGrpSpPr>
          <p:grpSpPr>
            <a:xfrm>
              <a:off x="9027794" y="5757481"/>
              <a:ext cx="175831" cy="28575"/>
              <a:chOff x="9027794" y="5757481"/>
              <a:chExt cx="175831" cy="28575"/>
            </a:xfrm>
          </p:grpSpPr>
          <p:sp>
            <p:nvSpPr>
              <p:cNvPr id="82" name="Google Shape;82;p2"/>
              <p:cNvSpPr/>
              <p:nvPr/>
            </p:nvSpPr>
            <p:spPr>
              <a:xfrm>
                <a:off x="9042082" y="577176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 name="Google Shape;83;p2"/>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4" name="Google Shape;84;p2"/>
            <p:cNvGrpSpPr/>
            <p:nvPr/>
          </p:nvGrpSpPr>
          <p:grpSpPr>
            <a:xfrm>
              <a:off x="9085421" y="5648800"/>
              <a:ext cx="118205" cy="28575"/>
              <a:chOff x="9085421" y="5648800"/>
              <a:chExt cx="118205" cy="28575"/>
            </a:xfrm>
          </p:grpSpPr>
          <p:sp>
            <p:nvSpPr>
              <p:cNvPr id="85" name="Google Shape;85;p2"/>
              <p:cNvSpPr/>
              <p:nvPr/>
            </p:nvSpPr>
            <p:spPr>
              <a:xfrm>
                <a:off x="9099708" y="5663088"/>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 name="Google Shape;86;p2"/>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7" name="Google Shape;87;p2"/>
            <p:cNvGrpSpPr/>
            <p:nvPr/>
          </p:nvGrpSpPr>
          <p:grpSpPr>
            <a:xfrm>
              <a:off x="9027794" y="5540120"/>
              <a:ext cx="175831" cy="28575"/>
              <a:chOff x="9027794" y="5540120"/>
              <a:chExt cx="175831" cy="28575"/>
            </a:xfrm>
          </p:grpSpPr>
          <p:sp>
            <p:nvSpPr>
              <p:cNvPr id="88" name="Google Shape;88;p2"/>
              <p:cNvSpPr/>
              <p:nvPr/>
            </p:nvSpPr>
            <p:spPr>
              <a:xfrm>
                <a:off x="9042082" y="555440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 name="Google Shape;89;p2"/>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0" name="Google Shape;90;p2"/>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1" name="Google Shape;91;p2"/>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2" name="Google Shape;92;p2"/>
          <p:cNvSpPr/>
          <p:nvPr/>
        </p:nvSpPr>
        <p:spPr>
          <a:xfrm>
            <a:off x="3427317" y="5197667"/>
            <a:ext cx="575715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3" name="Google Shape;93;p2"/>
          <p:cNvGrpSpPr/>
          <p:nvPr/>
        </p:nvGrpSpPr>
        <p:grpSpPr>
          <a:xfrm rot="-408978">
            <a:off x="11011126" y="3911546"/>
            <a:ext cx="550333" cy="747060"/>
            <a:chOff x="4584954" y="2452115"/>
            <a:chExt cx="607790" cy="825055"/>
          </a:xfrm>
        </p:grpSpPr>
        <p:grpSp>
          <p:nvGrpSpPr>
            <p:cNvPr id="94" name="Google Shape;94;p2"/>
            <p:cNvGrpSpPr/>
            <p:nvPr/>
          </p:nvGrpSpPr>
          <p:grpSpPr>
            <a:xfrm>
              <a:off x="4584954" y="2452115"/>
              <a:ext cx="607790" cy="825055"/>
              <a:chOff x="4584954" y="2452115"/>
              <a:chExt cx="607790" cy="825055"/>
            </a:xfrm>
          </p:grpSpPr>
          <p:sp>
            <p:nvSpPr>
              <p:cNvPr id="95" name="Google Shape;95;p2"/>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 name="Google Shape;96;p2"/>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7" name="Google Shape;97;p2"/>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8" name="Google Shape;98;p2"/>
            <p:cNvGrpSpPr/>
            <p:nvPr/>
          </p:nvGrpSpPr>
          <p:grpSpPr>
            <a:xfrm>
              <a:off x="4745259" y="2514218"/>
              <a:ext cx="287178" cy="752570"/>
              <a:chOff x="4745259" y="2514218"/>
              <a:chExt cx="287178" cy="752570"/>
            </a:xfrm>
          </p:grpSpPr>
          <p:sp>
            <p:nvSpPr>
              <p:cNvPr id="99" name="Google Shape;99;p2"/>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 name="Google Shape;100;p2"/>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 name="Google Shape;101;p2"/>
            <p:cNvGrpSpPr/>
            <p:nvPr/>
          </p:nvGrpSpPr>
          <p:grpSpPr>
            <a:xfrm>
              <a:off x="4923662" y="2514218"/>
              <a:ext cx="111347" cy="752570"/>
              <a:chOff x="4923662" y="2514218"/>
              <a:chExt cx="111347" cy="752570"/>
            </a:xfrm>
          </p:grpSpPr>
          <p:sp>
            <p:nvSpPr>
              <p:cNvPr id="102" name="Google Shape;102;p2"/>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 name="Google Shape;103;p2"/>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4" name="Google Shape;104;p2"/>
            <p:cNvGrpSpPr/>
            <p:nvPr/>
          </p:nvGrpSpPr>
          <p:grpSpPr>
            <a:xfrm>
              <a:off x="4799552" y="2803778"/>
              <a:ext cx="100965" cy="100964"/>
              <a:chOff x="4799552" y="2803778"/>
              <a:chExt cx="100965" cy="100964"/>
            </a:xfrm>
          </p:grpSpPr>
          <p:sp>
            <p:nvSpPr>
              <p:cNvPr id="105" name="Google Shape;105;p2"/>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6" name="Google Shape;106;p2"/>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07" name="Google Shape;107;p2"/>
          <p:cNvGrpSpPr/>
          <p:nvPr/>
        </p:nvGrpSpPr>
        <p:grpSpPr>
          <a:xfrm rot="392636">
            <a:off x="7766202" y="445302"/>
            <a:ext cx="685879" cy="904575"/>
            <a:chOff x="4572000" y="3600062"/>
            <a:chExt cx="618078" cy="815155"/>
          </a:xfrm>
        </p:grpSpPr>
        <p:grpSp>
          <p:nvGrpSpPr>
            <p:cNvPr id="108" name="Google Shape;108;p2"/>
            <p:cNvGrpSpPr/>
            <p:nvPr/>
          </p:nvGrpSpPr>
          <p:grpSpPr>
            <a:xfrm>
              <a:off x="4572000" y="4024312"/>
              <a:ext cx="618078" cy="390525"/>
              <a:chOff x="4572000" y="4024312"/>
              <a:chExt cx="618078" cy="390525"/>
            </a:xfrm>
          </p:grpSpPr>
          <p:sp>
            <p:nvSpPr>
              <p:cNvPr id="109" name="Google Shape;109;p2"/>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 name="Google Shape;110;p2"/>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1" name="Google Shape;111;p2"/>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2" name="Google Shape;112;p2"/>
            <p:cNvGrpSpPr/>
            <p:nvPr/>
          </p:nvGrpSpPr>
          <p:grpSpPr>
            <a:xfrm>
              <a:off x="4572000" y="4305775"/>
              <a:ext cx="612933" cy="109442"/>
              <a:chOff x="4572000" y="4305775"/>
              <a:chExt cx="612933" cy="109442"/>
            </a:xfrm>
          </p:grpSpPr>
          <p:grpSp>
            <p:nvGrpSpPr>
              <p:cNvPr id="113" name="Google Shape;113;p2"/>
              <p:cNvGrpSpPr/>
              <p:nvPr/>
            </p:nvGrpSpPr>
            <p:grpSpPr>
              <a:xfrm>
                <a:off x="4572000" y="4305775"/>
                <a:ext cx="156114" cy="109442"/>
                <a:chOff x="4572000" y="4305775"/>
                <a:chExt cx="156114" cy="109442"/>
              </a:xfrm>
            </p:grpSpPr>
            <p:sp>
              <p:nvSpPr>
                <p:cNvPr id="114" name="Google Shape;114;p2"/>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 name="Google Shape;115;p2"/>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 name="Google Shape;116;p2"/>
              <p:cNvGrpSpPr/>
              <p:nvPr/>
            </p:nvGrpSpPr>
            <p:grpSpPr>
              <a:xfrm>
                <a:off x="4800409" y="4305775"/>
                <a:ext cx="156114" cy="109442"/>
                <a:chOff x="4800409" y="4305775"/>
                <a:chExt cx="156114" cy="109442"/>
              </a:xfrm>
            </p:grpSpPr>
            <p:sp>
              <p:nvSpPr>
                <p:cNvPr id="117" name="Google Shape;117;p2"/>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 name="Google Shape;118;p2"/>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9" name="Google Shape;119;p2"/>
              <p:cNvGrpSpPr/>
              <p:nvPr/>
            </p:nvGrpSpPr>
            <p:grpSpPr>
              <a:xfrm>
                <a:off x="5028819" y="4305775"/>
                <a:ext cx="156114" cy="109442"/>
                <a:chOff x="5028819" y="4305775"/>
                <a:chExt cx="156114" cy="109442"/>
              </a:xfrm>
            </p:grpSpPr>
            <p:sp>
              <p:nvSpPr>
                <p:cNvPr id="120" name="Google Shape;120;p2"/>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1" name="Google Shape;121;p2"/>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22" name="Google Shape;122;p2"/>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 name="Google Shape;123;p2"/>
          <p:cNvGrpSpPr/>
          <p:nvPr/>
        </p:nvGrpSpPr>
        <p:grpSpPr>
          <a:xfrm rot="-1773853">
            <a:off x="951957" y="2754664"/>
            <a:ext cx="495739" cy="887006"/>
            <a:chOff x="7289577" y="3651979"/>
            <a:chExt cx="482250" cy="862870"/>
          </a:xfrm>
        </p:grpSpPr>
        <p:grpSp>
          <p:nvGrpSpPr>
            <p:cNvPr id="124" name="Google Shape;124;p2"/>
            <p:cNvGrpSpPr/>
            <p:nvPr/>
          </p:nvGrpSpPr>
          <p:grpSpPr>
            <a:xfrm>
              <a:off x="7289577" y="3651979"/>
              <a:ext cx="482250" cy="862870"/>
              <a:chOff x="7289577" y="3651979"/>
              <a:chExt cx="482250" cy="862870"/>
            </a:xfrm>
          </p:grpSpPr>
          <p:grpSp>
            <p:nvGrpSpPr>
              <p:cNvPr id="125" name="Google Shape;125;p2"/>
              <p:cNvGrpSpPr/>
              <p:nvPr/>
            </p:nvGrpSpPr>
            <p:grpSpPr>
              <a:xfrm>
                <a:off x="7289577" y="4061840"/>
                <a:ext cx="482250" cy="130968"/>
                <a:chOff x="7289577" y="4061840"/>
                <a:chExt cx="482250" cy="130968"/>
              </a:xfrm>
            </p:grpSpPr>
            <p:sp>
              <p:nvSpPr>
                <p:cNvPr id="126" name="Google Shape;126;p2"/>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7" name="Google Shape;127;p2"/>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8" name="Google Shape;128;p2"/>
              <p:cNvGrpSpPr/>
              <p:nvPr/>
            </p:nvGrpSpPr>
            <p:grpSpPr>
              <a:xfrm>
                <a:off x="7318724" y="3651979"/>
                <a:ext cx="423767" cy="130968"/>
                <a:chOff x="7318724" y="3651979"/>
                <a:chExt cx="423767" cy="130968"/>
              </a:xfrm>
            </p:grpSpPr>
            <p:sp>
              <p:nvSpPr>
                <p:cNvPr id="129" name="Google Shape;129;p2"/>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0" name="Google Shape;130;p2"/>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1" name="Google Shape;131;p2"/>
              <p:cNvGrpSpPr/>
              <p:nvPr/>
            </p:nvGrpSpPr>
            <p:grpSpPr>
              <a:xfrm>
                <a:off x="7304014" y="3754278"/>
                <a:ext cx="453092" cy="336041"/>
                <a:chOff x="7304014" y="3754278"/>
                <a:chExt cx="453092" cy="336041"/>
              </a:xfrm>
            </p:grpSpPr>
            <p:sp>
              <p:nvSpPr>
                <p:cNvPr id="132" name="Google Shape;132;p2"/>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3" name="Google Shape;133;p2"/>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4" name="Google Shape;134;p2"/>
              <p:cNvGrpSpPr/>
              <p:nvPr/>
            </p:nvGrpSpPr>
            <p:grpSpPr>
              <a:xfrm>
                <a:off x="7451165" y="4164234"/>
                <a:ext cx="159069" cy="350615"/>
                <a:chOff x="7451165" y="4164234"/>
                <a:chExt cx="159069" cy="350615"/>
              </a:xfrm>
            </p:grpSpPr>
            <p:sp>
              <p:nvSpPr>
                <p:cNvPr id="135" name="Google Shape;135;p2"/>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 name="Google Shape;136;p2"/>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37" name="Google Shape;137;p2"/>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 name="Google Shape;138;p2"/>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9" name="Google Shape;139;p2"/>
          <p:cNvGrpSpPr/>
          <p:nvPr/>
        </p:nvGrpSpPr>
        <p:grpSpPr>
          <a:xfrm>
            <a:off x="10049026" y="2858756"/>
            <a:ext cx="985054" cy="1140491"/>
            <a:chOff x="8390004" y="456115"/>
            <a:chExt cx="904162" cy="1046834"/>
          </a:xfrm>
        </p:grpSpPr>
        <p:grpSp>
          <p:nvGrpSpPr>
            <p:cNvPr id="140" name="Google Shape;140;p2"/>
            <p:cNvGrpSpPr/>
            <p:nvPr/>
          </p:nvGrpSpPr>
          <p:grpSpPr>
            <a:xfrm>
              <a:off x="8390004" y="1344626"/>
              <a:ext cx="193429" cy="158323"/>
              <a:chOff x="8390004" y="1344626"/>
              <a:chExt cx="193429" cy="158323"/>
            </a:xfrm>
          </p:grpSpPr>
          <p:sp>
            <p:nvSpPr>
              <p:cNvPr id="141" name="Google Shape;141;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 name="Google Shape;142;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3" name="Google Shape;143;p2"/>
            <p:cNvGrpSpPr/>
            <p:nvPr/>
          </p:nvGrpSpPr>
          <p:grpSpPr>
            <a:xfrm>
              <a:off x="8437418" y="1249718"/>
              <a:ext cx="235873" cy="221893"/>
              <a:chOff x="8437418" y="1249718"/>
              <a:chExt cx="235873" cy="221893"/>
            </a:xfrm>
          </p:grpSpPr>
          <p:sp>
            <p:nvSpPr>
              <p:cNvPr id="144" name="Google Shape;144;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5" name="Google Shape;145;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6" name="Google Shape;146;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7" name="Google Shape;147;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8" name="Google Shape;148;p2"/>
            <p:cNvGrpSpPr/>
            <p:nvPr/>
          </p:nvGrpSpPr>
          <p:grpSpPr>
            <a:xfrm>
              <a:off x="8433011" y="1095392"/>
              <a:ext cx="388579" cy="353169"/>
              <a:chOff x="8433011" y="1095392"/>
              <a:chExt cx="388579" cy="353169"/>
            </a:xfrm>
          </p:grpSpPr>
          <p:sp>
            <p:nvSpPr>
              <p:cNvPr id="149" name="Google Shape;149;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0" name="Google Shape;150;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1" name="Google Shape;151;p2"/>
            <p:cNvGrpSpPr/>
            <p:nvPr/>
          </p:nvGrpSpPr>
          <p:grpSpPr>
            <a:xfrm>
              <a:off x="8457991" y="456115"/>
              <a:ext cx="836175" cy="922341"/>
              <a:chOff x="8457991" y="456115"/>
              <a:chExt cx="836175" cy="922341"/>
            </a:xfrm>
          </p:grpSpPr>
          <p:sp>
            <p:nvSpPr>
              <p:cNvPr id="152" name="Google Shape;152;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 name="Google Shape;153;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4" name="Google Shape;154;p2"/>
            <p:cNvGrpSpPr/>
            <p:nvPr/>
          </p:nvGrpSpPr>
          <p:grpSpPr>
            <a:xfrm>
              <a:off x="9017765" y="1062485"/>
              <a:ext cx="43394" cy="51843"/>
              <a:chOff x="9017765" y="1062485"/>
              <a:chExt cx="43394" cy="51843"/>
            </a:xfrm>
          </p:grpSpPr>
          <p:sp>
            <p:nvSpPr>
              <p:cNvPr id="155" name="Google Shape;155;p2"/>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6" name="Google Shape;156;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 name="Google Shape;157;p2"/>
            <p:cNvGrpSpPr/>
            <p:nvPr/>
          </p:nvGrpSpPr>
          <p:grpSpPr>
            <a:xfrm>
              <a:off x="8715085" y="603328"/>
              <a:ext cx="436817" cy="522335"/>
              <a:chOff x="8715085" y="603328"/>
              <a:chExt cx="436817" cy="522335"/>
            </a:xfrm>
          </p:grpSpPr>
          <p:sp>
            <p:nvSpPr>
              <p:cNvPr id="158" name="Google Shape;158;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9" name="Google Shape;159;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60" name="Google Shape;160;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1" name="Google Shape;161;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2" name="Google Shape;162;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3" name="Google Shape;163;p2"/>
          <p:cNvGrpSpPr/>
          <p:nvPr/>
        </p:nvGrpSpPr>
        <p:grpSpPr>
          <a:xfrm>
            <a:off x="10441347" y="5053382"/>
            <a:ext cx="923591" cy="1089161"/>
            <a:chOff x="4444301" y="5303307"/>
            <a:chExt cx="837446" cy="987573"/>
          </a:xfrm>
        </p:grpSpPr>
        <p:grpSp>
          <p:nvGrpSpPr>
            <p:cNvPr id="164" name="Google Shape;164;p2"/>
            <p:cNvGrpSpPr/>
            <p:nvPr/>
          </p:nvGrpSpPr>
          <p:grpSpPr>
            <a:xfrm>
              <a:off x="4447958" y="5864581"/>
              <a:ext cx="411276" cy="403725"/>
              <a:chOff x="4447958" y="5864581"/>
              <a:chExt cx="411276" cy="403725"/>
            </a:xfrm>
          </p:grpSpPr>
          <p:sp>
            <p:nvSpPr>
              <p:cNvPr id="165" name="Google Shape;165;p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 name="Google Shape;166;p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7" name="Google Shape;167;p2"/>
            <p:cNvGrpSpPr/>
            <p:nvPr/>
          </p:nvGrpSpPr>
          <p:grpSpPr>
            <a:xfrm>
              <a:off x="4444301" y="6116630"/>
              <a:ext cx="191552" cy="174250"/>
              <a:chOff x="4444301" y="6116630"/>
              <a:chExt cx="191552" cy="174250"/>
            </a:xfrm>
          </p:grpSpPr>
          <p:sp>
            <p:nvSpPr>
              <p:cNvPr id="168" name="Google Shape;168;p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 name="Google Shape;169;p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0" name="Google Shape;170;p2"/>
            <p:cNvGrpSpPr/>
            <p:nvPr/>
          </p:nvGrpSpPr>
          <p:grpSpPr>
            <a:xfrm>
              <a:off x="4462311" y="5636933"/>
              <a:ext cx="572525" cy="575651"/>
              <a:chOff x="4462311" y="5636933"/>
              <a:chExt cx="572525" cy="575651"/>
            </a:xfrm>
          </p:grpSpPr>
          <p:sp>
            <p:nvSpPr>
              <p:cNvPr id="171" name="Google Shape;171;p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 name="Google Shape;172;p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3" name="Google Shape;173;p2"/>
            <p:cNvGrpSpPr/>
            <p:nvPr/>
          </p:nvGrpSpPr>
          <p:grpSpPr>
            <a:xfrm>
              <a:off x="4751814" y="5483009"/>
              <a:ext cx="402028" cy="354862"/>
              <a:chOff x="4751814" y="5483009"/>
              <a:chExt cx="402028" cy="354862"/>
            </a:xfrm>
          </p:grpSpPr>
          <p:sp>
            <p:nvSpPr>
              <p:cNvPr id="174" name="Google Shape;174;p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 name="Google Shape;175;p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 name="Google Shape;176;p2"/>
            <p:cNvGrpSpPr/>
            <p:nvPr/>
          </p:nvGrpSpPr>
          <p:grpSpPr>
            <a:xfrm>
              <a:off x="4865542" y="5303307"/>
              <a:ext cx="416205" cy="387402"/>
              <a:chOff x="4865542" y="5303307"/>
              <a:chExt cx="416205" cy="387402"/>
            </a:xfrm>
          </p:grpSpPr>
          <p:sp>
            <p:nvSpPr>
              <p:cNvPr id="177" name="Google Shape;177;p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 name="Google Shape;178;p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 name="Google Shape;179;p2"/>
            <p:cNvGrpSpPr/>
            <p:nvPr/>
          </p:nvGrpSpPr>
          <p:grpSpPr>
            <a:xfrm>
              <a:off x="4804248" y="5401592"/>
              <a:ext cx="421233" cy="357222"/>
              <a:chOff x="4804248" y="5401592"/>
              <a:chExt cx="421233" cy="357222"/>
            </a:xfrm>
          </p:grpSpPr>
          <p:sp>
            <p:nvSpPr>
              <p:cNvPr id="180" name="Google Shape;180;p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 name="Google Shape;181;p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 name="Google Shape;182;p2"/>
            <p:cNvGrpSpPr/>
            <p:nvPr/>
          </p:nvGrpSpPr>
          <p:grpSpPr>
            <a:xfrm>
              <a:off x="4680264" y="5562151"/>
              <a:ext cx="421201" cy="357254"/>
              <a:chOff x="4680264" y="5562151"/>
              <a:chExt cx="421201" cy="357254"/>
            </a:xfrm>
          </p:grpSpPr>
          <p:sp>
            <p:nvSpPr>
              <p:cNvPr id="183" name="Google Shape;183;p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4" name="Google Shape;184;p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5" name="Google Shape;185;p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86" name="Google Shape;186;p2"/>
            <p:cNvGrpSpPr/>
            <p:nvPr/>
          </p:nvGrpSpPr>
          <p:grpSpPr>
            <a:xfrm>
              <a:off x="4661227" y="5807423"/>
              <a:ext cx="195857" cy="208030"/>
              <a:chOff x="4661227" y="5807423"/>
              <a:chExt cx="195857" cy="208030"/>
            </a:xfrm>
          </p:grpSpPr>
          <p:sp>
            <p:nvSpPr>
              <p:cNvPr id="187" name="Google Shape;187;p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 name="Google Shape;188;p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9" name="Google Shape;189;p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 name="Google Shape;190;p2"/>
          <p:cNvGrpSpPr/>
          <p:nvPr/>
        </p:nvGrpSpPr>
        <p:grpSpPr>
          <a:xfrm rot="-408978">
            <a:off x="11011126" y="3911546"/>
            <a:ext cx="550333" cy="747060"/>
            <a:chOff x="4584954" y="2452115"/>
            <a:chExt cx="607790" cy="825055"/>
          </a:xfrm>
        </p:grpSpPr>
        <p:grpSp>
          <p:nvGrpSpPr>
            <p:cNvPr id="191" name="Google Shape;191;p2"/>
            <p:cNvGrpSpPr/>
            <p:nvPr/>
          </p:nvGrpSpPr>
          <p:grpSpPr>
            <a:xfrm>
              <a:off x="4584954" y="2452115"/>
              <a:ext cx="607790" cy="825055"/>
              <a:chOff x="4584954" y="2452115"/>
              <a:chExt cx="607790" cy="825055"/>
            </a:xfrm>
          </p:grpSpPr>
          <p:sp>
            <p:nvSpPr>
              <p:cNvPr id="192" name="Google Shape;192;p2"/>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 name="Google Shape;193;p2"/>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94" name="Google Shape;194;p2"/>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95" name="Google Shape;195;p2"/>
            <p:cNvGrpSpPr/>
            <p:nvPr/>
          </p:nvGrpSpPr>
          <p:grpSpPr>
            <a:xfrm>
              <a:off x="4745259" y="2514218"/>
              <a:ext cx="287178" cy="752570"/>
              <a:chOff x="4745259" y="2514218"/>
              <a:chExt cx="287178" cy="752570"/>
            </a:xfrm>
          </p:grpSpPr>
          <p:sp>
            <p:nvSpPr>
              <p:cNvPr id="196" name="Google Shape;196;p2"/>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A1A1A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 name="Google Shape;197;p2"/>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8" name="Google Shape;198;p2"/>
            <p:cNvGrpSpPr/>
            <p:nvPr/>
          </p:nvGrpSpPr>
          <p:grpSpPr>
            <a:xfrm>
              <a:off x="4923662" y="2514218"/>
              <a:ext cx="111347" cy="752570"/>
              <a:chOff x="4923662" y="2514218"/>
              <a:chExt cx="111347" cy="752570"/>
            </a:xfrm>
          </p:grpSpPr>
          <p:sp>
            <p:nvSpPr>
              <p:cNvPr id="199" name="Google Shape;199;p2"/>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 name="Google Shape;200;p2"/>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 name="Google Shape;201;p2"/>
            <p:cNvGrpSpPr/>
            <p:nvPr/>
          </p:nvGrpSpPr>
          <p:grpSpPr>
            <a:xfrm>
              <a:off x="4799552" y="2803778"/>
              <a:ext cx="100965" cy="100964"/>
              <a:chOff x="4799552" y="2803778"/>
              <a:chExt cx="100965" cy="100964"/>
            </a:xfrm>
          </p:grpSpPr>
          <p:sp>
            <p:nvSpPr>
              <p:cNvPr id="202" name="Google Shape;202;p2"/>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 name="Google Shape;203;p2"/>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04" name="Google Shape;204;p2"/>
          <p:cNvGrpSpPr/>
          <p:nvPr/>
        </p:nvGrpSpPr>
        <p:grpSpPr>
          <a:xfrm>
            <a:off x="10441347" y="5049098"/>
            <a:ext cx="923591" cy="1089161"/>
            <a:chOff x="4444301" y="5303307"/>
            <a:chExt cx="837446" cy="987573"/>
          </a:xfrm>
        </p:grpSpPr>
        <p:grpSp>
          <p:nvGrpSpPr>
            <p:cNvPr id="205" name="Google Shape;205;p2"/>
            <p:cNvGrpSpPr/>
            <p:nvPr/>
          </p:nvGrpSpPr>
          <p:grpSpPr>
            <a:xfrm>
              <a:off x="4447958" y="5864581"/>
              <a:ext cx="411276" cy="403725"/>
              <a:chOff x="4447958" y="5864581"/>
              <a:chExt cx="411276" cy="403725"/>
            </a:xfrm>
          </p:grpSpPr>
          <p:sp>
            <p:nvSpPr>
              <p:cNvPr id="206" name="Google Shape;206;p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 name="Google Shape;207;p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8" name="Google Shape;208;p2"/>
            <p:cNvGrpSpPr/>
            <p:nvPr/>
          </p:nvGrpSpPr>
          <p:grpSpPr>
            <a:xfrm>
              <a:off x="4444301" y="6116630"/>
              <a:ext cx="191552" cy="174250"/>
              <a:chOff x="4444301" y="6116630"/>
              <a:chExt cx="191552" cy="174250"/>
            </a:xfrm>
          </p:grpSpPr>
          <p:sp>
            <p:nvSpPr>
              <p:cNvPr id="209" name="Google Shape;209;p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 name="Google Shape;210;p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 name="Google Shape;211;p2"/>
            <p:cNvGrpSpPr/>
            <p:nvPr/>
          </p:nvGrpSpPr>
          <p:grpSpPr>
            <a:xfrm>
              <a:off x="4462311" y="5636933"/>
              <a:ext cx="572525" cy="575651"/>
              <a:chOff x="4462311" y="5636933"/>
              <a:chExt cx="572525" cy="575651"/>
            </a:xfrm>
          </p:grpSpPr>
          <p:sp>
            <p:nvSpPr>
              <p:cNvPr id="212" name="Google Shape;212;p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 name="Google Shape;213;p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 name="Google Shape;214;p2"/>
            <p:cNvGrpSpPr/>
            <p:nvPr/>
          </p:nvGrpSpPr>
          <p:grpSpPr>
            <a:xfrm>
              <a:off x="4751814" y="5483009"/>
              <a:ext cx="402028" cy="354862"/>
              <a:chOff x="4751814" y="5483009"/>
              <a:chExt cx="402028" cy="354862"/>
            </a:xfrm>
          </p:grpSpPr>
          <p:sp>
            <p:nvSpPr>
              <p:cNvPr id="215" name="Google Shape;215;p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 name="Google Shape;216;p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 name="Google Shape;217;p2"/>
            <p:cNvGrpSpPr/>
            <p:nvPr/>
          </p:nvGrpSpPr>
          <p:grpSpPr>
            <a:xfrm>
              <a:off x="4865542" y="5303307"/>
              <a:ext cx="416205" cy="387402"/>
              <a:chOff x="4865542" y="5303307"/>
              <a:chExt cx="416205" cy="387402"/>
            </a:xfrm>
          </p:grpSpPr>
          <p:sp>
            <p:nvSpPr>
              <p:cNvPr id="218" name="Google Shape;218;p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9" name="Google Shape;219;p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0" name="Google Shape;220;p2"/>
            <p:cNvGrpSpPr/>
            <p:nvPr/>
          </p:nvGrpSpPr>
          <p:grpSpPr>
            <a:xfrm>
              <a:off x="4804248" y="5401592"/>
              <a:ext cx="421233" cy="357222"/>
              <a:chOff x="4804248" y="5401592"/>
              <a:chExt cx="421233" cy="357222"/>
            </a:xfrm>
          </p:grpSpPr>
          <p:sp>
            <p:nvSpPr>
              <p:cNvPr id="221" name="Google Shape;221;p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 name="Google Shape;222;p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3" name="Google Shape;223;p2"/>
            <p:cNvGrpSpPr/>
            <p:nvPr/>
          </p:nvGrpSpPr>
          <p:grpSpPr>
            <a:xfrm>
              <a:off x="4680264" y="5562151"/>
              <a:ext cx="421201" cy="357254"/>
              <a:chOff x="4680264" y="5562151"/>
              <a:chExt cx="421201" cy="357254"/>
            </a:xfrm>
          </p:grpSpPr>
          <p:sp>
            <p:nvSpPr>
              <p:cNvPr id="224" name="Google Shape;224;p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 name="Google Shape;225;p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6" name="Google Shape;226;p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7" name="Google Shape;227;p2"/>
            <p:cNvGrpSpPr/>
            <p:nvPr/>
          </p:nvGrpSpPr>
          <p:grpSpPr>
            <a:xfrm>
              <a:off x="4661227" y="5807423"/>
              <a:ext cx="195857" cy="208030"/>
              <a:chOff x="4661227" y="5807423"/>
              <a:chExt cx="195857" cy="208030"/>
            </a:xfrm>
          </p:grpSpPr>
          <p:sp>
            <p:nvSpPr>
              <p:cNvPr id="228" name="Google Shape;228;p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 name="Google Shape;229;p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0" name="Google Shape;230;p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 name="Google Shape;231;p2"/>
          <p:cNvGrpSpPr/>
          <p:nvPr/>
        </p:nvGrpSpPr>
        <p:grpSpPr>
          <a:xfrm rot="392636">
            <a:off x="7766202" y="445302"/>
            <a:ext cx="685879" cy="904575"/>
            <a:chOff x="4572000" y="3600062"/>
            <a:chExt cx="618078" cy="815155"/>
          </a:xfrm>
        </p:grpSpPr>
        <p:grpSp>
          <p:nvGrpSpPr>
            <p:cNvPr id="232" name="Google Shape;232;p2"/>
            <p:cNvGrpSpPr/>
            <p:nvPr/>
          </p:nvGrpSpPr>
          <p:grpSpPr>
            <a:xfrm>
              <a:off x="4572000" y="4024312"/>
              <a:ext cx="618078" cy="390525"/>
              <a:chOff x="4572000" y="4024312"/>
              <a:chExt cx="618078" cy="390525"/>
            </a:xfrm>
          </p:grpSpPr>
          <p:sp>
            <p:nvSpPr>
              <p:cNvPr id="233" name="Google Shape;233;p2"/>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 name="Google Shape;234;p2"/>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5" name="Google Shape;235;p2"/>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36" name="Google Shape;236;p2"/>
            <p:cNvGrpSpPr/>
            <p:nvPr/>
          </p:nvGrpSpPr>
          <p:grpSpPr>
            <a:xfrm>
              <a:off x="4572000" y="4305775"/>
              <a:ext cx="612933" cy="109442"/>
              <a:chOff x="4572000" y="4305775"/>
              <a:chExt cx="612933" cy="109442"/>
            </a:xfrm>
          </p:grpSpPr>
          <p:grpSp>
            <p:nvGrpSpPr>
              <p:cNvPr id="237" name="Google Shape;237;p2"/>
              <p:cNvGrpSpPr/>
              <p:nvPr/>
            </p:nvGrpSpPr>
            <p:grpSpPr>
              <a:xfrm>
                <a:off x="4572000" y="4305775"/>
                <a:ext cx="156114" cy="109442"/>
                <a:chOff x="4572000" y="4305775"/>
                <a:chExt cx="156114" cy="109442"/>
              </a:xfrm>
            </p:grpSpPr>
            <p:sp>
              <p:nvSpPr>
                <p:cNvPr id="238" name="Google Shape;238;p2"/>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 name="Google Shape;239;p2"/>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0" name="Google Shape;240;p2"/>
              <p:cNvGrpSpPr/>
              <p:nvPr/>
            </p:nvGrpSpPr>
            <p:grpSpPr>
              <a:xfrm>
                <a:off x="4800409" y="4305775"/>
                <a:ext cx="156114" cy="109442"/>
                <a:chOff x="4800409" y="4305775"/>
                <a:chExt cx="156114" cy="109442"/>
              </a:xfrm>
            </p:grpSpPr>
            <p:sp>
              <p:nvSpPr>
                <p:cNvPr id="241" name="Google Shape;241;p2"/>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 name="Google Shape;242;p2"/>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3" name="Google Shape;243;p2"/>
              <p:cNvGrpSpPr/>
              <p:nvPr/>
            </p:nvGrpSpPr>
            <p:grpSpPr>
              <a:xfrm>
                <a:off x="5028819" y="4305775"/>
                <a:ext cx="156114" cy="109442"/>
                <a:chOff x="5028819" y="4305775"/>
                <a:chExt cx="156114" cy="109442"/>
              </a:xfrm>
            </p:grpSpPr>
            <p:sp>
              <p:nvSpPr>
                <p:cNvPr id="244" name="Google Shape;244;p2"/>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 name="Google Shape;245;p2"/>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46" name="Google Shape;246;p2"/>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 name="Google Shape;247;p2"/>
          <p:cNvGrpSpPr/>
          <p:nvPr/>
        </p:nvGrpSpPr>
        <p:grpSpPr>
          <a:xfrm rot="1662196">
            <a:off x="753617" y="648644"/>
            <a:ext cx="732560" cy="988186"/>
            <a:chOff x="8283797" y="2441867"/>
            <a:chExt cx="597407" cy="805871"/>
          </a:xfrm>
        </p:grpSpPr>
        <p:grpSp>
          <p:nvGrpSpPr>
            <p:cNvPr id="248" name="Google Shape;248;p2"/>
            <p:cNvGrpSpPr/>
            <p:nvPr/>
          </p:nvGrpSpPr>
          <p:grpSpPr>
            <a:xfrm>
              <a:off x="8284787" y="2441867"/>
              <a:ext cx="419765" cy="628420"/>
              <a:chOff x="8284787" y="2441867"/>
              <a:chExt cx="419765" cy="628420"/>
            </a:xfrm>
          </p:grpSpPr>
          <p:sp>
            <p:nvSpPr>
              <p:cNvPr id="249" name="Google Shape;249;p2"/>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 name="Google Shape;250;p2"/>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1" name="Google Shape;251;p2"/>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2" name="Google Shape;252;p2"/>
            <p:cNvGrpSpPr/>
            <p:nvPr/>
          </p:nvGrpSpPr>
          <p:grpSpPr>
            <a:xfrm>
              <a:off x="8460611" y="2441867"/>
              <a:ext cx="419676" cy="628420"/>
              <a:chOff x="8460611" y="2441867"/>
              <a:chExt cx="419676" cy="628420"/>
            </a:xfrm>
          </p:grpSpPr>
          <p:sp>
            <p:nvSpPr>
              <p:cNvPr id="253" name="Google Shape;253;p2"/>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 name="Google Shape;254;p2"/>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 name="Google Shape;255;p2"/>
            <p:cNvGrpSpPr/>
            <p:nvPr/>
          </p:nvGrpSpPr>
          <p:grpSpPr>
            <a:xfrm>
              <a:off x="8283797" y="2970942"/>
              <a:ext cx="597407" cy="276796"/>
              <a:chOff x="8283797" y="2970942"/>
              <a:chExt cx="597407" cy="276796"/>
            </a:xfrm>
          </p:grpSpPr>
          <p:grpSp>
            <p:nvGrpSpPr>
              <p:cNvPr id="256" name="Google Shape;256;p2"/>
              <p:cNvGrpSpPr/>
              <p:nvPr/>
            </p:nvGrpSpPr>
            <p:grpSpPr>
              <a:xfrm>
                <a:off x="8283797" y="2970942"/>
                <a:ext cx="276796" cy="276796"/>
                <a:chOff x="8283797" y="2970942"/>
                <a:chExt cx="276796" cy="276796"/>
              </a:xfrm>
            </p:grpSpPr>
            <p:sp>
              <p:nvSpPr>
                <p:cNvPr id="257" name="Google Shape;257;p2"/>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 name="Google Shape;258;p2"/>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9" name="Google Shape;259;p2"/>
              <p:cNvGrpSpPr/>
              <p:nvPr/>
            </p:nvGrpSpPr>
            <p:grpSpPr>
              <a:xfrm>
                <a:off x="8604408" y="2970942"/>
                <a:ext cx="276796" cy="276796"/>
                <a:chOff x="8604408" y="2970942"/>
                <a:chExt cx="276796" cy="276796"/>
              </a:xfrm>
            </p:grpSpPr>
            <p:sp>
              <p:nvSpPr>
                <p:cNvPr id="260" name="Google Shape;260;p2"/>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1" name="Google Shape;261;p2"/>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2" name="Google Shape;262;p2"/>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3" name="Google Shape;263;p2"/>
          <p:cNvGrpSpPr/>
          <p:nvPr/>
        </p:nvGrpSpPr>
        <p:grpSpPr>
          <a:xfrm rot="1662196">
            <a:off x="753617" y="648644"/>
            <a:ext cx="732560" cy="988186"/>
            <a:chOff x="8283797" y="2441867"/>
            <a:chExt cx="597407" cy="805871"/>
          </a:xfrm>
        </p:grpSpPr>
        <p:grpSp>
          <p:nvGrpSpPr>
            <p:cNvPr id="264" name="Google Shape;264;p2"/>
            <p:cNvGrpSpPr/>
            <p:nvPr/>
          </p:nvGrpSpPr>
          <p:grpSpPr>
            <a:xfrm>
              <a:off x="8284787" y="2441867"/>
              <a:ext cx="419765" cy="628420"/>
              <a:chOff x="8284787" y="2441867"/>
              <a:chExt cx="419765" cy="628420"/>
            </a:xfrm>
          </p:grpSpPr>
          <p:sp>
            <p:nvSpPr>
              <p:cNvPr id="265" name="Google Shape;265;p2"/>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6" name="Google Shape;266;p2"/>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67" name="Google Shape;267;p2"/>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68" name="Google Shape;268;p2"/>
            <p:cNvGrpSpPr/>
            <p:nvPr/>
          </p:nvGrpSpPr>
          <p:grpSpPr>
            <a:xfrm>
              <a:off x="8460611" y="2441867"/>
              <a:ext cx="419676" cy="628420"/>
              <a:chOff x="8460611" y="2441867"/>
              <a:chExt cx="419676" cy="628420"/>
            </a:xfrm>
          </p:grpSpPr>
          <p:sp>
            <p:nvSpPr>
              <p:cNvPr id="269" name="Google Shape;269;p2"/>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 name="Google Shape;270;p2"/>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1" name="Google Shape;271;p2"/>
            <p:cNvGrpSpPr/>
            <p:nvPr/>
          </p:nvGrpSpPr>
          <p:grpSpPr>
            <a:xfrm>
              <a:off x="8283797" y="2970942"/>
              <a:ext cx="597407" cy="276796"/>
              <a:chOff x="8283797" y="2970942"/>
              <a:chExt cx="597407" cy="276796"/>
            </a:xfrm>
          </p:grpSpPr>
          <p:grpSp>
            <p:nvGrpSpPr>
              <p:cNvPr id="272" name="Google Shape;272;p2"/>
              <p:cNvGrpSpPr/>
              <p:nvPr/>
            </p:nvGrpSpPr>
            <p:grpSpPr>
              <a:xfrm>
                <a:off x="8283797" y="2970942"/>
                <a:ext cx="276796" cy="276796"/>
                <a:chOff x="8283797" y="2970942"/>
                <a:chExt cx="276796" cy="276796"/>
              </a:xfrm>
            </p:grpSpPr>
            <p:sp>
              <p:nvSpPr>
                <p:cNvPr id="273" name="Google Shape;273;p2"/>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 name="Google Shape;274;p2"/>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 name="Google Shape;275;p2"/>
              <p:cNvGrpSpPr/>
              <p:nvPr/>
            </p:nvGrpSpPr>
            <p:grpSpPr>
              <a:xfrm>
                <a:off x="8604408" y="2970942"/>
                <a:ext cx="276796" cy="276796"/>
                <a:chOff x="8604408" y="2970942"/>
                <a:chExt cx="276796" cy="276796"/>
              </a:xfrm>
            </p:grpSpPr>
            <p:sp>
              <p:nvSpPr>
                <p:cNvPr id="276" name="Google Shape;276;p2"/>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 name="Google Shape;277;p2"/>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8" name="Google Shape;278;p2"/>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 name="Google Shape;279;p2"/>
          <p:cNvGrpSpPr/>
          <p:nvPr/>
        </p:nvGrpSpPr>
        <p:grpSpPr>
          <a:xfrm flipH="1">
            <a:off x="5418209" y="486931"/>
            <a:ext cx="985054" cy="1140491"/>
            <a:chOff x="8390004" y="456115"/>
            <a:chExt cx="904162" cy="1046834"/>
          </a:xfrm>
        </p:grpSpPr>
        <p:grpSp>
          <p:nvGrpSpPr>
            <p:cNvPr id="280" name="Google Shape;280;p2"/>
            <p:cNvGrpSpPr/>
            <p:nvPr/>
          </p:nvGrpSpPr>
          <p:grpSpPr>
            <a:xfrm>
              <a:off x="8390004" y="1344626"/>
              <a:ext cx="193429" cy="158323"/>
              <a:chOff x="8390004" y="1344626"/>
              <a:chExt cx="193429" cy="158323"/>
            </a:xfrm>
          </p:grpSpPr>
          <p:sp>
            <p:nvSpPr>
              <p:cNvPr id="281" name="Google Shape;281;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 name="Google Shape;282;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 name="Google Shape;283;p2"/>
            <p:cNvGrpSpPr/>
            <p:nvPr/>
          </p:nvGrpSpPr>
          <p:grpSpPr>
            <a:xfrm>
              <a:off x="8437418" y="1249718"/>
              <a:ext cx="235873" cy="221893"/>
              <a:chOff x="8437418" y="1249718"/>
              <a:chExt cx="235873" cy="221893"/>
            </a:xfrm>
          </p:grpSpPr>
          <p:sp>
            <p:nvSpPr>
              <p:cNvPr id="284" name="Google Shape;284;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 name="Google Shape;285;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6" name="Google Shape;286;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 name="Google Shape;287;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88" name="Google Shape;288;p2"/>
            <p:cNvGrpSpPr/>
            <p:nvPr/>
          </p:nvGrpSpPr>
          <p:grpSpPr>
            <a:xfrm>
              <a:off x="8433011" y="1095392"/>
              <a:ext cx="388579" cy="353169"/>
              <a:chOff x="8433011" y="1095392"/>
              <a:chExt cx="388579" cy="353169"/>
            </a:xfrm>
          </p:grpSpPr>
          <p:sp>
            <p:nvSpPr>
              <p:cNvPr id="289" name="Google Shape;289;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 name="Google Shape;290;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 name="Google Shape;291;p2"/>
            <p:cNvGrpSpPr/>
            <p:nvPr/>
          </p:nvGrpSpPr>
          <p:grpSpPr>
            <a:xfrm>
              <a:off x="8457991" y="456115"/>
              <a:ext cx="836175" cy="922341"/>
              <a:chOff x="8457991" y="456115"/>
              <a:chExt cx="836175" cy="922341"/>
            </a:xfrm>
          </p:grpSpPr>
          <p:sp>
            <p:nvSpPr>
              <p:cNvPr id="292" name="Google Shape;292;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 name="Google Shape;293;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 name="Google Shape;294;p2"/>
            <p:cNvGrpSpPr/>
            <p:nvPr/>
          </p:nvGrpSpPr>
          <p:grpSpPr>
            <a:xfrm>
              <a:off x="9017765" y="1062485"/>
              <a:ext cx="43394" cy="51843"/>
              <a:chOff x="9017765" y="1062485"/>
              <a:chExt cx="43394" cy="51843"/>
            </a:xfrm>
          </p:grpSpPr>
          <p:sp>
            <p:nvSpPr>
              <p:cNvPr id="295" name="Google Shape;295;p2"/>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6" name="Google Shape;296;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 name="Google Shape;297;p2"/>
            <p:cNvGrpSpPr/>
            <p:nvPr/>
          </p:nvGrpSpPr>
          <p:grpSpPr>
            <a:xfrm>
              <a:off x="8715085" y="603328"/>
              <a:ext cx="436817" cy="522335"/>
              <a:chOff x="8715085" y="603328"/>
              <a:chExt cx="436817" cy="522335"/>
            </a:xfrm>
          </p:grpSpPr>
          <p:sp>
            <p:nvSpPr>
              <p:cNvPr id="298" name="Google Shape;298;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 name="Google Shape;299;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0" name="Google Shape;300;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 name="Google Shape;301;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2" name="Google Shape;302;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3" name="Google Shape;303;p2"/>
          <p:cNvGrpSpPr/>
          <p:nvPr/>
        </p:nvGrpSpPr>
        <p:grpSpPr>
          <a:xfrm flipH="1">
            <a:off x="5418209" y="477581"/>
            <a:ext cx="985054" cy="1140491"/>
            <a:chOff x="8390004" y="456115"/>
            <a:chExt cx="904162" cy="1046834"/>
          </a:xfrm>
        </p:grpSpPr>
        <p:grpSp>
          <p:nvGrpSpPr>
            <p:cNvPr id="304" name="Google Shape;304;p2"/>
            <p:cNvGrpSpPr/>
            <p:nvPr/>
          </p:nvGrpSpPr>
          <p:grpSpPr>
            <a:xfrm>
              <a:off x="8390004" y="1344626"/>
              <a:ext cx="193429" cy="158323"/>
              <a:chOff x="8390004" y="1344626"/>
              <a:chExt cx="193429" cy="158323"/>
            </a:xfrm>
          </p:grpSpPr>
          <p:sp>
            <p:nvSpPr>
              <p:cNvPr id="305" name="Google Shape;305;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 name="Google Shape;306;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7" name="Google Shape;307;p2"/>
            <p:cNvGrpSpPr/>
            <p:nvPr/>
          </p:nvGrpSpPr>
          <p:grpSpPr>
            <a:xfrm>
              <a:off x="8437418" y="1249718"/>
              <a:ext cx="235873" cy="221893"/>
              <a:chOff x="8437418" y="1249718"/>
              <a:chExt cx="235873" cy="221893"/>
            </a:xfrm>
          </p:grpSpPr>
          <p:sp>
            <p:nvSpPr>
              <p:cNvPr id="308" name="Google Shape;308;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 name="Google Shape;309;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10" name="Google Shape;310;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1" name="Google Shape;311;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12" name="Google Shape;312;p2"/>
            <p:cNvGrpSpPr/>
            <p:nvPr/>
          </p:nvGrpSpPr>
          <p:grpSpPr>
            <a:xfrm>
              <a:off x="8433011" y="1095392"/>
              <a:ext cx="388579" cy="353169"/>
              <a:chOff x="8433011" y="1095392"/>
              <a:chExt cx="388579" cy="353169"/>
            </a:xfrm>
          </p:grpSpPr>
          <p:sp>
            <p:nvSpPr>
              <p:cNvPr id="313" name="Google Shape;313;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4" name="Google Shape;314;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15" name="Google Shape;315;p2"/>
            <p:cNvGrpSpPr/>
            <p:nvPr/>
          </p:nvGrpSpPr>
          <p:grpSpPr>
            <a:xfrm>
              <a:off x="8457991" y="456115"/>
              <a:ext cx="836175" cy="922341"/>
              <a:chOff x="8457991" y="456115"/>
              <a:chExt cx="836175" cy="922341"/>
            </a:xfrm>
          </p:grpSpPr>
          <p:sp>
            <p:nvSpPr>
              <p:cNvPr id="316" name="Google Shape;316;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7" name="Google Shape;317;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18" name="Google Shape;318;p2"/>
            <p:cNvGrpSpPr/>
            <p:nvPr/>
          </p:nvGrpSpPr>
          <p:grpSpPr>
            <a:xfrm>
              <a:off x="9017765" y="1062485"/>
              <a:ext cx="43394" cy="51843"/>
              <a:chOff x="9017765" y="1062485"/>
              <a:chExt cx="43394" cy="51843"/>
            </a:xfrm>
          </p:grpSpPr>
          <p:sp>
            <p:nvSpPr>
              <p:cNvPr id="319" name="Google Shape;319;p2"/>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0" name="Google Shape;320;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21" name="Google Shape;321;p2"/>
            <p:cNvGrpSpPr/>
            <p:nvPr/>
          </p:nvGrpSpPr>
          <p:grpSpPr>
            <a:xfrm>
              <a:off x="8715085" y="603328"/>
              <a:ext cx="436817" cy="522335"/>
              <a:chOff x="8715085" y="603328"/>
              <a:chExt cx="436817" cy="522335"/>
            </a:xfrm>
          </p:grpSpPr>
          <p:sp>
            <p:nvSpPr>
              <p:cNvPr id="322" name="Google Shape;322;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3" name="Google Shape;323;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24" name="Google Shape;324;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5" name="Google Shape;325;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6" name="Google Shape;326;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27" name="Google Shape;327;p2"/>
          <p:cNvGrpSpPr/>
          <p:nvPr/>
        </p:nvGrpSpPr>
        <p:grpSpPr>
          <a:xfrm rot="1552322">
            <a:off x="11027086" y="707681"/>
            <a:ext cx="518513" cy="869215"/>
            <a:chOff x="5875210" y="3579589"/>
            <a:chExt cx="504443" cy="845629"/>
          </a:xfrm>
        </p:grpSpPr>
        <p:grpSp>
          <p:nvGrpSpPr>
            <p:cNvPr id="328" name="Google Shape;328;p2"/>
            <p:cNvGrpSpPr/>
            <p:nvPr/>
          </p:nvGrpSpPr>
          <p:grpSpPr>
            <a:xfrm>
              <a:off x="5875210" y="3579589"/>
              <a:ext cx="504443" cy="845629"/>
              <a:chOff x="5875210" y="3579589"/>
              <a:chExt cx="504443" cy="845629"/>
            </a:xfrm>
          </p:grpSpPr>
          <p:grpSp>
            <p:nvGrpSpPr>
              <p:cNvPr id="329" name="Google Shape;329;p2"/>
              <p:cNvGrpSpPr/>
              <p:nvPr/>
            </p:nvGrpSpPr>
            <p:grpSpPr>
              <a:xfrm>
                <a:off x="5875210" y="3579589"/>
                <a:ext cx="504443" cy="845629"/>
                <a:chOff x="5875210" y="3579589"/>
                <a:chExt cx="504443" cy="845629"/>
              </a:xfrm>
            </p:grpSpPr>
            <p:sp>
              <p:nvSpPr>
                <p:cNvPr id="330" name="Google Shape;330;p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1" name="Google Shape;331;p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32" name="Google Shape;332;p2"/>
              <p:cNvGrpSpPr/>
              <p:nvPr/>
            </p:nvGrpSpPr>
            <p:grpSpPr>
              <a:xfrm>
                <a:off x="5875210" y="3776090"/>
                <a:ext cx="504348" cy="442245"/>
                <a:chOff x="5875210" y="3776090"/>
                <a:chExt cx="504348" cy="442245"/>
              </a:xfrm>
            </p:grpSpPr>
            <p:sp>
              <p:nvSpPr>
                <p:cNvPr id="333" name="Google Shape;333;p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4" name="Google Shape;334;p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35" name="Google Shape;335;p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36" name="Google Shape;336;p2"/>
          <p:cNvSpPr/>
          <p:nvPr/>
        </p:nvSpPr>
        <p:spPr>
          <a:xfrm>
            <a:off x="3427317" y="5197667"/>
            <a:ext cx="575715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37" name="Google Shape;337;p2"/>
          <p:cNvGrpSpPr/>
          <p:nvPr/>
        </p:nvGrpSpPr>
        <p:grpSpPr>
          <a:xfrm rot="8502245">
            <a:off x="1029096" y="3930127"/>
            <a:ext cx="1105235" cy="1102010"/>
            <a:chOff x="8171157" y="5416867"/>
            <a:chExt cx="1032469" cy="1029366"/>
          </a:xfrm>
        </p:grpSpPr>
        <p:grpSp>
          <p:nvGrpSpPr>
            <p:cNvPr id="338" name="Google Shape;338;p2"/>
            <p:cNvGrpSpPr/>
            <p:nvPr/>
          </p:nvGrpSpPr>
          <p:grpSpPr>
            <a:xfrm>
              <a:off x="8171157" y="5416867"/>
              <a:ext cx="705666" cy="1029366"/>
              <a:chOff x="8171157" y="5416867"/>
              <a:chExt cx="705666" cy="1029366"/>
            </a:xfrm>
          </p:grpSpPr>
          <p:grpSp>
            <p:nvGrpSpPr>
              <p:cNvPr id="339" name="Google Shape;339;p2"/>
              <p:cNvGrpSpPr/>
              <p:nvPr/>
            </p:nvGrpSpPr>
            <p:grpSpPr>
              <a:xfrm>
                <a:off x="8171157" y="5416867"/>
                <a:ext cx="705666" cy="1029366"/>
                <a:chOff x="8171157" y="5416867"/>
                <a:chExt cx="705666" cy="1029366"/>
              </a:xfrm>
            </p:grpSpPr>
            <p:sp>
              <p:nvSpPr>
                <p:cNvPr id="340" name="Google Shape;340;p2"/>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41" name="Google Shape;341;p2"/>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42" name="Google Shape;342;p2"/>
              <p:cNvGrpSpPr/>
              <p:nvPr/>
            </p:nvGrpSpPr>
            <p:grpSpPr>
              <a:xfrm>
                <a:off x="8751951" y="6169342"/>
                <a:ext cx="120300" cy="28575"/>
                <a:chOff x="8751951" y="6169342"/>
                <a:chExt cx="120300" cy="28575"/>
              </a:xfrm>
            </p:grpSpPr>
            <p:sp>
              <p:nvSpPr>
                <p:cNvPr id="343" name="Google Shape;343;p2"/>
                <p:cNvSpPr/>
                <p:nvPr/>
              </p:nvSpPr>
              <p:spPr>
                <a:xfrm>
                  <a:off x="8766238" y="618362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44" name="Google Shape;344;p2"/>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45" name="Google Shape;345;p2"/>
              <p:cNvGrpSpPr/>
              <p:nvPr/>
            </p:nvGrpSpPr>
            <p:grpSpPr>
              <a:xfrm>
                <a:off x="8751951" y="6060756"/>
                <a:ext cx="120300" cy="28575"/>
                <a:chOff x="8751951" y="6060756"/>
                <a:chExt cx="120300" cy="28575"/>
              </a:xfrm>
            </p:grpSpPr>
            <p:sp>
              <p:nvSpPr>
                <p:cNvPr id="346" name="Google Shape;346;p2"/>
                <p:cNvSpPr/>
                <p:nvPr/>
              </p:nvSpPr>
              <p:spPr>
                <a:xfrm>
                  <a:off x="8766238" y="607504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47" name="Google Shape;347;p2"/>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48" name="Google Shape;348;p2"/>
              <p:cNvGrpSpPr/>
              <p:nvPr/>
            </p:nvGrpSpPr>
            <p:grpSpPr>
              <a:xfrm>
                <a:off x="8751951" y="5952076"/>
                <a:ext cx="120300" cy="28575"/>
                <a:chOff x="8751951" y="5952076"/>
                <a:chExt cx="120300" cy="28575"/>
              </a:xfrm>
            </p:grpSpPr>
            <p:sp>
              <p:nvSpPr>
                <p:cNvPr id="349" name="Google Shape;349;p2"/>
                <p:cNvSpPr/>
                <p:nvPr/>
              </p:nvSpPr>
              <p:spPr>
                <a:xfrm>
                  <a:off x="8766238" y="596636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0" name="Google Shape;350;p2"/>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51" name="Google Shape;351;p2"/>
              <p:cNvGrpSpPr/>
              <p:nvPr/>
            </p:nvGrpSpPr>
            <p:grpSpPr>
              <a:xfrm>
                <a:off x="8751951" y="5843396"/>
                <a:ext cx="120300" cy="28575"/>
                <a:chOff x="8751951" y="5843396"/>
                <a:chExt cx="120300" cy="28575"/>
              </a:xfrm>
            </p:grpSpPr>
            <p:sp>
              <p:nvSpPr>
                <p:cNvPr id="352" name="Google Shape;352;p2"/>
                <p:cNvSpPr/>
                <p:nvPr/>
              </p:nvSpPr>
              <p:spPr>
                <a:xfrm>
                  <a:off x="8766238" y="585768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3" name="Google Shape;353;p2"/>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54" name="Google Shape;354;p2"/>
              <p:cNvGrpSpPr/>
              <p:nvPr/>
            </p:nvGrpSpPr>
            <p:grpSpPr>
              <a:xfrm>
                <a:off x="8751951" y="5734716"/>
                <a:ext cx="120300" cy="28575"/>
                <a:chOff x="8751951" y="5734716"/>
                <a:chExt cx="120300" cy="28575"/>
              </a:xfrm>
            </p:grpSpPr>
            <p:sp>
              <p:nvSpPr>
                <p:cNvPr id="355" name="Google Shape;355;p2"/>
                <p:cNvSpPr/>
                <p:nvPr/>
              </p:nvSpPr>
              <p:spPr>
                <a:xfrm>
                  <a:off x="8766238" y="574909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6" name="Google Shape;356;p2"/>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57" name="Google Shape;357;p2"/>
              <p:cNvGrpSpPr/>
              <p:nvPr/>
            </p:nvGrpSpPr>
            <p:grpSpPr>
              <a:xfrm>
                <a:off x="8751951" y="5626131"/>
                <a:ext cx="120300" cy="28575"/>
                <a:chOff x="8751951" y="5626131"/>
                <a:chExt cx="120300" cy="28575"/>
              </a:xfrm>
            </p:grpSpPr>
            <p:sp>
              <p:nvSpPr>
                <p:cNvPr id="358" name="Google Shape;358;p2"/>
                <p:cNvSpPr/>
                <p:nvPr/>
              </p:nvSpPr>
              <p:spPr>
                <a:xfrm>
                  <a:off x="8766238" y="564041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9" name="Google Shape;359;p2"/>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60" name="Google Shape;360;p2"/>
              <p:cNvGrpSpPr/>
              <p:nvPr/>
            </p:nvGrpSpPr>
            <p:grpSpPr>
              <a:xfrm>
                <a:off x="8751951" y="5517451"/>
                <a:ext cx="120300" cy="28575"/>
                <a:chOff x="8751951" y="5517451"/>
                <a:chExt cx="120300" cy="28575"/>
              </a:xfrm>
            </p:grpSpPr>
            <p:sp>
              <p:nvSpPr>
                <p:cNvPr id="361" name="Google Shape;361;p2"/>
                <p:cNvSpPr/>
                <p:nvPr/>
              </p:nvSpPr>
              <p:spPr>
                <a:xfrm>
                  <a:off x="8766238" y="553173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62" name="Google Shape;362;p2"/>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63" name="Google Shape;363;p2"/>
            <p:cNvGrpSpPr/>
            <p:nvPr/>
          </p:nvGrpSpPr>
          <p:grpSpPr>
            <a:xfrm>
              <a:off x="8924353" y="5425249"/>
              <a:ext cx="279273" cy="1014793"/>
              <a:chOff x="8924353" y="5425249"/>
              <a:chExt cx="279273" cy="1014793"/>
            </a:xfrm>
          </p:grpSpPr>
          <p:sp>
            <p:nvSpPr>
              <p:cNvPr id="364" name="Google Shape;364;p2"/>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65" name="Google Shape;365;p2"/>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66" name="Google Shape;366;p2"/>
            <p:cNvGrpSpPr/>
            <p:nvPr/>
          </p:nvGrpSpPr>
          <p:grpSpPr>
            <a:xfrm>
              <a:off x="9085421" y="6300691"/>
              <a:ext cx="118205" cy="28575"/>
              <a:chOff x="9085421" y="6300691"/>
              <a:chExt cx="118205" cy="28575"/>
            </a:xfrm>
          </p:grpSpPr>
          <p:sp>
            <p:nvSpPr>
              <p:cNvPr id="367" name="Google Shape;367;p2"/>
              <p:cNvSpPr/>
              <p:nvPr/>
            </p:nvSpPr>
            <p:spPr>
              <a:xfrm>
                <a:off x="9099708" y="6314979"/>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68" name="Google Shape;368;p2"/>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69" name="Google Shape;369;p2"/>
            <p:cNvGrpSpPr/>
            <p:nvPr/>
          </p:nvGrpSpPr>
          <p:grpSpPr>
            <a:xfrm>
              <a:off x="9027794" y="6192107"/>
              <a:ext cx="175831" cy="28575"/>
              <a:chOff x="9027794" y="6192107"/>
              <a:chExt cx="175831" cy="28575"/>
            </a:xfrm>
          </p:grpSpPr>
          <p:sp>
            <p:nvSpPr>
              <p:cNvPr id="370" name="Google Shape;370;p2"/>
              <p:cNvSpPr/>
              <p:nvPr/>
            </p:nvSpPr>
            <p:spPr>
              <a:xfrm>
                <a:off x="9042082" y="6206394"/>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71" name="Google Shape;371;p2"/>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72" name="Google Shape;372;p2"/>
            <p:cNvGrpSpPr/>
            <p:nvPr/>
          </p:nvGrpSpPr>
          <p:grpSpPr>
            <a:xfrm>
              <a:off x="9085421" y="6083426"/>
              <a:ext cx="118205" cy="28575"/>
              <a:chOff x="9085421" y="6083426"/>
              <a:chExt cx="118205" cy="28575"/>
            </a:xfrm>
          </p:grpSpPr>
          <p:sp>
            <p:nvSpPr>
              <p:cNvPr id="373" name="Google Shape;373;p2"/>
              <p:cNvSpPr/>
              <p:nvPr/>
            </p:nvSpPr>
            <p:spPr>
              <a:xfrm>
                <a:off x="9099708" y="609771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74" name="Google Shape;374;p2"/>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75" name="Google Shape;375;p2"/>
            <p:cNvGrpSpPr/>
            <p:nvPr/>
          </p:nvGrpSpPr>
          <p:grpSpPr>
            <a:xfrm>
              <a:off x="9027794" y="5974746"/>
              <a:ext cx="175831" cy="28575"/>
              <a:chOff x="9027794" y="5974746"/>
              <a:chExt cx="175831" cy="28575"/>
            </a:xfrm>
          </p:grpSpPr>
          <p:sp>
            <p:nvSpPr>
              <p:cNvPr id="376" name="Google Shape;376;p2"/>
              <p:cNvSpPr/>
              <p:nvPr/>
            </p:nvSpPr>
            <p:spPr>
              <a:xfrm>
                <a:off x="9042082" y="5989033"/>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77" name="Google Shape;377;p2"/>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78" name="Google Shape;378;p2"/>
            <p:cNvGrpSpPr/>
            <p:nvPr/>
          </p:nvGrpSpPr>
          <p:grpSpPr>
            <a:xfrm>
              <a:off x="9085421" y="5866065"/>
              <a:ext cx="118205" cy="28575"/>
              <a:chOff x="9085421" y="5866065"/>
              <a:chExt cx="118205" cy="28575"/>
            </a:xfrm>
          </p:grpSpPr>
          <p:sp>
            <p:nvSpPr>
              <p:cNvPr id="379" name="Google Shape;379;p2"/>
              <p:cNvSpPr/>
              <p:nvPr/>
            </p:nvSpPr>
            <p:spPr>
              <a:xfrm>
                <a:off x="9099708" y="588035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0" name="Google Shape;380;p2"/>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81" name="Google Shape;381;p2"/>
            <p:cNvGrpSpPr/>
            <p:nvPr/>
          </p:nvGrpSpPr>
          <p:grpSpPr>
            <a:xfrm>
              <a:off x="9027794" y="5757481"/>
              <a:ext cx="175831" cy="28575"/>
              <a:chOff x="9027794" y="5757481"/>
              <a:chExt cx="175831" cy="28575"/>
            </a:xfrm>
          </p:grpSpPr>
          <p:sp>
            <p:nvSpPr>
              <p:cNvPr id="382" name="Google Shape;382;p2"/>
              <p:cNvSpPr/>
              <p:nvPr/>
            </p:nvSpPr>
            <p:spPr>
              <a:xfrm>
                <a:off x="9042082" y="577176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3" name="Google Shape;383;p2"/>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84" name="Google Shape;384;p2"/>
            <p:cNvGrpSpPr/>
            <p:nvPr/>
          </p:nvGrpSpPr>
          <p:grpSpPr>
            <a:xfrm>
              <a:off x="9085421" y="5648800"/>
              <a:ext cx="118205" cy="28575"/>
              <a:chOff x="9085421" y="5648800"/>
              <a:chExt cx="118205" cy="28575"/>
            </a:xfrm>
          </p:grpSpPr>
          <p:sp>
            <p:nvSpPr>
              <p:cNvPr id="385" name="Google Shape;385;p2"/>
              <p:cNvSpPr/>
              <p:nvPr/>
            </p:nvSpPr>
            <p:spPr>
              <a:xfrm>
                <a:off x="9099708" y="5663088"/>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6" name="Google Shape;386;p2"/>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87" name="Google Shape;387;p2"/>
            <p:cNvGrpSpPr/>
            <p:nvPr/>
          </p:nvGrpSpPr>
          <p:grpSpPr>
            <a:xfrm>
              <a:off x="9027794" y="5540120"/>
              <a:ext cx="175831" cy="28575"/>
              <a:chOff x="9027794" y="5540120"/>
              <a:chExt cx="175831" cy="28575"/>
            </a:xfrm>
          </p:grpSpPr>
          <p:sp>
            <p:nvSpPr>
              <p:cNvPr id="388" name="Google Shape;388;p2"/>
              <p:cNvSpPr/>
              <p:nvPr/>
            </p:nvSpPr>
            <p:spPr>
              <a:xfrm>
                <a:off x="9042082" y="555440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9" name="Google Shape;389;p2"/>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90" name="Google Shape;390;p2"/>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91" name="Google Shape;391;p2"/>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92" name="Google Shape;392;p2"/>
          <p:cNvGrpSpPr/>
          <p:nvPr/>
        </p:nvGrpSpPr>
        <p:grpSpPr>
          <a:xfrm>
            <a:off x="1634249" y="5284421"/>
            <a:ext cx="1093803" cy="1140530"/>
            <a:chOff x="2451372" y="7926631"/>
            <a:chExt cx="1640705" cy="1710795"/>
          </a:xfrm>
        </p:grpSpPr>
        <p:grpSp>
          <p:nvGrpSpPr>
            <p:cNvPr id="393" name="Google Shape;393;p2"/>
            <p:cNvGrpSpPr/>
            <p:nvPr/>
          </p:nvGrpSpPr>
          <p:grpSpPr>
            <a:xfrm>
              <a:off x="2451372" y="7926631"/>
              <a:ext cx="1640705" cy="1710795"/>
              <a:chOff x="10913347" y="1720888"/>
              <a:chExt cx="918545" cy="957731"/>
            </a:xfrm>
          </p:grpSpPr>
          <p:grpSp>
            <p:nvGrpSpPr>
              <p:cNvPr id="394" name="Google Shape;394;p2"/>
              <p:cNvGrpSpPr/>
              <p:nvPr/>
            </p:nvGrpSpPr>
            <p:grpSpPr>
              <a:xfrm>
                <a:off x="10913347" y="1960327"/>
                <a:ext cx="918545" cy="718292"/>
                <a:chOff x="10913347" y="1960327"/>
                <a:chExt cx="918545" cy="718292"/>
              </a:xfrm>
            </p:grpSpPr>
            <p:sp>
              <p:nvSpPr>
                <p:cNvPr id="395" name="Google Shape;395;p2"/>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96" name="Google Shape;396;p2"/>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97" name="Google Shape;397;p2"/>
              <p:cNvGrpSpPr/>
              <p:nvPr/>
            </p:nvGrpSpPr>
            <p:grpSpPr>
              <a:xfrm>
                <a:off x="10974609" y="2212942"/>
                <a:ext cx="209169" cy="209168"/>
                <a:chOff x="10974609" y="2212942"/>
                <a:chExt cx="209169" cy="209168"/>
              </a:xfrm>
            </p:grpSpPr>
            <p:sp>
              <p:nvSpPr>
                <p:cNvPr id="398" name="Google Shape;398;p2"/>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99" name="Google Shape;399;p2"/>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0" name="Google Shape;400;p2"/>
              <p:cNvGrpSpPr/>
              <p:nvPr/>
            </p:nvGrpSpPr>
            <p:grpSpPr>
              <a:xfrm>
                <a:off x="11175206" y="2363437"/>
                <a:ext cx="209168" cy="209168"/>
                <a:chOff x="11175206" y="2363437"/>
                <a:chExt cx="209168" cy="209168"/>
              </a:xfrm>
            </p:grpSpPr>
            <p:sp>
              <p:nvSpPr>
                <p:cNvPr id="401" name="Google Shape;401;p2"/>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02" name="Google Shape;402;p2"/>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3" name="Google Shape;403;p2"/>
              <p:cNvGrpSpPr/>
              <p:nvPr/>
            </p:nvGrpSpPr>
            <p:grpSpPr>
              <a:xfrm>
                <a:off x="11516391" y="2092546"/>
                <a:ext cx="209169" cy="209168"/>
                <a:chOff x="11516391" y="2092546"/>
                <a:chExt cx="209169" cy="209168"/>
              </a:xfrm>
            </p:grpSpPr>
            <p:sp>
              <p:nvSpPr>
                <p:cNvPr id="404" name="Google Shape;404;p2"/>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05" name="Google Shape;405;p2"/>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6" name="Google Shape;406;p2"/>
              <p:cNvGrpSpPr/>
              <p:nvPr/>
            </p:nvGrpSpPr>
            <p:grpSpPr>
              <a:xfrm>
                <a:off x="11426094" y="2333338"/>
                <a:ext cx="209169" cy="209168"/>
                <a:chOff x="11426094" y="2333338"/>
                <a:chExt cx="209169" cy="209168"/>
              </a:xfrm>
            </p:grpSpPr>
            <p:sp>
              <p:nvSpPr>
                <p:cNvPr id="407" name="Google Shape;407;p2"/>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08" name="Google Shape;408;p2"/>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9" name="Google Shape;409;p2"/>
              <p:cNvGrpSpPr/>
              <p:nvPr/>
            </p:nvGrpSpPr>
            <p:grpSpPr>
              <a:xfrm>
                <a:off x="10932301" y="1720888"/>
                <a:ext cx="646499" cy="499292"/>
                <a:chOff x="10932301" y="1720888"/>
                <a:chExt cx="646499" cy="499292"/>
              </a:xfrm>
            </p:grpSpPr>
            <p:grpSp>
              <p:nvGrpSpPr>
                <p:cNvPr id="410" name="Google Shape;410;p2"/>
                <p:cNvGrpSpPr/>
                <p:nvPr/>
              </p:nvGrpSpPr>
              <p:grpSpPr>
                <a:xfrm>
                  <a:off x="11292848" y="1720888"/>
                  <a:ext cx="285952" cy="231831"/>
                  <a:chOff x="11292848" y="1720888"/>
                  <a:chExt cx="285952" cy="231831"/>
                </a:xfrm>
              </p:grpSpPr>
              <p:sp>
                <p:nvSpPr>
                  <p:cNvPr id="411" name="Google Shape;411;p2"/>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2" name="Google Shape;412;p2"/>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13" name="Google Shape;413;p2"/>
                <p:cNvGrpSpPr/>
                <p:nvPr/>
              </p:nvGrpSpPr>
              <p:grpSpPr>
                <a:xfrm>
                  <a:off x="11190563" y="1827754"/>
                  <a:ext cx="209006" cy="212690"/>
                  <a:chOff x="11190563" y="1827754"/>
                  <a:chExt cx="209006" cy="212690"/>
                </a:xfrm>
              </p:grpSpPr>
              <p:sp>
                <p:nvSpPr>
                  <p:cNvPr id="414" name="Google Shape;414;p2"/>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5" name="Google Shape;415;p2"/>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16" name="Google Shape;416;p2"/>
                <p:cNvGrpSpPr/>
                <p:nvPr/>
              </p:nvGrpSpPr>
              <p:grpSpPr>
                <a:xfrm>
                  <a:off x="10932301" y="1885932"/>
                  <a:ext cx="382548" cy="334248"/>
                  <a:chOff x="10932301" y="1885932"/>
                  <a:chExt cx="382548" cy="334248"/>
                </a:xfrm>
              </p:grpSpPr>
              <p:sp>
                <p:nvSpPr>
                  <p:cNvPr id="417" name="Google Shape;417;p2"/>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8" name="Google Shape;418;p2"/>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19" name="Google Shape;419;p2"/>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420" name="Google Shape;420;p2"/>
            <p:cNvGrpSpPr/>
            <p:nvPr/>
          </p:nvGrpSpPr>
          <p:grpSpPr>
            <a:xfrm>
              <a:off x="2451372" y="7926631"/>
              <a:ext cx="1640705" cy="1710795"/>
              <a:chOff x="10913347" y="1720888"/>
              <a:chExt cx="918545" cy="957731"/>
            </a:xfrm>
          </p:grpSpPr>
          <p:grpSp>
            <p:nvGrpSpPr>
              <p:cNvPr id="421" name="Google Shape;421;p2"/>
              <p:cNvGrpSpPr/>
              <p:nvPr/>
            </p:nvGrpSpPr>
            <p:grpSpPr>
              <a:xfrm>
                <a:off x="10913347" y="1960327"/>
                <a:ext cx="918545" cy="718292"/>
                <a:chOff x="10913347" y="1960327"/>
                <a:chExt cx="918545" cy="718292"/>
              </a:xfrm>
            </p:grpSpPr>
            <p:sp>
              <p:nvSpPr>
                <p:cNvPr id="422" name="Google Shape;422;p2"/>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23" name="Google Shape;423;p2"/>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24" name="Google Shape;424;p2"/>
              <p:cNvGrpSpPr/>
              <p:nvPr/>
            </p:nvGrpSpPr>
            <p:grpSpPr>
              <a:xfrm>
                <a:off x="10974609" y="2212942"/>
                <a:ext cx="209169" cy="209168"/>
                <a:chOff x="10974609" y="2212942"/>
                <a:chExt cx="209169" cy="209168"/>
              </a:xfrm>
            </p:grpSpPr>
            <p:sp>
              <p:nvSpPr>
                <p:cNvPr id="425" name="Google Shape;425;p2"/>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26" name="Google Shape;426;p2"/>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27" name="Google Shape;427;p2"/>
              <p:cNvGrpSpPr/>
              <p:nvPr/>
            </p:nvGrpSpPr>
            <p:grpSpPr>
              <a:xfrm>
                <a:off x="11175206" y="2363437"/>
                <a:ext cx="209168" cy="209168"/>
                <a:chOff x="11175206" y="2363437"/>
                <a:chExt cx="209168" cy="209168"/>
              </a:xfrm>
            </p:grpSpPr>
            <p:sp>
              <p:nvSpPr>
                <p:cNvPr id="428" name="Google Shape;428;p2"/>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29" name="Google Shape;429;p2"/>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30" name="Google Shape;430;p2"/>
              <p:cNvGrpSpPr/>
              <p:nvPr/>
            </p:nvGrpSpPr>
            <p:grpSpPr>
              <a:xfrm>
                <a:off x="11516391" y="2092546"/>
                <a:ext cx="209169" cy="209168"/>
                <a:chOff x="11516391" y="2092546"/>
                <a:chExt cx="209169" cy="209168"/>
              </a:xfrm>
            </p:grpSpPr>
            <p:sp>
              <p:nvSpPr>
                <p:cNvPr id="431" name="Google Shape;431;p2"/>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32" name="Google Shape;432;p2"/>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33" name="Google Shape;433;p2"/>
              <p:cNvGrpSpPr/>
              <p:nvPr/>
            </p:nvGrpSpPr>
            <p:grpSpPr>
              <a:xfrm>
                <a:off x="11426094" y="2333338"/>
                <a:ext cx="209169" cy="209168"/>
                <a:chOff x="11426094" y="2333338"/>
                <a:chExt cx="209169" cy="209168"/>
              </a:xfrm>
            </p:grpSpPr>
            <p:sp>
              <p:nvSpPr>
                <p:cNvPr id="434" name="Google Shape;434;p2"/>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35" name="Google Shape;435;p2"/>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36" name="Google Shape;436;p2"/>
              <p:cNvGrpSpPr/>
              <p:nvPr/>
            </p:nvGrpSpPr>
            <p:grpSpPr>
              <a:xfrm>
                <a:off x="10932301" y="1720888"/>
                <a:ext cx="646499" cy="499292"/>
                <a:chOff x="10932301" y="1720888"/>
                <a:chExt cx="646499" cy="499292"/>
              </a:xfrm>
            </p:grpSpPr>
            <p:grpSp>
              <p:nvGrpSpPr>
                <p:cNvPr id="437" name="Google Shape;437;p2"/>
                <p:cNvGrpSpPr/>
                <p:nvPr/>
              </p:nvGrpSpPr>
              <p:grpSpPr>
                <a:xfrm>
                  <a:off x="11292848" y="1720888"/>
                  <a:ext cx="285952" cy="231831"/>
                  <a:chOff x="11292848" y="1720888"/>
                  <a:chExt cx="285952" cy="231831"/>
                </a:xfrm>
              </p:grpSpPr>
              <p:sp>
                <p:nvSpPr>
                  <p:cNvPr id="438" name="Google Shape;438;p2"/>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39" name="Google Shape;439;p2"/>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40" name="Google Shape;440;p2"/>
                <p:cNvGrpSpPr/>
                <p:nvPr/>
              </p:nvGrpSpPr>
              <p:grpSpPr>
                <a:xfrm>
                  <a:off x="11190563" y="1827754"/>
                  <a:ext cx="209006" cy="212690"/>
                  <a:chOff x="11190563" y="1827754"/>
                  <a:chExt cx="209006" cy="212690"/>
                </a:xfrm>
              </p:grpSpPr>
              <p:sp>
                <p:nvSpPr>
                  <p:cNvPr id="441" name="Google Shape;441;p2"/>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42" name="Google Shape;442;p2"/>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43" name="Google Shape;443;p2"/>
                <p:cNvGrpSpPr/>
                <p:nvPr/>
              </p:nvGrpSpPr>
              <p:grpSpPr>
                <a:xfrm>
                  <a:off x="10932301" y="1885932"/>
                  <a:ext cx="382548" cy="334248"/>
                  <a:chOff x="10932301" y="1885932"/>
                  <a:chExt cx="382548" cy="334248"/>
                </a:xfrm>
              </p:grpSpPr>
              <p:sp>
                <p:nvSpPr>
                  <p:cNvPr id="444" name="Google Shape;444;p2"/>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45" name="Google Shape;445;p2"/>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46" name="Google Shape;446;p2"/>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447" name="Google Shape;447;p2"/>
          <p:cNvGrpSpPr/>
          <p:nvPr/>
        </p:nvGrpSpPr>
        <p:grpSpPr>
          <a:xfrm>
            <a:off x="10049026" y="2849406"/>
            <a:ext cx="985054" cy="1140491"/>
            <a:chOff x="8390004" y="456115"/>
            <a:chExt cx="904162" cy="1046834"/>
          </a:xfrm>
        </p:grpSpPr>
        <p:grpSp>
          <p:nvGrpSpPr>
            <p:cNvPr id="448" name="Google Shape;448;p2"/>
            <p:cNvGrpSpPr/>
            <p:nvPr/>
          </p:nvGrpSpPr>
          <p:grpSpPr>
            <a:xfrm>
              <a:off x="8390004" y="1344626"/>
              <a:ext cx="193429" cy="158323"/>
              <a:chOff x="8390004" y="1344626"/>
              <a:chExt cx="193429" cy="158323"/>
            </a:xfrm>
          </p:grpSpPr>
          <p:sp>
            <p:nvSpPr>
              <p:cNvPr id="449" name="Google Shape;449;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0" name="Google Shape;450;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51" name="Google Shape;451;p2"/>
            <p:cNvGrpSpPr/>
            <p:nvPr/>
          </p:nvGrpSpPr>
          <p:grpSpPr>
            <a:xfrm>
              <a:off x="8437418" y="1249718"/>
              <a:ext cx="235873" cy="221893"/>
              <a:chOff x="8437418" y="1249718"/>
              <a:chExt cx="235873" cy="221893"/>
            </a:xfrm>
          </p:grpSpPr>
          <p:sp>
            <p:nvSpPr>
              <p:cNvPr id="452" name="Google Shape;452;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3" name="Google Shape;453;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54" name="Google Shape;454;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5" name="Google Shape;455;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456" name="Google Shape;456;p2"/>
            <p:cNvGrpSpPr/>
            <p:nvPr/>
          </p:nvGrpSpPr>
          <p:grpSpPr>
            <a:xfrm>
              <a:off x="8433011" y="1095392"/>
              <a:ext cx="388579" cy="353169"/>
              <a:chOff x="8433011" y="1095392"/>
              <a:chExt cx="388579" cy="353169"/>
            </a:xfrm>
          </p:grpSpPr>
          <p:sp>
            <p:nvSpPr>
              <p:cNvPr id="457" name="Google Shape;457;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8" name="Google Shape;458;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59" name="Google Shape;459;p2"/>
            <p:cNvGrpSpPr/>
            <p:nvPr/>
          </p:nvGrpSpPr>
          <p:grpSpPr>
            <a:xfrm>
              <a:off x="8457991" y="456115"/>
              <a:ext cx="836175" cy="922341"/>
              <a:chOff x="8457991" y="456115"/>
              <a:chExt cx="836175" cy="922341"/>
            </a:xfrm>
          </p:grpSpPr>
          <p:sp>
            <p:nvSpPr>
              <p:cNvPr id="460" name="Google Shape;460;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1" name="Google Shape;461;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62" name="Google Shape;462;p2"/>
            <p:cNvGrpSpPr/>
            <p:nvPr/>
          </p:nvGrpSpPr>
          <p:grpSpPr>
            <a:xfrm>
              <a:off x="9017765" y="1062485"/>
              <a:ext cx="43394" cy="51843"/>
              <a:chOff x="9017765" y="1062485"/>
              <a:chExt cx="43394" cy="51843"/>
            </a:xfrm>
          </p:grpSpPr>
          <p:sp>
            <p:nvSpPr>
              <p:cNvPr id="463" name="Google Shape;463;p2"/>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4" name="Google Shape;464;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65" name="Google Shape;465;p2"/>
            <p:cNvGrpSpPr/>
            <p:nvPr/>
          </p:nvGrpSpPr>
          <p:grpSpPr>
            <a:xfrm>
              <a:off x="8715085" y="603328"/>
              <a:ext cx="436817" cy="522335"/>
              <a:chOff x="8715085" y="603328"/>
              <a:chExt cx="436817" cy="522335"/>
            </a:xfrm>
          </p:grpSpPr>
          <p:sp>
            <p:nvSpPr>
              <p:cNvPr id="466" name="Google Shape;466;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7" name="Google Shape;467;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68" name="Google Shape;468;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9" name="Google Shape;469;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0" name="Google Shape;470;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71" name="Google Shape;471;p2"/>
          <p:cNvGrpSpPr/>
          <p:nvPr/>
        </p:nvGrpSpPr>
        <p:grpSpPr>
          <a:xfrm>
            <a:off x="3427318" y="535007"/>
            <a:ext cx="1024218" cy="947393"/>
            <a:chOff x="1560766" y="5405182"/>
            <a:chExt cx="928687" cy="859028"/>
          </a:xfrm>
        </p:grpSpPr>
        <p:grpSp>
          <p:nvGrpSpPr>
            <p:cNvPr id="472" name="Google Shape;472;p2"/>
            <p:cNvGrpSpPr/>
            <p:nvPr/>
          </p:nvGrpSpPr>
          <p:grpSpPr>
            <a:xfrm>
              <a:off x="1580864" y="5520975"/>
              <a:ext cx="202501" cy="481393"/>
              <a:chOff x="1580864" y="5520975"/>
              <a:chExt cx="202501" cy="481393"/>
            </a:xfrm>
          </p:grpSpPr>
          <p:sp>
            <p:nvSpPr>
              <p:cNvPr id="473" name="Google Shape;473;p2"/>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4" name="Google Shape;474;p2"/>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75" name="Google Shape;475;p2"/>
            <p:cNvGrpSpPr/>
            <p:nvPr/>
          </p:nvGrpSpPr>
          <p:grpSpPr>
            <a:xfrm>
              <a:off x="1615001" y="5405182"/>
              <a:ext cx="134227" cy="78931"/>
              <a:chOff x="1615001" y="5405182"/>
              <a:chExt cx="134227" cy="78931"/>
            </a:xfrm>
          </p:grpSpPr>
          <p:sp>
            <p:nvSpPr>
              <p:cNvPr id="476" name="Google Shape;476;p2"/>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7" name="Google Shape;477;p2"/>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78" name="Google Shape;478;p2"/>
            <p:cNvGrpSpPr/>
            <p:nvPr/>
          </p:nvGrpSpPr>
          <p:grpSpPr>
            <a:xfrm>
              <a:off x="1580941" y="5455538"/>
              <a:ext cx="202347" cy="99441"/>
              <a:chOff x="1580941" y="5455538"/>
              <a:chExt cx="202347" cy="99441"/>
            </a:xfrm>
          </p:grpSpPr>
          <p:sp>
            <p:nvSpPr>
              <p:cNvPr id="479" name="Google Shape;479;p2"/>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0" name="Google Shape;480;p2"/>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1" name="Google Shape;481;p2"/>
            <p:cNvGrpSpPr/>
            <p:nvPr/>
          </p:nvGrpSpPr>
          <p:grpSpPr>
            <a:xfrm>
              <a:off x="1757076" y="5521165"/>
              <a:ext cx="202596" cy="481393"/>
              <a:chOff x="1757076" y="5521165"/>
              <a:chExt cx="202596" cy="481393"/>
            </a:xfrm>
          </p:grpSpPr>
          <p:sp>
            <p:nvSpPr>
              <p:cNvPr id="482" name="Google Shape;482;p2"/>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3" name="Google Shape;483;p2"/>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4" name="Google Shape;484;p2"/>
            <p:cNvGrpSpPr/>
            <p:nvPr/>
          </p:nvGrpSpPr>
          <p:grpSpPr>
            <a:xfrm>
              <a:off x="1791213" y="5405437"/>
              <a:ext cx="134227" cy="78867"/>
              <a:chOff x="1791213" y="5405437"/>
              <a:chExt cx="134227" cy="78867"/>
            </a:xfrm>
          </p:grpSpPr>
          <p:sp>
            <p:nvSpPr>
              <p:cNvPr id="485" name="Google Shape;485;p2"/>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6" name="Google Shape;486;p2"/>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7" name="Google Shape;487;p2"/>
            <p:cNvGrpSpPr/>
            <p:nvPr/>
          </p:nvGrpSpPr>
          <p:grpSpPr>
            <a:xfrm>
              <a:off x="1757267" y="5455729"/>
              <a:ext cx="202343" cy="99535"/>
              <a:chOff x="1757267" y="5455729"/>
              <a:chExt cx="202343" cy="99535"/>
            </a:xfrm>
          </p:grpSpPr>
          <p:sp>
            <p:nvSpPr>
              <p:cNvPr id="488" name="Google Shape;488;p2"/>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9" name="Google Shape;489;p2"/>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0" name="Google Shape;490;p2"/>
            <p:cNvGrpSpPr/>
            <p:nvPr/>
          </p:nvGrpSpPr>
          <p:grpSpPr>
            <a:xfrm>
              <a:off x="1931003" y="5526594"/>
              <a:ext cx="202596" cy="481393"/>
              <a:chOff x="1931003" y="5526594"/>
              <a:chExt cx="202596" cy="481393"/>
            </a:xfrm>
          </p:grpSpPr>
          <p:sp>
            <p:nvSpPr>
              <p:cNvPr id="491" name="Google Shape;491;p2"/>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92" name="Google Shape;492;p2"/>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3" name="Google Shape;493;p2"/>
            <p:cNvGrpSpPr/>
            <p:nvPr/>
          </p:nvGrpSpPr>
          <p:grpSpPr>
            <a:xfrm>
              <a:off x="1965235" y="5405437"/>
              <a:ext cx="134227" cy="78867"/>
              <a:chOff x="1965235" y="5405437"/>
              <a:chExt cx="134227" cy="78867"/>
            </a:xfrm>
          </p:grpSpPr>
          <p:sp>
            <p:nvSpPr>
              <p:cNvPr id="494" name="Google Shape;494;p2"/>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95" name="Google Shape;495;p2"/>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6" name="Google Shape;496;p2"/>
            <p:cNvGrpSpPr/>
            <p:nvPr/>
          </p:nvGrpSpPr>
          <p:grpSpPr>
            <a:xfrm>
              <a:off x="1931256" y="5455729"/>
              <a:ext cx="202281" cy="99535"/>
              <a:chOff x="1931256" y="5455729"/>
              <a:chExt cx="202281" cy="99535"/>
            </a:xfrm>
          </p:grpSpPr>
          <p:sp>
            <p:nvSpPr>
              <p:cNvPr id="497" name="Google Shape;497;p2"/>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98" name="Google Shape;498;p2"/>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9" name="Google Shape;499;p2"/>
            <p:cNvGrpSpPr/>
            <p:nvPr/>
          </p:nvGrpSpPr>
          <p:grpSpPr>
            <a:xfrm>
              <a:off x="2099210" y="5526690"/>
              <a:ext cx="202601" cy="481298"/>
              <a:chOff x="2099210" y="5526690"/>
              <a:chExt cx="202601" cy="481298"/>
            </a:xfrm>
          </p:grpSpPr>
          <p:sp>
            <p:nvSpPr>
              <p:cNvPr id="500" name="Google Shape;500;p2"/>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1" name="Google Shape;501;p2"/>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02" name="Google Shape;502;p2"/>
            <p:cNvGrpSpPr/>
            <p:nvPr/>
          </p:nvGrpSpPr>
          <p:grpSpPr>
            <a:xfrm>
              <a:off x="2133447" y="5405437"/>
              <a:ext cx="134227" cy="78867"/>
              <a:chOff x="2133447" y="5405437"/>
              <a:chExt cx="134227" cy="78867"/>
            </a:xfrm>
          </p:grpSpPr>
          <p:sp>
            <p:nvSpPr>
              <p:cNvPr id="503" name="Google Shape;503;p2"/>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4" name="Google Shape;504;p2"/>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05" name="Google Shape;505;p2"/>
            <p:cNvGrpSpPr/>
            <p:nvPr/>
          </p:nvGrpSpPr>
          <p:grpSpPr>
            <a:xfrm>
              <a:off x="2099467" y="5455729"/>
              <a:ext cx="202281" cy="99535"/>
              <a:chOff x="2099467" y="5455729"/>
              <a:chExt cx="202281" cy="99535"/>
            </a:xfrm>
          </p:grpSpPr>
          <p:sp>
            <p:nvSpPr>
              <p:cNvPr id="506" name="Google Shape;506;p2"/>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7" name="Google Shape;507;p2"/>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08" name="Google Shape;508;p2"/>
            <p:cNvGrpSpPr/>
            <p:nvPr/>
          </p:nvGrpSpPr>
          <p:grpSpPr>
            <a:xfrm>
              <a:off x="2273236" y="5521165"/>
              <a:ext cx="202596" cy="481393"/>
              <a:chOff x="2273236" y="5521165"/>
              <a:chExt cx="202596" cy="481393"/>
            </a:xfrm>
          </p:grpSpPr>
          <p:sp>
            <p:nvSpPr>
              <p:cNvPr id="509" name="Google Shape;509;p2"/>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0" name="Google Shape;510;p2"/>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1" name="Google Shape;511;p2"/>
            <p:cNvGrpSpPr/>
            <p:nvPr/>
          </p:nvGrpSpPr>
          <p:grpSpPr>
            <a:xfrm>
              <a:off x="2307373" y="5405437"/>
              <a:ext cx="134227" cy="78867"/>
              <a:chOff x="2307373" y="5405437"/>
              <a:chExt cx="134227" cy="78867"/>
            </a:xfrm>
          </p:grpSpPr>
          <p:sp>
            <p:nvSpPr>
              <p:cNvPr id="512" name="Google Shape;512;p2"/>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3" name="Google Shape;513;p2"/>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4" name="Google Shape;514;p2"/>
            <p:cNvGrpSpPr/>
            <p:nvPr/>
          </p:nvGrpSpPr>
          <p:grpSpPr>
            <a:xfrm>
              <a:off x="2273427" y="5455729"/>
              <a:ext cx="202310" cy="99535"/>
              <a:chOff x="2273427" y="5455729"/>
              <a:chExt cx="202310" cy="99535"/>
            </a:xfrm>
          </p:grpSpPr>
          <p:sp>
            <p:nvSpPr>
              <p:cNvPr id="515" name="Google Shape;515;p2"/>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6" name="Google Shape;516;p2"/>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7" name="Google Shape;517;p2"/>
            <p:cNvGrpSpPr/>
            <p:nvPr/>
          </p:nvGrpSpPr>
          <p:grpSpPr>
            <a:xfrm>
              <a:off x="1560766" y="5782817"/>
              <a:ext cx="928687" cy="481393"/>
              <a:chOff x="1560766" y="5782817"/>
              <a:chExt cx="928687" cy="481393"/>
            </a:xfrm>
          </p:grpSpPr>
          <p:sp>
            <p:nvSpPr>
              <p:cNvPr id="518" name="Google Shape;518;p2"/>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9" name="Google Shape;519;p2"/>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20" name="Google Shape;520;p2"/>
            <p:cNvGrpSpPr/>
            <p:nvPr/>
          </p:nvGrpSpPr>
          <p:grpSpPr>
            <a:xfrm>
              <a:off x="1724405" y="5870161"/>
              <a:ext cx="612267" cy="284988"/>
              <a:chOff x="1724405" y="5870161"/>
              <a:chExt cx="612267" cy="284988"/>
            </a:xfrm>
          </p:grpSpPr>
          <p:sp>
            <p:nvSpPr>
              <p:cNvPr id="521" name="Google Shape;521;p2"/>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22" name="Google Shape;522;p2"/>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523" name="Google Shape;523;p2"/>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24" name="Google Shape;524;p2"/>
          <p:cNvGrpSpPr/>
          <p:nvPr/>
        </p:nvGrpSpPr>
        <p:grpSpPr>
          <a:xfrm>
            <a:off x="3427318" y="535007"/>
            <a:ext cx="1024218" cy="947393"/>
            <a:chOff x="1560766" y="5405182"/>
            <a:chExt cx="928687" cy="859028"/>
          </a:xfrm>
        </p:grpSpPr>
        <p:grpSp>
          <p:nvGrpSpPr>
            <p:cNvPr id="525" name="Google Shape;525;p2"/>
            <p:cNvGrpSpPr/>
            <p:nvPr/>
          </p:nvGrpSpPr>
          <p:grpSpPr>
            <a:xfrm>
              <a:off x="1580864" y="5520975"/>
              <a:ext cx="202501" cy="481393"/>
              <a:chOff x="1580864" y="5520975"/>
              <a:chExt cx="202501" cy="481393"/>
            </a:xfrm>
          </p:grpSpPr>
          <p:sp>
            <p:nvSpPr>
              <p:cNvPr id="526" name="Google Shape;526;p2"/>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27" name="Google Shape;527;p2"/>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28" name="Google Shape;528;p2"/>
            <p:cNvGrpSpPr/>
            <p:nvPr/>
          </p:nvGrpSpPr>
          <p:grpSpPr>
            <a:xfrm>
              <a:off x="1615001" y="5405182"/>
              <a:ext cx="134227" cy="78931"/>
              <a:chOff x="1615001" y="5405182"/>
              <a:chExt cx="134227" cy="78931"/>
            </a:xfrm>
          </p:grpSpPr>
          <p:sp>
            <p:nvSpPr>
              <p:cNvPr id="529" name="Google Shape;529;p2"/>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0" name="Google Shape;530;p2"/>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31" name="Google Shape;531;p2"/>
            <p:cNvGrpSpPr/>
            <p:nvPr/>
          </p:nvGrpSpPr>
          <p:grpSpPr>
            <a:xfrm>
              <a:off x="1580941" y="5455538"/>
              <a:ext cx="202347" cy="99441"/>
              <a:chOff x="1580941" y="5455538"/>
              <a:chExt cx="202347" cy="99441"/>
            </a:xfrm>
          </p:grpSpPr>
          <p:sp>
            <p:nvSpPr>
              <p:cNvPr id="532" name="Google Shape;532;p2"/>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3" name="Google Shape;533;p2"/>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34" name="Google Shape;534;p2"/>
            <p:cNvGrpSpPr/>
            <p:nvPr/>
          </p:nvGrpSpPr>
          <p:grpSpPr>
            <a:xfrm>
              <a:off x="1757076" y="5521165"/>
              <a:ext cx="202596" cy="481393"/>
              <a:chOff x="1757076" y="5521165"/>
              <a:chExt cx="202596" cy="481393"/>
            </a:xfrm>
          </p:grpSpPr>
          <p:sp>
            <p:nvSpPr>
              <p:cNvPr id="535" name="Google Shape;535;p2"/>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6" name="Google Shape;536;p2"/>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37" name="Google Shape;537;p2"/>
            <p:cNvGrpSpPr/>
            <p:nvPr/>
          </p:nvGrpSpPr>
          <p:grpSpPr>
            <a:xfrm>
              <a:off x="1791213" y="5405437"/>
              <a:ext cx="134227" cy="78867"/>
              <a:chOff x="1791213" y="5405437"/>
              <a:chExt cx="134227" cy="78867"/>
            </a:xfrm>
          </p:grpSpPr>
          <p:sp>
            <p:nvSpPr>
              <p:cNvPr id="538" name="Google Shape;538;p2"/>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9" name="Google Shape;539;p2"/>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0" name="Google Shape;540;p2"/>
            <p:cNvGrpSpPr/>
            <p:nvPr/>
          </p:nvGrpSpPr>
          <p:grpSpPr>
            <a:xfrm>
              <a:off x="1757267" y="5455729"/>
              <a:ext cx="202343" cy="99535"/>
              <a:chOff x="1757267" y="5455729"/>
              <a:chExt cx="202343" cy="99535"/>
            </a:xfrm>
          </p:grpSpPr>
          <p:sp>
            <p:nvSpPr>
              <p:cNvPr id="541" name="Google Shape;541;p2"/>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42" name="Google Shape;542;p2"/>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3" name="Google Shape;543;p2"/>
            <p:cNvGrpSpPr/>
            <p:nvPr/>
          </p:nvGrpSpPr>
          <p:grpSpPr>
            <a:xfrm>
              <a:off x="1931003" y="5526594"/>
              <a:ext cx="202596" cy="481393"/>
              <a:chOff x="1931003" y="5526594"/>
              <a:chExt cx="202596" cy="481393"/>
            </a:xfrm>
          </p:grpSpPr>
          <p:sp>
            <p:nvSpPr>
              <p:cNvPr id="544" name="Google Shape;544;p2"/>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45" name="Google Shape;545;p2"/>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6" name="Google Shape;546;p2"/>
            <p:cNvGrpSpPr/>
            <p:nvPr/>
          </p:nvGrpSpPr>
          <p:grpSpPr>
            <a:xfrm>
              <a:off x="1965235" y="5405437"/>
              <a:ext cx="134227" cy="78867"/>
              <a:chOff x="1965235" y="5405437"/>
              <a:chExt cx="134227" cy="78867"/>
            </a:xfrm>
          </p:grpSpPr>
          <p:sp>
            <p:nvSpPr>
              <p:cNvPr id="547" name="Google Shape;547;p2"/>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48" name="Google Shape;548;p2"/>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9" name="Google Shape;549;p2"/>
            <p:cNvGrpSpPr/>
            <p:nvPr/>
          </p:nvGrpSpPr>
          <p:grpSpPr>
            <a:xfrm>
              <a:off x="1931256" y="5455729"/>
              <a:ext cx="202281" cy="99535"/>
              <a:chOff x="1931256" y="5455729"/>
              <a:chExt cx="202281" cy="99535"/>
            </a:xfrm>
          </p:grpSpPr>
          <p:sp>
            <p:nvSpPr>
              <p:cNvPr id="550" name="Google Shape;550;p2"/>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51" name="Google Shape;551;p2"/>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52" name="Google Shape;552;p2"/>
            <p:cNvGrpSpPr/>
            <p:nvPr/>
          </p:nvGrpSpPr>
          <p:grpSpPr>
            <a:xfrm>
              <a:off x="2099210" y="5526690"/>
              <a:ext cx="202601" cy="481298"/>
              <a:chOff x="2099210" y="5526690"/>
              <a:chExt cx="202601" cy="481298"/>
            </a:xfrm>
          </p:grpSpPr>
          <p:sp>
            <p:nvSpPr>
              <p:cNvPr id="553" name="Google Shape;553;p2"/>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54" name="Google Shape;554;p2"/>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55" name="Google Shape;555;p2"/>
            <p:cNvGrpSpPr/>
            <p:nvPr/>
          </p:nvGrpSpPr>
          <p:grpSpPr>
            <a:xfrm>
              <a:off x="2133447" y="5405437"/>
              <a:ext cx="134227" cy="78867"/>
              <a:chOff x="2133447" y="5405437"/>
              <a:chExt cx="134227" cy="78867"/>
            </a:xfrm>
          </p:grpSpPr>
          <p:sp>
            <p:nvSpPr>
              <p:cNvPr id="556" name="Google Shape;556;p2"/>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57" name="Google Shape;557;p2"/>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58" name="Google Shape;558;p2"/>
            <p:cNvGrpSpPr/>
            <p:nvPr/>
          </p:nvGrpSpPr>
          <p:grpSpPr>
            <a:xfrm>
              <a:off x="2099467" y="5455729"/>
              <a:ext cx="202281" cy="99535"/>
              <a:chOff x="2099467" y="5455729"/>
              <a:chExt cx="202281" cy="99535"/>
            </a:xfrm>
          </p:grpSpPr>
          <p:sp>
            <p:nvSpPr>
              <p:cNvPr id="559" name="Google Shape;559;p2"/>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0" name="Google Shape;560;p2"/>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61" name="Google Shape;561;p2"/>
            <p:cNvGrpSpPr/>
            <p:nvPr/>
          </p:nvGrpSpPr>
          <p:grpSpPr>
            <a:xfrm>
              <a:off x="2273236" y="5521165"/>
              <a:ext cx="202596" cy="481393"/>
              <a:chOff x="2273236" y="5521165"/>
              <a:chExt cx="202596" cy="481393"/>
            </a:xfrm>
          </p:grpSpPr>
          <p:sp>
            <p:nvSpPr>
              <p:cNvPr id="562" name="Google Shape;562;p2"/>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3" name="Google Shape;563;p2"/>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64" name="Google Shape;564;p2"/>
            <p:cNvGrpSpPr/>
            <p:nvPr/>
          </p:nvGrpSpPr>
          <p:grpSpPr>
            <a:xfrm>
              <a:off x="2307373" y="5405437"/>
              <a:ext cx="134227" cy="78867"/>
              <a:chOff x="2307373" y="5405437"/>
              <a:chExt cx="134227" cy="78867"/>
            </a:xfrm>
          </p:grpSpPr>
          <p:sp>
            <p:nvSpPr>
              <p:cNvPr id="565" name="Google Shape;565;p2"/>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6" name="Google Shape;566;p2"/>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67" name="Google Shape;567;p2"/>
            <p:cNvGrpSpPr/>
            <p:nvPr/>
          </p:nvGrpSpPr>
          <p:grpSpPr>
            <a:xfrm>
              <a:off x="2273427" y="5455729"/>
              <a:ext cx="202310" cy="99535"/>
              <a:chOff x="2273427" y="5455729"/>
              <a:chExt cx="202310" cy="99535"/>
            </a:xfrm>
          </p:grpSpPr>
          <p:sp>
            <p:nvSpPr>
              <p:cNvPr id="568" name="Google Shape;568;p2"/>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9" name="Google Shape;569;p2"/>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70" name="Google Shape;570;p2"/>
            <p:cNvGrpSpPr/>
            <p:nvPr/>
          </p:nvGrpSpPr>
          <p:grpSpPr>
            <a:xfrm>
              <a:off x="1560766" y="5782817"/>
              <a:ext cx="928687" cy="481393"/>
              <a:chOff x="1560766" y="5782817"/>
              <a:chExt cx="928687" cy="481393"/>
            </a:xfrm>
          </p:grpSpPr>
          <p:sp>
            <p:nvSpPr>
              <p:cNvPr id="571" name="Google Shape;571;p2"/>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72" name="Google Shape;572;p2"/>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73" name="Google Shape;573;p2"/>
            <p:cNvGrpSpPr/>
            <p:nvPr/>
          </p:nvGrpSpPr>
          <p:grpSpPr>
            <a:xfrm>
              <a:off x="1724405" y="5870161"/>
              <a:ext cx="612267" cy="284988"/>
              <a:chOff x="1724405" y="5870161"/>
              <a:chExt cx="612267" cy="284988"/>
            </a:xfrm>
          </p:grpSpPr>
          <p:sp>
            <p:nvSpPr>
              <p:cNvPr id="574" name="Google Shape;574;p2"/>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75" name="Google Shape;575;p2"/>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576" name="Google Shape;576;p2"/>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Tree>
    <p:extLst>
      <p:ext uri="{BB962C8B-B14F-4D97-AF65-F5344CB8AC3E}">
        <p14:creationId xmlns:p14="http://schemas.microsoft.com/office/powerpoint/2010/main" val="249380700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002 This bundle includes">
  <p:cSld name="002 This bundle includes">
    <p:spTree>
      <p:nvGrpSpPr>
        <p:cNvPr id="1" name="Shape 577"/>
        <p:cNvGrpSpPr/>
        <p:nvPr/>
      </p:nvGrpSpPr>
      <p:grpSpPr>
        <a:xfrm>
          <a:off x="0" y="0"/>
          <a:ext cx="0" cy="0"/>
          <a:chOff x="0" y="0"/>
          <a:chExt cx="0" cy="0"/>
        </a:xfrm>
      </p:grpSpPr>
      <p:sp>
        <p:nvSpPr>
          <p:cNvPr id="578" name="Google Shape;578;p3"/>
          <p:cNvSpPr/>
          <p:nvPr/>
        </p:nvSpPr>
        <p:spPr>
          <a:xfrm>
            <a:off x="562573" y="540000"/>
            <a:ext cx="11124351"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79" name="Google Shape;579;p3"/>
          <p:cNvSpPr/>
          <p:nvPr/>
        </p:nvSpPr>
        <p:spPr>
          <a:xfrm>
            <a:off x="537684" y="540000"/>
            <a:ext cx="11124351"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0" name="Google Shape;580;p3"/>
          <p:cNvSpPr/>
          <p:nvPr/>
        </p:nvSpPr>
        <p:spPr>
          <a:xfrm>
            <a:off x="727100" y="1866860"/>
            <a:ext cx="10737777" cy="428908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1" name="Google Shape;581;p3"/>
          <p:cNvSpPr txBox="1"/>
          <p:nvPr/>
        </p:nvSpPr>
        <p:spPr>
          <a:xfrm>
            <a:off x="1365025" y="584613"/>
            <a:ext cx="9842800" cy="141575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4000" b="1" i="0" u="none" strike="noStrike" kern="0" cap="none" spc="0" normalizeH="0" baseline="0" noProof="0">
                <a:ln>
                  <a:noFill/>
                </a:ln>
                <a:solidFill>
                  <a:srgbClr val="000000"/>
                </a:solidFill>
                <a:effectLst/>
                <a:uLnTx/>
                <a:uFillTx/>
                <a:latin typeface="Pompiere"/>
                <a:ea typeface="Pompiere"/>
                <a:cs typeface="Pompiere"/>
                <a:sym typeface="Pompiere"/>
              </a:rPr>
              <a:t>This bundle includes the following layouts:</a:t>
            </a:r>
            <a:endParaRPr kumimoji="0" sz="4000" b="1" i="0" u="none" strike="noStrike" kern="0" cap="none" spc="0" normalizeH="0" baseline="0" noProof="0">
              <a:ln>
                <a:noFill/>
              </a:ln>
              <a:solidFill>
                <a:srgbClr val="000000"/>
              </a:solidFill>
              <a:effectLst/>
              <a:uLnTx/>
              <a:uFillTx/>
              <a:latin typeface="Pompiere"/>
              <a:ea typeface="Pompiere"/>
              <a:cs typeface="Pompiere"/>
              <a:sym typeface="Pompiere"/>
            </a:endParaRPr>
          </a:p>
        </p:txBody>
      </p:sp>
      <p:sp>
        <p:nvSpPr>
          <p:cNvPr id="582" name="Google Shape;582;p3"/>
          <p:cNvSpPr txBox="1"/>
          <p:nvPr/>
        </p:nvSpPr>
        <p:spPr>
          <a:xfrm>
            <a:off x="1012650" y="2058067"/>
            <a:ext cx="9585600" cy="3326000"/>
          </a:xfrm>
          <a:prstGeom prst="rect">
            <a:avLst/>
          </a:prstGeom>
          <a:noFill/>
          <a:ln>
            <a:noFill/>
          </a:ln>
        </p:spPr>
        <p:txBody>
          <a:bodyPr spcFirstLastPara="1" wrap="square" lIns="91433" tIns="91433" rIns="91433" bIns="91433" anchor="t" anchorCtr="0">
            <a:noAutofit/>
          </a:bodyPr>
          <a:lstStyle/>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Frayer model</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Weekly planner</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Station rotation</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Choice board</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Bingo</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One, two, three and four blocks for analysis, comparisons and free writing</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Class debate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Parts of a story</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Collecting evidence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Cause and effect / Causes and consequences</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Hierarchy diagrams</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Bracket Challenge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Morning meeting template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583" name="Google Shape;583;p3"/>
          <p:cNvSpPr txBox="1"/>
          <p:nvPr/>
        </p:nvSpPr>
        <p:spPr>
          <a:xfrm>
            <a:off x="907833" y="5735050"/>
            <a:ext cx="10424000" cy="413000"/>
          </a:xfrm>
          <a:prstGeom prst="rect">
            <a:avLst/>
          </a:prstGeom>
          <a:noFill/>
          <a:ln>
            <a:noFill/>
          </a:ln>
        </p:spPr>
        <p:txBody>
          <a:bodyPr spcFirstLastPara="1" wrap="square" lIns="91433" tIns="91433" rIns="91433" bIns="91433" anchor="t" anchorCtr="0">
            <a:no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1000" b="0" i="0" u="none" strike="noStrike" kern="0" cap="none" spc="0" normalizeH="0" baseline="0" noProof="0">
                <a:ln>
                  <a:noFill/>
                </a:ln>
                <a:solidFill>
                  <a:srgbClr val="000000"/>
                </a:solidFill>
                <a:effectLst/>
                <a:uLnTx/>
                <a:uFillTx/>
                <a:latin typeface="Questrial"/>
                <a:ea typeface="Questrial"/>
                <a:cs typeface="Questrial"/>
                <a:sym typeface="Questrial"/>
              </a:rPr>
              <a:t>*Use them in PowerPoint or Google Slides. Or customize them, save them as JPEG and use them in Google Jamboard or Microsoft Whiteboard. - Or print them out if you prefer. - </a:t>
            </a:r>
            <a:endParaRPr kumimoji="0" sz="1000"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584" name="Google Shape;584;p3"/>
          <p:cNvSpPr/>
          <p:nvPr/>
        </p:nvSpPr>
        <p:spPr>
          <a:xfrm>
            <a:off x="10864800" y="1664367"/>
            <a:ext cx="841967" cy="749811"/>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5" name="Google Shape;585;p3"/>
          <p:cNvSpPr/>
          <p:nvPr/>
        </p:nvSpPr>
        <p:spPr>
          <a:xfrm flipH="1">
            <a:off x="498917" y="1664367"/>
            <a:ext cx="841967" cy="749811"/>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6" name="Google Shape;586;p3"/>
          <p:cNvSpPr/>
          <p:nvPr/>
        </p:nvSpPr>
        <p:spPr>
          <a:xfrm rot="10800000" flipH="1">
            <a:off x="10956375" y="554911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7" name="Google Shape;587;p3"/>
          <p:cNvSpPr/>
          <p:nvPr/>
        </p:nvSpPr>
        <p:spPr>
          <a:xfrm rot="10800000">
            <a:off x="590491" y="554911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21782276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003 Hierarchy diagram 01">
  <p:cSld name="003 Hierarchy diagram 01">
    <p:spTree>
      <p:nvGrpSpPr>
        <p:cNvPr id="1" name="Shape 588"/>
        <p:cNvGrpSpPr/>
        <p:nvPr/>
      </p:nvGrpSpPr>
      <p:grpSpPr>
        <a:xfrm>
          <a:off x="0" y="0"/>
          <a:ext cx="0" cy="0"/>
          <a:chOff x="0" y="0"/>
          <a:chExt cx="0" cy="0"/>
        </a:xfrm>
      </p:grpSpPr>
      <p:cxnSp>
        <p:nvCxnSpPr>
          <p:cNvPr id="589" name="Google Shape;589;p4"/>
          <p:cNvCxnSpPr/>
          <p:nvPr/>
        </p:nvCxnSpPr>
        <p:spPr>
          <a:xfrm>
            <a:off x="6089684" y="2075485"/>
            <a:ext cx="0" cy="984000"/>
          </a:xfrm>
          <a:prstGeom prst="straightConnector1">
            <a:avLst/>
          </a:prstGeom>
          <a:noFill/>
          <a:ln w="38100" cap="rnd" cmpd="sng">
            <a:solidFill>
              <a:schemeClr val="dk1"/>
            </a:solidFill>
            <a:prstDash val="solid"/>
            <a:round/>
            <a:headEnd type="none" w="med" len="med"/>
            <a:tailEnd type="none" w="med" len="med"/>
          </a:ln>
        </p:spPr>
      </p:cxnSp>
      <p:sp>
        <p:nvSpPr>
          <p:cNvPr id="590" name="Google Shape;590;p4"/>
          <p:cNvSpPr/>
          <p:nvPr/>
        </p:nvSpPr>
        <p:spPr>
          <a:xfrm>
            <a:off x="731634" y="2347100"/>
            <a:ext cx="10727050" cy="56796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cxnSp>
        <p:nvCxnSpPr>
          <p:cNvPr id="591" name="Google Shape;591;p4"/>
          <p:cNvCxnSpPr/>
          <p:nvPr/>
        </p:nvCxnSpPr>
        <p:spPr>
          <a:xfrm rot="10800000">
            <a:off x="10201293" y="3060268"/>
            <a:ext cx="0" cy="1246800"/>
          </a:xfrm>
          <a:prstGeom prst="straightConnector1">
            <a:avLst/>
          </a:prstGeom>
          <a:noFill/>
          <a:ln w="38100" cap="rnd" cmpd="sng">
            <a:solidFill>
              <a:schemeClr val="dk1"/>
            </a:solidFill>
            <a:prstDash val="solid"/>
            <a:round/>
            <a:headEnd type="none" w="med" len="med"/>
            <a:tailEnd type="none" w="med" len="med"/>
          </a:ln>
        </p:spPr>
      </p:cxnSp>
      <p:cxnSp>
        <p:nvCxnSpPr>
          <p:cNvPr id="592" name="Google Shape;592;p4"/>
          <p:cNvCxnSpPr/>
          <p:nvPr/>
        </p:nvCxnSpPr>
        <p:spPr>
          <a:xfrm rot="10800000">
            <a:off x="1990705" y="3076559"/>
            <a:ext cx="0" cy="1246800"/>
          </a:xfrm>
          <a:prstGeom prst="straightConnector1">
            <a:avLst/>
          </a:prstGeom>
          <a:noFill/>
          <a:ln w="38100" cap="rnd" cmpd="sng">
            <a:solidFill>
              <a:schemeClr val="dk1"/>
            </a:solidFill>
            <a:prstDash val="solid"/>
            <a:round/>
            <a:headEnd type="none" w="med" len="med"/>
            <a:tailEnd type="none" w="med" len="med"/>
          </a:ln>
        </p:spPr>
      </p:cxnSp>
      <p:cxnSp>
        <p:nvCxnSpPr>
          <p:cNvPr id="593" name="Google Shape;593;p4"/>
          <p:cNvCxnSpPr/>
          <p:nvPr/>
        </p:nvCxnSpPr>
        <p:spPr>
          <a:xfrm rot="10800000">
            <a:off x="4726045" y="3076559"/>
            <a:ext cx="0" cy="1246800"/>
          </a:xfrm>
          <a:prstGeom prst="straightConnector1">
            <a:avLst/>
          </a:prstGeom>
          <a:noFill/>
          <a:ln w="38100" cap="rnd" cmpd="sng">
            <a:solidFill>
              <a:schemeClr val="dk1"/>
            </a:solidFill>
            <a:prstDash val="solid"/>
            <a:round/>
            <a:headEnd type="none" w="med" len="med"/>
            <a:tailEnd type="none" w="med" len="med"/>
          </a:ln>
        </p:spPr>
      </p:cxnSp>
      <p:cxnSp>
        <p:nvCxnSpPr>
          <p:cNvPr id="594" name="Google Shape;594;p4"/>
          <p:cNvCxnSpPr/>
          <p:nvPr/>
        </p:nvCxnSpPr>
        <p:spPr>
          <a:xfrm rot="10800000">
            <a:off x="7465953" y="3076559"/>
            <a:ext cx="0" cy="1246800"/>
          </a:xfrm>
          <a:prstGeom prst="straightConnector1">
            <a:avLst/>
          </a:prstGeom>
          <a:noFill/>
          <a:ln w="38100" cap="rnd" cmpd="sng">
            <a:solidFill>
              <a:schemeClr val="dk1"/>
            </a:solidFill>
            <a:prstDash val="solid"/>
            <a:round/>
            <a:headEnd type="none" w="med" len="med"/>
            <a:tailEnd type="none" w="med" len="med"/>
          </a:ln>
        </p:spPr>
      </p:cxnSp>
      <p:sp>
        <p:nvSpPr>
          <p:cNvPr id="595" name="Google Shape;595;p4"/>
          <p:cNvSpPr/>
          <p:nvPr/>
        </p:nvSpPr>
        <p:spPr>
          <a:xfrm>
            <a:off x="731634" y="4232700"/>
            <a:ext cx="2519069" cy="216377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6" name="Google Shape;596;p4"/>
          <p:cNvSpPr/>
          <p:nvPr/>
        </p:nvSpPr>
        <p:spPr>
          <a:xfrm>
            <a:off x="3469458" y="4232700"/>
            <a:ext cx="2517281" cy="218210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7" name="Google Shape;597;p4"/>
          <p:cNvSpPr/>
          <p:nvPr/>
        </p:nvSpPr>
        <p:spPr>
          <a:xfrm>
            <a:off x="8941309" y="4232700"/>
            <a:ext cx="2517058" cy="220512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8" name="Google Shape;598;p4"/>
          <p:cNvSpPr/>
          <p:nvPr/>
        </p:nvSpPr>
        <p:spPr>
          <a:xfrm>
            <a:off x="6205495" y="4232700"/>
            <a:ext cx="2517058" cy="223104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cxnSp>
        <p:nvCxnSpPr>
          <p:cNvPr id="599" name="Google Shape;599;p4"/>
          <p:cNvCxnSpPr/>
          <p:nvPr/>
        </p:nvCxnSpPr>
        <p:spPr>
          <a:xfrm rot="10800000" flipH="1">
            <a:off x="1990706" y="3060332"/>
            <a:ext cx="8210600" cy="16200"/>
          </a:xfrm>
          <a:prstGeom prst="straightConnector1">
            <a:avLst/>
          </a:prstGeom>
          <a:noFill/>
          <a:ln w="38100" cap="rnd" cmpd="sng">
            <a:solidFill>
              <a:schemeClr val="dk1"/>
            </a:solidFill>
            <a:prstDash val="solid"/>
            <a:round/>
            <a:headEnd type="none" w="med" len="med"/>
            <a:tailEnd type="none" w="med" len="med"/>
          </a:ln>
        </p:spPr>
      </p:cxnSp>
      <p:sp>
        <p:nvSpPr>
          <p:cNvPr id="600" name="Google Shape;600;p4"/>
          <p:cNvSpPr/>
          <p:nvPr/>
        </p:nvSpPr>
        <p:spPr>
          <a:xfrm>
            <a:off x="731634" y="3250117"/>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4"/>
          <p:cNvSpPr/>
          <p:nvPr/>
        </p:nvSpPr>
        <p:spPr>
          <a:xfrm>
            <a:off x="3469150" y="3258734"/>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4"/>
          <p:cNvSpPr/>
          <p:nvPr/>
        </p:nvSpPr>
        <p:spPr>
          <a:xfrm>
            <a:off x="6204500" y="3258734"/>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4"/>
          <p:cNvSpPr/>
          <p:nvPr/>
        </p:nvSpPr>
        <p:spPr>
          <a:xfrm>
            <a:off x="8939850" y="3258734"/>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4"/>
          <p:cNvSpPr/>
          <p:nvPr/>
        </p:nvSpPr>
        <p:spPr>
          <a:xfrm>
            <a:off x="2297067" y="1566384"/>
            <a:ext cx="7671629" cy="56796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05" name="Google Shape;605;p4"/>
          <p:cNvGrpSpPr/>
          <p:nvPr/>
        </p:nvGrpSpPr>
        <p:grpSpPr>
          <a:xfrm>
            <a:off x="10459113" y="777732"/>
            <a:ext cx="923591" cy="1093445"/>
            <a:chOff x="15662019" y="7573647"/>
            <a:chExt cx="1385387" cy="1640167"/>
          </a:xfrm>
        </p:grpSpPr>
        <p:grpSp>
          <p:nvGrpSpPr>
            <p:cNvPr id="606" name="Google Shape;606;p4"/>
            <p:cNvGrpSpPr/>
            <p:nvPr/>
          </p:nvGrpSpPr>
          <p:grpSpPr>
            <a:xfrm>
              <a:off x="15662019" y="7580072"/>
              <a:ext cx="1385387" cy="1633742"/>
              <a:chOff x="4444301" y="5303307"/>
              <a:chExt cx="837446" cy="987573"/>
            </a:xfrm>
          </p:grpSpPr>
          <p:grpSp>
            <p:nvGrpSpPr>
              <p:cNvPr id="607" name="Google Shape;607;p4"/>
              <p:cNvGrpSpPr/>
              <p:nvPr/>
            </p:nvGrpSpPr>
            <p:grpSpPr>
              <a:xfrm>
                <a:off x="4447958" y="5864581"/>
                <a:ext cx="411276" cy="403725"/>
                <a:chOff x="4447958" y="5864581"/>
                <a:chExt cx="411276" cy="403725"/>
              </a:xfrm>
            </p:grpSpPr>
            <p:sp>
              <p:nvSpPr>
                <p:cNvPr id="608" name="Google Shape;608;p4"/>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09" name="Google Shape;609;p4"/>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0" name="Google Shape;610;p4"/>
              <p:cNvGrpSpPr/>
              <p:nvPr/>
            </p:nvGrpSpPr>
            <p:grpSpPr>
              <a:xfrm>
                <a:off x="4444301" y="6116630"/>
                <a:ext cx="191552" cy="174250"/>
                <a:chOff x="4444301" y="6116630"/>
                <a:chExt cx="191552" cy="174250"/>
              </a:xfrm>
            </p:grpSpPr>
            <p:sp>
              <p:nvSpPr>
                <p:cNvPr id="611" name="Google Shape;611;p4"/>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12" name="Google Shape;612;p4"/>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3" name="Google Shape;613;p4"/>
              <p:cNvGrpSpPr/>
              <p:nvPr/>
            </p:nvGrpSpPr>
            <p:grpSpPr>
              <a:xfrm>
                <a:off x="4462311" y="5636933"/>
                <a:ext cx="572525" cy="575651"/>
                <a:chOff x="4462311" y="5636933"/>
                <a:chExt cx="572525" cy="575651"/>
              </a:xfrm>
            </p:grpSpPr>
            <p:sp>
              <p:nvSpPr>
                <p:cNvPr id="614" name="Google Shape;614;p4"/>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15" name="Google Shape;615;p4"/>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6" name="Google Shape;616;p4"/>
              <p:cNvGrpSpPr/>
              <p:nvPr/>
            </p:nvGrpSpPr>
            <p:grpSpPr>
              <a:xfrm>
                <a:off x="4751814" y="5483009"/>
                <a:ext cx="402028" cy="354862"/>
                <a:chOff x="4751814" y="5483009"/>
                <a:chExt cx="402028" cy="354862"/>
              </a:xfrm>
            </p:grpSpPr>
            <p:sp>
              <p:nvSpPr>
                <p:cNvPr id="617" name="Google Shape;617;p4"/>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18" name="Google Shape;618;p4"/>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9" name="Google Shape;619;p4"/>
              <p:cNvGrpSpPr/>
              <p:nvPr/>
            </p:nvGrpSpPr>
            <p:grpSpPr>
              <a:xfrm>
                <a:off x="4865542" y="5303307"/>
                <a:ext cx="416205" cy="387402"/>
                <a:chOff x="4865542" y="5303307"/>
                <a:chExt cx="416205" cy="387402"/>
              </a:xfrm>
            </p:grpSpPr>
            <p:sp>
              <p:nvSpPr>
                <p:cNvPr id="620" name="Google Shape;620;p4"/>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1" name="Google Shape;621;p4"/>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22" name="Google Shape;622;p4"/>
              <p:cNvGrpSpPr/>
              <p:nvPr/>
            </p:nvGrpSpPr>
            <p:grpSpPr>
              <a:xfrm>
                <a:off x="4804248" y="5401592"/>
                <a:ext cx="421233" cy="357222"/>
                <a:chOff x="4804248" y="5401592"/>
                <a:chExt cx="421233" cy="357222"/>
              </a:xfrm>
            </p:grpSpPr>
            <p:sp>
              <p:nvSpPr>
                <p:cNvPr id="623" name="Google Shape;623;p4"/>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4" name="Google Shape;624;p4"/>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25" name="Google Shape;625;p4"/>
              <p:cNvGrpSpPr/>
              <p:nvPr/>
            </p:nvGrpSpPr>
            <p:grpSpPr>
              <a:xfrm>
                <a:off x="4680264" y="5562151"/>
                <a:ext cx="421201" cy="357254"/>
                <a:chOff x="4680264" y="5562151"/>
                <a:chExt cx="421201" cy="357254"/>
              </a:xfrm>
            </p:grpSpPr>
            <p:sp>
              <p:nvSpPr>
                <p:cNvPr id="626" name="Google Shape;626;p4"/>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7" name="Google Shape;627;p4"/>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28" name="Google Shape;628;p4"/>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29" name="Google Shape;629;p4"/>
              <p:cNvGrpSpPr/>
              <p:nvPr/>
            </p:nvGrpSpPr>
            <p:grpSpPr>
              <a:xfrm>
                <a:off x="4661227" y="5807423"/>
                <a:ext cx="195857" cy="208030"/>
                <a:chOff x="4661227" y="5807423"/>
                <a:chExt cx="195857" cy="208030"/>
              </a:xfrm>
            </p:grpSpPr>
            <p:sp>
              <p:nvSpPr>
                <p:cNvPr id="630" name="Google Shape;630;p4"/>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31" name="Google Shape;631;p4"/>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32" name="Google Shape;632;p4"/>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33" name="Google Shape;633;p4"/>
            <p:cNvGrpSpPr/>
            <p:nvPr/>
          </p:nvGrpSpPr>
          <p:grpSpPr>
            <a:xfrm>
              <a:off x="15662019" y="7573647"/>
              <a:ext cx="1385387" cy="1633742"/>
              <a:chOff x="4444301" y="5303307"/>
              <a:chExt cx="837446" cy="987573"/>
            </a:xfrm>
          </p:grpSpPr>
          <p:grpSp>
            <p:nvGrpSpPr>
              <p:cNvPr id="634" name="Google Shape;634;p4"/>
              <p:cNvGrpSpPr/>
              <p:nvPr/>
            </p:nvGrpSpPr>
            <p:grpSpPr>
              <a:xfrm>
                <a:off x="4447958" y="5864581"/>
                <a:ext cx="411276" cy="403725"/>
                <a:chOff x="4447958" y="5864581"/>
                <a:chExt cx="411276" cy="403725"/>
              </a:xfrm>
            </p:grpSpPr>
            <p:sp>
              <p:nvSpPr>
                <p:cNvPr id="635" name="Google Shape;635;p4"/>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36" name="Google Shape;636;p4"/>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37" name="Google Shape;637;p4"/>
              <p:cNvGrpSpPr/>
              <p:nvPr/>
            </p:nvGrpSpPr>
            <p:grpSpPr>
              <a:xfrm>
                <a:off x="4444301" y="6116630"/>
                <a:ext cx="191552" cy="174250"/>
                <a:chOff x="4444301" y="6116630"/>
                <a:chExt cx="191552" cy="174250"/>
              </a:xfrm>
            </p:grpSpPr>
            <p:sp>
              <p:nvSpPr>
                <p:cNvPr id="638" name="Google Shape;638;p4"/>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39" name="Google Shape;639;p4"/>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0" name="Google Shape;640;p4"/>
              <p:cNvGrpSpPr/>
              <p:nvPr/>
            </p:nvGrpSpPr>
            <p:grpSpPr>
              <a:xfrm>
                <a:off x="4462311" y="5636933"/>
                <a:ext cx="572525" cy="575651"/>
                <a:chOff x="4462311" y="5636933"/>
                <a:chExt cx="572525" cy="575651"/>
              </a:xfrm>
            </p:grpSpPr>
            <p:sp>
              <p:nvSpPr>
                <p:cNvPr id="641" name="Google Shape;641;p4"/>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42" name="Google Shape;642;p4"/>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3" name="Google Shape;643;p4"/>
              <p:cNvGrpSpPr/>
              <p:nvPr/>
            </p:nvGrpSpPr>
            <p:grpSpPr>
              <a:xfrm>
                <a:off x="4751814" y="5483009"/>
                <a:ext cx="402028" cy="354862"/>
                <a:chOff x="4751814" y="5483009"/>
                <a:chExt cx="402028" cy="354862"/>
              </a:xfrm>
            </p:grpSpPr>
            <p:sp>
              <p:nvSpPr>
                <p:cNvPr id="644" name="Google Shape;644;p4"/>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45" name="Google Shape;645;p4"/>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6" name="Google Shape;646;p4"/>
              <p:cNvGrpSpPr/>
              <p:nvPr/>
            </p:nvGrpSpPr>
            <p:grpSpPr>
              <a:xfrm>
                <a:off x="4865542" y="5303307"/>
                <a:ext cx="416205" cy="387402"/>
                <a:chOff x="4865542" y="5303307"/>
                <a:chExt cx="416205" cy="387402"/>
              </a:xfrm>
            </p:grpSpPr>
            <p:sp>
              <p:nvSpPr>
                <p:cNvPr id="647" name="Google Shape;647;p4"/>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48" name="Google Shape;648;p4"/>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9" name="Google Shape;649;p4"/>
              <p:cNvGrpSpPr/>
              <p:nvPr/>
            </p:nvGrpSpPr>
            <p:grpSpPr>
              <a:xfrm>
                <a:off x="4804248" y="5401592"/>
                <a:ext cx="421233" cy="357222"/>
                <a:chOff x="4804248" y="5401592"/>
                <a:chExt cx="421233" cy="357222"/>
              </a:xfrm>
            </p:grpSpPr>
            <p:sp>
              <p:nvSpPr>
                <p:cNvPr id="650" name="Google Shape;650;p4"/>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1" name="Google Shape;651;p4"/>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52" name="Google Shape;652;p4"/>
              <p:cNvGrpSpPr/>
              <p:nvPr/>
            </p:nvGrpSpPr>
            <p:grpSpPr>
              <a:xfrm>
                <a:off x="4680264" y="5562151"/>
                <a:ext cx="421201" cy="357254"/>
                <a:chOff x="4680264" y="5562151"/>
                <a:chExt cx="421201" cy="357254"/>
              </a:xfrm>
            </p:grpSpPr>
            <p:sp>
              <p:nvSpPr>
                <p:cNvPr id="653" name="Google Shape;653;p4"/>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4" name="Google Shape;654;p4"/>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55" name="Google Shape;655;p4"/>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56" name="Google Shape;656;p4"/>
              <p:cNvGrpSpPr/>
              <p:nvPr/>
            </p:nvGrpSpPr>
            <p:grpSpPr>
              <a:xfrm>
                <a:off x="4661227" y="5807423"/>
                <a:ext cx="195857" cy="208030"/>
                <a:chOff x="4661227" y="5807423"/>
                <a:chExt cx="195857" cy="208030"/>
              </a:xfrm>
            </p:grpSpPr>
            <p:sp>
              <p:nvSpPr>
                <p:cNvPr id="657" name="Google Shape;657;p4"/>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8" name="Google Shape;658;p4"/>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59" name="Google Shape;659;p4"/>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660" name="Google Shape;660;p4"/>
          <p:cNvGrpSpPr/>
          <p:nvPr/>
        </p:nvGrpSpPr>
        <p:grpSpPr>
          <a:xfrm rot="7022808">
            <a:off x="592914" y="600420"/>
            <a:ext cx="1107941" cy="1215421"/>
            <a:chOff x="848858" y="802503"/>
            <a:chExt cx="1661977" cy="1823204"/>
          </a:xfrm>
        </p:grpSpPr>
        <p:grpSp>
          <p:nvGrpSpPr>
            <p:cNvPr id="661" name="Google Shape;661;p4"/>
            <p:cNvGrpSpPr/>
            <p:nvPr/>
          </p:nvGrpSpPr>
          <p:grpSpPr>
            <a:xfrm rot="1662196">
              <a:off x="1130426" y="972965"/>
              <a:ext cx="1098840" cy="1482279"/>
              <a:chOff x="8283797" y="2441867"/>
              <a:chExt cx="597407" cy="805871"/>
            </a:xfrm>
          </p:grpSpPr>
          <p:grpSp>
            <p:nvGrpSpPr>
              <p:cNvPr id="662" name="Google Shape;662;p4"/>
              <p:cNvGrpSpPr/>
              <p:nvPr/>
            </p:nvGrpSpPr>
            <p:grpSpPr>
              <a:xfrm>
                <a:off x="8284787" y="2441867"/>
                <a:ext cx="419765" cy="628420"/>
                <a:chOff x="8284787" y="2441867"/>
                <a:chExt cx="419765" cy="628420"/>
              </a:xfrm>
            </p:grpSpPr>
            <p:sp>
              <p:nvSpPr>
                <p:cNvPr id="663" name="Google Shape;663;p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64" name="Google Shape;664;p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65" name="Google Shape;665;p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66" name="Google Shape;666;p4"/>
              <p:cNvGrpSpPr/>
              <p:nvPr/>
            </p:nvGrpSpPr>
            <p:grpSpPr>
              <a:xfrm>
                <a:off x="8460611" y="2441867"/>
                <a:ext cx="419676" cy="628420"/>
                <a:chOff x="8460611" y="2441867"/>
                <a:chExt cx="419676" cy="628420"/>
              </a:xfrm>
            </p:grpSpPr>
            <p:sp>
              <p:nvSpPr>
                <p:cNvPr id="667" name="Google Shape;667;p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68" name="Google Shape;668;p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69" name="Google Shape;669;p4"/>
              <p:cNvGrpSpPr/>
              <p:nvPr/>
            </p:nvGrpSpPr>
            <p:grpSpPr>
              <a:xfrm>
                <a:off x="8283797" y="2970942"/>
                <a:ext cx="597407" cy="276796"/>
                <a:chOff x="8283797" y="2970942"/>
                <a:chExt cx="597407" cy="276796"/>
              </a:xfrm>
            </p:grpSpPr>
            <p:grpSp>
              <p:nvGrpSpPr>
                <p:cNvPr id="670" name="Google Shape;670;p4"/>
                <p:cNvGrpSpPr/>
                <p:nvPr/>
              </p:nvGrpSpPr>
              <p:grpSpPr>
                <a:xfrm>
                  <a:off x="8283797" y="2970942"/>
                  <a:ext cx="276796" cy="276796"/>
                  <a:chOff x="8283797" y="2970942"/>
                  <a:chExt cx="276796" cy="276796"/>
                </a:xfrm>
              </p:grpSpPr>
              <p:sp>
                <p:nvSpPr>
                  <p:cNvPr id="671" name="Google Shape;671;p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72" name="Google Shape;672;p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73" name="Google Shape;673;p4"/>
                <p:cNvGrpSpPr/>
                <p:nvPr/>
              </p:nvGrpSpPr>
              <p:grpSpPr>
                <a:xfrm>
                  <a:off x="8604408" y="2970942"/>
                  <a:ext cx="276796" cy="276796"/>
                  <a:chOff x="8604408" y="2970942"/>
                  <a:chExt cx="276796" cy="276796"/>
                </a:xfrm>
              </p:grpSpPr>
              <p:sp>
                <p:nvSpPr>
                  <p:cNvPr id="674" name="Google Shape;674;p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75" name="Google Shape;675;p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676" name="Google Shape;676;p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77" name="Google Shape;677;p4"/>
            <p:cNvGrpSpPr/>
            <p:nvPr/>
          </p:nvGrpSpPr>
          <p:grpSpPr>
            <a:xfrm rot="1662196">
              <a:off x="1130426" y="972965"/>
              <a:ext cx="1098840" cy="1482279"/>
              <a:chOff x="8283797" y="2441867"/>
              <a:chExt cx="597407" cy="805871"/>
            </a:xfrm>
          </p:grpSpPr>
          <p:grpSp>
            <p:nvGrpSpPr>
              <p:cNvPr id="678" name="Google Shape;678;p4"/>
              <p:cNvGrpSpPr/>
              <p:nvPr/>
            </p:nvGrpSpPr>
            <p:grpSpPr>
              <a:xfrm>
                <a:off x="8284787" y="2441867"/>
                <a:ext cx="419765" cy="628420"/>
                <a:chOff x="8284787" y="2441867"/>
                <a:chExt cx="419765" cy="628420"/>
              </a:xfrm>
            </p:grpSpPr>
            <p:sp>
              <p:nvSpPr>
                <p:cNvPr id="679" name="Google Shape;679;p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0" name="Google Shape;680;p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81" name="Google Shape;681;p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82" name="Google Shape;682;p4"/>
              <p:cNvGrpSpPr/>
              <p:nvPr/>
            </p:nvGrpSpPr>
            <p:grpSpPr>
              <a:xfrm>
                <a:off x="8460611" y="2441867"/>
                <a:ext cx="419676" cy="628420"/>
                <a:chOff x="8460611" y="2441867"/>
                <a:chExt cx="419676" cy="628420"/>
              </a:xfrm>
            </p:grpSpPr>
            <p:sp>
              <p:nvSpPr>
                <p:cNvPr id="683" name="Google Shape;683;p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4" name="Google Shape;684;p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85" name="Google Shape;685;p4"/>
              <p:cNvGrpSpPr/>
              <p:nvPr/>
            </p:nvGrpSpPr>
            <p:grpSpPr>
              <a:xfrm>
                <a:off x="8283797" y="2970942"/>
                <a:ext cx="597407" cy="276796"/>
                <a:chOff x="8283797" y="2970942"/>
                <a:chExt cx="597407" cy="276796"/>
              </a:xfrm>
            </p:grpSpPr>
            <p:grpSp>
              <p:nvGrpSpPr>
                <p:cNvPr id="686" name="Google Shape;686;p4"/>
                <p:cNvGrpSpPr/>
                <p:nvPr/>
              </p:nvGrpSpPr>
              <p:grpSpPr>
                <a:xfrm>
                  <a:off x="8283797" y="2970942"/>
                  <a:ext cx="276796" cy="276796"/>
                  <a:chOff x="8283797" y="2970942"/>
                  <a:chExt cx="276796" cy="276796"/>
                </a:xfrm>
              </p:grpSpPr>
              <p:sp>
                <p:nvSpPr>
                  <p:cNvPr id="687" name="Google Shape;687;p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8" name="Google Shape;688;p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89" name="Google Shape;689;p4"/>
                <p:cNvGrpSpPr/>
                <p:nvPr/>
              </p:nvGrpSpPr>
              <p:grpSpPr>
                <a:xfrm>
                  <a:off x="8604408" y="2970942"/>
                  <a:ext cx="276796" cy="276796"/>
                  <a:chOff x="8604408" y="2970942"/>
                  <a:chExt cx="276796" cy="276796"/>
                </a:xfrm>
              </p:grpSpPr>
              <p:sp>
                <p:nvSpPr>
                  <p:cNvPr id="690" name="Google Shape;690;p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91" name="Google Shape;691;p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692" name="Google Shape;692;p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24216662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004 Hierarchy diagram 02">
  <p:cSld name="004 Hierarchy diagram 02">
    <p:spTree>
      <p:nvGrpSpPr>
        <p:cNvPr id="1" name="Shape 693"/>
        <p:cNvGrpSpPr/>
        <p:nvPr/>
      </p:nvGrpSpPr>
      <p:grpSpPr>
        <a:xfrm>
          <a:off x="0" y="0"/>
          <a:ext cx="0" cy="0"/>
          <a:chOff x="0" y="0"/>
          <a:chExt cx="0" cy="0"/>
        </a:xfrm>
      </p:grpSpPr>
      <p:cxnSp>
        <p:nvCxnSpPr>
          <p:cNvPr id="694" name="Google Shape;694;p5"/>
          <p:cNvCxnSpPr/>
          <p:nvPr/>
        </p:nvCxnSpPr>
        <p:spPr>
          <a:xfrm rot="10800000">
            <a:off x="2491925" y="2537669"/>
            <a:ext cx="0" cy="3220400"/>
          </a:xfrm>
          <a:prstGeom prst="straightConnector1">
            <a:avLst/>
          </a:prstGeom>
          <a:noFill/>
          <a:ln w="38100" cap="rnd" cmpd="sng">
            <a:solidFill>
              <a:schemeClr val="dk1"/>
            </a:solidFill>
            <a:prstDash val="solid"/>
            <a:round/>
            <a:headEnd type="none" w="med" len="med"/>
            <a:tailEnd type="none" w="med" len="med"/>
          </a:ln>
        </p:spPr>
      </p:cxnSp>
      <p:sp>
        <p:nvSpPr>
          <p:cNvPr id="695" name="Google Shape;695;p5"/>
          <p:cNvSpPr/>
          <p:nvPr/>
        </p:nvSpPr>
        <p:spPr>
          <a:xfrm>
            <a:off x="812284" y="2691567"/>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5"/>
          <p:cNvSpPr/>
          <p:nvPr/>
        </p:nvSpPr>
        <p:spPr>
          <a:xfrm>
            <a:off x="812284" y="4179109"/>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5"/>
          <p:cNvSpPr/>
          <p:nvPr/>
        </p:nvSpPr>
        <p:spPr>
          <a:xfrm>
            <a:off x="812284" y="4912626"/>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5"/>
          <p:cNvSpPr/>
          <p:nvPr/>
        </p:nvSpPr>
        <p:spPr>
          <a:xfrm>
            <a:off x="812284" y="5646143"/>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cxnSp>
        <p:nvCxnSpPr>
          <p:cNvPr id="699" name="Google Shape;699;p5"/>
          <p:cNvCxnSpPr/>
          <p:nvPr/>
        </p:nvCxnSpPr>
        <p:spPr>
          <a:xfrm rot="10800000">
            <a:off x="9708276" y="2537669"/>
            <a:ext cx="0" cy="3220400"/>
          </a:xfrm>
          <a:prstGeom prst="straightConnector1">
            <a:avLst/>
          </a:prstGeom>
          <a:noFill/>
          <a:ln w="38100" cap="rnd" cmpd="sng">
            <a:solidFill>
              <a:schemeClr val="dk1"/>
            </a:solidFill>
            <a:prstDash val="solid"/>
            <a:round/>
            <a:headEnd type="none" w="med" len="med"/>
            <a:tailEnd type="none" w="med" len="med"/>
          </a:ln>
        </p:spPr>
      </p:cxnSp>
      <p:cxnSp>
        <p:nvCxnSpPr>
          <p:cNvPr id="700" name="Google Shape;700;p5"/>
          <p:cNvCxnSpPr>
            <a:endCxn id="701" idx="0"/>
          </p:cNvCxnSpPr>
          <p:nvPr/>
        </p:nvCxnSpPr>
        <p:spPr>
          <a:xfrm>
            <a:off x="6087999" y="2183838"/>
            <a:ext cx="8000" cy="3464000"/>
          </a:xfrm>
          <a:prstGeom prst="straightConnector1">
            <a:avLst/>
          </a:prstGeom>
          <a:noFill/>
          <a:ln w="38100" cap="rnd" cmpd="sng">
            <a:solidFill>
              <a:schemeClr val="dk1"/>
            </a:solidFill>
            <a:prstDash val="solid"/>
            <a:round/>
            <a:headEnd type="none" w="med" len="med"/>
            <a:tailEnd type="none" w="med" len="med"/>
          </a:ln>
        </p:spPr>
      </p:cxnSp>
      <p:cxnSp>
        <p:nvCxnSpPr>
          <p:cNvPr id="702" name="Google Shape;702;p5"/>
          <p:cNvCxnSpPr/>
          <p:nvPr/>
        </p:nvCxnSpPr>
        <p:spPr>
          <a:xfrm>
            <a:off x="2504582" y="2537803"/>
            <a:ext cx="7197800" cy="0"/>
          </a:xfrm>
          <a:prstGeom prst="straightConnector1">
            <a:avLst/>
          </a:prstGeom>
          <a:noFill/>
          <a:ln w="38100" cap="rnd" cmpd="sng">
            <a:solidFill>
              <a:schemeClr val="dk1"/>
            </a:solidFill>
            <a:prstDash val="solid"/>
            <a:round/>
            <a:headEnd type="none" w="med" len="med"/>
            <a:tailEnd type="none" w="med" len="med"/>
          </a:ln>
        </p:spPr>
      </p:cxnSp>
      <p:sp>
        <p:nvSpPr>
          <p:cNvPr id="703" name="Google Shape;703;p5"/>
          <p:cNvSpPr/>
          <p:nvPr/>
        </p:nvSpPr>
        <p:spPr>
          <a:xfrm>
            <a:off x="815517" y="3435334"/>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5"/>
          <p:cNvSpPr/>
          <p:nvPr/>
        </p:nvSpPr>
        <p:spPr>
          <a:xfrm>
            <a:off x="4435017" y="2701826"/>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5"/>
          <p:cNvSpPr/>
          <p:nvPr/>
        </p:nvSpPr>
        <p:spPr>
          <a:xfrm>
            <a:off x="4435017" y="4189367"/>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5"/>
          <p:cNvSpPr/>
          <p:nvPr/>
        </p:nvSpPr>
        <p:spPr>
          <a:xfrm>
            <a:off x="4435017" y="4922884"/>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5"/>
          <p:cNvSpPr/>
          <p:nvPr/>
        </p:nvSpPr>
        <p:spPr>
          <a:xfrm>
            <a:off x="4435017" y="5656401"/>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5"/>
          <p:cNvSpPr/>
          <p:nvPr/>
        </p:nvSpPr>
        <p:spPr>
          <a:xfrm>
            <a:off x="4438250" y="3445593"/>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5"/>
          <p:cNvSpPr/>
          <p:nvPr/>
        </p:nvSpPr>
        <p:spPr>
          <a:xfrm>
            <a:off x="8060984" y="2712076"/>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5"/>
          <p:cNvSpPr/>
          <p:nvPr/>
        </p:nvSpPr>
        <p:spPr>
          <a:xfrm>
            <a:off x="8060984" y="4199617"/>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5"/>
          <p:cNvSpPr/>
          <p:nvPr/>
        </p:nvSpPr>
        <p:spPr>
          <a:xfrm>
            <a:off x="8060984" y="4933134"/>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5"/>
          <p:cNvSpPr/>
          <p:nvPr/>
        </p:nvSpPr>
        <p:spPr>
          <a:xfrm>
            <a:off x="8060984" y="5666651"/>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3" name="Google Shape;713;p5"/>
          <p:cNvSpPr/>
          <p:nvPr/>
        </p:nvSpPr>
        <p:spPr>
          <a:xfrm>
            <a:off x="8064217" y="3455843"/>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4" name="Google Shape;714;p5"/>
          <p:cNvSpPr/>
          <p:nvPr/>
        </p:nvSpPr>
        <p:spPr>
          <a:xfrm>
            <a:off x="2297067" y="1718783"/>
            <a:ext cx="7671629" cy="56796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15" name="Google Shape;715;p5"/>
          <p:cNvGrpSpPr/>
          <p:nvPr/>
        </p:nvGrpSpPr>
        <p:grpSpPr>
          <a:xfrm>
            <a:off x="10444757" y="671160"/>
            <a:ext cx="1107989" cy="1293341"/>
            <a:chOff x="15073538" y="4274109"/>
            <a:chExt cx="1477581" cy="1724761"/>
          </a:xfrm>
        </p:grpSpPr>
        <p:grpSp>
          <p:nvGrpSpPr>
            <p:cNvPr id="716" name="Google Shape;716;p5"/>
            <p:cNvGrpSpPr/>
            <p:nvPr/>
          </p:nvGrpSpPr>
          <p:grpSpPr>
            <a:xfrm>
              <a:off x="15073538" y="4288134"/>
              <a:ext cx="1477581" cy="1710736"/>
              <a:chOff x="8390004" y="456115"/>
              <a:chExt cx="904162" cy="1046834"/>
            </a:xfrm>
          </p:grpSpPr>
          <p:grpSp>
            <p:nvGrpSpPr>
              <p:cNvPr id="717" name="Google Shape;717;p5"/>
              <p:cNvGrpSpPr/>
              <p:nvPr/>
            </p:nvGrpSpPr>
            <p:grpSpPr>
              <a:xfrm>
                <a:off x="8390004" y="1344626"/>
                <a:ext cx="193429" cy="158323"/>
                <a:chOff x="8390004" y="1344626"/>
                <a:chExt cx="193429" cy="158323"/>
              </a:xfrm>
            </p:grpSpPr>
            <p:sp>
              <p:nvSpPr>
                <p:cNvPr id="718" name="Google Shape;718;p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19" name="Google Shape;719;p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20" name="Google Shape;720;p5"/>
              <p:cNvGrpSpPr/>
              <p:nvPr/>
            </p:nvGrpSpPr>
            <p:grpSpPr>
              <a:xfrm>
                <a:off x="8437418" y="1249718"/>
                <a:ext cx="235873" cy="221893"/>
                <a:chOff x="8437418" y="1249718"/>
                <a:chExt cx="235873" cy="221893"/>
              </a:xfrm>
            </p:grpSpPr>
            <p:sp>
              <p:nvSpPr>
                <p:cNvPr id="721" name="Google Shape;721;p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22" name="Google Shape;722;p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23" name="Google Shape;723;p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24" name="Google Shape;724;p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25" name="Google Shape;725;p5"/>
              <p:cNvGrpSpPr/>
              <p:nvPr/>
            </p:nvGrpSpPr>
            <p:grpSpPr>
              <a:xfrm>
                <a:off x="8433011" y="1095392"/>
                <a:ext cx="388579" cy="353169"/>
                <a:chOff x="8433011" y="1095392"/>
                <a:chExt cx="388579" cy="353169"/>
              </a:xfrm>
            </p:grpSpPr>
            <p:sp>
              <p:nvSpPr>
                <p:cNvPr id="726" name="Google Shape;726;p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27" name="Google Shape;727;p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28" name="Google Shape;728;p5"/>
              <p:cNvGrpSpPr/>
              <p:nvPr/>
            </p:nvGrpSpPr>
            <p:grpSpPr>
              <a:xfrm>
                <a:off x="8457991" y="456115"/>
                <a:ext cx="836175" cy="922341"/>
                <a:chOff x="8457991" y="456115"/>
                <a:chExt cx="836175" cy="922341"/>
              </a:xfrm>
            </p:grpSpPr>
            <p:sp>
              <p:nvSpPr>
                <p:cNvPr id="729" name="Google Shape;729;p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0" name="Google Shape;730;p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31" name="Google Shape;731;p5"/>
              <p:cNvGrpSpPr/>
              <p:nvPr/>
            </p:nvGrpSpPr>
            <p:grpSpPr>
              <a:xfrm>
                <a:off x="9017765" y="1062485"/>
                <a:ext cx="43394" cy="51843"/>
                <a:chOff x="9017765" y="1062485"/>
                <a:chExt cx="43394" cy="51843"/>
              </a:xfrm>
            </p:grpSpPr>
            <p:sp>
              <p:nvSpPr>
                <p:cNvPr id="732" name="Google Shape;732;p5"/>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3" name="Google Shape;733;p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34" name="Google Shape;734;p5"/>
              <p:cNvGrpSpPr/>
              <p:nvPr/>
            </p:nvGrpSpPr>
            <p:grpSpPr>
              <a:xfrm>
                <a:off x="8715085" y="603328"/>
                <a:ext cx="436817" cy="522335"/>
                <a:chOff x="8715085" y="603328"/>
                <a:chExt cx="436817" cy="522335"/>
              </a:xfrm>
            </p:grpSpPr>
            <p:sp>
              <p:nvSpPr>
                <p:cNvPr id="735" name="Google Shape;735;p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6" name="Google Shape;736;p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37" name="Google Shape;737;p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8" name="Google Shape;738;p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9" name="Google Shape;739;p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40" name="Google Shape;740;p5"/>
            <p:cNvGrpSpPr/>
            <p:nvPr/>
          </p:nvGrpSpPr>
          <p:grpSpPr>
            <a:xfrm>
              <a:off x="15073538" y="4274109"/>
              <a:ext cx="1477581" cy="1710736"/>
              <a:chOff x="8390004" y="456115"/>
              <a:chExt cx="904162" cy="1046834"/>
            </a:xfrm>
          </p:grpSpPr>
          <p:grpSp>
            <p:nvGrpSpPr>
              <p:cNvPr id="741" name="Google Shape;741;p5"/>
              <p:cNvGrpSpPr/>
              <p:nvPr/>
            </p:nvGrpSpPr>
            <p:grpSpPr>
              <a:xfrm>
                <a:off x="8390004" y="1344626"/>
                <a:ext cx="193429" cy="158323"/>
                <a:chOff x="8390004" y="1344626"/>
                <a:chExt cx="193429" cy="158323"/>
              </a:xfrm>
            </p:grpSpPr>
            <p:sp>
              <p:nvSpPr>
                <p:cNvPr id="742" name="Google Shape;742;p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3" name="Google Shape;743;p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44" name="Google Shape;744;p5"/>
              <p:cNvGrpSpPr/>
              <p:nvPr/>
            </p:nvGrpSpPr>
            <p:grpSpPr>
              <a:xfrm>
                <a:off x="8437418" y="1249718"/>
                <a:ext cx="235873" cy="221893"/>
                <a:chOff x="8437418" y="1249718"/>
                <a:chExt cx="235873" cy="221893"/>
              </a:xfrm>
            </p:grpSpPr>
            <p:sp>
              <p:nvSpPr>
                <p:cNvPr id="745" name="Google Shape;745;p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6" name="Google Shape;746;p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47" name="Google Shape;747;p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8" name="Google Shape;748;p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49" name="Google Shape;749;p5"/>
              <p:cNvGrpSpPr/>
              <p:nvPr/>
            </p:nvGrpSpPr>
            <p:grpSpPr>
              <a:xfrm>
                <a:off x="8433011" y="1095392"/>
                <a:ext cx="388579" cy="353169"/>
                <a:chOff x="8433011" y="1095392"/>
                <a:chExt cx="388579" cy="353169"/>
              </a:xfrm>
            </p:grpSpPr>
            <p:sp>
              <p:nvSpPr>
                <p:cNvPr id="750" name="Google Shape;750;p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51" name="Google Shape;751;p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2" name="Google Shape;752;p5"/>
              <p:cNvGrpSpPr/>
              <p:nvPr/>
            </p:nvGrpSpPr>
            <p:grpSpPr>
              <a:xfrm>
                <a:off x="8457991" y="456115"/>
                <a:ext cx="836175" cy="922341"/>
                <a:chOff x="8457991" y="456115"/>
                <a:chExt cx="836175" cy="922341"/>
              </a:xfrm>
            </p:grpSpPr>
            <p:sp>
              <p:nvSpPr>
                <p:cNvPr id="753" name="Google Shape;753;p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54" name="Google Shape;754;p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5" name="Google Shape;755;p5"/>
              <p:cNvGrpSpPr/>
              <p:nvPr/>
            </p:nvGrpSpPr>
            <p:grpSpPr>
              <a:xfrm>
                <a:off x="9017765" y="1062485"/>
                <a:ext cx="43394" cy="51843"/>
                <a:chOff x="9017765" y="1062485"/>
                <a:chExt cx="43394" cy="51843"/>
              </a:xfrm>
            </p:grpSpPr>
            <p:sp>
              <p:nvSpPr>
                <p:cNvPr id="756" name="Google Shape;756;p5"/>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57" name="Google Shape;757;p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8" name="Google Shape;758;p5"/>
              <p:cNvGrpSpPr/>
              <p:nvPr/>
            </p:nvGrpSpPr>
            <p:grpSpPr>
              <a:xfrm>
                <a:off x="8715085" y="603328"/>
                <a:ext cx="436817" cy="522335"/>
                <a:chOff x="8715085" y="603328"/>
                <a:chExt cx="436817" cy="522335"/>
              </a:xfrm>
            </p:grpSpPr>
            <p:sp>
              <p:nvSpPr>
                <p:cNvPr id="759" name="Google Shape;759;p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0" name="Google Shape;760;p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61" name="Google Shape;761;p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2" name="Google Shape;762;p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3" name="Google Shape;763;p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764" name="Google Shape;764;p5"/>
          <p:cNvGrpSpPr/>
          <p:nvPr/>
        </p:nvGrpSpPr>
        <p:grpSpPr>
          <a:xfrm rot="7732976">
            <a:off x="646335" y="543220"/>
            <a:ext cx="1319737" cy="1447763"/>
            <a:chOff x="848858" y="802503"/>
            <a:chExt cx="1661977" cy="1823204"/>
          </a:xfrm>
        </p:grpSpPr>
        <p:grpSp>
          <p:nvGrpSpPr>
            <p:cNvPr id="765" name="Google Shape;765;p5"/>
            <p:cNvGrpSpPr/>
            <p:nvPr/>
          </p:nvGrpSpPr>
          <p:grpSpPr>
            <a:xfrm rot="1662196">
              <a:off x="1130426" y="972965"/>
              <a:ext cx="1098840" cy="1482279"/>
              <a:chOff x="8283797" y="2441867"/>
              <a:chExt cx="597407" cy="805871"/>
            </a:xfrm>
          </p:grpSpPr>
          <p:grpSp>
            <p:nvGrpSpPr>
              <p:cNvPr id="766" name="Google Shape;766;p5"/>
              <p:cNvGrpSpPr/>
              <p:nvPr/>
            </p:nvGrpSpPr>
            <p:grpSpPr>
              <a:xfrm>
                <a:off x="8284787" y="2441867"/>
                <a:ext cx="419765" cy="628420"/>
                <a:chOff x="8284787" y="2441867"/>
                <a:chExt cx="419765" cy="628420"/>
              </a:xfrm>
            </p:grpSpPr>
            <p:sp>
              <p:nvSpPr>
                <p:cNvPr id="767" name="Google Shape;767;p5"/>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8" name="Google Shape;768;p5"/>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69" name="Google Shape;769;p5"/>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70" name="Google Shape;770;p5"/>
              <p:cNvGrpSpPr/>
              <p:nvPr/>
            </p:nvGrpSpPr>
            <p:grpSpPr>
              <a:xfrm>
                <a:off x="8460611" y="2441867"/>
                <a:ext cx="419676" cy="628420"/>
                <a:chOff x="8460611" y="2441867"/>
                <a:chExt cx="419676" cy="628420"/>
              </a:xfrm>
            </p:grpSpPr>
            <p:sp>
              <p:nvSpPr>
                <p:cNvPr id="771" name="Google Shape;771;p5"/>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2" name="Google Shape;772;p5"/>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73" name="Google Shape;773;p5"/>
              <p:cNvGrpSpPr/>
              <p:nvPr/>
            </p:nvGrpSpPr>
            <p:grpSpPr>
              <a:xfrm>
                <a:off x="8283797" y="2970942"/>
                <a:ext cx="597407" cy="276796"/>
                <a:chOff x="8283797" y="2970942"/>
                <a:chExt cx="597407" cy="276796"/>
              </a:xfrm>
            </p:grpSpPr>
            <p:grpSp>
              <p:nvGrpSpPr>
                <p:cNvPr id="774" name="Google Shape;774;p5"/>
                <p:cNvGrpSpPr/>
                <p:nvPr/>
              </p:nvGrpSpPr>
              <p:grpSpPr>
                <a:xfrm>
                  <a:off x="8283797" y="2970942"/>
                  <a:ext cx="276796" cy="276796"/>
                  <a:chOff x="8283797" y="2970942"/>
                  <a:chExt cx="276796" cy="276796"/>
                </a:xfrm>
              </p:grpSpPr>
              <p:sp>
                <p:nvSpPr>
                  <p:cNvPr id="775" name="Google Shape;775;p5"/>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6" name="Google Shape;776;p5"/>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77" name="Google Shape;777;p5"/>
                <p:cNvGrpSpPr/>
                <p:nvPr/>
              </p:nvGrpSpPr>
              <p:grpSpPr>
                <a:xfrm>
                  <a:off x="8604408" y="2970942"/>
                  <a:ext cx="276796" cy="276796"/>
                  <a:chOff x="8604408" y="2970942"/>
                  <a:chExt cx="276796" cy="276796"/>
                </a:xfrm>
              </p:grpSpPr>
              <p:sp>
                <p:nvSpPr>
                  <p:cNvPr id="778" name="Google Shape;778;p5"/>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9" name="Google Shape;779;p5"/>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780" name="Google Shape;780;p5"/>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81" name="Google Shape;781;p5"/>
            <p:cNvGrpSpPr/>
            <p:nvPr/>
          </p:nvGrpSpPr>
          <p:grpSpPr>
            <a:xfrm rot="1662196">
              <a:off x="1130426" y="972965"/>
              <a:ext cx="1098840" cy="1482279"/>
              <a:chOff x="8283797" y="2441867"/>
              <a:chExt cx="597407" cy="805871"/>
            </a:xfrm>
          </p:grpSpPr>
          <p:grpSp>
            <p:nvGrpSpPr>
              <p:cNvPr id="782" name="Google Shape;782;p5"/>
              <p:cNvGrpSpPr/>
              <p:nvPr/>
            </p:nvGrpSpPr>
            <p:grpSpPr>
              <a:xfrm>
                <a:off x="8284787" y="2441867"/>
                <a:ext cx="419765" cy="628420"/>
                <a:chOff x="8284787" y="2441867"/>
                <a:chExt cx="419765" cy="628420"/>
              </a:xfrm>
            </p:grpSpPr>
            <p:sp>
              <p:nvSpPr>
                <p:cNvPr id="783" name="Google Shape;783;p5"/>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84" name="Google Shape;784;p5"/>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85" name="Google Shape;785;p5"/>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86" name="Google Shape;786;p5"/>
              <p:cNvGrpSpPr/>
              <p:nvPr/>
            </p:nvGrpSpPr>
            <p:grpSpPr>
              <a:xfrm>
                <a:off x="8460611" y="2441867"/>
                <a:ext cx="419676" cy="628420"/>
                <a:chOff x="8460611" y="2441867"/>
                <a:chExt cx="419676" cy="628420"/>
              </a:xfrm>
            </p:grpSpPr>
            <p:sp>
              <p:nvSpPr>
                <p:cNvPr id="787" name="Google Shape;787;p5"/>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88" name="Google Shape;788;p5"/>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89" name="Google Shape;789;p5"/>
              <p:cNvGrpSpPr/>
              <p:nvPr/>
            </p:nvGrpSpPr>
            <p:grpSpPr>
              <a:xfrm>
                <a:off x="8283797" y="2970942"/>
                <a:ext cx="597407" cy="276796"/>
                <a:chOff x="8283797" y="2970942"/>
                <a:chExt cx="597407" cy="276796"/>
              </a:xfrm>
            </p:grpSpPr>
            <p:grpSp>
              <p:nvGrpSpPr>
                <p:cNvPr id="790" name="Google Shape;790;p5"/>
                <p:cNvGrpSpPr/>
                <p:nvPr/>
              </p:nvGrpSpPr>
              <p:grpSpPr>
                <a:xfrm>
                  <a:off x="8283797" y="2970942"/>
                  <a:ext cx="276796" cy="276796"/>
                  <a:chOff x="8283797" y="2970942"/>
                  <a:chExt cx="276796" cy="276796"/>
                </a:xfrm>
              </p:grpSpPr>
              <p:sp>
                <p:nvSpPr>
                  <p:cNvPr id="791" name="Google Shape;791;p5"/>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2" name="Google Shape;792;p5"/>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93" name="Google Shape;793;p5"/>
                <p:cNvGrpSpPr/>
                <p:nvPr/>
              </p:nvGrpSpPr>
              <p:grpSpPr>
                <a:xfrm>
                  <a:off x="8604408" y="2970942"/>
                  <a:ext cx="276796" cy="276796"/>
                  <a:chOff x="8604408" y="2970942"/>
                  <a:chExt cx="276796" cy="276796"/>
                </a:xfrm>
              </p:grpSpPr>
              <p:sp>
                <p:nvSpPr>
                  <p:cNvPr id="794" name="Google Shape;794;p5"/>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5" name="Google Shape;795;p5"/>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796" name="Google Shape;796;p5"/>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22028479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005 Bingo">
  <p:cSld name="005 Bingo">
    <p:spTree>
      <p:nvGrpSpPr>
        <p:cNvPr id="1" name="Shape 797"/>
        <p:cNvGrpSpPr/>
        <p:nvPr/>
      </p:nvGrpSpPr>
      <p:grpSpPr>
        <a:xfrm>
          <a:off x="0" y="0"/>
          <a:ext cx="0" cy="0"/>
          <a:chOff x="0" y="0"/>
          <a:chExt cx="0" cy="0"/>
        </a:xfrm>
      </p:grpSpPr>
      <p:sp>
        <p:nvSpPr>
          <p:cNvPr id="798" name="Google Shape;798;p6"/>
          <p:cNvSpPr/>
          <p:nvPr/>
        </p:nvSpPr>
        <p:spPr>
          <a:xfrm>
            <a:off x="650817" y="1750441"/>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9" name="Google Shape;799;p6"/>
          <p:cNvSpPr/>
          <p:nvPr/>
        </p:nvSpPr>
        <p:spPr>
          <a:xfrm>
            <a:off x="4356991" y="1750442"/>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0" name="Google Shape;800;p6"/>
          <p:cNvSpPr/>
          <p:nvPr/>
        </p:nvSpPr>
        <p:spPr>
          <a:xfrm>
            <a:off x="2503975" y="1750442"/>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1" name="Google Shape;801;p6"/>
          <p:cNvSpPr/>
          <p:nvPr/>
        </p:nvSpPr>
        <p:spPr>
          <a:xfrm>
            <a:off x="6210005" y="1734549"/>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2" name="Google Shape;802;p6"/>
          <p:cNvSpPr/>
          <p:nvPr/>
        </p:nvSpPr>
        <p:spPr>
          <a:xfrm>
            <a:off x="9916179" y="1734550"/>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3" name="Google Shape;803;p6"/>
          <p:cNvSpPr/>
          <p:nvPr/>
        </p:nvSpPr>
        <p:spPr>
          <a:xfrm>
            <a:off x="8063165" y="1734550"/>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4" name="Google Shape;804;p6"/>
          <p:cNvSpPr/>
          <p:nvPr/>
        </p:nvSpPr>
        <p:spPr>
          <a:xfrm>
            <a:off x="650817" y="3340602"/>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5" name="Google Shape;805;p6"/>
          <p:cNvSpPr/>
          <p:nvPr/>
        </p:nvSpPr>
        <p:spPr>
          <a:xfrm>
            <a:off x="4356991" y="3340602"/>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6" name="Google Shape;806;p6"/>
          <p:cNvSpPr/>
          <p:nvPr/>
        </p:nvSpPr>
        <p:spPr>
          <a:xfrm>
            <a:off x="2503975" y="3340602"/>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7" name="Google Shape;807;p6"/>
          <p:cNvSpPr/>
          <p:nvPr/>
        </p:nvSpPr>
        <p:spPr>
          <a:xfrm>
            <a:off x="6210005" y="3324710"/>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8" name="Google Shape;808;p6"/>
          <p:cNvSpPr/>
          <p:nvPr/>
        </p:nvSpPr>
        <p:spPr>
          <a:xfrm>
            <a:off x="9916179" y="3324710"/>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9" name="Google Shape;809;p6"/>
          <p:cNvSpPr/>
          <p:nvPr/>
        </p:nvSpPr>
        <p:spPr>
          <a:xfrm>
            <a:off x="8063165" y="3324710"/>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0" name="Google Shape;810;p6"/>
          <p:cNvSpPr/>
          <p:nvPr/>
        </p:nvSpPr>
        <p:spPr>
          <a:xfrm>
            <a:off x="650817" y="4931357"/>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1" name="Google Shape;811;p6"/>
          <p:cNvSpPr/>
          <p:nvPr/>
        </p:nvSpPr>
        <p:spPr>
          <a:xfrm>
            <a:off x="4356991" y="4931358"/>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2" name="Google Shape;812;p6"/>
          <p:cNvSpPr/>
          <p:nvPr/>
        </p:nvSpPr>
        <p:spPr>
          <a:xfrm>
            <a:off x="2503975" y="4931358"/>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3" name="Google Shape;813;p6"/>
          <p:cNvSpPr/>
          <p:nvPr/>
        </p:nvSpPr>
        <p:spPr>
          <a:xfrm>
            <a:off x="6210005" y="4915465"/>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4" name="Google Shape;814;p6"/>
          <p:cNvSpPr/>
          <p:nvPr/>
        </p:nvSpPr>
        <p:spPr>
          <a:xfrm>
            <a:off x="9916179" y="4915466"/>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5" name="Google Shape;815;p6"/>
          <p:cNvSpPr/>
          <p:nvPr/>
        </p:nvSpPr>
        <p:spPr>
          <a:xfrm>
            <a:off x="8063165" y="4915466"/>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6" name="Google Shape;816;p6"/>
          <p:cNvSpPr/>
          <p:nvPr/>
        </p:nvSpPr>
        <p:spPr>
          <a:xfrm rot="-1351234">
            <a:off x="374532" y="1754872"/>
            <a:ext cx="958863" cy="26199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6"/>
          <p:cNvSpPr/>
          <p:nvPr/>
        </p:nvSpPr>
        <p:spPr>
          <a:xfrm rot="2864323">
            <a:off x="10893996" y="1675462"/>
            <a:ext cx="959116" cy="26200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818" name="Google Shape;818;p6"/>
          <p:cNvSpPr/>
          <p:nvPr/>
        </p:nvSpPr>
        <p:spPr>
          <a:xfrm rot="2864323">
            <a:off x="300929" y="6038246"/>
            <a:ext cx="959116" cy="26200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819" name="Google Shape;819;p6"/>
          <p:cNvSpPr/>
          <p:nvPr/>
        </p:nvSpPr>
        <p:spPr>
          <a:xfrm rot="-2300605">
            <a:off x="10994444" y="6101972"/>
            <a:ext cx="960128" cy="261909"/>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820" name="Google Shape;820;p6"/>
          <p:cNvGrpSpPr/>
          <p:nvPr/>
        </p:nvGrpSpPr>
        <p:grpSpPr>
          <a:xfrm rot="-5121576">
            <a:off x="723944" y="443598"/>
            <a:ext cx="923571" cy="1093421"/>
            <a:chOff x="15662019" y="7573647"/>
            <a:chExt cx="1385387" cy="1640167"/>
          </a:xfrm>
        </p:grpSpPr>
        <p:grpSp>
          <p:nvGrpSpPr>
            <p:cNvPr id="821" name="Google Shape;821;p6"/>
            <p:cNvGrpSpPr/>
            <p:nvPr/>
          </p:nvGrpSpPr>
          <p:grpSpPr>
            <a:xfrm>
              <a:off x="15662019" y="7580072"/>
              <a:ext cx="1385387" cy="1633742"/>
              <a:chOff x="4444301" y="5303307"/>
              <a:chExt cx="837446" cy="987573"/>
            </a:xfrm>
          </p:grpSpPr>
          <p:grpSp>
            <p:nvGrpSpPr>
              <p:cNvPr id="822" name="Google Shape;822;p6"/>
              <p:cNvGrpSpPr/>
              <p:nvPr/>
            </p:nvGrpSpPr>
            <p:grpSpPr>
              <a:xfrm>
                <a:off x="4447958" y="5864581"/>
                <a:ext cx="411276" cy="403725"/>
                <a:chOff x="4447958" y="5864581"/>
                <a:chExt cx="411276" cy="403725"/>
              </a:xfrm>
            </p:grpSpPr>
            <p:sp>
              <p:nvSpPr>
                <p:cNvPr id="823" name="Google Shape;823;p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24" name="Google Shape;824;p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25" name="Google Shape;825;p6"/>
              <p:cNvGrpSpPr/>
              <p:nvPr/>
            </p:nvGrpSpPr>
            <p:grpSpPr>
              <a:xfrm>
                <a:off x="4444301" y="6116630"/>
                <a:ext cx="191552" cy="174250"/>
                <a:chOff x="4444301" y="6116630"/>
                <a:chExt cx="191552" cy="174250"/>
              </a:xfrm>
            </p:grpSpPr>
            <p:sp>
              <p:nvSpPr>
                <p:cNvPr id="826" name="Google Shape;826;p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27" name="Google Shape;827;p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28" name="Google Shape;828;p6"/>
              <p:cNvGrpSpPr/>
              <p:nvPr/>
            </p:nvGrpSpPr>
            <p:grpSpPr>
              <a:xfrm>
                <a:off x="4462311" y="5636933"/>
                <a:ext cx="572525" cy="575651"/>
                <a:chOff x="4462311" y="5636933"/>
                <a:chExt cx="572525" cy="575651"/>
              </a:xfrm>
            </p:grpSpPr>
            <p:sp>
              <p:nvSpPr>
                <p:cNvPr id="829" name="Google Shape;829;p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0" name="Google Shape;830;p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31" name="Google Shape;831;p6"/>
              <p:cNvGrpSpPr/>
              <p:nvPr/>
            </p:nvGrpSpPr>
            <p:grpSpPr>
              <a:xfrm>
                <a:off x="4751814" y="5483009"/>
                <a:ext cx="402028" cy="354862"/>
                <a:chOff x="4751814" y="5483009"/>
                <a:chExt cx="402028" cy="354862"/>
              </a:xfrm>
            </p:grpSpPr>
            <p:sp>
              <p:nvSpPr>
                <p:cNvPr id="832" name="Google Shape;832;p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3" name="Google Shape;833;p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34" name="Google Shape;834;p6"/>
              <p:cNvGrpSpPr/>
              <p:nvPr/>
            </p:nvGrpSpPr>
            <p:grpSpPr>
              <a:xfrm>
                <a:off x="4865542" y="5303307"/>
                <a:ext cx="416205" cy="387402"/>
                <a:chOff x="4865542" y="5303307"/>
                <a:chExt cx="416205" cy="387402"/>
              </a:xfrm>
            </p:grpSpPr>
            <p:sp>
              <p:nvSpPr>
                <p:cNvPr id="835" name="Google Shape;835;p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6" name="Google Shape;836;p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37" name="Google Shape;837;p6"/>
              <p:cNvGrpSpPr/>
              <p:nvPr/>
            </p:nvGrpSpPr>
            <p:grpSpPr>
              <a:xfrm>
                <a:off x="4804248" y="5401592"/>
                <a:ext cx="421233" cy="357222"/>
                <a:chOff x="4804248" y="5401592"/>
                <a:chExt cx="421233" cy="357222"/>
              </a:xfrm>
            </p:grpSpPr>
            <p:sp>
              <p:nvSpPr>
                <p:cNvPr id="838" name="Google Shape;838;p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9" name="Google Shape;839;p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40" name="Google Shape;840;p6"/>
              <p:cNvGrpSpPr/>
              <p:nvPr/>
            </p:nvGrpSpPr>
            <p:grpSpPr>
              <a:xfrm>
                <a:off x="4680264" y="5562151"/>
                <a:ext cx="421201" cy="357254"/>
                <a:chOff x="4680264" y="5562151"/>
                <a:chExt cx="421201" cy="357254"/>
              </a:xfrm>
            </p:grpSpPr>
            <p:sp>
              <p:nvSpPr>
                <p:cNvPr id="841" name="Google Shape;841;p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42" name="Google Shape;842;p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43" name="Google Shape;843;p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844" name="Google Shape;844;p6"/>
              <p:cNvGrpSpPr/>
              <p:nvPr/>
            </p:nvGrpSpPr>
            <p:grpSpPr>
              <a:xfrm>
                <a:off x="4661227" y="5807423"/>
                <a:ext cx="195857" cy="208030"/>
                <a:chOff x="4661227" y="5807423"/>
                <a:chExt cx="195857" cy="208030"/>
              </a:xfrm>
            </p:grpSpPr>
            <p:sp>
              <p:nvSpPr>
                <p:cNvPr id="845" name="Google Shape;845;p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46" name="Google Shape;846;p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47" name="Google Shape;847;p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48" name="Google Shape;848;p6"/>
            <p:cNvGrpSpPr/>
            <p:nvPr/>
          </p:nvGrpSpPr>
          <p:grpSpPr>
            <a:xfrm>
              <a:off x="15662019" y="7573647"/>
              <a:ext cx="1385387" cy="1633742"/>
              <a:chOff x="4444301" y="5303307"/>
              <a:chExt cx="837446" cy="987573"/>
            </a:xfrm>
          </p:grpSpPr>
          <p:grpSp>
            <p:nvGrpSpPr>
              <p:cNvPr id="849" name="Google Shape;849;p6"/>
              <p:cNvGrpSpPr/>
              <p:nvPr/>
            </p:nvGrpSpPr>
            <p:grpSpPr>
              <a:xfrm>
                <a:off x="4447958" y="5864581"/>
                <a:ext cx="411276" cy="403725"/>
                <a:chOff x="4447958" y="5864581"/>
                <a:chExt cx="411276" cy="403725"/>
              </a:xfrm>
            </p:grpSpPr>
            <p:sp>
              <p:nvSpPr>
                <p:cNvPr id="850" name="Google Shape;850;p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51" name="Google Shape;851;p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52" name="Google Shape;852;p6"/>
              <p:cNvGrpSpPr/>
              <p:nvPr/>
            </p:nvGrpSpPr>
            <p:grpSpPr>
              <a:xfrm>
                <a:off x="4444301" y="6116630"/>
                <a:ext cx="191552" cy="174250"/>
                <a:chOff x="4444301" y="6116630"/>
                <a:chExt cx="191552" cy="174250"/>
              </a:xfrm>
            </p:grpSpPr>
            <p:sp>
              <p:nvSpPr>
                <p:cNvPr id="853" name="Google Shape;853;p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54" name="Google Shape;854;p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55" name="Google Shape;855;p6"/>
              <p:cNvGrpSpPr/>
              <p:nvPr/>
            </p:nvGrpSpPr>
            <p:grpSpPr>
              <a:xfrm>
                <a:off x="4462311" y="5636933"/>
                <a:ext cx="572525" cy="575651"/>
                <a:chOff x="4462311" y="5636933"/>
                <a:chExt cx="572525" cy="575651"/>
              </a:xfrm>
            </p:grpSpPr>
            <p:sp>
              <p:nvSpPr>
                <p:cNvPr id="856" name="Google Shape;856;p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57" name="Google Shape;857;p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58" name="Google Shape;858;p6"/>
              <p:cNvGrpSpPr/>
              <p:nvPr/>
            </p:nvGrpSpPr>
            <p:grpSpPr>
              <a:xfrm>
                <a:off x="4751814" y="5483009"/>
                <a:ext cx="402028" cy="354862"/>
                <a:chOff x="4751814" y="5483009"/>
                <a:chExt cx="402028" cy="354862"/>
              </a:xfrm>
            </p:grpSpPr>
            <p:sp>
              <p:nvSpPr>
                <p:cNvPr id="859" name="Google Shape;859;p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0" name="Google Shape;860;p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61" name="Google Shape;861;p6"/>
              <p:cNvGrpSpPr/>
              <p:nvPr/>
            </p:nvGrpSpPr>
            <p:grpSpPr>
              <a:xfrm>
                <a:off x="4865542" y="5303307"/>
                <a:ext cx="416205" cy="387402"/>
                <a:chOff x="4865542" y="5303307"/>
                <a:chExt cx="416205" cy="387402"/>
              </a:xfrm>
            </p:grpSpPr>
            <p:sp>
              <p:nvSpPr>
                <p:cNvPr id="862" name="Google Shape;862;p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3" name="Google Shape;863;p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64" name="Google Shape;864;p6"/>
              <p:cNvGrpSpPr/>
              <p:nvPr/>
            </p:nvGrpSpPr>
            <p:grpSpPr>
              <a:xfrm>
                <a:off x="4804248" y="5401592"/>
                <a:ext cx="421233" cy="357222"/>
                <a:chOff x="4804248" y="5401592"/>
                <a:chExt cx="421233" cy="357222"/>
              </a:xfrm>
            </p:grpSpPr>
            <p:sp>
              <p:nvSpPr>
                <p:cNvPr id="865" name="Google Shape;865;p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6" name="Google Shape;866;p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67" name="Google Shape;867;p6"/>
              <p:cNvGrpSpPr/>
              <p:nvPr/>
            </p:nvGrpSpPr>
            <p:grpSpPr>
              <a:xfrm>
                <a:off x="4680264" y="5562151"/>
                <a:ext cx="421201" cy="357254"/>
                <a:chOff x="4680264" y="5562151"/>
                <a:chExt cx="421201" cy="357254"/>
              </a:xfrm>
            </p:grpSpPr>
            <p:sp>
              <p:nvSpPr>
                <p:cNvPr id="868" name="Google Shape;868;p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9" name="Google Shape;869;p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70" name="Google Shape;870;p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871" name="Google Shape;871;p6"/>
              <p:cNvGrpSpPr/>
              <p:nvPr/>
            </p:nvGrpSpPr>
            <p:grpSpPr>
              <a:xfrm>
                <a:off x="4661227" y="5807423"/>
                <a:ext cx="195857" cy="208030"/>
                <a:chOff x="4661227" y="5807423"/>
                <a:chExt cx="195857" cy="208030"/>
              </a:xfrm>
            </p:grpSpPr>
            <p:sp>
              <p:nvSpPr>
                <p:cNvPr id="872" name="Google Shape;872;p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73" name="Google Shape;873;p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74" name="Google Shape;874;p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875" name="Google Shape;875;p6"/>
          <p:cNvGrpSpPr/>
          <p:nvPr/>
        </p:nvGrpSpPr>
        <p:grpSpPr>
          <a:xfrm>
            <a:off x="10268149" y="531520"/>
            <a:ext cx="845843" cy="1008357"/>
            <a:chOff x="16295136" y="957167"/>
            <a:chExt cx="1268764" cy="1512536"/>
          </a:xfrm>
        </p:grpSpPr>
        <p:grpSp>
          <p:nvGrpSpPr>
            <p:cNvPr id="876" name="Google Shape;876;p6"/>
            <p:cNvGrpSpPr/>
            <p:nvPr/>
          </p:nvGrpSpPr>
          <p:grpSpPr>
            <a:xfrm rot="1552322">
              <a:off x="16540639" y="1061526"/>
              <a:ext cx="777769" cy="1303822"/>
              <a:chOff x="5875210" y="3579589"/>
              <a:chExt cx="504443" cy="845629"/>
            </a:xfrm>
          </p:grpSpPr>
          <p:grpSp>
            <p:nvGrpSpPr>
              <p:cNvPr id="877" name="Google Shape;877;p6"/>
              <p:cNvGrpSpPr/>
              <p:nvPr/>
            </p:nvGrpSpPr>
            <p:grpSpPr>
              <a:xfrm>
                <a:off x="5875210" y="3579589"/>
                <a:ext cx="504443" cy="845629"/>
                <a:chOff x="5875210" y="3579589"/>
                <a:chExt cx="504443" cy="845629"/>
              </a:xfrm>
            </p:grpSpPr>
            <p:grpSp>
              <p:nvGrpSpPr>
                <p:cNvPr id="878" name="Google Shape;878;p6"/>
                <p:cNvGrpSpPr/>
                <p:nvPr/>
              </p:nvGrpSpPr>
              <p:grpSpPr>
                <a:xfrm>
                  <a:off x="5875210" y="3579589"/>
                  <a:ext cx="504443" cy="845629"/>
                  <a:chOff x="5875210" y="3579589"/>
                  <a:chExt cx="504443" cy="845629"/>
                </a:xfrm>
              </p:grpSpPr>
              <p:sp>
                <p:nvSpPr>
                  <p:cNvPr id="879" name="Google Shape;879;p6"/>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0" name="Google Shape;880;p6"/>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81" name="Google Shape;881;p6"/>
                <p:cNvGrpSpPr/>
                <p:nvPr/>
              </p:nvGrpSpPr>
              <p:grpSpPr>
                <a:xfrm>
                  <a:off x="5875210" y="3776090"/>
                  <a:ext cx="504348" cy="442245"/>
                  <a:chOff x="5875210" y="3776090"/>
                  <a:chExt cx="504348" cy="442245"/>
                </a:xfrm>
              </p:grpSpPr>
              <p:sp>
                <p:nvSpPr>
                  <p:cNvPr id="882" name="Google Shape;882;p6"/>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3" name="Google Shape;883;p6"/>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884" name="Google Shape;884;p6"/>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85" name="Google Shape;885;p6"/>
            <p:cNvGrpSpPr/>
            <p:nvPr/>
          </p:nvGrpSpPr>
          <p:grpSpPr>
            <a:xfrm rot="1552322">
              <a:off x="16540628" y="1061521"/>
              <a:ext cx="777769" cy="1303822"/>
              <a:chOff x="5875210" y="3579589"/>
              <a:chExt cx="504443" cy="845629"/>
            </a:xfrm>
          </p:grpSpPr>
          <p:grpSp>
            <p:nvGrpSpPr>
              <p:cNvPr id="886" name="Google Shape;886;p6"/>
              <p:cNvGrpSpPr/>
              <p:nvPr/>
            </p:nvGrpSpPr>
            <p:grpSpPr>
              <a:xfrm>
                <a:off x="5875210" y="3579589"/>
                <a:ext cx="504443" cy="845629"/>
                <a:chOff x="5875210" y="3579589"/>
                <a:chExt cx="504443" cy="845629"/>
              </a:xfrm>
            </p:grpSpPr>
            <p:grpSp>
              <p:nvGrpSpPr>
                <p:cNvPr id="887" name="Google Shape;887;p6"/>
                <p:cNvGrpSpPr/>
                <p:nvPr/>
              </p:nvGrpSpPr>
              <p:grpSpPr>
                <a:xfrm>
                  <a:off x="5875210" y="3579589"/>
                  <a:ext cx="504443" cy="845629"/>
                  <a:chOff x="5875210" y="3579589"/>
                  <a:chExt cx="504443" cy="845629"/>
                </a:xfrm>
              </p:grpSpPr>
              <p:sp>
                <p:nvSpPr>
                  <p:cNvPr id="888" name="Google Shape;888;p6"/>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9" name="Google Shape;889;p6"/>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90" name="Google Shape;890;p6"/>
                <p:cNvGrpSpPr/>
                <p:nvPr/>
              </p:nvGrpSpPr>
              <p:grpSpPr>
                <a:xfrm>
                  <a:off x="5875210" y="3776090"/>
                  <a:ext cx="504348" cy="442245"/>
                  <a:chOff x="5875210" y="3776090"/>
                  <a:chExt cx="504348" cy="442245"/>
                </a:xfrm>
              </p:grpSpPr>
              <p:sp>
                <p:nvSpPr>
                  <p:cNvPr id="891" name="Google Shape;891;p6"/>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2" name="Google Shape;892;p6"/>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893" name="Google Shape;893;p6"/>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53343987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006 Cause and Effect">
  <p:cSld name="006 Cause and Effect">
    <p:spTree>
      <p:nvGrpSpPr>
        <p:cNvPr id="1" name="Shape 894"/>
        <p:cNvGrpSpPr/>
        <p:nvPr/>
      </p:nvGrpSpPr>
      <p:grpSpPr>
        <a:xfrm>
          <a:off x="0" y="0"/>
          <a:ext cx="0" cy="0"/>
          <a:chOff x="0" y="0"/>
          <a:chExt cx="0" cy="0"/>
        </a:xfrm>
      </p:grpSpPr>
      <p:sp>
        <p:nvSpPr>
          <p:cNvPr id="895" name="Google Shape;895;p7"/>
          <p:cNvSpPr/>
          <p:nvPr/>
        </p:nvSpPr>
        <p:spPr>
          <a:xfrm>
            <a:off x="5202826" y="1962471"/>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6" name="Google Shape;896;p7"/>
          <p:cNvSpPr/>
          <p:nvPr/>
        </p:nvSpPr>
        <p:spPr>
          <a:xfrm>
            <a:off x="5202826" y="4966105"/>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7" name="Google Shape;897;p7"/>
          <p:cNvSpPr/>
          <p:nvPr/>
        </p:nvSpPr>
        <p:spPr>
          <a:xfrm>
            <a:off x="5202826" y="3458497"/>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8" name="Google Shape;898;p7"/>
          <p:cNvSpPr/>
          <p:nvPr/>
        </p:nvSpPr>
        <p:spPr>
          <a:xfrm>
            <a:off x="551443" y="1962471"/>
            <a:ext cx="3947555" cy="427442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9" name="Google Shape;899;p7"/>
          <p:cNvSpPr/>
          <p:nvPr/>
        </p:nvSpPr>
        <p:spPr>
          <a:xfrm>
            <a:off x="341817" y="1751102"/>
            <a:ext cx="846359" cy="829052"/>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0" name="Google Shape;900;p7"/>
          <p:cNvSpPr/>
          <p:nvPr/>
        </p:nvSpPr>
        <p:spPr>
          <a:xfrm>
            <a:off x="3926591" y="170446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01" name="Google Shape;901;p7"/>
          <p:cNvGrpSpPr/>
          <p:nvPr/>
        </p:nvGrpSpPr>
        <p:grpSpPr>
          <a:xfrm rot="-7619478">
            <a:off x="4585628" y="2620906"/>
            <a:ext cx="263690" cy="808918"/>
            <a:chOff x="5847863" y="4281335"/>
            <a:chExt cx="358150" cy="1075915"/>
          </a:xfrm>
        </p:grpSpPr>
        <p:sp>
          <p:nvSpPr>
            <p:cNvPr id="902" name="Google Shape;902;p7"/>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3" name="Google Shape;903;p7"/>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04" name="Google Shape;904;p7"/>
          <p:cNvGrpSpPr/>
          <p:nvPr/>
        </p:nvGrpSpPr>
        <p:grpSpPr>
          <a:xfrm rot="-4158542">
            <a:off x="4568941" y="4867734"/>
            <a:ext cx="259900" cy="819828"/>
            <a:chOff x="5847863" y="4281335"/>
            <a:chExt cx="358150" cy="1075915"/>
          </a:xfrm>
        </p:grpSpPr>
        <p:sp>
          <p:nvSpPr>
            <p:cNvPr id="905" name="Google Shape;905;p7"/>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6" name="Google Shape;906;p7"/>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07" name="Google Shape;907;p7"/>
          <p:cNvGrpSpPr/>
          <p:nvPr/>
        </p:nvGrpSpPr>
        <p:grpSpPr>
          <a:xfrm rot="-5558147">
            <a:off x="4569870" y="3777541"/>
            <a:ext cx="258045" cy="825261"/>
            <a:chOff x="5847863" y="4281335"/>
            <a:chExt cx="358150" cy="1075915"/>
          </a:xfrm>
        </p:grpSpPr>
        <p:sp>
          <p:nvSpPr>
            <p:cNvPr id="908" name="Google Shape;908;p7"/>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9" name="Google Shape;909;p7"/>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10" name="Google Shape;910;p7"/>
          <p:cNvSpPr/>
          <p:nvPr/>
        </p:nvSpPr>
        <p:spPr>
          <a:xfrm>
            <a:off x="5290273" y="175109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7"/>
          <p:cNvSpPr/>
          <p:nvPr/>
        </p:nvSpPr>
        <p:spPr>
          <a:xfrm>
            <a:off x="5290273" y="3163638"/>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7"/>
          <p:cNvSpPr/>
          <p:nvPr/>
        </p:nvSpPr>
        <p:spPr>
          <a:xfrm>
            <a:off x="5304423" y="465443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913" name="Google Shape;913;p7"/>
          <p:cNvGrpSpPr/>
          <p:nvPr/>
        </p:nvGrpSpPr>
        <p:grpSpPr>
          <a:xfrm>
            <a:off x="11220705" y="4329495"/>
            <a:ext cx="635109" cy="807097"/>
            <a:chOff x="16453107" y="5822292"/>
            <a:chExt cx="952664" cy="1210645"/>
          </a:xfrm>
        </p:grpSpPr>
        <p:grpSp>
          <p:nvGrpSpPr>
            <p:cNvPr id="914" name="Google Shape;914;p7"/>
            <p:cNvGrpSpPr/>
            <p:nvPr/>
          </p:nvGrpSpPr>
          <p:grpSpPr>
            <a:xfrm rot="-408978">
              <a:off x="16516689" y="5867319"/>
              <a:ext cx="825500" cy="1120590"/>
              <a:chOff x="4584954" y="2452115"/>
              <a:chExt cx="607790" cy="825055"/>
            </a:xfrm>
          </p:grpSpPr>
          <p:grpSp>
            <p:nvGrpSpPr>
              <p:cNvPr id="915" name="Google Shape;915;p7"/>
              <p:cNvGrpSpPr/>
              <p:nvPr/>
            </p:nvGrpSpPr>
            <p:grpSpPr>
              <a:xfrm>
                <a:off x="4584954" y="2452115"/>
                <a:ext cx="607790" cy="825055"/>
                <a:chOff x="4584954" y="2452115"/>
                <a:chExt cx="607790" cy="825055"/>
              </a:xfrm>
            </p:grpSpPr>
            <p:sp>
              <p:nvSpPr>
                <p:cNvPr id="916" name="Google Shape;916;p7"/>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17" name="Google Shape;917;p7"/>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18" name="Google Shape;918;p7"/>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19" name="Google Shape;919;p7"/>
              <p:cNvGrpSpPr/>
              <p:nvPr/>
            </p:nvGrpSpPr>
            <p:grpSpPr>
              <a:xfrm>
                <a:off x="4745259" y="2514218"/>
                <a:ext cx="287178" cy="752570"/>
                <a:chOff x="4745259" y="2514218"/>
                <a:chExt cx="287178" cy="752570"/>
              </a:xfrm>
            </p:grpSpPr>
            <p:sp>
              <p:nvSpPr>
                <p:cNvPr id="920" name="Google Shape;920;p7"/>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21" name="Google Shape;921;p7"/>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22" name="Google Shape;922;p7"/>
              <p:cNvGrpSpPr/>
              <p:nvPr/>
            </p:nvGrpSpPr>
            <p:grpSpPr>
              <a:xfrm>
                <a:off x="4923662" y="2514218"/>
                <a:ext cx="111347" cy="752570"/>
                <a:chOff x="4923662" y="2514218"/>
                <a:chExt cx="111347" cy="752570"/>
              </a:xfrm>
            </p:grpSpPr>
            <p:sp>
              <p:nvSpPr>
                <p:cNvPr id="923" name="Google Shape;923;p7"/>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24" name="Google Shape;924;p7"/>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25" name="Google Shape;925;p7"/>
              <p:cNvGrpSpPr/>
              <p:nvPr/>
            </p:nvGrpSpPr>
            <p:grpSpPr>
              <a:xfrm>
                <a:off x="4799552" y="2803778"/>
                <a:ext cx="100965" cy="100964"/>
                <a:chOff x="4799552" y="2803778"/>
                <a:chExt cx="100965" cy="100964"/>
              </a:xfrm>
            </p:grpSpPr>
            <p:sp>
              <p:nvSpPr>
                <p:cNvPr id="926" name="Google Shape;926;p7"/>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27" name="Google Shape;927;p7"/>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928" name="Google Shape;928;p7"/>
            <p:cNvGrpSpPr/>
            <p:nvPr/>
          </p:nvGrpSpPr>
          <p:grpSpPr>
            <a:xfrm rot="-408978">
              <a:off x="16516689" y="5867319"/>
              <a:ext cx="825500" cy="1120590"/>
              <a:chOff x="4584954" y="2452115"/>
              <a:chExt cx="607790" cy="825055"/>
            </a:xfrm>
          </p:grpSpPr>
          <p:grpSp>
            <p:nvGrpSpPr>
              <p:cNvPr id="929" name="Google Shape;929;p7"/>
              <p:cNvGrpSpPr/>
              <p:nvPr/>
            </p:nvGrpSpPr>
            <p:grpSpPr>
              <a:xfrm>
                <a:off x="4584954" y="2452115"/>
                <a:ext cx="607790" cy="825055"/>
                <a:chOff x="4584954" y="2452115"/>
                <a:chExt cx="607790" cy="825055"/>
              </a:xfrm>
            </p:grpSpPr>
            <p:sp>
              <p:nvSpPr>
                <p:cNvPr id="930" name="Google Shape;930;p7"/>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31" name="Google Shape;931;p7"/>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32" name="Google Shape;932;p7"/>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33" name="Google Shape;933;p7"/>
              <p:cNvGrpSpPr/>
              <p:nvPr/>
            </p:nvGrpSpPr>
            <p:grpSpPr>
              <a:xfrm>
                <a:off x="4745259" y="2514218"/>
                <a:ext cx="287178" cy="752570"/>
                <a:chOff x="4745259" y="2514218"/>
                <a:chExt cx="287178" cy="752570"/>
              </a:xfrm>
            </p:grpSpPr>
            <p:sp>
              <p:nvSpPr>
                <p:cNvPr id="934" name="Google Shape;934;p7"/>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A1A1A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35" name="Google Shape;935;p7"/>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36" name="Google Shape;936;p7"/>
              <p:cNvGrpSpPr/>
              <p:nvPr/>
            </p:nvGrpSpPr>
            <p:grpSpPr>
              <a:xfrm>
                <a:off x="4923662" y="2514218"/>
                <a:ext cx="111347" cy="752570"/>
                <a:chOff x="4923662" y="2514218"/>
                <a:chExt cx="111347" cy="752570"/>
              </a:xfrm>
            </p:grpSpPr>
            <p:sp>
              <p:nvSpPr>
                <p:cNvPr id="937" name="Google Shape;937;p7"/>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38" name="Google Shape;938;p7"/>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39" name="Google Shape;939;p7"/>
              <p:cNvGrpSpPr/>
              <p:nvPr/>
            </p:nvGrpSpPr>
            <p:grpSpPr>
              <a:xfrm>
                <a:off x="4799552" y="2803778"/>
                <a:ext cx="100965" cy="100964"/>
                <a:chOff x="4799552" y="2803778"/>
                <a:chExt cx="100965" cy="100964"/>
              </a:xfrm>
            </p:grpSpPr>
            <p:sp>
              <p:nvSpPr>
                <p:cNvPr id="940" name="Google Shape;940;p7"/>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41" name="Google Shape;941;p7"/>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942" name="Google Shape;942;p7"/>
          <p:cNvGrpSpPr/>
          <p:nvPr/>
        </p:nvGrpSpPr>
        <p:grpSpPr>
          <a:xfrm>
            <a:off x="11119247" y="5272298"/>
            <a:ext cx="923591" cy="1093445"/>
            <a:chOff x="15662019" y="7573647"/>
            <a:chExt cx="1385387" cy="1640167"/>
          </a:xfrm>
        </p:grpSpPr>
        <p:grpSp>
          <p:nvGrpSpPr>
            <p:cNvPr id="943" name="Google Shape;943;p7"/>
            <p:cNvGrpSpPr/>
            <p:nvPr/>
          </p:nvGrpSpPr>
          <p:grpSpPr>
            <a:xfrm>
              <a:off x="15662019" y="7580072"/>
              <a:ext cx="1385387" cy="1633742"/>
              <a:chOff x="4444301" y="5303307"/>
              <a:chExt cx="837446" cy="987573"/>
            </a:xfrm>
          </p:grpSpPr>
          <p:grpSp>
            <p:nvGrpSpPr>
              <p:cNvPr id="944" name="Google Shape;944;p7"/>
              <p:cNvGrpSpPr/>
              <p:nvPr/>
            </p:nvGrpSpPr>
            <p:grpSpPr>
              <a:xfrm>
                <a:off x="4447958" y="5864581"/>
                <a:ext cx="411276" cy="403725"/>
                <a:chOff x="4447958" y="5864581"/>
                <a:chExt cx="411276" cy="403725"/>
              </a:xfrm>
            </p:grpSpPr>
            <p:sp>
              <p:nvSpPr>
                <p:cNvPr id="945" name="Google Shape;945;p7"/>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46" name="Google Shape;946;p7"/>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47" name="Google Shape;947;p7"/>
              <p:cNvGrpSpPr/>
              <p:nvPr/>
            </p:nvGrpSpPr>
            <p:grpSpPr>
              <a:xfrm>
                <a:off x="4444301" y="6116630"/>
                <a:ext cx="191552" cy="174250"/>
                <a:chOff x="4444301" y="6116630"/>
                <a:chExt cx="191552" cy="174250"/>
              </a:xfrm>
            </p:grpSpPr>
            <p:sp>
              <p:nvSpPr>
                <p:cNvPr id="948" name="Google Shape;948;p7"/>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49" name="Google Shape;949;p7"/>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0" name="Google Shape;950;p7"/>
              <p:cNvGrpSpPr/>
              <p:nvPr/>
            </p:nvGrpSpPr>
            <p:grpSpPr>
              <a:xfrm>
                <a:off x="4462311" y="5636933"/>
                <a:ext cx="572525" cy="575651"/>
                <a:chOff x="4462311" y="5636933"/>
                <a:chExt cx="572525" cy="575651"/>
              </a:xfrm>
            </p:grpSpPr>
            <p:sp>
              <p:nvSpPr>
                <p:cNvPr id="951" name="Google Shape;951;p7"/>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52" name="Google Shape;952;p7"/>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3" name="Google Shape;953;p7"/>
              <p:cNvGrpSpPr/>
              <p:nvPr/>
            </p:nvGrpSpPr>
            <p:grpSpPr>
              <a:xfrm>
                <a:off x="4751814" y="5483009"/>
                <a:ext cx="402028" cy="354862"/>
                <a:chOff x="4751814" y="5483009"/>
                <a:chExt cx="402028" cy="354862"/>
              </a:xfrm>
            </p:grpSpPr>
            <p:sp>
              <p:nvSpPr>
                <p:cNvPr id="954" name="Google Shape;954;p7"/>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55" name="Google Shape;955;p7"/>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6" name="Google Shape;956;p7"/>
              <p:cNvGrpSpPr/>
              <p:nvPr/>
            </p:nvGrpSpPr>
            <p:grpSpPr>
              <a:xfrm>
                <a:off x="4865542" y="5303307"/>
                <a:ext cx="416205" cy="387402"/>
                <a:chOff x="4865542" y="5303307"/>
                <a:chExt cx="416205" cy="387402"/>
              </a:xfrm>
            </p:grpSpPr>
            <p:sp>
              <p:nvSpPr>
                <p:cNvPr id="957" name="Google Shape;957;p7"/>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58" name="Google Shape;958;p7"/>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9" name="Google Shape;959;p7"/>
              <p:cNvGrpSpPr/>
              <p:nvPr/>
            </p:nvGrpSpPr>
            <p:grpSpPr>
              <a:xfrm>
                <a:off x="4804248" y="5401592"/>
                <a:ext cx="421233" cy="357222"/>
                <a:chOff x="4804248" y="5401592"/>
                <a:chExt cx="421233" cy="357222"/>
              </a:xfrm>
            </p:grpSpPr>
            <p:sp>
              <p:nvSpPr>
                <p:cNvPr id="960" name="Google Shape;960;p7"/>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1" name="Google Shape;961;p7"/>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62" name="Google Shape;962;p7"/>
              <p:cNvGrpSpPr/>
              <p:nvPr/>
            </p:nvGrpSpPr>
            <p:grpSpPr>
              <a:xfrm>
                <a:off x="4680264" y="5562151"/>
                <a:ext cx="421201" cy="357254"/>
                <a:chOff x="4680264" y="5562151"/>
                <a:chExt cx="421201" cy="357254"/>
              </a:xfrm>
            </p:grpSpPr>
            <p:sp>
              <p:nvSpPr>
                <p:cNvPr id="963" name="Google Shape;963;p7"/>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4" name="Google Shape;964;p7"/>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65" name="Google Shape;965;p7"/>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66" name="Google Shape;966;p7"/>
              <p:cNvGrpSpPr/>
              <p:nvPr/>
            </p:nvGrpSpPr>
            <p:grpSpPr>
              <a:xfrm>
                <a:off x="4661227" y="5807423"/>
                <a:ext cx="195857" cy="208030"/>
                <a:chOff x="4661227" y="5807423"/>
                <a:chExt cx="195857" cy="208030"/>
              </a:xfrm>
            </p:grpSpPr>
            <p:sp>
              <p:nvSpPr>
                <p:cNvPr id="967" name="Google Shape;967;p7"/>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8" name="Google Shape;968;p7"/>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69" name="Google Shape;969;p7"/>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70" name="Google Shape;970;p7"/>
            <p:cNvGrpSpPr/>
            <p:nvPr/>
          </p:nvGrpSpPr>
          <p:grpSpPr>
            <a:xfrm>
              <a:off x="15662019" y="7573647"/>
              <a:ext cx="1385387" cy="1633742"/>
              <a:chOff x="4444301" y="5303307"/>
              <a:chExt cx="837446" cy="987573"/>
            </a:xfrm>
          </p:grpSpPr>
          <p:grpSp>
            <p:nvGrpSpPr>
              <p:cNvPr id="971" name="Google Shape;971;p7"/>
              <p:cNvGrpSpPr/>
              <p:nvPr/>
            </p:nvGrpSpPr>
            <p:grpSpPr>
              <a:xfrm>
                <a:off x="4447958" y="5864581"/>
                <a:ext cx="411276" cy="403725"/>
                <a:chOff x="4447958" y="5864581"/>
                <a:chExt cx="411276" cy="403725"/>
              </a:xfrm>
            </p:grpSpPr>
            <p:sp>
              <p:nvSpPr>
                <p:cNvPr id="972" name="Google Shape;972;p7"/>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73" name="Google Shape;973;p7"/>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74" name="Google Shape;974;p7"/>
              <p:cNvGrpSpPr/>
              <p:nvPr/>
            </p:nvGrpSpPr>
            <p:grpSpPr>
              <a:xfrm>
                <a:off x="4444301" y="6116630"/>
                <a:ext cx="191552" cy="174250"/>
                <a:chOff x="4444301" y="6116630"/>
                <a:chExt cx="191552" cy="174250"/>
              </a:xfrm>
            </p:grpSpPr>
            <p:sp>
              <p:nvSpPr>
                <p:cNvPr id="975" name="Google Shape;975;p7"/>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76" name="Google Shape;976;p7"/>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77" name="Google Shape;977;p7"/>
              <p:cNvGrpSpPr/>
              <p:nvPr/>
            </p:nvGrpSpPr>
            <p:grpSpPr>
              <a:xfrm>
                <a:off x="4462311" y="5636933"/>
                <a:ext cx="572525" cy="575651"/>
                <a:chOff x="4462311" y="5636933"/>
                <a:chExt cx="572525" cy="575651"/>
              </a:xfrm>
            </p:grpSpPr>
            <p:sp>
              <p:nvSpPr>
                <p:cNvPr id="978" name="Google Shape;978;p7"/>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79" name="Google Shape;979;p7"/>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0" name="Google Shape;980;p7"/>
              <p:cNvGrpSpPr/>
              <p:nvPr/>
            </p:nvGrpSpPr>
            <p:grpSpPr>
              <a:xfrm>
                <a:off x="4751814" y="5483009"/>
                <a:ext cx="402028" cy="354862"/>
                <a:chOff x="4751814" y="5483009"/>
                <a:chExt cx="402028" cy="354862"/>
              </a:xfrm>
            </p:grpSpPr>
            <p:sp>
              <p:nvSpPr>
                <p:cNvPr id="981" name="Google Shape;981;p7"/>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82" name="Google Shape;982;p7"/>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3" name="Google Shape;983;p7"/>
              <p:cNvGrpSpPr/>
              <p:nvPr/>
            </p:nvGrpSpPr>
            <p:grpSpPr>
              <a:xfrm>
                <a:off x="4865542" y="5303307"/>
                <a:ext cx="416205" cy="387402"/>
                <a:chOff x="4865542" y="5303307"/>
                <a:chExt cx="416205" cy="387402"/>
              </a:xfrm>
            </p:grpSpPr>
            <p:sp>
              <p:nvSpPr>
                <p:cNvPr id="984" name="Google Shape;984;p7"/>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85" name="Google Shape;985;p7"/>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6" name="Google Shape;986;p7"/>
              <p:cNvGrpSpPr/>
              <p:nvPr/>
            </p:nvGrpSpPr>
            <p:grpSpPr>
              <a:xfrm>
                <a:off x="4804248" y="5401592"/>
                <a:ext cx="421233" cy="357222"/>
                <a:chOff x="4804248" y="5401592"/>
                <a:chExt cx="421233" cy="357222"/>
              </a:xfrm>
            </p:grpSpPr>
            <p:sp>
              <p:nvSpPr>
                <p:cNvPr id="987" name="Google Shape;987;p7"/>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88" name="Google Shape;988;p7"/>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9" name="Google Shape;989;p7"/>
              <p:cNvGrpSpPr/>
              <p:nvPr/>
            </p:nvGrpSpPr>
            <p:grpSpPr>
              <a:xfrm>
                <a:off x="4680264" y="5562151"/>
                <a:ext cx="421201" cy="357254"/>
                <a:chOff x="4680264" y="5562151"/>
                <a:chExt cx="421201" cy="357254"/>
              </a:xfrm>
            </p:grpSpPr>
            <p:sp>
              <p:nvSpPr>
                <p:cNvPr id="990" name="Google Shape;990;p7"/>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91" name="Google Shape;991;p7"/>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92" name="Google Shape;992;p7"/>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93" name="Google Shape;993;p7"/>
              <p:cNvGrpSpPr/>
              <p:nvPr/>
            </p:nvGrpSpPr>
            <p:grpSpPr>
              <a:xfrm>
                <a:off x="4661227" y="5807423"/>
                <a:ext cx="195857" cy="208030"/>
                <a:chOff x="4661227" y="5807423"/>
                <a:chExt cx="195857" cy="208030"/>
              </a:xfrm>
            </p:grpSpPr>
            <p:sp>
              <p:nvSpPr>
                <p:cNvPr id="994" name="Google Shape;994;p7"/>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95" name="Google Shape;995;p7"/>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96" name="Google Shape;996;p7"/>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997" name="Google Shape;997;p7"/>
          <p:cNvGrpSpPr/>
          <p:nvPr/>
        </p:nvGrpSpPr>
        <p:grpSpPr>
          <a:xfrm>
            <a:off x="680509" y="409982"/>
            <a:ext cx="985054" cy="1149841"/>
            <a:chOff x="8127313" y="716372"/>
            <a:chExt cx="1477581" cy="1724761"/>
          </a:xfrm>
        </p:grpSpPr>
        <p:grpSp>
          <p:nvGrpSpPr>
            <p:cNvPr id="998" name="Google Shape;998;p7"/>
            <p:cNvGrpSpPr/>
            <p:nvPr/>
          </p:nvGrpSpPr>
          <p:grpSpPr>
            <a:xfrm flipH="1">
              <a:off x="8127313" y="730397"/>
              <a:ext cx="1477581" cy="1710736"/>
              <a:chOff x="8390004" y="456115"/>
              <a:chExt cx="904162" cy="1046834"/>
            </a:xfrm>
          </p:grpSpPr>
          <p:grpSp>
            <p:nvGrpSpPr>
              <p:cNvPr id="999" name="Google Shape;999;p7"/>
              <p:cNvGrpSpPr/>
              <p:nvPr/>
            </p:nvGrpSpPr>
            <p:grpSpPr>
              <a:xfrm>
                <a:off x="8390004" y="1344626"/>
                <a:ext cx="193429" cy="158323"/>
                <a:chOff x="8390004" y="1344626"/>
                <a:chExt cx="193429" cy="158323"/>
              </a:xfrm>
            </p:grpSpPr>
            <p:sp>
              <p:nvSpPr>
                <p:cNvPr id="1000" name="Google Shape;1000;p7"/>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1" name="Google Shape;1001;p7"/>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02" name="Google Shape;1002;p7"/>
              <p:cNvGrpSpPr/>
              <p:nvPr/>
            </p:nvGrpSpPr>
            <p:grpSpPr>
              <a:xfrm>
                <a:off x="8437418" y="1249718"/>
                <a:ext cx="235873" cy="221893"/>
                <a:chOff x="8437418" y="1249718"/>
                <a:chExt cx="235873" cy="221893"/>
              </a:xfrm>
            </p:grpSpPr>
            <p:sp>
              <p:nvSpPr>
                <p:cNvPr id="1003" name="Google Shape;1003;p7"/>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4" name="Google Shape;1004;p7"/>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05" name="Google Shape;1005;p7"/>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6" name="Google Shape;1006;p7"/>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07" name="Google Shape;1007;p7"/>
              <p:cNvGrpSpPr/>
              <p:nvPr/>
            </p:nvGrpSpPr>
            <p:grpSpPr>
              <a:xfrm>
                <a:off x="8433011" y="1095392"/>
                <a:ext cx="388579" cy="353169"/>
                <a:chOff x="8433011" y="1095392"/>
                <a:chExt cx="388579" cy="353169"/>
              </a:xfrm>
            </p:grpSpPr>
            <p:sp>
              <p:nvSpPr>
                <p:cNvPr id="1008" name="Google Shape;1008;p7"/>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9" name="Google Shape;1009;p7"/>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0" name="Google Shape;1010;p7"/>
              <p:cNvGrpSpPr/>
              <p:nvPr/>
            </p:nvGrpSpPr>
            <p:grpSpPr>
              <a:xfrm>
                <a:off x="8457991" y="456115"/>
                <a:ext cx="836175" cy="922341"/>
                <a:chOff x="8457991" y="456115"/>
                <a:chExt cx="836175" cy="922341"/>
              </a:xfrm>
            </p:grpSpPr>
            <p:sp>
              <p:nvSpPr>
                <p:cNvPr id="1011" name="Google Shape;1011;p7"/>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12" name="Google Shape;1012;p7"/>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3" name="Google Shape;1013;p7"/>
              <p:cNvGrpSpPr/>
              <p:nvPr/>
            </p:nvGrpSpPr>
            <p:grpSpPr>
              <a:xfrm>
                <a:off x="9017765" y="1062485"/>
                <a:ext cx="43394" cy="51843"/>
                <a:chOff x="9017765" y="1062485"/>
                <a:chExt cx="43394" cy="51843"/>
              </a:xfrm>
            </p:grpSpPr>
            <p:sp>
              <p:nvSpPr>
                <p:cNvPr id="1014" name="Google Shape;1014;p7"/>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15" name="Google Shape;1015;p7"/>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6" name="Google Shape;1016;p7"/>
              <p:cNvGrpSpPr/>
              <p:nvPr/>
            </p:nvGrpSpPr>
            <p:grpSpPr>
              <a:xfrm>
                <a:off x="8715085" y="603328"/>
                <a:ext cx="436817" cy="522335"/>
                <a:chOff x="8715085" y="603328"/>
                <a:chExt cx="436817" cy="522335"/>
              </a:xfrm>
            </p:grpSpPr>
            <p:sp>
              <p:nvSpPr>
                <p:cNvPr id="1017" name="Google Shape;1017;p7"/>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18" name="Google Shape;1018;p7"/>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19" name="Google Shape;1019;p7"/>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0" name="Google Shape;1020;p7"/>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1" name="Google Shape;1021;p7"/>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22" name="Google Shape;1022;p7"/>
            <p:cNvGrpSpPr/>
            <p:nvPr/>
          </p:nvGrpSpPr>
          <p:grpSpPr>
            <a:xfrm flipH="1">
              <a:off x="8127313" y="716372"/>
              <a:ext cx="1477581" cy="1710736"/>
              <a:chOff x="8390004" y="456115"/>
              <a:chExt cx="904162" cy="1046834"/>
            </a:xfrm>
          </p:grpSpPr>
          <p:grpSp>
            <p:nvGrpSpPr>
              <p:cNvPr id="1023" name="Google Shape;1023;p7"/>
              <p:cNvGrpSpPr/>
              <p:nvPr/>
            </p:nvGrpSpPr>
            <p:grpSpPr>
              <a:xfrm>
                <a:off x="8390004" y="1344626"/>
                <a:ext cx="193429" cy="158323"/>
                <a:chOff x="8390004" y="1344626"/>
                <a:chExt cx="193429" cy="158323"/>
              </a:xfrm>
            </p:grpSpPr>
            <p:sp>
              <p:nvSpPr>
                <p:cNvPr id="1024" name="Google Shape;1024;p7"/>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5" name="Google Shape;1025;p7"/>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26" name="Google Shape;1026;p7"/>
              <p:cNvGrpSpPr/>
              <p:nvPr/>
            </p:nvGrpSpPr>
            <p:grpSpPr>
              <a:xfrm>
                <a:off x="8437418" y="1249718"/>
                <a:ext cx="235873" cy="221893"/>
                <a:chOff x="8437418" y="1249718"/>
                <a:chExt cx="235873" cy="221893"/>
              </a:xfrm>
            </p:grpSpPr>
            <p:sp>
              <p:nvSpPr>
                <p:cNvPr id="1027" name="Google Shape;1027;p7"/>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8" name="Google Shape;1028;p7"/>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29" name="Google Shape;1029;p7"/>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0" name="Google Shape;1030;p7"/>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31" name="Google Shape;1031;p7"/>
              <p:cNvGrpSpPr/>
              <p:nvPr/>
            </p:nvGrpSpPr>
            <p:grpSpPr>
              <a:xfrm>
                <a:off x="8433011" y="1095392"/>
                <a:ext cx="388579" cy="353169"/>
                <a:chOff x="8433011" y="1095392"/>
                <a:chExt cx="388579" cy="353169"/>
              </a:xfrm>
            </p:grpSpPr>
            <p:sp>
              <p:nvSpPr>
                <p:cNvPr id="1032" name="Google Shape;1032;p7"/>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3" name="Google Shape;1033;p7"/>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34" name="Google Shape;1034;p7"/>
              <p:cNvGrpSpPr/>
              <p:nvPr/>
            </p:nvGrpSpPr>
            <p:grpSpPr>
              <a:xfrm>
                <a:off x="8457991" y="456115"/>
                <a:ext cx="836175" cy="922341"/>
                <a:chOff x="8457991" y="456115"/>
                <a:chExt cx="836175" cy="922341"/>
              </a:xfrm>
            </p:grpSpPr>
            <p:sp>
              <p:nvSpPr>
                <p:cNvPr id="1035" name="Google Shape;1035;p7"/>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6" name="Google Shape;1036;p7"/>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37" name="Google Shape;1037;p7"/>
              <p:cNvGrpSpPr/>
              <p:nvPr/>
            </p:nvGrpSpPr>
            <p:grpSpPr>
              <a:xfrm>
                <a:off x="9017765" y="1062485"/>
                <a:ext cx="43394" cy="51843"/>
                <a:chOff x="9017765" y="1062485"/>
                <a:chExt cx="43394" cy="51843"/>
              </a:xfrm>
            </p:grpSpPr>
            <p:sp>
              <p:nvSpPr>
                <p:cNvPr id="1038" name="Google Shape;1038;p7"/>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9" name="Google Shape;1039;p7"/>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40" name="Google Shape;1040;p7"/>
              <p:cNvGrpSpPr/>
              <p:nvPr/>
            </p:nvGrpSpPr>
            <p:grpSpPr>
              <a:xfrm>
                <a:off x="8715085" y="603328"/>
                <a:ext cx="436817" cy="522335"/>
                <a:chOff x="8715085" y="603328"/>
                <a:chExt cx="436817" cy="522335"/>
              </a:xfrm>
            </p:grpSpPr>
            <p:sp>
              <p:nvSpPr>
                <p:cNvPr id="1041" name="Google Shape;1041;p7"/>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2" name="Google Shape;1042;p7"/>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43" name="Google Shape;1043;p7"/>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4" name="Google Shape;1044;p7"/>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5" name="Google Shape;1045;p7"/>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103891417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006 Cause and Effect">
  <p:cSld name="006 Cause and Effect">
    <p:spTree>
      <p:nvGrpSpPr>
        <p:cNvPr id="1" name="Shape 894"/>
        <p:cNvGrpSpPr/>
        <p:nvPr/>
      </p:nvGrpSpPr>
      <p:grpSpPr>
        <a:xfrm>
          <a:off x="0" y="0"/>
          <a:ext cx="0" cy="0"/>
          <a:chOff x="0" y="0"/>
          <a:chExt cx="0" cy="0"/>
        </a:xfrm>
      </p:grpSpPr>
      <p:sp>
        <p:nvSpPr>
          <p:cNvPr id="895" name="Google Shape;895;p7"/>
          <p:cNvSpPr/>
          <p:nvPr/>
        </p:nvSpPr>
        <p:spPr>
          <a:xfrm>
            <a:off x="5202826" y="1962471"/>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6" name="Google Shape;896;p7"/>
          <p:cNvSpPr/>
          <p:nvPr/>
        </p:nvSpPr>
        <p:spPr>
          <a:xfrm>
            <a:off x="5202826" y="4966105"/>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7" name="Google Shape;897;p7"/>
          <p:cNvSpPr/>
          <p:nvPr/>
        </p:nvSpPr>
        <p:spPr>
          <a:xfrm>
            <a:off x="5202826" y="3458497"/>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8" name="Google Shape;898;p7"/>
          <p:cNvSpPr/>
          <p:nvPr/>
        </p:nvSpPr>
        <p:spPr>
          <a:xfrm>
            <a:off x="551443" y="1962471"/>
            <a:ext cx="3947555" cy="427442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9" name="Google Shape;899;p7"/>
          <p:cNvSpPr/>
          <p:nvPr/>
        </p:nvSpPr>
        <p:spPr>
          <a:xfrm>
            <a:off x="341817" y="1751102"/>
            <a:ext cx="846359" cy="829052"/>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0" name="Google Shape;900;p7"/>
          <p:cNvSpPr/>
          <p:nvPr/>
        </p:nvSpPr>
        <p:spPr>
          <a:xfrm>
            <a:off x="3926591" y="170446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01" name="Google Shape;901;p7"/>
          <p:cNvGrpSpPr/>
          <p:nvPr/>
        </p:nvGrpSpPr>
        <p:grpSpPr>
          <a:xfrm rot="-7619478">
            <a:off x="4585628" y="2620906"/>
            <a:ext cx="263690" cy="808918"/>
            <a:chOff x="5847863" y="4281335"/>
            <a:chExt cx="358150" cy="1075915"/>
          </a:xfrm>
        </p:grpSpPr>
        <p:sp>
          <p:nvSpPr>
            <p:cNvPr id="902" name="Google Shape;902;p7"/>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3" name="Google Shape;903;p7"/>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04" name="Google Shape;904;p7"/>
          <p:cNvGrpSpPr/>
          <p:nvPr/>
        </p:nvGrpSpPr>
        <p:grpSpPr>
          <a:xfrm rot="-4158542">
            <a:off x="4568941" y="4867734"/>
            <a:ext cx="259900" cy="819828"/>
            <a:chOff x="5847863" y="4281335"/>
            <a:chExt cx="358150" cy="1075915"/>
          </a:xfrm>
        </p:grpSpPr>
        <p:sp>
          <p:nvSpPr>
            <p:cNvPr id="905" name="Google Shape;905;p7"/>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6" name="Google Shape;906;p7"/>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07" name="Google Shape;907;p7"/>
          <p:cNvGrpSpPr/>
          <p:nvPr/>
        </p:nvGrpSpPr>
        <p:grpSpPr>
          <a:xfrm rot="-5558147">
            <a:off x="4569870" y="3777541"/>
            <a:ext cx="258045" cy="825261"/>
            <a:chOff x="5847863" y="4281335"/>
            <a:chExt cx="358150" cy="1075915"/>
          </a:xfrm>
        </p:grpSpPr>
        <p:sp>
          <p:nvSpPr>
            <p:cNvPr id="908" name="Google Shape;908;p7"/>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9" name="Google Shape;909;p7"/>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10" name="Google Shape;910;p7"/>
          <p:cNvSpPr/>
          <p:nvPr/>
        </p:nvSpPr>
        <p:spPr>
          <a:xfrm>
            <a:off x="5290273" y="175109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7"/>
          <p:cNvSpPr/>
          <p:nvPr/>
        </p:nvSpPr>
        <p:spPr>
          <a:xfrm>
            <a:off x="5290273" y="3163638"/>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7"/>
          <p:cNvSpPr/>
          <p:nvPr/>
        </p:nvSpPr>
        <p:spPr>
          <a:xfrm>
            <a:off x="5304423" y="465443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913" name="Google Shape;913;p7"/>
          <p:cNvGrpSpPr/>
          <p:nvPr/>
        </p:nvGrpSpPr>
        <p:grpSpPr>
          <a:xfrm>
            <a:off x="11220705" y="4329495"/>
            <a:ext cx="635109" cy="807097"/>
            <a:chOff x="16453107" y="5822292"/>
            <a:chExt cx="952664" cy="1210645"/>
          </a:xfrm>
        </p:grpSpPr>
        <p:grpSp>
          <p:nvGrpSpPr>
            <p:cNvPr id="914" name="Google Shape;914;p7"/>
            <p:cNvGrpSpPr/>
            <p:nvPr/>
          </p:nvGrpSpPr>
          <p:grpSpPr>
            <a:xfrm rot="-408978">
              <a:off x="16516689" y="5867319"/>
              <a:ext cx="825500" cy="1120590"/>
              <a:chOff x="4584954" y="2452115"/>
              <a:chExt cx="607790" cy="825055"/>
            </a:xfrm>
          </p:grpSpPr>
          <p:grpSp>
            <p:nvGrpSpPr>
              <p:cNvPr id="915" name="Google Shape;915;p7"/>
              <p:cNvGrpSpPr/>
              <p:nvPr/>
            </p:nvGrpSpPr>
            <p:grpSpPr>
              <a:xfrm>
                <a:off x="4584954" y="2452115"/>
                <a:ext cx="607790" cy="825055"/>
                <a:chOff x="4584954" y="2452115"/>
                <a:chExt cx="607790" cy="825055"/>
              </a:xfrm>
            </p:grpSpPr>
            <p:sp>
              <p:nvSpPr>
                <p:cNvPr id="916" name="Google Shape;916;p7"/>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17" name="Google Shape;917;p7"/>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18" name="Google Shape;918;p7"/>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19" name="Google Shape;919;p7"/>
              <p:cNvGrpSpPr/>
              <p:nvPr/>
            </p:nvGrpSpPr>
            <p:grpSpPr>
              <a:xfrm>
                <a:off x="4745259" y="2514218"/>
                <a:ext cx="287178" cy="752570"/>
                <a:chOff x="4745259" y="2514218"/>
                <a:chExt cx="287178" cy="752570"/>
              </a:xfrm>
            </p:grpSpPr>
            <p:sp>
              <p:nvSpPr>
                <p:cNvPr id="920" name="Google Shape;920;p7"/>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21" name="Google Shape;921;p7"/>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22" name="Google Shape;922;p7"/>
              <p:cNvGrpSpPr/>
              <p:nvPr/>
            </p:nvGrpSpPr>
            <p:grpSpPr>
              <a:xfrm>
                <a:off x="4923662" y="2514218"/>
                <a:ext cx="111347" cy="752570"/>
                <a:chOff x="4923662" y="2514218"/>
                <a:chExt cx="111347" cy="752570"/>
              </a:xfrm>
            </p:grpSpPr>
            <p:sp>
              <p:nvSpPr>
                <p:cNvPr id="923" name="Google Shape;923;p7"/>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24" name="Google Shape;924;p7"/>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25" name="Google Shape;925;p7"/>
              <p:cNvGrpSpPr/>
              <p:nvPr/>
            </p:nvGrpSpPr>
            <p:grpSpPr>
              <a:xfrm>
                <a:off x="4799552" y="2803778"/>
                <a:ext cx="100965" cy="100964"/>
                <a:chOff x="4799552" y="2803778"/>
                <a:chExt cx="100965" cy="100964"/>
              </a:xfrm>
            </p:grpSpPr>
            <p:sp>
              <p:nvSpPr>
                <p:cNvPr id="926" name="Google Shape;926;p7"/>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27" name="Google Shape;927;p7"/>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928" name="Google Shape;928;p7"/>
            <p:cNvGrpSpPr/>
            <p:nvPr/>
          </p:nvGrpSpPr>
          <p:grpSpPr>
            <a:xfrm rot="-408978">
              <a:off x="16516689" y="5867319"/>
              <a:ext cx="825500" cy="1120590"/>
              <a:chOff x="4584954" y="2452115"/>
              <a:chExt cx="607790" cy="825055"/>
            </a:xfrm>
          </p:grpSpPr>
          <p:grpSp>
            <p:nvGrpSpPr>
              <p:cNvPr id="929" name="Google Shape;929;p7"/>
              <p:cNvGrpSpPr/>
              <p:nvPr/>
            </p:nvGrpSpPr>
            <p:grpSpPr>
              <a:xfrm>
                <a:off x="4584954" y="2452115"/>
                <a:ext cx="607790" cy="825055"/>
                <a:chOff x="4584954" y="2452115"/>
                <a:chExt cx="607790" cy="825055"/>
              </a:xfrm>
            </p:grpSpPr>
            <p:sp>
              <p:nvSpPr>
                <p:cNvPr id="930" name="Google Shape;930;p7"/>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31" name="Google Shape;931;p7"/>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32" name="Google Shape;932;p7"/>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33" name="Google Shape;933;p7"/>
              <p:cNvGrpSpPr/>
              <p:nvPr/>
            </p:nvGrpSpPr>
            <p:grpSpPr>
              <a:xfrm>
                <a:off x="4745259" y="2514218"/>
                <a:ext cx="287178" cy="752570"/>
                <a:chOff x="4745259" y="2514218"/>
                <a:chExt cx="287178" cy="752570"/>
              </a:xfrm>
            </p:grpSpPr>
            <p:sp>
              <p:nvSpPr>
                <p:cNvPr id="934" name="Google Shape;934;p7"/>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A1A1A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35" name="Google Shape;935;p7"/>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36" name="Google Shape;936;p7"/>
              <p:cNvGrpSpPr/>
              <p:nvPr/>
            </p:nvGrpSpPr>
            <p:grpSpPr>
              <a:xfrm>
                <a:off x="4923662" y="2514218"/>
                <a:ext cx="111347" cy="752570"/>
                <a:chOff x="4923662" y="2514218"/>
                <a:chExt cx="111347" cy="752570"/>
              </a:xfrm>
            </p:grpSpPr>
            <p:sp>
              <p:nvSpPr>
                <p:cNvPr id="937" name="Google Shape;937;p7"/>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38" name="Google Shape;938;p7"/>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39" name="Google Shape;939;p7"/>
              <p:cNvGrpSpPr/>
              <p:nvPr/>
            </p:nvGrpSpPr>
            <p:grpSpPr>
              <a:xfrm>
                <a:off x="4799552" y="2803778"/>
                <a:ext cx="100965" cy="100964"/>
                <a:chOff x="4799552" y="2803778"/>
                <a:chExt cx="100965" cy="100964"/>
              </a:xfrm>
            </p:grpSpPr>
            <p:sp>
              <p:nvSpPr>
                <p:cNvPr id="940" name="Google Shape;940;p7"/>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41" name="Google Shape;941;p7"/>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942" name="Google Shape;942;p7"/>
          <p:cNvGrpSpPr/>
          <p:nvPr/>
        </p:nvGrpSpPr>
        <p:grpSpPr>
          <a:xfrm>
            <a:off x="11119247" y="5272298"/>
            <a:ext cx="923591" cy="1093445"/>
            <a:chOff x="15662019" y="7573647"/>
            <a:chExt cx="1385387" cy="1640167"/>
          </a:xfrm>
        </p:grpSpPr>
        <p:grpSp>
          <p:nvGrpSpPr>
            <p:cNvPr id="943" name="Google Shape;943;p7"/>
            <p:cNvGrpSpPr/>
            <p:nvPr/>
          </p:nvGrpSpPr>
          <p:grpSpPr>
            <a:xfrm>
              <a:off x="15662019" y="7580072"/>
              <a:ext cx="1385387" cy="1633742"/>
              <a:chOff x="4444301" y="5303307"/>
              <a:chExt cx="837446" cy="987573"/>
            </a:xfrm>
          </p:grpSpPr>
          <p:grpSp>
            <p:nvGrpSpPr>
              <p:cNvPr id="944" name="Google Shape;944;p7"/>
              <p:cNvGrpSpPr/>
              <p:nvPr/>
            </p:nvGrpSpPr>
            <p:grpSpPr>
              <a:xfrm>
                <a:off x="4447958" y="5864581"/>
                <a:ext cx="411276" cy="403725"/>
                <a:chOff x="4447958" y="5864581"/>
                <a:chExt cx="411276" cy="403725"/>
              </a:xfrm>
            </p:grpSpPr>
            <p:sp>
              <p:nvSpPr>
                <p:cNvPr id="945" name="Google Shape;945;p7"/>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46" name="Google Shape;946;p7"/>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47" name="Google Shape;947;p7"/>
              <p:cNvGrpSpPr/>
              <p:nvPr/>
            </p:nvGrpSpPr>
            <p:grpSpPr>
              <a:xfrm>
                <a:off x="4444301" y="6116630"/>
                <a:ext cx="191552" cy="174250"/>
                <a:chOff x="4444301" y="6116630"/>
                <a:chExt cx="191552" cy="174250"/>
              </a:xfrm>
            </p:grpSpPr>
            <p:sp>
              <p:nvSpPr>
                <p:cNvPr id="948" name="Google Shape;948;p7"/>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49" name="Google Shape;949;p7"/>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0" name="Google Shape;950;p7"/>
              <p:cNvGrpSpPr/>
              <p:nvPr/>
            </p:nvGrpSpPr>
            <p:grpSpPr>
              <a:xfrm>
                <a:off x="4462311" y="5636933"/>
                <a:ext cx="572525" cy="575651"/>
                <a:chOff x="4462311" y="5636933"/>
                <a:chExt cx="572525" cy="575651"/>
              </a:xfrm>
            </p:grpSpPr>
            <p:sp>
              <p:nvSpPr>
                <p:cNvPr id="951" name="Google Shape;951;p7"/>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52" name="Google Shape;952;p7"/>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3" name="Google Shape;953;p7"/>
              <p:cNvGrpSpPr/>
              <p:nvPr/>
            </p:nvGrpSpPr>
            <p:grpSpPr>
              <a:xfrm>
                <a:off x="4751814" y="5483009"/>
                <a:ext cx="402028" cy="354862"/>
                <a:chOff x="4751814" y="5483009"/>
                <a:chExt cx="402028" cy="354862"/>
              </a:xfrm>
            </p:grpSpPr>
            <p:sp>
              <p:nvSpPr>
                <p:cNvPr id="954" name="Google Shape;954;p7"/>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55" name="Google Shape;955;p7"/>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6" name="Google Shape;956;p7"/>
              <p:cNvGrpSpPr/>
              <p:nvPr/>
            </p:nvGrpSpPr>
            <p:grpSpPr>
              <a:xfrm>
                <a:off x="4865542" y="5303307"/>
                <a:ext cx="416205" cy="387402"/>
                <a:chOff x="4865542" y="5303307"/>
                <a:chExt cx="416205" cy="387402"/>
              </a:xfrm>
            </p:grpSpPr>
            <p:sp>
              <p:nvSpPr>
                <p:cNvPr id="957" name="Google Shape;957;p7"/>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58" name="Google Shape;958;p7"/>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9" name="Google Shape;959;p7"/>
              <p:cNvGrpSpPr/>
              <p:nvPr/>
            </p:nvGrpSpPr>
            <p:grpSpPr>
              <a:xfrm>
                <a:off x="4804248" y="5401592"/>
                <a:ext cx="421233" cy="357222"/>
                <a:chOff x="4804248" y="5401592"/>
                <a:chExt cx="421233" cy="357222"/>
              </a:xfrm>
            </p:grpSpPr>
            <p:sp>
              <p:nvSpPr>
                <p:cNvPr id="960" name="Google Shape;960;p7"/>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1" name="Google Shape;961;p7"/>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62" name="Google Shape;962;p7"/>
              <p:cNvGrpSpPr/>
              <p:nvPr/>
            </p:nvGrpSpPr>
            <p:grpSpPr>
              <a:xfrm>
                <a:off x="4680264" y="5562151"/>
                <a:ext cx="421201" cy="357254"/>
                <a:chOff x="4680264" y="5562151"/>
                <a:chExt cx="421201" cy="357254"/>
              </a:xfrm>
            </p:grpSpPr>
            <p:sp>
              <p:nvSpPr>
                <p:cNvPr id="963" name="Google Shape;963;p7"/>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4" name="Google Shape;964;p7"/>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65" name="Google Shape;965;p7"/>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66" name="Google Shape;966;p7"/>
              <p:cNvGrpSpPr/>
              <p:nvPr/>
            </p:nvGrpSpPr>
            <p:grpSpPr>
              <a:xfrm>
                <a:off x="4661227" y="5807423"/>
                <a:ext cx="195857" cy="208030"/>
                <a:chOff x="4661227" y="5807423"/>
                <a:chExt cx="195857" cy="208030"/>
              </a:xfrm>
            </p:grpSpPr>
            <p:sp>
              <p:nvSpPr>
                <p:cNvPr id="967" name="Google Shape;967;p7"/>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8" name="Google Shape;968;p7"/>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69" name="Google Shape;969;p7"/>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70" name="Google Shape;970;p7"/>
            <p:cNvGrpSpPr/>
            <p:nvPr/>
          </p:nvGrpSpPr>
          <p:grpSpPr>
            <a:xfrm>
              <a:off x="15662019" y="7573647"/>
              <a:ext cx="1385387" cy="1633742"/>
              <a:chOff x="4444301" y="5303307"/>
              <a:chExt cx="837446" cy="987573"/>
            </a:xfrm>
          </p:grpSpPr>
          <p:grpSp>
            <p:nvGrpSpPr>
              <p:cNvPr id="971" name="Google Shape;971;p7"/>
              <p:cNvGrpSpPr/>
              <p:nvPr/>
            </p:nvGrpSpPr>
            <p:grpSpPr>
              <a:xfrm>
                <a:off x="4447958" y="5864581"/>
                <a:ext cx="411276" cy="403725"/>
                <a:chOff x="4447958" y="5864581"/>
                <a:chExt cx="411276" cy="403725"/>
              </a:xfrm>
            </p:grpSpPr>
            <p:sp>
              <p:nvSpPr>
                <p:cNvPr id="972" name="Google Shape;972;p7"/>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73" name="Google Shape;973;p7"/>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74" name="Google Shape;974;p7"/>
              <p:cNvGrpSpPr/>
              <p:nvPr/>
            </p:nvGrpSpPr>
            <p:grpSpPr>
              <a:xfrm>
                <a:off x="4444301" y="6116630"/>
                <a:ext cx="191552" cy="174250"/>
                <a:chOff x="4444301" y="6116630"/>
                <a:chExt cx="191552" cy="174250"/>
              </a:xfrm>
            </p:grpSpPr>
            <p:sp>
              <p:nvSpPr>
                <p:cNvPr id="975" name="Google Shape;975;p7"/>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76" name="Google Shape;976;p7"/>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77" name="Google Shape;977;p7"/>
              <p:cNvGrpSpPr/>
              <p:nvPr/>
            </p:nvGrpSpPr>
            <p:grpSpPr>
              <a:xfrm>
                <a:off x="4462311" y="5636933"/>
                <a:ext cx="572525" cy="575651"/>
                <a:chOff x="4462311" y="5636933"/>
                <a:chExt cx="572525" cy="575651"/>
              </a:xfrm>
            </p:grpSpPr>
            <p:sp>
              <p:nvSpPr>
                <p:cNvPr id="978" name="Google Shape;978;p7"/>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79" name="Google Shape;979;p7"/>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0" name="Google Shape;980;p7"/>
              <p:cNvGrpSpPr/>
              <p:nvPr/>
            </p:nvGrpSpPr>
            <p:grpSpPr>
              <a:xfrm>
                <a:off x="4751814" y="5483009"/>
                <a:ext cx="402028" cy="354862"/>
                <a:chOff x="4751814" y="5483009"/>
                <a:chExt cx="402028" cy="354862"/>
              </a:xfrm>
            </p:grpSpPr>
            <p:sp>
              <p:nvSpPr>
                <p:cNvPr id="981" name="Google Shape;981;p7"/>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82" name="Google Shape;982;p7"/>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3" name="Google Shape;983;p7"/>
              <p:cNvGrpSpPr/>
              <p:nvPr/>
            </p:nvGrpSpPr>
            <p:grpSpPr>
              <a:xfrm>
                <a:off x="4865542" y="5303307"/>
                <a:ext cx="416205" cy="387402"/>
                <a:chOff x="4865542" y="5303307"/>
                <a:chExt cx="416205" cy="387402"/>
              </a:xfrm>
            </p:grpSpPr>
            <p:sp>
              <p:nvSpPr>
                <p:cNvPr id="984" name="Google Shape;984;p7"/>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85" name="Google Shape;985;p7"/>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6" name="Google Shape;986;p7"/>
              <p:cNvGrpSpPr/>
              <p:nvPr/>
            </p:nvGrpSpPr>
            <p:grpSpPr>
              <a:xfrm>
                <a:off x="4804248" y="5401592"/>
                <a:ext cx="421233" cy="357222"/>
                <a:chOff x="4804248" y="5401592"/>
                <a:chExt cx="421233" cy="357222"/>
              </a:xfrm>
            </p:grpSpPr>
            <p:sp>
              <p:nvSpPr>
                <p:cNvPr id="987" name="Google Shape;987;p7"/>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88" name="Google Shape;988;p7"/>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9" name="Google Shape;989;p7"/>
              <p:cNvGrpSpPr/>
              <p:nvPr/>
            </p:nvGrpSpPr>
            <p:grpSpPr>
              <a:xfrm>
                <a:off x="4680264" y="5562151"/>
                <a:ext cx="421201" cy="357254"/>
                <a:chOff x="4680264" y="5562151"/>
                <a:chExt cx="421201" cy="357254"/>
              </a:xfrm>
            </p:grpSpPr>
            <p:sp>
              <p:nvSpPr>
                <p:cNvPr id="990" name="Google Shape;990;p7"/>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91" name="Google Shape;991;p7"/>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92" name="Google Shape;992;p7"/>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93" name="Google Shape;993;p7"/>
              <p:cNvGrpSpPr/>
              <p:nvPr/>
            </p:nvGrpSpPr>
            <p:grpSpPr>
              <a:xfrm>
                <a:off x="4661227" y="5807423"/>
                <a:ext cx="195857" cy="208030"/>
                <a:chOff x="4661227" y="5807423"/>
                <a:chExt cx="195857" cy="208030"/>
              </a:xfrm>
            </p:grpSpPr>
            <p:sp>
              <p:nvSpPr>
                <p:cNvPr id="994" name="Google Shape;994;p7"/>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95" name="Google Shape;995;p7"/>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96" name="Google Shape;996;p7"/>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997" name="Google Shape;997;p7"/>
          <p:cNvGrpSpPr/>
          <p:nvPr/>
        </p:nvGrpSpPr>
        <p:grpSpPr>
          <a:xfrm>
            <a:off x="680509" y="409982"/>
            <a:ext cx="985054" cy="1149841"/>
            <a:chOff x="8127313" y="716372"/>
            <a:chExt cx="1477581" cy="1724761"/>
          </a:xfrm>
        </p:grpSpPr>
        <p:grpSp>
          <p:nvGrpSpPr>
            <p:cNvPr id="998" name="Google Shape;998;p7"/>
            <p:cNvGrpSpPr/>
            <p:nvPr/>
          </p:nvGrpSpPr>
          <p:grpSpPr>
            <a:xfrm flipH="1">
              <a:off x="8127313" y="730397"/>
              <a:ext cx="1477581" cy="1710736"/>
              <a:chOff x="8390004" y="456115"/>
              <a:chExt cx="904162" cy="1046834"/>
            </a:xfrm>
          </p:grpSpPr>
          <p:grpSp>
            <p:nvGrpSpPr>
              <p:cNvPr id="999" name="Google Shape;999;p7"/>
              <p:cNvGrpSpPr/>
              <p:nvPr/>
            </p:nvGrpSpPr>
            <p:grpSpPr>
              <a:xfrm>
                <a:off x="8390004" y="1344626"/>
                <a:ext cx="193429" cy="158323"/>
                <a:chOff x="8390004" y="1344626"/>
                <a:chExt cx="193429" cy="158323"/>
              </a:xfrm>
            </p:grpSpPr>
            <p:sp>
              <p:nvSpPr>
                <p:cNvPr id="1000" name="Google Shape;1000;p7"/>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1" name="Google Shape;1001;p7"/>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02" name="Google Shape;1002;p7"/>
              <p:cNvGrpSpPr/>
              <p:nvPr/>
            </p:nvGrpSpPr>
            <p:grpSpPr>
              <a:xfrm>
                <a:off x="8437418" y="1249718"/>
                <a:ext cx="235873" cy="221893"/>
                <a:chOff x="8437418" y="1249718"/>
                <a:chExt cx="235873" cy="221893"/>
              </a:xfrm>
            </p:grpSpPr>
            <p:sp>
              <p:nvSpPr>
                <p:cNvPr id="1003" name="Google Shape;1003;p7"/>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4" name="Google Shape;1004;p7"/>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05" name="Google Shape;1005;p7"/>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6" name="Google Shape;1006;p7"/>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07" name="Google Shape;1007;p7"/>
              <p:cNvGrpSpPr/>
              <p:nvPr/>
            </p:nvGrpSpPr>
            <p:grpSpPr>
              <a:xfrm>
                <a:off x="8433011" y="1095392"/>
                <a:ext cx="388579" cy="353169"/>
                <a:chOff x="8433011" y="1095392"/>
                <a:chExt cx="388579" cy="353169"/>
              </a:xfrm>
            </p:grpSpPr>
            <p:sp>
              <p:nvSpPr>
                <p:cNvPr id="1008" name="Google Shape;1008;p7"/>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9" name="Google Shape;1009;p7"/>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0" name="Google Shape;1010;p7"/>
              <p:cNvGrpSpPr/>
              <p:nvPr/>
            </p:nvGrpSpPr>
            <p:grpSpPr>
              <a:xfrm>
                <a:off x="8457991" y="456115"/>
                <a:ext cx="836175" cy="922341"/>
                <a:chOff x="8457991" y="456115"/>
                <a:chExt cx="836175" cy="922341"/>
              </a:xfrm>
            </p:grpSpPr>
            <p:sp>
              <p:nvSpPr>
                <p:cNvPr id="1011" name="Google Shape;1011;p7"/>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12" name="Google Shape;1012;p7"/>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3" name="Google Shape;1013;p7"/>
              <p:cNvGrpSpPr/>
              <p:nvPr/>
            </p:nvGrpSpPr>
            <p:grpSpPr>
              <a:xfrm>
                <a:off x="9017765" y="1062485"/>
                <a:ext cx="43394" cy="51843"/>
                <a:chOff x="9017765" y="1062485"/>
                <a:chExt cx="43394" cy="51843"/>
              </a:xfrm>
            </p:grpSpPr>
            <p:sp>
              <p:nvSpPr>
                <p:cNvPr id="1014" name="Google Shape;1014;p7"/>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15" name="Google Shape;1015;p7"/>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6" name="Google Shape;1016;p7"/>
              <p:cNvGrpSpPr/>
              <p:nvPr/>
            </p:nvGrpSpPr>
            <p:grpSpPr>
              <a:xfrm>
                <a:off x="8715085" y="603328"/>
                <a:ext cx="436817" cy="522335"/>
                <a:chOff x="8715085" y="603328"/>
                <a:chExt cx="436817" cy="522335"/>
              </a:xfrm>
            </p:grpSpPr>
            <p:sp>
              <p:nvSpPr>
                <p:cNvPr id="1017" name="Google Shape;1017;p7"/>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18" name="Google Shape;1018;p7"/>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19" name="Google Shape;1019;p7"/>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0" name="Google Shape;1020;p7"/>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1" name="Google Shape;1021;p7"/>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22" name="Google Shape;1022;p7"/>
            <p:cNvGrpSpPr/>
            <p:nvPr/>
          </p:nvGrpSpPr>
          <p:grpSpPr>
            <a:xfrm flipH="1">
              <a:off x="8127313" y="716372"/>
              <a:ext cx="1477581" cy="1710736"/>
              <a:chOff x="8390004" y="456115"/>
              <a:chExt cx="904162" cy="1046834"/>
            </a:xfrm>
          </p:grpSpPr>
          <p:grpSp>
            <p:nvGrpSpPr>
              <p:cNvPr id="1023" name="Google Shape;1023;p7"/>
              <p:cNvGrpSpPr/>
              <p:nvPr/>
            </p:nvGrpSpPr>
            <p:grpSpPr>
              <a:xfrm>
                <a:off x="8390004" y="1344626"/>
                <a:ext cx="193429" cy="158323"/>
                <a:chOff x="8390004" y="1344626"/>
                <a:chExt cx="193429" cy="158323"/>
              </a:xfrm>
            </p:grpSpPr>
            <p:sp>
              <p:nvSpPr>
                <p:cNvPr id="1024" name="Google Shape;1024;p7"/>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5" name="Google Shape;1025;p7"/>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26" name="Google Shape;1026;p7"/>
              <p:cNvGrpSpPr/>
              <p:nvPr/>
            </p:nvGrpSpPr>
            <p:grpSpPr>
              <a:xfrm>
                <a:off x="8437418" y="1249718"/>
                <a:ext cx="235873" cy="221893"/>
                <a:chOff x="8437418" y="1249718"/>
                <a:chExt cx="235873" cy="221893"/>
              </a:xfrm>
            </p:grpSpPr>
            <p:sp>
              <p:nvSpPr>
                <p:cNvPr id="1027" name="Google Shape;1027;p7"/>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8" name="Google Shape;1028;p7"/>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29" name="Google Shape;1029;p7"/>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0" name="Google Shape;1030;p7"/>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31" name="Google Shape;1031;p7"/>
              <p:cNvGrpSpPr/>
              <p:nvPr/>
            </p:nvGrpSpPr>
            <p:grpSpPr>
              <a:xfrm>
                <a:off x="8433011" y="1095392"/>
                <a:ext cx="388579" cy="353169"/>
                <a:chOff x="8433011" y="1095392"/>
                <a:chExt cx="388579" cy="353169"/>
              </a:xfrm>
            </p:grpSpPr>
            <p:sp>
              <p:nvSpPr>
                <p:cNvPr id="1032" name="Google Shape;1032;p7"/>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3" name="Google Shape;1033;p7"/>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34" name="Google Shape;1034;p7"/>
              <p:cNvGrpSpPr/>
              <p:nvPr/>
            </p:nvGrpSpPr>
            <p:grpSpPr>
              <a:xfrm>
                <a:off x="8457991" y="456115"/>
                <a:ext cx="836175" cy="922341"/>
                <a:chOff x="8457991" y="456115"/>
                <a:chExt cx="836175" cy="922341"/>
              </a:xfrm>
            </p:grpSpPr>
            <p:sp>
              <p:nvSpPr>
                <p:cNvPr id="1035" name="Google Shape;1035;p7"/>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6" name="Google Shape;1036;p7"/>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37" name="Google Shape;1037;p7"/>
              <p:cNvGrpSpPr/>
              <p:nvPr/>
            </p:nvGrpSpPr>
            <p:grpSpPr>
              <a:xfrm>
                <a:off x="9017765" y="1062485"/>
                <a:ext cx="43394" cy="51843"/>
                <a:chOff x="9017765" y="1062485"/>
                <a:chExt cx="43394" cy="51843"/>
              </a:xfrm>
            </p:grpSpPr>
            <p:sp>
              <p:nvSpPr>
                <p:cNvPr id="1038" name="Google Shape;1038;p7"/>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9" name="Google Shape;1039;p7"/>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40" name="Google Shape;1040;p7"/>
              <p:cNvGrpSpPr/>
              <p:nvPr/>
            </p:nvGrpSpPr>
            <p:grpSpPr>
              <a:xfrm>
                <a:off x="8715085" y="603328"/>
                <a:ext cx="436817" cy="522335"/>
                <a:chOff x="8715085" y="603328"/>
                <a:chExt cx="436817" cy="522335"/>
              </a:xfrm>
            </p:grpSpPr>
            <p:sp>
              <p:nvSpPr>
                <p:cNvPr id="1041" name="Google Shape;1041;p7"/>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2" name="Google Shape;1042;p7"/>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43" name="Google Shape;1043;p7"/>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4" name="Google Shape;1044;p7"/>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5" name="Google Shape;1045;p7"/>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75391998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007 Collecting Evidence">
  <p:cSld name="007 Collecting Evidence">
    <p:spTree>
      <p:nvGrpSpPr>
        <p:cNvPr id="1" name="Shape 1046"/>
        <p:cNvGrpSpPr/>
        <p:nvPr/>
      </p:nvGrpSpPr>
      <p:grpSpPr>
        <a:xfrm>
          <a:off x="0" y="0"/>
          <a:ext cx="0" cy="0"/>
          <a:chOff x="0" y="0"/>
          <a:chExt cx="0" cy="0"/>
        </a:xfrm>
      </p:grpSpPr>
      <p:sp>
        <p:nvSpPr>
          <p:cNvPr id="1047" name="Google Shape;1047;p8"/>
          <p:cNvSpPr/>
          <p:nvPr/>
        </p:nvSpPr>
        <p:spPr>
          <a:xfrm flipH="1">
            <a:off x="545017" y="1962471"/>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8" name="Google Shape;1048;p8"/>
          <p:cNvSpPr/>
          <p:nvPr/>
        </p:nvSpPr>
        <p:spPr>
          <a:xfrm flipH="1">
            <a:off x="545017" y="4966105"/>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9" name="Google Shape;1049;p8"/>
          <p:cNvSpPr/>
          <p:nvPr/>
        </p:nvSpPr>
        <p:spPr>
          <a:xfrm flipH="1">
            <a:off x="545017" y="3458497"/>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0" name="Google Shape;1050;p8"/>
          <p:cNvSpPr/>
          <p:nvPr/>
        </p:nvSpPr>
        <p:spPr>
          <a:xfrm flipH="1">
            <a:off x="7695803" y="1962471"/>
            <a:ext cx="3947555" cy="427442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1" name="Google Shape;1051;p8"/>
          <p:cNvSpPr/>
          <p:nvPr/>
        </p:nvSpPr>
        <p:spPr>
          <a:xfrm flipH="1">
            <a:off x="11006625" y="1751102"/>
            <a:ext cx="846359" cy="829052"/>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2" name="Google Shape;1052;p8"/>
          <p:cNvSpPr/>
          <p:nvPr/>
        </p:nvSpPr>
        <p:spPr>
          <a:xfrm flipH="1">
            <a:off x="7426241" y="170446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53" name="Google Shape;1053;p8"/>
          <p:cNvGrpSpPr/>
          <p:nvPr/>
        </p:nvGrpSpPr>
        <p:grpSpPr>
          <a:xfrm rot="-7619478">
            <a:off x="7382646" y="2620906"/>
            <a:ext cx="263690" cy="808918"/>
            <a:chOff x="5847863" y="4281335"/>
            <a:chExt cx="358150" cy="1075915"/>
          </a:xfrm>
        </p:grpSpPr>
        <p:sp>
          <p:nvSpPr>
            <p:cNvPr id="1054" name="Google Shape;1054;p8"/>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5" name="Google Shape;1055;p8"/>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56" name="Google Shape;1056;p8"/>
          <p:cNvGrpSpPr/>
          <p:nvPr/>
        </p:nvGrpSpPr>
        <p:grpSpPr>
          <a:xfrm rot="-4158542">
            <a:off x="7365959" y="4867734"/>
            <a:ext cx="259900" cy="819828"/>
            <a:chOff x="5847863" y="4281335"/>
            <a:chExt cx="358150" cy="1075915"/>
          </a:xfrm>
        </p:grpSpPr>
        <p:sp>
          <p:nvSpPr>
            <p:cNvPr id="1057" name="Google Shape;1057;p8"/>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8" name="Google Shape;1058;p8"/>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59" name="Google Shape;1059;p8"/>
          <p:cNvGrpSpPr/>
          <p:nvPr/>
        </p:nvGrpSpPr>
        <p:grpSpPr>
          <a:xfrm rot="-5558147">
            <a:off x="7366887" y="3777541"/>
            <a:ext cx="258045" cy="825261"/>
            <a:chOff x="5847863" y="4281335"/>
            <a:chExt cx="358150" cy="1075915"/>
          </a:xfrm>
        </p:grpSpPr>
        <p:sp>
          <p:nvSpPr>
            <p:cNvPr id="1060" name="Google Shape;1060;p8"/>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61" name="Google Shape;1061;p8"/>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62" name="Google Shape;1062;p8"/>
          <p:cNvSpPr/>
          <p:nvPr/>
        </p:nvSpPr>
        <p:spPr>
          <a:xfrm rot="10800000">
            <a:off x="748569" y="465443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8"/>
          <p:cNvSpPr/>
          <p:nvPr/>
        </p:nvSpPr>
        <p:spPr>
          <a:xfrm rot="10800000">
            <a:off x="748569" y="3191095"/>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8"/>
          <p:cNvSpPr/>
          <p:nvPr/>
        </p:nvSpPr>
        <p:spPr>
          <a:xfrm rot="10800000">
            <a:off x="734419" y="170029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065" name="Google Shape;1065;p8"/>
          <p:cNvGrpSpPr/>
          <p:nvPr/>
        </p:nvGrpSpPr>
        <p:grpSpPr>
          <a:xfrm rot="142713">
            <a:off x="11029569" y="5453381"/>
            <a:ext cx="923556" cy="1093403"/>
            <a:chOff x="15662019" y="7573647"/>
            <a:chExt cx="1385387" cy="1640167"/>
          </a:xfrm>
        </p:grpSpPr>
        <p:grpSp>
          <p:nvGrpSpPr>
            <p:cNvPr id="1066" name="Google Shape;1066;p8"/>
            <p:cNvGrpSpPr/>
            <p:nvPr/>
          </p:nvGrpSpPr>
          <p:grpSpPr>
            <a:xfrm>
              <a:off x="15662019" y="7580072"/>
              <a:ext cx="1385387" cy="1633742"/>
              <a:chOff x="4444301" y="5303307"/>
              <a:chExt cx="837446" cy="987573"/>
            </a:xfrm>
          </p:grpSpPr>
          <p:grpSp>
            <p:nvGrpSpPr>
              <p:cNvPr id="1067" name="Google Shape;1067;p8"/>
              <p:cNvGrpSpPr/>
              <p:nvPr/>
            </p:nvGrpSpPr>
            <p:grpSpPr>
              <a:xfrm>
                <a:off x="4447958" y="5864581"/>
                <a:ext cx="411276" cy="403725"/>
                <a:chOff x="4447958" y="5864581"/>
                <a:chExt cx="411276" cy="403725"/>
              </a:xfrm>
            </p:grpSpPr>
            <p:sp>
              <p:nvSpPr>
                <p:cNvPr id="1068" name="Google Shape;1068;p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69" name="Google Shape;1069;p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0" name="Google Shape;1070;p8"/>
              <p:cNvGrpSpPr/>
              <p:nvPr/>
            </p:nvGrpSpPr>
            <p:grpSpPr>
              <a:xfrm>
                <a:off x="4444301" y="6116630"/>
                <a:ext cx="191552" cy="174250"/>
                <a:chOff x="4444301" y="6116630"/>
                <a:chExt cx="191552" cy="174250"/>
              </a:xfrm>
            </p:grpSpPr>
            <p:sp>
              <p:nvSpPr>
                <p:cNvPr id="1071" name="Google Shape;1071;p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72" name="Google Shape;1072;p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3" name="Google Shape;1073;p8"/>
              <p:cNvGrpSpPr/>
              <p:nvPr/>
            </p:nvGrpSpPr>
            <p:grpSpPr>
              <a:xfrm>
                <a:off x="4462311" y="5636933"/>
                <a:ext cx="572525" cy="575651"/>
                <a:chOff x="4462311" y="5636933"/>
                <a:chExt cx="572525" cy="575651"/>
              </a:xfrm>
            </p:grpSpPr>
            <p:sp>
              <p:nvSpPr>
                <p:cNvPr id="1074" name="Google Shape;1074;p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75" name="Google Shape;1075;p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6" name="Google Shape;1076;p8"/>
              <p:cNvGrpSpPr/>
              <p:nvPr/>
            </p:nvGrpSpPr>
            <p:grpSpPr>
              <a:xfrm>
                <a:off x="4751814" y="5483009"/>
                <a:ext cx="402028" cy="354862"/>
                <a:chOff x="4751814" y="5483009"/>
                <a:chExt cx="402028" cy="354862"/>
              </a:xfrm>
            </p:grpSpPr>
            <p:sp>
              <p:nvSpPr>
                <p:cNvPr id="1077" name="Google Shape;1077;p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78" name="Google Shape;1078;p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9" name="Google Shape;1079;p8"/>
              <p:cNvGrpSpPr/>
              <p:nvPr/>
            </p:nvGrpSpPr>
            <p:grpSpPr>
              <a:xfrm>
                <a:off x="4865542" y="5303307"/>
                <a:ext cx="416205" cy="387402"/>
                <a:chOff x="4865542" y="5303307"/>
                <a:chExt cx="416205" cy="387402"/>
              </a:xfrm>
            </p:grpSpPr>
            <p:sp>
              <p:nvSpPr>
                <p:cNvPr id="1080" name="Google Shape;1080;p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81" name="Google Shape;1081;p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82" name="Google Shape;1082;p8"/>
              <p:cNvGrpSpPr/>
              <p:nvPr/>
            </p:nvGrpSpPr>
            <p:grpSpPr>
              <a:xfrm>
                <a:off x="4804248" y="5401592"/>
                <a:ext cx="421233" cy="357222"/>
                <a:chOff x="4804248" y="5401592"/>
                <a:chExt cx="421233" cy="357222"/>
              </a:xfrm>
            </p:grpSpPr>
            <p:sp>
              <p:nvSpPr>
                <p:cNvPr id="1083" name="Google Shape;1083;p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84" name="Google Shape;1084;p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85" name="Google Shape;1085;p8"/>
              <p:cNvGrpSpPr/>
              <p:nvPr/>
            </p:nvGrpSpPr>
            <p:grpSpPr>
              <a:xfrm>
                <a:off x="4680264" y="5562151"/>
                <a:ext cx="421201" cy="357254"/>
                <a:chOff x="4680264" y="5562151"/>
                <a:chExt cx="421201" cy="357254"/>
              </a:xfrm>
            </p:grpSpPr>
            <p:sp>
              <p:nvSpPr>
                <p:cNvPr id="1086" name="Google Shape;1086;p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87" name="Google Shape;1087;p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88" name="Google Shape;1088;p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89" name="Google Shape;1089;p8"/>
              <p:cNvGrpSpPr/>
              <p:nvPr/>
            </p:nvGrpSpPr>
            <p:grpSpPr>
              <a:xfrm>
                <a:off x="4661227" y="5807423"/>
                <a:ext cx="195857" cy="208030"/>
                <a:chOff x="4661227" y="5807423"/>
                <a:chExt cx="195857" cy="208030"/>
              </a:xfrm>
            </p:grpSpPr>
            <p:sp>
              <p:nvSpPr>
                <p:cNvPr id="1090" name="Google Shape;1090;p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91" name="Google Shape;1091;p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92" name="Google Shape;1092;p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93" name="Google Shape;1093;p8"/>
            <p:cNvGrpSpPr/>
            <p:nvPr/>
          </p:nvGrpSpPr>
          <p:grpSpPr>
            <a:xfrm>
              <a:off x="15662019" y="7573647"/>
              <a:ext cx="1385387" cy="1633742"/>
              <a:chOff x="4444301" y="5303307"/>
              <a:chExt cx="837446" cy="987573"/>
            </a:xfrm>
          </p:grpSpPr>
          <p:grpSp>
            <p:nvGrpSpPr>
              <p:cNvPr id="1094" name="Google Shape;1094;p8"/>
              <p:cNvGrpSpPr/>
              <p:nvPr/>
            </p:nvGrpSpPr>
            <p:grpSpPr>
              <a:xfrm>
                <a:off x="4447958" y="5864581"/>
                <a:ext cx="411276" cy="403725"/>
                <a:chOff x="4447958" y="5864581"/>
                <a:chExt cx="411276" cy="403725"/>
              </a:xfrm>
            </p:grpSpPr>
            <p:sp>
              <p:nvSpPr>
                <p:cNvPr id="1095" name="Google Shape;1095;p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96" name="Google Shape;1096;p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97" name="Google Shape;1097;p8"/>
              <p:cNvGrpSpPr/>
              <p:nvPr/>
            </p:nvGrpSpPr>
            <p:grpSpPr>
              <a:xfrm>
                <a:off x="4444301" y="6116630"/>
                <a:ext cx="191552" cy="174250"/>
                <a:chOff x="4444301" y="6116630"/>
                <a:chExt cx="191552" cy="174250"/>
              </a:xfrm>
            </p:grpSpPr>
            <p:sp>
              <p:nvSpPr>
                <p:cNvPr id="1098" name="Google Shape;1098;p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99" name="Google Shape;1099;p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0" name="Google Shape;1100;p8"/>
              <p:cNvGrpSpPr/>
              <p:nvPr/>
            </p:nvGrpSpPr>
            <p:grpSpPr>
              <a:xfrm>
                <a:off x="4462311" y="5636933"/>
                <a:ext cx="572525" cy="575651"/>
                <a:chOff x="4462311" y="5636933"/>
                <a:chExt cx="572525" cy="575651"/>
              </a:xfrm>
            </p:grpSpPr>
            <p:sp>
              <p:nvSpPr>
                <p:cNvPr id="1101" name="Google Shape;1101;p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2" name="Google Shape;1102;p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3" name="Google Shape;1103;p8"/>
              <p:cNvGrpSpPr/>
              <p:nvPr/>
            </p:nvGrpSpPr>
            <p:grpSpPr>
              <a:xfrm>
                <a:off x="4751814" y="5483009"/>
                <a:ext cx="402028" cy="354862"/>
                <a:chOff x="4751814" y="5483009"/>
                <a:chExt cx="402028" cy="354862"/>
              </a:xfrm>
            </p:grpSpPr>
            <p:sp>
              <p:nvSpPr>
                <p:cNvPr id="1104" name="Google Shape;1104;p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5" name="Google Shape;1105;p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6" name="Google Shape;1106;p8"/>
              <p:cNvGrpSpPr/>
              <p:nvPr/>
            </p:nvGrpSpPr>
            <p:grpSpPr>
              <a:xfrm>
                <a:off x="4865542" y="5303307"/>
                <a:ext cx="416205" cy="387402"/>
                <a:chOff x="4865542" y="5303307"/>
                <a:chExt cx="416205" cy="387402"/>
              </a:xfrm>
            </p:grpSpPr>
            <p:sp>
              <p:nvSpPr>
                <p:cNvPr id="1107" name="Google Shape;1107;p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8" name="Google Shape;1108;p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9" name="Google Shape;1109;p8"/>
              <p:cNvGrpSpPr/>
              <p:nvPr/>
            </p:nvGrpSpPr>
            <p:grpSpPr>
              <a:xfrm>
                <a:off x="4804248" y="5401592"/>
                <a:ext cx="421233" cy="357222"/>
                <a:chOff x="4804248" y="5401592"/>
                <a:chExt cx="421233" cy="357222"/>
              </a:xfrm>
            </p:grpSpPr>
            <p:sp>
              <p:nvSpPr>
                <p:cNvPr id="1110" name="Google Shape;1110;p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1" name="Google Shape;1111;p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12" name="Google Shape;1112;p8"/>
              <p:cNvGrpSpPr/>
              <p:nvPr/>
            </p:nvGrpSpPr>
            <p:grpSpPr>
              <a:xfrm>
                <a:off x="4680264" y="5562151"/>
                <a:ext cx="421201" cy="357254"/>
                <a:chOff x="4680264" y="5562151"/>
                <a:chExt cx="421201" cy="357254"/>
              </a:xfrm>
            </p:grpSpPr>
            <p:sp>
              <p:nvSpPr>
                <p:cNvPr id="1113" name="Google Shape;1113;p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4" name="Google Shape;1114;p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15" name="Google Shape;1115;p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16" name="Google Shape;1116;p8"/>
              <p:cNvGrpSpPr/>
              <p:nvPr/>
            </p:nvGrpSpPr>
            <p:grpSpPr>
              <a:xfrm>
                <a:off x="4661227" y="5807423"/>
                <a:ext cx="195857" cy="208030"/>
                <a:chOff x="4661227" y="5807423"/>
                <a:chExt cx="195857" cy="208030"/>
              </a:xfrm>
            </p:grpSpPr>
            <p:sp>
              <p:nvSpPr>
                <p:cNvPr id="1117" name="Google Shape;1117;p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8" name="Google Shape;1118;p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19" name="Google Shape;1119;p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40090779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008 Parts of a story">
  <p:cSld name="008 Parts of a story">
    <p:spTree>
      <p:nvGrpSpPr>
        <p:cNvPr id="1" name="Shape 1120"/>
        <p:cNvGrpSpPr/>
        <p:nvPr/>
      </p:nvGrpSpPr>
      <p:grpSpPr>
        <a:xfrm>
          <a:off x="0" y="0"/>
          <a:ext cx="0" cy="0"/>
          <a:chOff x="0" y="0"/>
          <a:chExt cx="0" cy="0"/>
        </a:xfrm>
      </p:grpSpPr>
      <p:sp>
        <p:nvSpPr>
          <p:cNvPr id="1121" name="Google Shape;1121;p9"/>
          <p:cNvSpPr/>
          <p:nvPr/>
        </p:nvSpPr>
        <p:spPr>
          <a:xfrm>
            <a:off x="732476" y="1844267"/>
            <a:ext cx="10727050" cy="140343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2" name="Google Shape;1122;p9"/>
          <p:cNvSpPr/>
          <p:nvPr/>
        </p:nvSpPr>
        <p:spPr>
          <a:xfrm>
            <a:off x="732476" y="3404686"/>
            <a:ext cx="10727050" cy="140343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3" name="Google Shape;1123;p9"/>
          <p:cNvSpPr/>
          <p:nvPr/>
        </p:nvSpPr>
        <p:spPr>
          <a:xfrm>
            <a:off x="732476" y="4965104"/>
            <a:ext cx="10727050" cy="140343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4" name="Google Shape;1124;p9"/>
          <p:cNvSpPr/>
          <p:nvPr/>
        </p:nvSpPr>
        <p:spPr>
          <a:xfrm rot="2125079">
            <a:off x="735354" y="4264754"/>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5" name="Google Shape;1125;p9"/>
          <p:cNvSpPr/>
          <p:nvPr/>
        </p:nvSpPr>
        <p:spPr>
          <a:xfrm rot="2341434">
            <a:off x="724935" y="1141826"/>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6" name="Google Shape;1126;p9"/>
          <p:cNvSpPr/>
          <p:nvPr/>
        </p:nvSpPr>
        <p:spPr>
          <a:xfrm rot="-2454863">
            <a:off x="749845" y="2638693"/>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7" name="Google Shape;1127;p9"/>
          <p:cNvSpPr/>
          <p:nvPr/>
        </p:nvSpPr>
        <p:spPr>
          <a:xfrm rot="1737937">
            <a:off x="10599027" y="1702402"/>
            <a:ext cx="1351016" cy="403600"/>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128" name="Google Shape;1128;p9"/>
          <p:cNvGrpSpPr/>
          <p:nvPr/>
        </p:nvGrpSpPr>
        <p:grpSpPr>
          <a:xfrm rot="387929">
            <a:off x="10187427" y="489000"/>
            <a:ext cx="923554" cy="1093401"/>
            <a:chOff x="15662019" y="7573647"/>
            <a:chExt cx="1385387" cy="1640167"/>
          </a:xfrm>
        </p:grpSpPr>
        <p:grpSp>
          <p:nvGrpSpPr>
            <p:cNvPr id="1129" name="Google Shape;1129;p9"/>
            <p:cNvGrpSpPr/>
            <p:nvPr/>
          </p:nvGrpSpPr>
          <p:grpSpPr>
            <a:xfrm>
              <a:off x="15662019" y="7580072"/>
              <a:ext cx="1385387" cy="1633742"/>
              <a:chOff x="4444301" y="5303307"/>
              <a:chExt cx="837446" cy="987573"/>
            </a:xfrm>
          </p:grpSpPr>
          <p:grpSp>
            <p:nvGrpSpPr>
              <p:cNvPr id="1130" name="Google Shape;1130;p9"/>
              <p:cNvGrpSpPr/>
              <p:nvPr/>
            </p:nvGrpSpPr>
            <p:grpSpPr>
              <a:xfrm>
                <a:off x="4447958" y="5864581"/>
                <a:ext cx="411276" cy="403725"/>
                <a:chOff x="4447958" y="5864581"/>
                <a:chExt cx="411276" cy="403725"/>
              </a:xfrm>
            </p:grpSpPr>
            <p:sp>
              <p:nvSpPr>
                <p:cNvPr id="1131" name="Google Shape;1131;p9"/>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2" name="Google Shape;1132;p9"/>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33" name="Google Shape;1133;p9"/>
              <p:cNvGrpSpPr/>
              <p:nvPr/>
            </p:nvGrpSpPr>
            <p:grpSpPr>
              <a:xfrm>
                <a:off x="4444301" y="6116630"/>
                <a:ext cx="191552" cy="174250"/>
                <a:chOff x="4444301" y="6116630"/>
                <a:chExt cx="191552" cy="174250"/>
              </a:xfrm>
            </p:grpSpPr>
            <p:sp>
              <p:nvSpPr>
                <p:cNvPr id="1134" name="Google Shape;1134;p9"/>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5" name="Google Shape;1135;p9"/>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36" name="Google Shape;1136;p9"/>
              <p:cNvGrpSpPr/>
              <p:nvPr/>
            </p:nvGrpSpPr>
            <p:grpSpPr>
              <a:xfrm>
                <a:off x="4462311" y="5636933"/>
                <a:ext cx="572525" cy="575651"/>
                <a:chOff x="4462311" y="5636933"/>
                <a:chExt cx="572525" cy="575651"/>
              </a:xfrm>
            </p:grpSpPr>
            <p:sp>
              <p:nvSpPr>
                <p:cNvPr id="1137" name="Google Shape;1137;p9"/>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8" name="Google Shape;1138;p9"/>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39" name="Google Shape;1139;p9"/>
              <p:cNvGrpSpPr/>
              <p:nvPr/>
            </p:nvGrpSpPr>
            <p:grpSpPr>
              <a:xfrm>
                <a:off x="4751814" y="5483009"/>
                <a:ext cx="402028" cy="354862"/>
                <a:chOff x="4751814" y="5483009"/>
                <a:chExt cx="402028" cy="354862"/>
              </a:xfrm>
            </p:grpSpPr>
            <p:sp>
              <p:nvSpPr>
                <p:cNvPr id="1140" name="Google Shape;1140;p9"/>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41" name="Google Shape;1141;p9"/>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42" name="Google Shape;1142;p9"/>
              <p:cNvGrpSpPr/>
              <p:nvPr/>
            </p:nvGrpSpPr>
            <p:grpSpPr>
              <a:xfrm>
                <a:off x="4865542" y="5303307"/>
                <a:ext cx="416205" cy="387402"/>
                <a:chOff x="4865542" y="5303307"/>
                <a:chExt cx="416205" cy="387402"/>
              </a:xfrm>
            </p:grpSpPr>
            <p:sp>
              <p:nvSpPr>
                <p:cNvPr id="1143" name="Google Shape;1143;p9"/>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44" name="Google Shape;1144;p9"/>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45" name="Google Shape;1145;p9"/>
              <p:cNvGrpSpPr/>
              <p:nvPr/>
            </p:nvGrpSpPr>
            <p:grpSpPr>
              <a:xfrm>
                <a:off x="4804248" y="5401592"/>
                <a:ext cx="421233" cy="357222"/>
                <a:chOff x="4804248" y="5401592"/>
                <a:chExt cx="421233" cy="357222"/>
              </a:xfrm>
            </p:grpSpPr>
            <p:sp>
              <p:nvSpPr>
                <p:cNvPr id="1146" name="Google Shape;1146;p9"/>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47" name="Google Shape;1147;p9"/>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48" name="Google Shape;1148;p9"/>
              <p:cNvGrpSpPr/>
              <p:nvPr/>
            </p:nvGrpSpPr>
            <p:grpSpPr>
              <a:xfrm>
                <a:off x="4680264" y="5562151"/>
                <a:ext cx="421201" cy="357254"/>
                <a:chOff x="4680264" y="5562151"/>
                <a:chExt cx="421201" cy="357254"/>
              </a:xfrm>
            </p:grpSpPr>
            <p:sp>
              <p:nvSpPr>
                <p:cNvPr id="1149" name="Google Shape;1149;p9"/>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0" name="Google Shape;1150;p9"/>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51" name="Google Shape;1151;p9"/>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52" name="Google Shape;1152;p9"/>
              <p:cNvGrpSpPr/>
              <p:nvPr/>
            </p:nvGrpSpPr>
            <p:grpSpPr>
              <a:xfrm>
                <a:off x="4661227" y="5807423"/>
                <a:ext cx="195857" cy="208030"/>
                <a:chOff x="4661227" y="5807423"/>
                <a:chExt cx="195857" cy="208030"/>
              </a:xfrm>
            </p:grpSpPr>
            <p:sp>
              <p:nvSpPr>
                <p:cNvPr id="1153" name="Google Shape;1153;p9"/>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4" name="Google Shape;1154;p9"/>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55" name="Google Shape;1155;p9"/>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56" name="Google Shape;1156;p9"/>
            <p:cNvGrpSpPr/>
            <p:nvPr/>
          </p:nvGrpSpPr>
          <p:grpSpPr>
            <a:xfrm>
              <a:off x="15662019" y="7573647"/>
              <a:ext cx="1385387" cy="1633742"/>
              <a:chOff x="4444301" y="5303307"/>
              <a:chExt cx="837446" cy="987573"/>
            </a:xfrm>
          </p:grpSpPr>
          <p:grpSp>
            <p:nvGrpSpPr>
              <p:cNvPr id="1157" name="Google Shape;1157;p9"/>
              <p:cNvGrpSpPr/>
              <p:nvPr/>
            </p:nvGrpSpPr>
            <p:grpSpPr>
              <a:xfrm>
                <a:off x="4447958" y="5864581"/>
                <a:ext cx="411276" cy="403725"/>
                <a:chOff x="4447958" y="5864581"/>
                <a:chExt cx="411276" cy="403725"/>
              </a:xfrm>
            </p:grpSpPr>
            <p:sp>
              <p:nvSpPr>
                <p:cNvPr id="1158" name="Google Shape;1158;p9"/>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9" name="Google Shape;1159;p9"/>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0" name="Google Shape;1160;p9"/>
              <p:cNvGrpSpPr/>
              <p:nvPr/>
            </p:nvGrpSpPr>
            <p:grpSpPr>
              <a:xfrm>
                <a:off x="4444301" y="6116630"/>
                <a:ext cx="191552" cy="174250"/>
                <a:chOff x="4444301" y="6116630"/>
                <a:chExt cx="191552" cy="174250"/>
              </a:xfrm>
            </p:grpSpPr>
            <p:sp>
              <p:nvSpPr>
                <p:cNvPr id="1161" name="Google Shape;1161;p9"/>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62" name="Google Shape;1162;p9"/>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3" name="Google Shape;1163;p9"/>
              <p:cNvGrpSpPr/>
              <p:nvPr/>
            </p:nvGrpSpPr>
            <p:grpSpPr>
              <a:xfrm>
                <a:off x="4462311" y="5636933"/>
                <a:ext cx="572525" cy="575651"/>
                <a:chOff x="4462311" y="5636933"/>
                <a:chExt cx="572525" cy="575651"/>
              </a:xfrm>
            </p:grpSpPr>
            <p:sp>
              <p:nvSpPr>
                <p:cNvPr id="1164" name="Google Shape;1164;p9"/>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65" name="Google Shape;1165;p9"/>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6" name="Google Shape;1166;p9"/>
              <p:cNvGrpSpPr/>
              <p:nvPr/>
            </p:nvGrpSpPr>
            <p:grpSpPr>
              <a:xfrm>
                <a:off x="4751814" y="5483009"/>
                <a:ext cx="402028" cy="354862"/>
                <a:chOff x="4751814" y="5483009"/>
                <a:chExt cx="402028" cy="354862"/>
              </a:xfrm>
            </p:grpSpPr>
            <p:sp>
              <p:nvSpPr>
                <p:cNvPr id="1167" name="Google Shape;1167;p9"/>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68" name="Google Shape;1168;p9"/>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9" name="Google Shape;1169;p9"/>
              <p:cNvGrpSpPr/>
              <p:nvPr/>
            </p:nvGrpSpPr>
            <p:grpSpPr>
              <a:xfrm>
                <a:off x="4865542" y="5303307"/>
                <a:ext cx="416205" cy="387402"/>
                <a:chOff x="4865542" y="5303307"/>
                <a:chExt cx="416205" cy="387402"/>
              </a:xfrm>
            </p:grpSpPr>
            <p:sp>
              <p:nvSpPr>
                <p:cNvPr id="1170" name="Google Shape;1170;p9"/>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71" name="Google Shape;1171;p9"/>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72" name="Google Shape;1172;p9"/>
              <p:cNvGrpSpPr/>
              <p:nvPr/>
            </p:nvGrpSpPr>
            <p:grpSpPr>
              <a:xfrm>
                <a:off x="4804248" y="5401592"/>
                <a:ext cx="421233" cy="357222"/>
                <a:chOff x="4804248" y="5401592"/>
                <a:chExt cx="421233" cy="357222"/>
              </a:xfrm>
            </p:grpSpPr>
            <p:sp>
              <p:nvSpPr>
                <p:cNvPr id="1173" name="Google Shape;1173;p9"/>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74" name="Google Shape;1174;p9"/>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75" name="Google Shape;1175;p9"/>
              <p:cNvGrpSpPr/>
              <p:nvPr/>
            </p:nvGrpSpPr>
            <p:grpSpPr>
              <a:xfrm>
                <a:off x="4680264" y="5562151"/>
                <a:ext cx="421201" cy="357254"/>
                <a:chOff x="4680264" y="5562151"/>
                <a:chExt cx="421201" cy="357254"/>
              </a:xfrm>
            </p:grpSpPr>
            <p:sp>
              <p:nvSpPr>
                <p:cNvPr id="1176" name="Google Shape;1176;p9"/>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77" name="Google Shape;1177;p9"/>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78" name="Google Shape;1178;p9"/>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79" name="Google Shape;1179;p9"/>
              <p:cNvGrpSpPr/>
              <p:nvPr/>
            </p:nvGrpSpPr>
            <p:grpSpPr>
              <a:xfrm>
                <a:off x="4661227" y="5807423"/>
                <a:ext cx="195857" cy="208030"/>
                <a:chOff x="4661227" y="5807423"/>
                <a:chExt cx="195857" cy="208030"/>
              </a:xfrm>
            </p:grpSpPr>
            <p:sp>
              <p:nvSpPr>
                <p:cNvPr id="1180" name="Google Shape;1180;p9"/>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1" name="Google Shape;1181;p9"/>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82" name="Google Shape;1182;p9"/>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84357539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009 Frayer Model">
  <p:cSld name="009 Frayer Model">
    <p:spTree>
      <p:nvGrpSpPr>
        <p:cNvPr id="1" name="Shape 1183"/>
        <p:cNvGrpSpPr/>
        <p:nvPr/>
      </p:nvGrpSpPr>
      <p:grpSpPr>
        <a:xfrm>
          <a:off x="0" y="0"/>
          <a:ext cx="0" cy="0"/>
          <a:chOff x="0" y="0"/>
          <a:chExt cx="0" cy="0"/>
        </a:xfrm>
      </p:grpSpPr>
      <p:sp>
        <p:nvSpPr>
          <p:cNvPr id="1184" name="Google Shape;1184;p10"/>
          <p:cNvSpPr/>
          <p:nvPr/>
        </p:nvSpPr>
        <p:spPr>
          <a:xfrm>
            <a:off x="551450" y="1684500"/>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5" name="Google Shape;1185;p10"/>
          <p:cNvSpPr/>
          <p:nvPr/>
        </p:nvSpPr>
        <p:spPr>
          <a:xfrm>
            <a:off x="6158171" y="1678104"/>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6" name="Google Shape;1186;p10"/>
          <p:cNvSpPr/>
          <p:nvPr/>
        </p:nvSpPr>
        <p:spPr>
          <a:xfrm>
            <a:off x="555459" y="4072289"/>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7" name="Google Shape;1187;p10"/>
          <p:cNvSpPr/>
          <p:nvPr/>
        </p:nvSpPr>
        <p:spPr>
          <a:xfrm>
            <a:off x="6162179" y="4065894"/>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8" name="Google Shape;1188;p10"/>
          <p:cNvSpPr txBox="1"/>
          <p:nvPr/>
        </p:nvSpPr>
        <p:spPr>
          <a:xfrm>
            <a:off x="2822427" y="1693100"/>
            <a:ext cx="3125200" cy="574438"/>
          </a:xfrm>
          <a:prstGeom prst="rect">
            <a:avLst/>
          </a:prstGeom>
          <a:noFill/>
          <a:ln>
            <a:noFill/>
          </a:ln>
        </p:spPr>
        <p:txBody>
          <a:bodyPr spcFirstLastPara="1" wrap="square" lIns="91433" tIns="91433" rIns="91433" bIns="91433" anchor="t"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Definition</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189" name="Google Shape;1189;p10"/>
          <p:cNvSpPr txBox="1"/>
          <p:nvPr/>
        </p:nvSpPr>
        <p:spPr>
          <a:xfrm>
            <a:off x="2822427" y="5737300"/>
            <a:ext cx="3125200" cy="574438"/>
          </a:xfrm>
          <a:prstGeom prst="rect">
            <a:avLst/>
          </a:prstGeom>
          <a:noFill/>
          <a:ln>
            <a:noFill/>
          </a:ln>
        </p:spPr>
        <p:txBody>
          <a:bodyPr spcFirstLastPara="1" wrap="square" lIns="91433" tIns="91433" rIns="91433" bIns="91433" anchor="t"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Examples</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190" name="Google Shape;1190;p10"/>
          <p:cNvSpPr txBox="1"/>
          <p:nvPr/>
        </p:nvSpPr>
        <p:spPr>
          <a:xfrm>
            <a:off x="6254127" y="1693100"/>
            <a:ext cx="3125200" cy="57443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Characteristics</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191" name="Google Shape;1191;p10"/>
          <p:cNvSpPr txBox="1"/>
          <p:nvPr/>
        </p:nvSpPr>
        <p:spPr>
          <a:xfrm>
            <a:off x="6254127" y="5737300"/>
            <a:ext cx="3125200" cy="57443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Non-Examples</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192" name="Google Shape;1192;p10"/>
          <p:cNvSpPr/>
          <p:nvPr/>
        </p:nvSpPr>
        <p:spPr>
          <a:xfrm>
            <a:off x="4837362" y="2916942"/>
            <a:ext cx="251728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93" name="Google Shape;1193;p10"/>
          <p:cNvSpPr/>
          <p:nvPr/>
        </p:nvSpPr>
        <p:spPr>
          <a:xfrm>
            <a:off x="5046701" y="2715998"/>
            <a:ext cx="2098621" cy="403558"/>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1194;p10"/>
          <p:cNvSpPr/>
          <p:nvPr/>
        </p:nvSpPr>
        <p:spPr>
          <a:xfrm>
            <a:off x="255750" y="1409589"/>
            <a:ext cx="882907" cy="85195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95" name="Google Shape;1195;p10"/>
          <p:cNvSpPr/>
          <p:nvPr/>
        </p:nvSpPr>
        <p:spPr>
          <a:xfrm>
            <a:off x="11019267" y="1333500"/>
            <a:ext cx="841967" cy="90058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96" name="Google Shape;1196;p10"/>
          <p:cNvSpPr/>
          <p:nvPr/>
        </p:nvSpPr>
        <p:spPr>
          <a:xfrm rot="10800000" flipH="1">
            <a:off x="285067" y="5621911"/>
            <a:ext cx="882907" cy="85195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97" name="Google Shape;1197;p10"/>
          <p:cNvSpPr/>
          <p:nvPr/>
        </p:nvSpPr>
        <p:spPr>
          <a:xfrm rot="10800000" flipH="1">
            <a:off x="11048583" y="5649365"/>
            <a:ext cx="841967" cy="90058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98" name="Google Shape;1198;p10"/>
          <p:cNvGrpSpPr/>
          <p:nvPr/>
        </p:nvGrpSpPr>
        <p:grpSpPr>
          <a:xfrm>
            <a:off x="1126999" y="414621"/>
            <a:ext cx="1093803" cy="1140530"/>
            <a:chOff x="2451372" y="7926631"/>
            <a:chExt cx="1640705" cy="1710795"/>
          </a:xfrm>
        </p:grpSpPr>
        <p:grpSp>
          <p:nvGrpSpPr>
            <p:cNvPr id="1199" name="Google Shape;1199;p10"/>
            <p:cNvGrpSpPr/>
            <p:nvPr/>
          </p:nvGrpSpPr>
          <p:grpSpPr>
            <a:xfrm>
              <a:off x="2451372" y="7926631"/>
              <a:ext cx="1640705" cy="1710795"/>
              <a:chOff x="10913347" y="1720888"/>
              <a:chExt cx="918545" cy="957731"/>
            </a:xfrm>
          </p:grpSpPr>
          <p:grpSp>
            <p:nvGrpSpPr>
              <p:cNvPr id="1200" name="Google Shape;1200;p10"/>
              <p:cNvGrpSpPr/>
              <p:nvPr/>
            </p:nvGrpSpPr>
            <p:grpSpPr>
              <a:xfrm>
                <a:off x="10913347" y="1960327"/>
                <a:ext cx="918545" cy="718292"/>
                <a:chOff x="10913347" y="1960327"/>
                <a:chExt cx="918545" cy="718292"/>
              </a:xfrm>
            </p:grpSpPr>
            <p:sp>
              <p:nvSpPr>
                <p:cNvPr id="1201" name="Google Shape;1201;p10"/>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02" name="Google Shape;1202;p10"/>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03" name="Google Shape;1203;p10"/>
              <p:cNvGrpSpPr/>
              <p:nvPr/>
            </p:nvGrpSpPr>
            <p:grpSpPr>
              <a:xfrm>
                <a:off x="10974609" y="2212942"/>
                <a:ext cx="209169" cy="209168"/>
                <a:chOff x="10974609" y="2212942"/>
                <a:chExt cx="209169" cy="209168"/>
              </a:xfrm>
            </p:grpSpPr>
            <p:sp>
              <p:nvSpPr>
                <p:cNvPr id="1204" name="Google Shape;1204;p10"/>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05" name="Google Shape;1205;p10"/>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06" name="Google Shape;1206;p10"/>
              <p:cNvGrpSpPr/>
              <p:nvPr/>
            </p:nvGrpSpPr>
            <p:grpSpPr>
              <a:xfrm>
                <a:off x="11175206" y="2363437"/>
                <a:ext cx="209168" cy="209168"/>
                <a:chOff x="11175206" y="2363437"/>
                <a:chExt cx="209168" cy="209168"/>
              </a:xfrm>
            </p:grpSpPr>
            <p:sp>
              <p:nvSpPr>
                <p:cNvPr id="1207" name="Google Shape;1207;p10"/>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08" name="Google Shape;1208;p10"/>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09" name="Google Shape;1209;p10"/>
              <p:cNvGrpSpPr/>
              <p:nvPr/>
            </p:nvGrpSpPr>
            <p:grpSpPr>
              <a:xfrm>
                <a:off x="11516391" y="2092546"/>
                <a:ext cx="209169" cy="209168"/>
                <a:chOff x="11516391" y="2092546"/>
                <a:chExt cx="209169" cy="209168"/>
              </a:xfrm>
            </p:grpSpPr>
            <p:sp>
              <p:nvSpPr>
                <p:cNvPr id="1210" name="Google Shape;1210;p10"/>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11" name="Google Shape;1211;p10"/>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12" name="Google Shape;1212;p10"/>
              <p:cNvGrpSpPr/>
              <p:nvPr/>
            </p:nvGrpSpPr>
            <p:grpSpPr>
              <a:xfrm>
                <a:off x="11426094" y="2333338"/>
                <a:ext cx="209169" cy="209168"/>
                <a:chOff x="11426094" y="2333338"/>
                <a:chExt cx="209169" cy="209168"/>
              </a:xfrm>
            </p:grpSpPr>
            <p:sp>
              <p:nvSpPr>
                <p:cNvPr id="1213" name="Google Shape;1213;p10"/>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14" name="Google Shape;1214;p10"/>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15" name="Google Shape;1215;p10"/>
              <p:cNvGrpSpPr/>
              <p:nvPr/>
            </p:nvGrpSpPr>
            <p:grpSpPr>
              <a:xfrm>
                <a:off x="10932301" y="1720888"/>
                <a:ext cx="646499" cy="499292"/>
                <a:chOff x="10932301" y="1720888"/>
                <a:chExt cx="646499" cy="499292"/>
              </a:xfrm>
            </p:grpSpPr>
            <p:grpSp>
              <p:nvGrpSpPr>
                <p:cNvPr id="1216" name="Google Shape;1216;p10"/>
                <p:cNvGrpSpPr/>
                <p:nvPr/>
              </p:nvGrpSpPr>
              <p:grpSpPr>
                <a:xfrm>
                  <a:off x="11292848" y="1720888"/>
                  <a:ext cx="285952" cy="231831"/>
                  <a:chOff x="11292848" y="1720888"/>
                  <a:chExt cx="285952" cy="231831"/>
                </a:xfrm>
              </p:grpSpPr>
              <p:sp>
                <p:nvSpPr>
                  <p:cNvPr id="1217" name="Google Shape;1217;p10"/>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18" name="Google Shape;1218;p10"/>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19" name="Google Shape;1219;p10"/>
                <p:cNvGrpSpPr/>
                <p:nvPr/>
              </p:nvGrpSpPr>
              <p:grpSpPr>
                <a:xfrm>
                  <a:off x="11190563" y="1827754"/>
                  <a:ext cx="209006" cy="212690"/>
                  <a:chOff x="11190563" y="1827754"/>
                  <a:chExt cx="209006" cy="212690"/>
                </a:xfrm>
              </p:grpSpPr>
              <p:sp>
                <p:nvSpPr>
                  <p:cNvPr id="1220" name="Google Shape;1220;p10"/>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21" name="Google Shape;1221;p10"/>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22" name="Google Shape;1222;p10"/>
                <p:cNvGrpSpPr/>
                <p:nvPr/>
              </p:nvGrpSpPr>
              <p:grpSpPr>
                <a:xfrm>
                  <a:off x="10932301" y="1885932"/>
                  <a:ext cx="382548" cy="334248"/>
                  <a:chOff x="10932301" y="1885932"/>
                  <a:chExt cx="382548" cy="334248"/>
                </a:xfrm>
              </p:grpSpPr>
              <p:sp>
                <p:nvSpPr>
                  <p:cNvPr id="1223" name="Google Shape;1223;p10"/>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24" name="Google Shape;1224;p10"/>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225" name="Google Shape;1225;p10"/>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226" name="Google Shape;1226;p10"/>
            <p:cNvGrpSpPr/>
            <p:nvPr/>
          </p:nvGrpSpPr>
          <p:grpSpPr>
            <a:xfrm>
              <a:off x="2451372" y="7926631"/>
              <a:ext cx="1640705" cy="1710795"/>
              <a:chOff x="10913347" y="1720888"/>
              <a:chExt cx="918545" cy="957731"/>
            </a:xfrm>
          </p:grpSpPr>
          <p:grpSp>
            <p:nvGrpSpPr>
              <p:cNvPr id="1227" name="Google Shape;1227;p10"/>
              <p:cNvGrpSpPr/>
              <p:nvPr/>
            </p:nvGrpSpPr>
            <p:grpSpPr>
              <a:xfrm>
                <a:off x="10913347" y="1960327"/>
                <a:ext cx="918545" cy="718292"/>
                <a:chOff x="10913347" y="1960327"/>
                <a:chExt cx="918545" cy="718292"/>
              </a:xfrm>
            </p:grpSpPr>
            <p:sp>
              <p:nvSpPr>
                <p:cNvPr id="1228" name="Google Shape;1228;p10"/>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29" name="Google Shape;1229;p10"/>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0" name="Google Shape;1230;p10"/>
              <p:cNvGrpSpPr/>
              <p:nvPr/>
            </p:nvGrpSpPr>
            <p:grpSpPr>
              <a:xfrm>
                <a:off x="10974609" y="2212942"/>
                <a:ext cx="209169" cy="209168"/>
                <a:chOff x="10974609" y="2212942"/>
                <a:chExt cx="209169" cy="209168"/>
              </a:xfrm>
            </p:grpSpPr>
            <p:sp>
              <p:nvSpPr>
                <p:cNvPr id="1231" name="Google Shape;1231;p10"/>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32" name="Google Shape;1232;p10"/>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3" name="Google Shape;1233;p10"/>
              <p:cNvGrpSpPr/>
              <p:nvPr/>
            </p:nvGrpSpPr>
            <p:grpSpPr>
              <a:xfrm>
                <a:off x="11175206" y="2363437"/>
                <a:ext cx="209168" cy="209168"/>
                <a:chOff x="11175206" y="2363437"/>
                <a:chExt cx="209168" cy="209168"/>
              </a:xfrm>
            </p:grpSpPr>
            <p:sp>
              <p:nvSpPr>
                <p:cNvPr id="1234" name="Google Shape;1234;p10"/>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35" name="Google Shape;1235;p10"/>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6" name="Google Shape;1236;p10"/>
              <p:cNvGrpSpPr/>
              <p:nvPr/>
            </p:nvGrpSpPr>
            <p:grpSpPr>
              <a:xfrm>
                <a:off x="11516391" y="2092546"/>
                <a:ext cx="209169" cy="209168"/>
                <a:chOff x="11516391" y="2092546"/>
                <a:chExt cx="209169" cy="209168"/>
              </a:xfrm>
            </p:grpSpPr>
            <p:sp>
              <p:nvSpPr>
                <p:cNvPr id="1237" name="Google Shape;1237;p10"/>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38" name="Google Shape;1238;p10"/>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9" name="Google Shape;1239;p10"/>
              <p:cNvGrpSpPr/>
              <p:nvPr/>
            </p:nvGrpSpPr>
            <p:grpSpPr>
              <a:xfrm>
                <a:off x="11426094" y="2333338"/>
                <a:ext cx="209169" cy="209168"/>
                <a:chOff x="11426094" y="2333338"/>
                <a:chExt cx="209169" cy="209168"/>
              </a:xfrm>
            </p:grpSpPr>
            <p:sp>
              <p:nvSpPr>
                <p:cNvPr id="1240" name="Google Shape;1240;p10"/>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41" name="Google Shape;1241;p10"/>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42" name="Google Shape;1242;p10"/>
              <p:cNvGrpSpPr/>
              <p:nvPr/>
            </p:nvGrpSpPr>
            <p:grpSpPr>
              <a:xfrm>
                <a:off x="10932301" y="1720888"/>
                <a:ext cx="646499" cy="499292"/>
                <a:chOff x="10932301" y="1720888"/>
                <a:chExt cx="646499" cy="499292"/>
              </a:xfrm>
            </p:grpSpPr>
            <p:grpSp>
              <p:nvGrpSpPr>
                <p:cNvPr id="1243" name="Google Shape;1243;p10"/>
                <p:cNvGrpSpPr/>
                <p:nvPr/>
              </p:nvGrpSpPr>
              <p:grpSpPr>
                <a:xfrm>
                  <a:off x="11292848" y="1720888"/>
                  <a:ext cx="285952" cy="231831"/>
                  <a:chOff x="11292848" y="1720888"/>
                  <a:chExt cx="285952" cy="231831"/>
                </a:xfrm>
              </p:grpSpPr>
              <p:sp>
                <p:nvSpPr>
                  <p:cNvPr id="1244" name="Google Shape;1244;p10"/>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45" name="Google Shape;1245;p10"/>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46" name="Google Shape;1246;p10"/>
                <p:cNvGrpSpPr/>
                <p:nvPr/>
              </p:nvGrpSpPr>
              <p:grpSpPr>
                <a:xfrm>
                  <a:off x="11190563" y="1827754"/>
                  <a:ext cx="209006" cy="212690"/>
                  <a:chOff x="11190563" y="1827754"/>
                  <a:chExt cx="209006" cy="212690"/>
                </a:xfrm>
              </p:grpSpPr>
              <p:sp>
                <p:nvSpPr>
                  <p:cNvPr id="1247" name="Google Shape;1247;p10"/>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48" name="Google Shape;1248;p10"/>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49" name="Google Shape;1249;p10"/>
                <p:cNvGrpSpPr/>
                <p:nvPr/>
              </p:nvGrpSpPr>
              <p:grpSpPr>
                <a:xfrm>
                  <a:off x="10932301" y="1885932"/>
                  <a:ext cx="382548" cy="334248"/>
                  <a:chOff x="10932301" y="1885932"/>
                  <a:chExt cx="382548" cy="334248"/>
                </a:xfrm>
              </p:grpSpPr>
              <p:sp>
                <p:nvSpPr>
                  <p:cNvPr id="1250" name="Google Shape;1250;p10"/>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51" name="Google Shape;1251;p10"/>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252" name="Google Shape;1252;p10"/>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1253" name="Google Shape;1253;p10"/>
          <p:cNvGrpSpPr/>
          <p:nvPr/>
        </p:nvGrpSpPr>
        <p:grpSpPr>
          <a:xfrm rot="981374">
            <a:off x="10021433" y="511201"/>
            <a:ext cx="1024187" cy="947365"/>
            <a:chOff x="5140976" y="802510"/>
            <a:chExt cx="1536327" cy="1421090"/>
          </a:xfrm>
        </p:grpSpPr>
        <p:grpSp>
          <p:nvGrpSpPr>
            <p:cNvPr id="1254" name="Google Shape;1254;p10"/>
            <p:cNvGrpSpPr/>
            <p:nvPr/>
          </p:nvGrpSpPr>
          <p:grpSpPr>
            <a:xfrm>
              <a:off x="5140976" y="802510"/>
              <a:ext cx="1536327" cy="1421090"/>
              <a:chOff x="1560766" y="5405182"/>
              <a:chExt cx="928687" cy="859028"/>
            </a:xfrm>
          </p:grpSpPr>
          <p:grpSp>
            <p:nvGrpSpPr>
              <p:cNvPr id="1255" name="Google Shape;1255;p10"/>
              <p:cNvGrpSpPr/>
              <p:nvPr/>
            </p:nvGrpSpPr>
            <p:grpSpPr>
              <a:xfrm>
                <a:off x="1580864" y="5520975"/>
                <a:ext cx="202501" cy="481393"/>
                <a:chOff x="1580864" y="5520975"/>
                <a:chExt cx="202501" cy="481393"/>
              </a:xfrm>
            </p:grpSpPr>
            <p:sp>
              <p:nvSpPr>
                <p:cNvPr id="1256" name="Google Shape;1256;p10"/>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57" name="Google Shape;1257;p10"/>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58" name="Google Shape;1258;p10"/>
              <p:cNvGrpSpPr/>
              <p:nvPr/>
            </p:nvGrpSpPr>
            <p:grpSpPr>
              <a:xfrm>
                <a:off x="1615001" y="5405182"/>
                <a:ext cx="134227" cy="78931"/>
                <a:chOff x="1615001" y="5405182"/>
                <a:chExt cx="134227" cy="78931"/>
              </a:xfrm>
            </p:grpSpPr>
            <p:sp>
              <p:nvSpPr>
                <p:cNvPr id="1259" name="Google Shape;1259;p10"/>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60" name="Google Shape;1260;p10"/>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61" name="Google Shape;1261;p10"/>
              <p:cNvGrpSpPr/>
              <p:nvPr/>
            </p:nvGrpSpPr>
            <p:grpSpPr>
              <a:xfrm>
                <a:off x="1580941" y="5455538"/>
                <a:ext cx="202347" cy="99441"/>
                <a:chOff x="1580941" y="5455538"/>
                <a:chExt cx="202347" cy="99441"/>
              </a:xfrm>
            </p:grpSpPr>
            <p:sp>
              <p:nvSpPr>
                <p:cNvPr id="1262" name="Google Shape;1262;p10"/>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63" name="Google Shape;1263;p10"/>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64" name="Google Shape;1264;p10"/>
              <p:cNvGrpSpPr/>
              <p:nvPr/>
            </p:nvGrpSpPr>
            <p:grpSpPr>
              <a:xfrm>
                <a:off x="1757076" y="5521165"/>
                <a:ext cx="202596" cy="481393"/>
                <a:chOff x="1757076" y="5521165"/>
                <a:chExt cx="202596" cy="481393"/>
              </a:xfrm>
            </p:grpSpPr>
            <p:sp>
              <p:nvSpPr>
                <p:cNvPr id="1265" name="Google Shape;1265;p10"/>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66" name="Google Shape;1266;p10"/>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67" name="Google Shape;1267;p10"/>
              <p:cNvGrpSpPr/>
              <p:nvPr/>
            </p:nvGrpSpPr>
            <p:grpSpPr>
              <a:xfrm>
                <a:off x="1791213" y="5405437"/>
                <a:ext cx="134227" cy="78867"/>
                <a:chOff x="1791213" y="5405437"/>
                <a:chExt cx="134227" cy="78867"/>
              </a:xfrm>
            </p:grpSpPr>
            <p:sp>
              <p:nvSpPr>
                <p:cNvPr id="1268" name="Google Shape;1268;p10"/>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69" name="Google Shape;1269;p10"/>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70" name="Google Shape;1270;p10"/>
              <p:cNvGrpSpPr/>
              <p:nvPr/>
            </p:nvGrpSpPr>
            <p:grpSpPr>
              <a:xfrm>
                <a:off x="1757267" y="5455729"/>
                <a:ext cx="202343" cy="99535"/>
                <a:chOff x="1757267" y="5455729"/>
                <a:chExt cx="202343" cy="99535"/>
              </a:xfrm>
            </p:grpSpPr>
            <p:sp>
              <p:nvSpPr>
                <p:cNvPr id="1271" name="Google Shape;1271;p10"/>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72" name="Google Shape;1272;p10"/>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73" name="Google Shape;1273;p10"/>
              <p:cNvGrpSpPr/>
              <p:nvPr/>
            </p:nvGrpSpPr>
            <p:grpSpPr>
              <a:xfrm>
                <a:off x="1931003" y="5526594"/>
                <a:ext cx="202596" cy="481393"/>
                <a:chOff x="1931003" y="5526594"/>
                <a:chExt cx="202596" cy="481393"/>
              </a:xfrm>
            </p:grpSpPr>
            <p:sp>
              <p:nvSpPr>
                <p:cNvPr id="1274" name="Google Shape;1274;p10"/>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75" name="Google Shape;1275;p10"/>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76" name="Google Shape;1276;p10"/>
              <p:cNvGrpSpPr/>
              <p:nvPr/>
            </p:nvGrpSpPr>
            <p:grpSpPr>
              <a:xfrm>
                <a:off x="1965235" y="5405437"/>
                <a:ext cx="134227" cy="78867"/>
                <a:chOff x="1965235" y="5405437"/>
                <a:chExt cx="134227" cy="78867"/>
              </a:xfrm>
            </p:grpSpPr>
            <p:sp>
              <p:nvSpPr>
                <p:cNvPr id="1277" name="Google Shape;1277;p10"/>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78" name="Google Shape;1278;p10"/>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79" name="Google Shape;1279;p10"/>
              <p:cNvGrpSpPr/>
              <p:nvPr/>
            </p:nvGrpSpPr>
            <p:grpSpPr>
              <a:xfrm>
                <a:off x="1931256" y="5455729"/>
                <a:ext cx="202281" cy="99535"/>
                <a:chOff x="1931256" y="5455729"/>
                <a:chExt cx="202281" cy="99535"/>
              </a:xfrm>
            </p:grpSpPr>
            <p:sp>
              <p:nvSpPr>
                <p:cNvPr id="1280" name="Google Shape;1280;p10"/>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81" name="Google Shape;1281;p10"/>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82" name="Google Shape;1282;p10"/>
              <p:cNvGrpSpPr/>
              <p:nvPr/>
            </p:nvGrpSpPr>
            <p:grpSpPr>
              <a:xfrm>
                <a:off x="2099210" y="5526690"/>
                <a:ext cx="202601" cy="481298"/>
                <a:chOff x="2099210" y="5526690"/>
                <a:chExt cx="202601" cy="481298"/>
              </a:xfrm>
            </p:grpSpPr>
            <p:sp>
              <p:nvSpPr>
                <p:cNvPr id="1283" name="Google Shape;1283;p10"/>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84" name="Google Shape;1284;p10"/>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85" name="Google Shape;1285;p10"/>
              <p:cNvGrpSpPr/>
              <p:nvPr/>
            </p:nvGrpSpPr>
            <p:grpSpPr>
              <a:xfrm>
                <a:off x="2133447" y="5405437"/>
                <a:ext cx="134227" cy="78867"/>
                <a:chOff x="2133447" y="5405437"/>
                <a:chExt cx="134227" cy="78867"/>
              </a:xfrm>
            </p:grpSpPr>
            <p:sp>
              <p:nvSpPr>
                <p:cNvPr id="1286" name="Google Shape;1286;p10"/>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87" name="Google Shape;1287;p10"/>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88" name="Google Shape;1288;p10"/>
              <p:cNvGrpSpPr/>
              <p:nvPr/>
            </p:nvGrpSpPr>
            <p:grpSpPr>
              <a:xfrm>
                <a:off x="2099467" y="5455729"/>
                <a:ext cx="202281" cy="99535"/>
                <a:chOff x="2099467" y="5455729"/>
                <a:chExt cx="202281" cy="99535"/>
              </a:xfrm>
            </p:grpSpPr>
            <p:sp>
              <p:nvSpPr>
                <p:cNvPr id="1289" name="Google Shape;1289;p10"/>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90" name="Google Shape;1290;p10"/>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91" name="Google Shape;1291;p10"/>
              <p:cNvGrpSpPr/>
              <p:nvPr/>
            </p:nvGrpSpPr>
            <p:grpSpPr>
              <a:xfrm>
                <a:off x="2273236" y="5521165"/>
                <a:ext cx="202596" cy="481393"/>
                <a:chOff x="2273236" y="5521165"/>
                <a:chExt cx="202596" cy="481393"/>
              </a:xfrm>
            </p:grpSpPr>
            <p:sp>
              <p:nvSpPr>
                <p:cNvPr id="1292" name="Google Shape;1292;p10"/>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93" name="Google Shape;1293;p10"/>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94" name="Google Shape;1294;p10"/>
              <p:cNvGrpSpPr/>
              <p:nvPr/>
            </p:nvGrpSpPr>
            <p:grpSpPr>
              <a:xfrm>
                <a:off x="2307373" y="5405437"/>
                <a:ext cx="134227" cy="78867"/>
                <a:chOff x="2307373" y="5405437"/>
                <a:chExt cx="134227" cy="78867"/>
              </a:xfrm>
            </p:grpSpPr>
            <p:sp>
              <p:nvSpPr>
                <p:cNvPr id="1295" name="Google Shape;1295;p10"/>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96" name="Google Shape;1296;p10"/>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97" name="Google Shape;1297;p10"/>
              <p:cNvGrpSpPr/>
              <p:nvPr/>
            </p:nvGrpSpPr>
            <p:grpSpPr>
              <a:xfrm>
                <a:off x="2273427" y="5455729"/>
                <a:ext cx="202310" cy="99535"/>
                <a:chOff x="2273427" y="5455729"/>
                <a:chExt cx="202310" cy="99535"/>
              </a:xfrm>
            </p:grpSpPr>
            <p:sp>
              <p:nvSpPr>
                <p:cNvPr id="1298" name="Google Shape;1298;p10"/>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99" name="Google Shape;1299;p10"/>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00" name="Google Shape;1300;p10"/>
              <p:cNvGrpSpPr/>
              <p:nvPr/>
            </p:nvGrpSpPr>
            <p:grpSpPr>
              <a:xfrm>
                <a:off x="1560766" y="5782817"/>
                <a:ext cx="928687" cy="481393"/>
                <a:chOff x="1560766" y="5782817"/>
                <a:chExt cx="928687" cy="481393"/>
              </a:xfrm>
            </p:grpSpPr>
            <p:sp>
              <p:nvSpPr>
                <p:cNvPr id="1301" name="Google Shape;1301;p10"/>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02" name="Google Shape;1302;p10"/>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03" name="Google Shape;1303;p10"/>
              <p:cNvGrpSpPr/>
              <p:nvPr/>
            </p:nvGrpSpPr>
            <p:grpSpPr>
              <a:xfrm>
                <a:off x="1724405" y="5870161"/>
                <a:ext cx="612267" cy="284988"/>
                <a:chOff x="1724405" y="5870161"/>
                <a:chExt cx="612267" cy="284988"/>
              </a:xfrm>
            </p:grpSpPr>
            <p:sp>
              <p:nvSpPr>
                <p:cNvPr id="1304" name="Google Shape;1304;p10"/>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05" name="Google Shape;1305;p10"/>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306" name="Google Shape;1306;p10"/>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07" name="Google Shape;1307;p10"/>
            <p:cNvGrpSpPr/>
            <p:nvPr/>
          </p:nvGrpSpPr>
          <p:grpSpPr>
            <a:xfrm>
              <a:off x="5140976" y="802510"/>
              <a:ext cx="1536327" cy="1421090"/>
              <a:chOff x="1560766" y="5405182"/>
              <a:chExt cx="928687" cy="859028"/>
            </a:xfrm>
          </p:grpSpPr>
          <p:grpSp>
            <p:nvGrpSpPr>
              <p:cNvPr id="1308" name="Google Shape;1308;p10"/>
              <p:cNvGrpSpPr/>
              <p:nvPr/>
            </p:nvGrpSpPr>
            <p:grpSpPr>
              <a:xfrm>
                <a:off x="1580864" y="5520975"/>
                <a:ext cx="202501" cy="481393"/>
                <a:chOff x="1580864" y="5520975"/>
                <a:chExt cx="202501" cy="481393"/>
              </a:xfrm>
            </p:grpSpPr>
            <p:sp>
              <p:nvSpPr>
                <p:cNvPr id="1309" name="Google Shape;1309;p10"/>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10" name="Google Shape;1310;p10"/>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11" name="Google Shape;1311;p10"/>
              <p:cNvGrpSpPr/>
              <p:nvPr/>
            </p:nvGrpSpPr>
            <p:grpSpPr>
              <a:xfrm>
                <a:off x="1615001" y="5405182"/>
                <a:ext cx="134227" cy="78931"/>
                <a:chOff x="1615001" y="5405182"/>
                <a:chExt cx="134227" cy="78931"/>
              </a:xfrm>
            </p:grpSpPr>
            <p:sp>
              <p:nvSpPr>
                <p:cNvPr id="1312" name="Google Shape;1312;p10"/>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13" name="Google Shape;1313;p10"/>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14" name="Google Shape;1314;p10"/>
              <p:cNvGrpSpPr/>
              <p:nvPr/>
            </p:nvGrpSpPr>
            <p:grpSpPr>
              <a:xfrm>
                <a:off x="1580941" y="5455538"/>
                <a:ext cx="202347" cy="99441"/>
                <a:chOff x="1580941" y="5455538"/>
                <a:chExt cx="202347" cy="99441"/>
              </a:xfrm>
            </p:grpSpPr>
            <p:sp>
              <p:nvSpPr>
                <p:cNvPr id="1315" name="Google Shape;1315;p10"/>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16" name="Google Shape;1316;p10"/>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17" name="Google Shape;1317;p10"/>
              <p:cNvGrpSpPr/>
              <p:nvPr/>
            </p:nvGrpSpPr>
            <p:grpSpPr>
              <a:xfrm>
                <a:off x="1757076" y="5521165"/>
                <a:ext cx="202596" cy="481393"/>
                <a:chOff x="1757076" y="5521165"/>
                <a:chExt cx="202596" cy="481393"/>
              </a:xfrm>
            </p:grpSpPr>
            <p:sp>
              <p:nvSpPr>
                <p:cNvPr id="1318" name="Google Shape;1318;p10"/>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19" name="Google Shape;1319;p10"/>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20" name="Google Shape;1320;p10"/>
              <p:cNvGrpSpPr/>
              <p:nvPr/>
            </p:nvGrpSpPr>
            <p:grpSpPr>
              <a:xfrm>
                <a:off x="1791213" y="5405437"/>
                <a:ext cx="134227" cy="78867"/>
                <a:chOff x="1791213" y="5405437"/>
                <a:chExt cx="134227" cy="78867"/>
              </a:xfrm>
            </p:grpSpPr>
            <p:sp>
              <p:nvSpPr>
                <p:cNvPr id="1321" name="Google Shape;1321;p10"/>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22" name="Google Shape;1322;p10"/>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23" name="Google Shape;1323;p10"/>
              <p:cNvGrpSpPr/>
              <p:nvPr/>
            </p:nvGrpSpPr>
            <p:grpSpPr>
              <a:xfrm>
                <a:off x="1757267" y="5455729"/>
                <a:ext cx="202343" cy="99535"/>
                <a:chOff x="1757267" y="5455729"/>
                <a:chExt cx="202343" cy="99535"/>
              </a:xfrm>
            </p:grpSpPr>
            <p:sp>
              <p:nvSpPr>
                <p:cNvPr id="1324" name="Google Shape;1324;p10"/>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25" name="Google Shape;1325;p10"/>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26" name="Google Shape;1326;p10"/>
              <p:cNvGrpSpPr/>
              <p:nvPr/>
            </p:nvGrpSpPr>
            <p:grpSpPr>
              <a:xfrm>
                <a:off x="1931003" y="5526594"/>
                <a:ext cx="202596" cy="481393"/>
                <a:chOff x="1931003" y="5526594"/>
                <a:chExt cx="202596" cy="481393"/>
              </a:xfrm>
            </p:grpSpPr>
            <p:sp>
              <p:nvSpPr>
                <p:cNvPr id="1327" name="Google Shape;1327;p10"/>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28" name="Google Shape;1328;p10"/>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29" name="Google Shape;1329;p10"/>
              <p:cNvGrpSpPr/>
              <p:nvPr/>
            </p:nvGrpSpPr>
            <p:grpSpPr>
              <a:xfrm>
                <a:off x="1965235" y="5405437"/>
                <a:ext cx="134227" cy="78867"/>
                <a:chOff x="1965235" y="5405437"/>
                <a:chExt cx="134227" cy="78867"/>
              </a:xfrm>
            </p:grpSpPr>
            <p:sp>
              <p:nvSpPr>
                <p:cNvPr id="1330" name="Google Shape;1330;p10"/>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31" name="Google Shape;1331;p10"/>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32" name="Google Shape;1332;p10"/>
              <p:cNvGrpSpPr/>
              <p:nvPr/>
            </p:nvGrpSpPr>
            <p:grpSpPr>
              <a:xfrm>
                <a:off x="1931256" y="5455729"/>
                <a:ext cx="202281" cy="99535"/>
                <a:chOff x="1931256" y="5455729"/>
                <a:chExt cx="202281" cy="99535"/>
              </a:xfrm>
            </p:grpSpPr>
            <p:sp>
              <p:nvSpPr>
                <p:cNvPr id="1333" name="Google Shape;1333;p10"/>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34" name="Google Shape;1334;p10"/>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35" name="Google Shape;1335;p10"/>
              <p:cNvGrpSpPr/>
              <p:nvPr/>
            </p:nvGrpSpPr>
            <p:grpSpPr>
              <a:xfrm>
                <a:off x="2099210" y="5526690"/>
                <a:ext cx="202601" cy="481298"/>
                <a:chOff x="2099210" y="5526690"/>
                <a:chExt cx="202601" cy="481298"/>
              </a:xfrm>
            </p:grpSpPr>
            <p:sp>
              <p:nvSpPr>
                <p:cNvPr id="1336" name="Google Shape;1336;p10"/>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37" name="Google Shape;1337;p10"/>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38" name="Google Shape;1338;p10"/>
              <p:cNvGrpSpPr/>
              <p:nvPr/>
            </p:nvGrpSpPr>
            <p:grpSpPr>
              <a:xfrm>
                <a:off x="2133447" y="5405437"/>
                <a:ext cx="134227" cy="78867"/>
                <a:chOff x="2133447" y="5405437"/>
                <a:chExt cx="134227" cy="78867"/>
              </a:xfrm>
            </p:grpSpPr>
            <p:sp>
              <p:nvSpPr>
                <p:cNvPr id="1339" name="Google Shape;1339;p10"/>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40" name="Google Shape;1340;p10"/>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41" name="Google Shape;1341;p10"/>
              <p:cNvGrpSpPr/>
              <p:nvPr/>
            </p:nvGrpSpPr>
            <p:grpSpPr>
              <a:xfrm>
                <a:off x="2099467" y="5455729"/>
                <a:ext cx="202281" cy="99535"/>
                <a:chOff x="2099467" y="5455729"/>
                <a:chExt cx="202281" cy="99535"/>
              </a:xfrm>
            </p:grpSpPr>
            <p:sp>
              <p:nvSpPr>
                <p:cNvPr id="1342" name="Google Shape;1342;p10"/>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43" name="Google Shape;1343;p10"/>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44" name="Google Shape;1344;p10"/>
              <p:cNvGrpSpPr/>
              <p:nvPr/>
            </p:nvGrpSpPr>
            <p:grpSpPr>
              <a:xfrm>
                <a:off x="2273236" y="5521165"/>
                <a:ext cx="202596" cy="481393"/>
                <a:chOff x="2273236" y="5521165"/>
                <a:chExt cx="202596" cy="481393"/>
              </a:xfrm>
            </p:grpSpPr>
            <p:sp>
              <p:nvSpPr>
                <p:cNvPr id="1345" name="Google Shape;1345;p10"/>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46" name="Google Shape;1346;p10"/>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47" name="Google Shape;1347;p10"/>
              <p:cNvGrpSpPr/>
              <p:nvPr/>
            </p:nvGrpSpPr>
            <p:grpSpPr>
              <a:xfrm>
                <a:off x="2307373" y="5405437"/>
                <a:ext cx="134227" cy="78867"/>
                <a:chOff x="2307373" y="5405437"/>
                <a:chExt cx="134227" cy="78867"/>
              </a:xfrm>
            </p:grpSpPr>
            <p:sp>
              <p:nvSpPr>
                <p:cNvPr id="1348" name="Google Shape;1348;p10"/>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49" name="Google Shape;1349;p10"/>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50" name="Google Shape;1350;p10"/>
              <p:cNvGrpSpPr/>
              <p:nvPr/>
            </p:nvGrpSpPr>
            <p:grpSpPr>
              <a:xfrm>
                <a:off x="2273427" y="5455729"/>
                <a:ext cx="202310" cy="99535"/>
                <a:chOff x="2273427" y="5455729"/>
                <a:chExt cx="202310" cy="99535"/>
              </a:xfrm>
            </p:grpSpPr>
            <p:sp>
              <p:nvSpPr>
                <p:cNvPr id="1351" name="Google Shape;1351;p10"/>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52" name="Google Shape;1352;p10"/>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53" name="Google Shape;1353;p10"/>
              <p:cNvGrpSpPr/>
              <p:nvPr/>
            </p:nvGrpSpPr>
            <p:grpSpPr>
              <a:xfrm>
                <a:off x="1560766" y="5782817"/>
                <a:ext cx="928687" cy="481393"/>
                <a:chOff x="1560766" y="5782817"/>
                <a:chExt cx="928687" cy="481393"/>
              </a:xfrm>
            </p:grpSpPr>
            <p:sp>
              <p:nvSpPr>
                <p:cNvPr id="1354" name="Google Shape;1354;p10"/>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55" name="Google Shape;1355;p10"/>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56" name="Google Shape;1356;p10"/>
              <p:cNvGrpSpPr/>
              <p:nvPr/>
            </p:nvGrpSpPr>
            <p:grpSpPr>
              <a:xfrm>
                <a:off x="1724405" y="5870161"/>
                <a:ext cx="612267" cy="284988"/>
                <a:chOff x="1724405" y="5870161"/>
                <a:chExt cx="612267" cy="284988"/>
              </a:xfrm>
            </p:grpSpPr>
            <p:sp>
              <p:nvSpPr>
                <p:cNvPr id="1357" name="Google Shape;1357;p10"/>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58" name="Google Shape;1358;p10"/>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359" name="Google Shape;1359;p10"/>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156288268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010 Class debate">
  <p:cSld name="010 Class debate">
    <p:spTree>
      <p:nvGrpSpPr>
        <p:cNvPr id="1" name="Shape 1360"/>
        <p:cNvGrpSpPr/>
        <p:nvPr/>
      </p:nvGrpSpPr>
      <p:grpSpPr>
        <a:xfrm>
          <a:off x="0" y="0"/>
          <a:ext cx="0" cy="0"/>
          <a:chOff x="0" y="0"/>
          <a:chExt cx="0" cy="0"/>
        </a:xfrm>
      </p:grpSpPr>
      <p:sp>
        <p:nvSpPr>
          <p:cNvPr id="1361" name="Google Shape;1361;p11"/>
          <p:cNvSpPr/>
          <p:nvPr/>
        </p:nvSpPr>
        <p:spPr>
          <a:xfrm>
            <a:off x="551450" y="1684500"/>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2" name="Google Shape;1362;p11"/>
          <p:cNvSpPr/>
          <p:nvPr/>
        </p:nvSpPr>
        <p:spPr>
          <a:xfrm>
            <a:off x="6158171" y="1678104"/>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3" name="Google Shape;1363;p11"/>
          <p:cNvSpPr/>
          <p:nvPr/>
        </p:nvSpPr>
        <p:spPr>
          <a:xfrm>
            <a:off x="555459" y="4072289"/>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4" name="Google Shape;1364;p11"/>
          <p:cNvSpPr/>
          <p:nvPr/>
        </p:nvSpPr>
        <p:spPr>
          <a:xfrm>
            <a:off x="6162179" y="4065894"/>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5" name="Google Shape;1365;p11"/>
          <p:cNvSpPr/>
          <p:nvPr/>
        </p:nvSpPr>
        <p:spPr>
          <a:xfrm>
            <a:off x="4837362" y="2916942"/>
            <a:ext cx="251728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6" name="Google Shape;1366;p11"/>
          <p:cNvSpPr txBox="1"/>
          <p:nvPr/>
        </p:nvSpPr>
        <p:spPr>
          <a:xfrm>
            <a:off x="772694" y="1776411"/>
            <a:ext cx="3125200" cy="57443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strongly 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67" name="Google Shape;1367;p11"/>
          <p:cNvSpPr txBox="1"/>
          <p:nvPr/>
        </p:nvSpPr>
        <p:spPr>
          <a:xfrm>
            <a:off x="8344645" y="1792023"/>
            <a:ext cx="3125200" cy="574438"/>
          </a:xfrm>
          <a:prstGeom prst="rect">
            <a:avLst/>
          </a:prstGeom>
          <a:noFill/>
          <a:ln>
            <a:noFill/>
          </a:ln>
        </p:spPr>
        <p:txBody>
          <a:bodyPr spcFirstLastPara="1" wrap="square" lIns="91433" tIns="91433" rIns="91433" bIns="91433" anchor="t"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strongly disagree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68" name="Google Shape;1368;p11"/>
          <p:cNvSpPr txBox="1"/>
          <p:nvPr/>
        </p:nvSpPr>
        <p:spPr>
          <a:xfrm>
            <a:off x="8202529" y="5646618"/>
            <a:ext cx="3125200" cy="964224"/>
          </a:xfrm>
          <a:prstGeom prst="rect">
            <a:avLst/>
          </a:prstGeom>
          <a:noFill/>
          <a:ln>
            <a:noFill/>
          </a:ln>
        </p:spPr>
        <p:txBody>
          <a:bodyPr spcFirstLastPara="1" wrap="square" lIns="91433" tIns="91433" rIns="91433" bIns="91433" anchor="t"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somewhat disagree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69" name="Google Shape;1369;p11"/>
          <p:cNvSpPr txBox="1"/>
          <p:nvPr/>
        </p:nvSpPr>
        <p:spPr>
          <a:xfrm>
            <a:off x="975894" y="5646618"/>
            <a:ext cx="3125200" cy="57443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somewhat 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70" name="Google Shape;1370;p11"/>
          <p:cNvSpPr/>
          <p:nvPr/>
        </p:nvSpPr>
        <p:spPr>
          <a:xfrm>
            <a:off x="255750" y="1409589"/>
            <a:ext cx="882907" cy="85195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1" name="Google Shape;1371;p11"/>
          <p:cNvSpPr/>
          <p:nvPr/>
        </p:nvSpPr>
        <p:spPr>
          <a:xfrm>
            <a:off x="11019267" y="1333500"/>
            <a:ext cx="841967" cy="90058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2" name="Google Shape;1372;p11"/>
          <p:cNvSpPr/>
          <p:nvPr/>
        </p:nvSpPr>
        <p:spPr>
          <a:xfrm rot="10800000" flipH="1">
            <a:off x="285067" y="5621911"/>
            <a:ext cx="882907" cy="85195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3" name="Google Shape;1373;p11"/>
          <p:cNvSpPr/>
          <p:nvPr/>
        </p:nvSpPr>
        <p:spPr>
          <a:xfrm rot="10800000" flipH="1">
            <a:off x="11048583" y="5649365"/>
            <a:ext cx="841967" cy="90058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4" name="Google Shape;1374;p11"/>
          <p:cNvSpPr/>
          <p:nvPr/>
        </p:nvSpPr>
        <p:spPr>
          <a:xfrm>
            <a:off x="5046701" y="2715998"/>
            <a:ext cx="2098621" cy="403558"/>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375" name="Google Shape;1375;p11"/>
          <p:cNvGrpSpPr/>
          <p:nvPr/>
        </p:nvGrpSpPr>
        <p:grpSpPr>
          <a:xfrm>
            <a:off x="1069772" y="540008"/>
            <a:ext cx="868843" cy="1017677"/>
            <a:chOff x="1148107" y="4032825"/>
            <a:chExt cx="1303265" cy="1526515"/>
          </a:xfrm>
        </p:grpSpPr>
        <p:grpSp>
          <p:nvGrpSpPr>
            <p:cNvPr id="1376" name="Google Shape;1376;p11"/>
            <p:cNvGrpSpPr/>
            <p:nvPr/>
          </p:nvGrpSpPr>
          <p:grpSpPr>
            <a:xfrm rot="-1773853">
              <a:off x="1427935" y="4129659"/>
              <a:ext cx="743609" cy="1330509"/>
              <a:chOff x="7289577" y="3651979"/>
              <a:chExt cx="482250" cy="862870"/>
            </a:xfrm>
          </p:grpSpPr>
          <p:grpSp>
            <p:nvGrpSpPr>
              <p:cNvPr id="1377" name="Google Shape;1377;p11"/>
              <p:cNvGrpSpPr/>
              <p:nvPr/>
            </p:nvGrpSpPr>
            <p:grpSpPr>
              <a:xfrm>
                <a:off x="7289577" y="3651979"/>
                <a:ext cx="482250" cy="862870"/>
                <a:chOff x="7289577" y="3651979"/>
                <a:chExt cx="482250" cy="862870"/>
              </a:xfrm>
            </p:grpSpPr>
            <p:grpSp>
              <p:nvGrpSpPr>
                <p:cNvPr id="1378" name="Google Shape;1378;p11"/>
                <p:cNvGrpSpPr/>
                <p:nvPr/>
              </p:nvGrpSpPr>
              <p:grpSpPr>
                <a:xfrm>
                  <a:off x="7289577" y="4061840"/>
                  <a:ext cx="482250" cy="130968"/>
                  <a:chOff x="7289577" y="4061840"/>
                  <a:chExt cx="482250" cy="130968"/>
                </a:xfrm>
              </p:grpSpPr>
              <p:sp>
                <p:nvSpPr>
                  <p:cNvPr id="1379" name="Google Shape;1379;p11"/>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0" name="Google Shape;1380;p11"/>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81" name="Google Shape;1381;p11"/>
                <p:cNvGrpSpPr/>
                <p:nvPr/>
              </p:nvGrpSpPr>
              <p:grpSpPr>
                <a:xfrm>
                  <a:off x="7318724" y="3651979"/>
                  <a:ext cx="423767" cy="130968"/>
                  <a:chOff x="7318724" y="3651979"/>
                  <a:chExt cx="423767" cy="130968"/>
                </a:xfrm>
              </p:grpSpPr>
              <p:sp>
                <p:nvSpPr>
                  <p:cNvPr id="1382" name="Google Shape;1382;p11"/>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3" name="Google Shape;1383;p11"/>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84" name="Google Shape;1384;p11"/>
                <p:cNvGrpSpPr/>
                <p:nvPr/>
              </p:nvGrpSpPr>
              <p:grpSpPr>
                <a:xfrm>
                  <a:off x="7304014" y="3754278"/>
                  <a:ext cx="453092" cy="336041"/>
                  <a:chOff x="7304014" y="3754278"/>
                  <a:chExt cx="453092" cy="336041"/>
                </a:xfrm>
              </p:grpSpPr>
              <p:sp>
                <p:nvSpPr>
                  <p:cNvPr id="1385" name="Google Shape;1385;p11"/>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6" name="Google Shape;1386;p11"/>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87" name="Google Shape;1387;p11"/>
                <p:cNvGrpSpPr/>
                <p:nvPr/>
              </p:nvGrpSpPr>
              <p:grpSpPr>
                <a:xfrm>
                  <a:off x="7451165" y="4164234"/>
                  <a:ext cx="159069" cy="350615"/>
                  <a:chOff x="7451165" y="4164234"/>
                  <a:chExt cx="159069" cy="350615"/>
                </a:xfrm>
              </p:grpSpPr>
              <p:sp>
                <p:nvSpPr>
                  <p:cNvPr id="1388" name="Google Shape;1388;p11"/>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9" name="Google Shape;1389;p11"/>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390" name="Google Shape;1390;p11"/>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91" name="Google Shape;1391;p11"/>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92" name="Google Shape;1392;p11"/>
            <p:cNvGrpSpPr/>
            <p:nvPr/>
          </p:nvGrpSpPr>
          <p:grpSpPr>
            <a:xfrm rot="-1773853">
              <a:off x="1427935" y="4131996"/>
              <a:ext cx="743609" cy="1330509"/>
              <a:chOff x="7289577" y="3651979"/>
              <a:chExt cx="482250" cy="862870"/>
            </a:xfrm>
          </p:grpSpPr>
          <p:grpSp>
            <p:nvGrpSpPr>
              <p:cNvPr id="1393" name="Google Shape;1393;p11"/>
              <p:cNvGrpSpPr/>
              <p:nvPr/>
            </p:nvGrpSpPr>
            <p:grpSpPr>
              <a:xfrm>
                <a:off x="7289577" y="3651979"/>
                <a:ext cx="482250" cy="862870"/>
                <a:chOff x="7289577" y="3651979"/>
                <a:chExt cx="482250" cy="862870"/>
              </a:xfrm>
            </p:grpSpPr>
            <p:grpSp>
              <p:nvGrpSpPr>
                <p:cNvPr id="1394" name="Google Shape;1394;p11"/>
                <p:cNvGrpSpPr/>
                <p:nvPr/>
              </p:nvGrpSpPr>
              <p:grpSpPr>
                <a:xfrm>
                  <a:off x="7289577" y="4061840"/>
                  <a:ext cx="482250" cy="130968"/>
                  <a:chOff x="7289577" y="4061840"/>
                  <a:chExt cx="482250" cy="130968"/>
                </a:xfrm>
              </p:grpSpPr>
              <p:sp>
                <p:nvSpPr>
                  <p:cNvPr id="1395" name="Google Shape;1395;p11"/>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96" name="Google Shape;1396;p11"/>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97" name="Google Shape;1397;p11"/>
                <p:cNvGrpSpPr/>
                <p:nvPr/>
              </p:nvGrpSpPr>
              <p:grpSpPr>
                <a:xfrm>
                  <a:off x="7318724" y="3651979"/>
                  <a:ext cx="423767" cy="130968"/>
                  <a:chOff x="7318724" y="3651979"/>
                  <a:chExt cx="423767" cy="130968"/>
                </a:xfrm>
              </p:grpSpPr>
              <p:sp>
                <p:nvSpPr>
                  <p:cNvPr id="1398" name="Google Shape;1398;p11"/>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99" name="Google Shape;1399;p11"/>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00" name="Google Shape;1400;p11"/>
                <p:cNvGrpSpPr/>
                <p:nvPr/>
              </p:nvGrpSpPr>
              <p:grpSpPr>
                <a:xfrm>
                  <a:off x="7304014" y="3754278"/>
                  <a:ext cx="453092" cy="336041"/>
                  <a:chOff x="7304014" y="3754278"/>
                  <a:chExt cx="453092" cy="336041"/>
                </a:xfrm>
              </p:grpSpPr>
              <p:sp>
                <p:nvSpPr>
                  <p:cNvPr id="1401" name="Google Shape;1401;p11"/>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02" name="Google Shape;1402;p11"/>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03" name="Google Shape;1403;p11"/>
                <p:cNvGrpSpPr/>
                <p:nvPr/>
              </p:nvGrpSpPr>
              <p:grpSpPr>
                <a:xfrm>
                  <a:off x="7451165" y="4164234"/>
                  <a:ext cx="159069" cy="350615"/>
                  <a:chOff x="7451165" y="4164234"/>
                  <a:chExt cx="159069" cy="350615"/>
                </a:xfrm>
              </p:grpSpPr>
              <p:sp>
                <p:nvSpPr>
                  <p:cNvPr id="1404" name="Google Shape;1404;p11"/>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05" name="Google Shape;1405;p11"/>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406" name="Google Shape;1406;p11"/>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07" name="Google Shape;1407;p11"/>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408" name="Google Shape;1408;p11"/>
          <p:cNvGrpSpPr/>
          <p:nvPr/>
        </p:nvGrpSpPr>
        <p:grpSpPr>
          <a:xfrm>
            <a:off x="10100941" y="442000"/>
            <a:ext cx="784500" cy="976847"/>
            <a:chOff x="11575336" y="613749"/>
            <a:chExt cx="1176750" cy="1465271"/>
          </a:xfrm>
        </p:grpSpPr>
        <p:grpSp>
          <p:nvGrpSpPr>
            <p:cNvPr id="1409" name="Google Shape;1409;p11"/>
            <p:cNvGrpSpPr/>
            <p:nvPr/>
          </p:nvGrpSpPr>
          <p:grpSpPr>
            <a:xfrm rot="392636">
              <a:off x="11649302" y="667954"/>
              <a:ext cx="1028819" cy="1356862"/>
              <a:chOff x="4572000" y="3600062"/>
              <a:chExt cx="618078" cy="815155"/>
            </a:xfrm>
          </p:grpSpPr>
          <p:grpSp>
            <p:nvGrpSpPr>
              <p:cNvPr id="1410" name="Google Shape;1410;p11"/>
              <p:cNvGrpSpPr/>
              <p:nvPr/>
            </p:nvGrpSpPr>
            <p:grpSpPr>
              <a:xfrm>
                <a:off x="4572000" y="4024312"/>
                <a:ext cx="618078" cy="390525"/>
                <a:chOff x="4572000" y="4024312"/>
                <a:chExt cx="618078" cy="390525"/>
              </a:xfrm>
            </p:grpSpPr>
            <p:sp>
              <p:nvSpPr>
                <p:cNvPr id="1411" name="Google Shape;1411;p11"/>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12" name="Google Shape;1412;p11"/>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13" name="Google Shape;1413;p11"/>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14" name="Google Shape;1414;p11"/>
              <p:cNvGrpSpPr/>
              <p:nvPr/>
            </p:nvGrpSpPr>
            <p:grpSpPr>
              <a:xfrm>
                <a:off x="4572000" y="4305775"/>
                <a:ext cx="612933" cy="109442"/>
                <a:chOff x="4572000" y="4305775"/>
                <a:chExt cx="612933" cy="109442"/>
              </a:xfrm>
            </p:grpSpPr>
            <p:grpSp>
              <p:nvGrpSpPr>
                <p:cNvPr id="1415" name="Google Shape;1415;p11"/>
                <p:cNvGrpSpPr/>
                <p:nvPr/>
              </p:nvGrpSpPr>
              <p:grpSpPr>
                <a:xfrm>
                  <a:off x="4572000" y="4305775"/>
                  <a:ext cx="156114" cy="109442"/>
                  <a:chOff x="4572000" y="4305775"/>
                  <a:chExt cx="156114" cy="109442"/>
                </a:xfrm>
              </p:grpSpPr>
              <p:sp>
                <p:nvSpPr>
                  <p:cNvPr id="1416" name="Google Shape;1416;p11"/>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17" name="Google Shape;1417;p11"/>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18" name="Google Shape;1418;p11"/>
                <p:cNvGrpSpPr/>
                <p:nvPr/>
              </p:nvGrpSpPr>
              <p:grpSpPr>
                <a:xfrm>
                  <a:off x="4800409" y="4305775"/>
                  <a:ext cx="156114" cy="109442"/>
                  <a:chOff x="4800409" y="4305775"/>
                  <a:chExt cx="156114" cy="109442"/>
                </a:xfrm>
              </p:grpSpPr>
              <p:sp>
                <p:nvSpPr>
                  <p:cNvPr id="1419" name="Google Shape;1419;p11"/>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0" name="Google Shape;1420;p11"/>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21" name="Google Shape;1421;p11"/>
                <p:cNvGrpSpPr/>
                <p:nvPr/>
              </p:nvGrpSpPr>
              <p:grpSpPr>
                <a:xfrm>
                  <a:off x="5028819" y="4305775"/>
                  <a:ext cx="156114" cy="109442"/>
                  <a:chOff x="5028819" y="4305775"/>
                  <a:chExt cx="156114" cy="109442"/>
                </a:xfrm>
              </p:grpSpPr>
              <p:sp>
                <p:nvSpPr>
                  <p:cNvPr id="1422" name="Google Shape;1422;p11"/>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3" name="Google Shape;1423;p11"/>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424" name="Google Shape;1424;p11"/>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25" name="Google Shape;1425;p11"/>
            <p:cNvGrpSpPr/>
            <p:nvPr/>
          </p:nvGrpSpPr>
          <p:grpSpPr>
            <a:xfrm rot="392636">
              <a:off x="11649302" y="667954"/>
              <a:ext cx="1028819" cy="1356862"/>
              <a:chOff x="4572000" y="3600062"/>
              <a:chExt cx="618078" cy="815155"/>
            </a:xfrm>
          </p:grpSpPr>
          <p:grpSp>
            <p:nvGrpSpPr>
              <p:cNvPr id="1426" name="Google Shape;1426;p11"/>
              <p:cNvGrpSpPr/>
              <p:nvPr/>
            </p:nvGrpSpPr>
            <p:grpSpPr>
              <a:xfrm>
                <a:off x="4572000" y="4024312"/>
                <a:ext cx="618078" cy="390525"/>
                <a:chOff x="4572000" y="4024312"/>
                <a:chExt cx="618078" cy="390525"/>
              </a:xfrm>
            </p:grpSpPr>
            <p:sp>
              <p:nvSpPr>
                <p:cNvPr id="1427" name="Google Shape;1427;p11"/>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8" name="Google Shape;1428;p11"/>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29" name="Google Shape;1429;p11"/>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30" name="Google Shape;1430;p11"/>
              <p:cNvGrpSpPr/>
              <p:nvPr/>
            </p:nvGrpSpPr>
            <p:grpSpPr>
              <a:xfrm>
                <a:off x="4572000" y="4305775"/>
                <a:ext cx="612933" cy="109442"/>
                <a:chOff x="4572000" y="4305775"/>
                <a:chExt cx="612933" cy="109442"/>
              </a:xfrm>
            </p:grpSpPr>
            <p:grpSp>
              <p:nvGrpSpPr>
                <p:cNvPr id="1431" name="Google Shape;1431;p11"/>
                <p:cNvGrpSpPr/>
                <p:nvPr/>
              </p:nvGrpSpPr>
              <p:grpSpPr>
                <a:xfrm>
                  <a:off x="4572000" y="4305775"/>
                  <a:ext cx="156114" cy="109442"/>
                  <a:chOff x="4572000" y="4305775"/>
                  <a:chExt cx="156114" cy="109442"/>
                </a:xfrm>
              </p:grpSpPr>
              <p:sp>
                <p:nvSpPr>
                  <p:cNvPr id="1432" name="Google Shape;1432;p11"/>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33" name="Google Shape;1433;p11"/>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34" name="Google Shape;1434;p11"/>
                <p:cNvGrpSpPr/>
                <p:nvPr/>
              </p:nvGrpSpPr>
              <p:grpSpPr>
                <a:xfrm>
                  <a:off x="4800409" y="4305775"/>
                  <a:ext cx="156114" cy="109442"/>
                  <a:chOff x="4800409" y="4305775"/>
                  <a:chExt cx="156114" cy="109442"/>
                </a:xfrm>
              </p:grpSpPr>
              <p:sp>
                <p:nvSpPr>
                  <p:cNvPr id="1435" name="Google Shape;1435;p11"/>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36" name="Google Shape;1436;p11"/>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37" name="Google Shape;1437;p11"/>
                <p:cNvGrpSpPr/>
                <p:nvPr/>
              </p:nvGrpSpPr>
              <p:grpSpPr>
                <a:xfrm>
                  <a:off x="5028819" y="4305775"/>
                  <a:ext cx="156114" cy="109442"/>
                  <a:chOff x="5028819" y="4305775"/>
                  <a:chExt cx="156114" cy="109442"/>
                </a:xfrm>
              </p:grpSpPr>
              <p:sp>
                <p:nvSpPr>
                  <p:cNvPr id="1438" name="Google Shape;1438;p11"/>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39" name="Google Shape;1439;p11"/>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440" name="Google Shape;1440;p11"/>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173154724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011 Four blocks">
  <p:cSld name="011 Four blocks">
    <p:spTree>
      <p:nvGrpSpPr>
        <p:cNvPr id="1" name="Shape 1441"/>
        <p:cNvGrpSpPr/>
        <p:nvPr/>
      </p:nvGrpSpPr>
      <p:grpSpPr>
        <a:xfrm>
          <a:off x="0" y="0"/>
          <a:ext cx="0" cy="0"/>
          <a:chOff x="0" y="0"/>
          <a:chExt cx="0" cy="0"/>
        </a:xfrm>
      </p:grpSpPr>
      <p:sp>
        <p:nvSpPr>
          <p:cNvPr id="1442" name="Google Shape;1442;p12"/>
          <p:cNvSpPr/>
          <p:nvPr/>
        </p:nvSpPr>
        <p:spPr>
          <a:xfrm>
            <a:off x="551450" y="1953139"/>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3" name="Google Shape;1443;p12"/>
          <p:cNvSpPr/>
          <p:nvPr/>
        </p:nvSpPr>
        <p:spPr>
          <a:xfrm>
            <a:off x="6158170" y="1947097"/>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4" name="Google Shape;1444;p12"/>
          <p:cNvSpPr/>
          <p:nvPr/>
        </p:nvSpPr>
        <p:spPr>
          <a:xfrm>
            <a:off x="555459" y="4209088"/>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5" name="Google Shape;1445;p12"/>
          <p:cNvSpPr/>
          <p:nvPr/>
        </p:nvSpPr>
        <p:spPr>
          <a:xfrm>
            <a:off x="6162179" y="4203047"/>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6" name="Google Shape;1446;p12"/>
          <p:cNvSpPr/>
          <p:nvPr/>
        </p:nvSpPr>
        <p:spPr>
          <a:xfrm>
            <a:off x="1369975" y="1704467"/>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1447;p12"/>
          <p:cNvSpPr/>
          <p:nvPr/>
        </p:nvSpPr>
        <p:spPr>
          <a:xfrm>
            <a:off x="7103093" y="1704467"/>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1448;p12"/>
          <p:cNvSpPr/>
          <p:nvPr/>
        </p:nvSpPr>
        <p:spPr>
          <a:xfrm>
            <a:off x="1537209" y="3933941"/>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12"/>
          <p:cNvSpPr/>
          <p:nvPr/>
        </p:nvSpPr>
        <p:spPr>
          <a:xfrm>
            <a:off x="7053026" y="3933941"/>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450" name="Google Shape;1450;p12"/>
          <p:cNvGrpSpPr/>
          <p:nvPr/>
        </p:nvGrpSpPr>
        <p:grpSpPr>
          <a:xfrm rot="-2700000">
            <a:off x="651424" y="502869"/>
            <a:ext cx="923583" cy="1093434"/>
            <a:chOff x="15662019" y="7573647"/>
            <a:chExt cx="1385387" cy="1640167"/>
          </a:xfrm>
        </p:grpSpPr>
        <p:grpSp>
          <p:nvGrpSpPr>
            <p:cNvPr id="1451" name="Google Shape;1451;p12"/>
            <p:cNvGrpSpPr/>
            <p:nvPr/>
          </p:nvGrpSpPr>
          <p:grpSpPr>
            <a:xfrm>
              <a:off x="15662019" y="7580072"/>
              <a:ext cx="1385387" cy="1633742"/>
              <a:chOff x="4444301" y="5303307"/>
              <a:chExt cx="837446" cy="987573"/>
            </a:xfrm>
          </p:grpSpPr>
          <p:grpSp>
            <p:nvGrpSpPr>
              <p:cNvPr id="1452" name="Google Shape;1452;p12"/>
              <p:cNvGrpSpPr/>
              <p:nvPr/>
            </p:nvGrpSpPr>
            <p:grpSpPr>
              <a:xfrm>
                <a:off x="4447958" y="5864581"/>
                <a:ext cx="411276" cy="403725"/>
                <a:chOff x="4447958" y="5864581"/>
                <a:chExt cx="411276" cy="403725"/>
              </a:xfrm>
            </p:grpSpPr>
            <p:sp>
              <p:nvSpPr>
                <p:cNvPr id="1453" name="Google Shape;1453;p1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54" name="Google Shape;1454;p1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55" name="Google Shape;1455;p12"/>
              <p:cNvGrpSpPr/>
              <p:nvPr/>
            </p:nvGrpSpPr>
            <p:grpSpPr>
              <a:xfrm>
                <a:off x="4444301" y="6116630"/>
                <a:ext cx="191552" cy="174250"/>
                <a:chOff x="4444301" y="6116630"/>
                <a:chExt cx="191552" cy="174250"/>
              </a:xfrm>
            </p:grpSpPr>
            <p:sp>
              <p:nvSpPr>
                <p:cNvPr id="1456" name="Google Shape;1456;p1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57" name="Google Shape;1457;p1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58" name="Google Shape;1458;p12"/>
              <p:cNvGrpSpPr/>
              <p:nvPr/>
            </p:nvGrpSpPr>
            <p:grpSpPr>
              <a:xfrm>
                <a:off x="4462311" y="5636933"/>
                <a:ext cx="572525" cy="575651"/>
                <a:chOff x="4462311" y="5636933"/>
                <a:chExt cx="572525" cy="575651"/>
              </a:xfrm>
            </p:grpSpPr>
            <p:sp>
              <p:nvSpPr>
                <p:cNvPr id="1459" name="Google Shape;1459;p1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0" name="Google Shape;1460;p1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61" name="Google Shape;1461;p12"/>
              <p:cNvGrpSpPr/>
              <p:nvPr/>
            </p:nvGrpSpPr>
            <p:grpSpPr>
              <a:xfrm>
                <a:off x="4751814" y="5483009"/>
                <a:ext cx="402028" cy="354862"/>
                <a:chOff x="4751814" y="5483009"/>
                <a:chExt cx="402028" cy="354862"/>
              </a:xfrm>
            </p:grpSpPr>
            <p:sp>
              <p:nvSpPr>
                <p:cNvPr id="1462" name="Google Shape;1462;p1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3" name="Google Shape;1463;p1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64" name="Google Shape;1464;p12"/>
              <p:cNvGrpSpPr/>
              <p:nvPr/>
            </p:nvGrpSpPr>
            <p:grpSpPr>
              <a:xfrm>
                <a:off x="4865542" y="5303307"/>
                <a:ext cx="416205" cy="387402"/>
                <a:chOff x="4865542" y="5303307"/>
                <a:chExt cx="416205" cy="387402"/>
              </a:xfrm>
            </p:grpSpPr>
            <p:sp>
              <p:nvSpPr>
                <p:cNvPr id="1465" name="Google Shape;1465;p1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6" name="Google Shape;1466;p1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67" name="Google Shape;1467;p12"/>
              <p:cNvGrpSpPr/>
              <p:nvPr/>
            </p:nvGrpSpPr>
            <p:grpSpPr>
              <a:xfrm>
                <a:off x="4804248" y="5401592"/>
                <a:ext cx="421233" cy="357222"/>
                <a:chOff x="4804248" y="5401592"/>
                <a:chExt cx="421233" cy="357222"/>
              </a:xfrm>
            </p:grpSpPr>
            <p:sp>
              <p:nvSpPr>
                <p:cNvPr id="1468" name="Google Shape;1468;p1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9" name="Google Shape;1469;p1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70" name="Google Shape;1470;p12"/>
              <p:cNvGrpSpPr/>
              <p:nvPr/>
            </p:nvGrpSpPr>
            <p:grpSpPr>
              <a:xfrm>
                <a:off x="4680264" y="5562151"/>
                <a:ext cx="421201" cy="357254"/>
                <a:chOff x="4680264" y="5562151"/>
                <a:chExt cx="421201" cy="357254"/>
              </a:xfrm>
            </p:grpSpPr>
            <p:sp>
              <p:nvSpPr>
                <p:cNvPr id="1471" name="Google Shape;1471;p1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72" name="Google Shape;1472;p1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73" name="Google Shape;1473;p1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74" name="Google Shape;1474;p12"/>
              <p:cNvGrpSpPr/>
              <p:nvPr/>
            </p:nvGrpSpPr>
            <p:grpSpPr>
              <a:xfrm>
                <a:off x="4661227" y="5807423"/>
                <a:ext cx="195857" cy="208030"/>
                <a:chOff x="4661227" y="5807423"/>
                <a:chExt cx="195857" cy="208030"/>
              </a:xfrm>
            </p:grpSpPr>
            <p:sp>
              <p:nvSpPr>
                <p:cNvPr id="1475" name="Google Shape;1475;p1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76" name="Google Shape;1476;p1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77" name="Google Shape;1477;p1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78" name="Google Shape;1478;p12"/>
            <p:cNvGrpSpPr/>
            <p:nvPr/>
          </p:nvGrpSpPr>
          <p:grpSpPr>
            <a:xfrm>
              <a:off x="15662019" y="7573647"/>
              <a:ext cx="1385387" cy="1633742"/>
              <a:chOff x="4444301" y="5303307"/>
              <a:chExt cx="837446" cy="987573"/>
            </a:xfrm>
          </p:grpSpPr>
          <p:grpSp>
            <p:nvGrpSpPr>
              <p:cNvPr id="1479" name="Google Shape;1479;p12"/>
              <p:cNvGrpSpPr/>
              <p:nvPr/>
            </p:nvGrpSpPr>
            <p:grpSpPr>
              <a:xfrm>
                <a:off x="4447958" y="5864581"/>
                <a:ext cx="411276" cy="403725"/>
                <a:chOff x="4447958" y="5864581"/>
                <a:chExt cx="411276" cy="403725"/>
              </a:xfrm>
            </p:grpSpPr>
            <p:sp>
              <p:nvSpPr>
                <p:cNvPr id="1480" name="Google Shape;1480;p1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81" name="Google Shape;1481;p1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82" name="Google Shape;1482;p12"/>
              <p:cNvGrpSpPr/>
              <p:nvPr/>
            </p:nvGrpSpPr>
            <p:grpSpPr>
              <a:xfrm>
                <a:off x="4444301" y="6116630"/>
                <a:ext cx="191552" cy="174250"/>
                <a:chOff x="4444301" y="6116630"/>
                <a:chExt cx="191552" cy="174250"/>
              </a:xfrm>
            </p:grpSpPr>
            <p:sp>
              <p:nvSpPr>
                <p:cNvPr id="1483" name="Google Shape;1483;p1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84" name="Google Shape;1484;p1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85" name="Google Shape;1485;p12"/>
              <p:cNvGrpSpPr/>
              <p:nvPr/>
            </p:nvGrpSpPr>
            <p:grpSpPr>
              <a:xfrm>
                <a:off x="4462311" y="5636933"/>
                <a:ext cx="572525" cy="575651"/>
                <a:chOff x="4462311" y="5636933"/>
                <a:chExt cx="572525" cy="575651"/>
              </a:xfrm>
            </p:grpSpPr>
            <p:sp>
              <p:nvSpPr>
                <p:cNvPr id="1486" name="Google Shape;1486;p1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87" name="Google Shape;1487;p1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88" name="Google Shape;1488;p12"/>
              <p:cNvGrpSpPr/>
              <p:nvPr/>
            </p:nvGrpSpPr>
            <p:grpSpPr>
              <a:xfrm>
                <a:off x="4751814" y="5483009"/>
                <a:ext cx="402028" cy="354862"/>
                <a:chOff x="4751814" y="5483009"/>
                <a:chExt cx="402028" cy="354862"/>
              </a:xfrm>
            </p:grpSpPr>
            <p:sp>
              <p:nvSpPr>
                <p:cNvPr id="1489" name="Google Shape;1489;p1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0" name="Google Shape;1490;p1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91" name="Google Shape;1491;p12"/>
              <p:cNvGrpSpPr/>
              <p:nvPr/>
            </p:nvGrpSpPr>
            <p:grpSpPr>
              <a:xfrm>
                <a:off x="4865542" y="5303307"/>
                <a:ext cx="416205" cy="387402"/>
                <a:chOff x="4865542" y="5303307"/>
                <a:chExt cx="416205" cy="387402"/>
              </a:xfrm>
            </p:grpSpPr>
            <p:sp>
              <p:nvSpPr>
                <p:cNvPr id="1492" name="Google Shape;1492;p1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3" name="Google Shape;1493;p1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94" name="Google Shape;1494;p12"/>
              <p:cNvGrpSpPr/>
              <p:nvPr/>
            </p:nvGrpSpPr>
            <p:grpSpPr>
              <a:xfrm>
                <a:off x="4804248" y="5401592"/>
                <a:ext cx="421233" cy="357222"/>
                <a:chOff x="4804248" y="5401592"/>
                <a:chExt cx="421233" cy="357222"/>
              </a:xfrm>
            </p:grpSpPr>
            <p:sp>
              <p:nvSpPr>
                <p:cNvPr id="1495" name="Google Shape;1495;p1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6" name="Google Shape;1496;p1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97" name="Google Shape;1497;p12"/>
              <p:cNvGrpSpPr/>
              <p:nvPr/>
            </p:nvGrpSpPr>
            <p:grpSpPr>
              <a:xfrm>
                <a:off x="4680264" y="5562151"/>
                <a:ext cx="421201" cy="357254"/>
                <a:chOff x="4680264" y="5562151"/>
                <a:chExt cx="421201" cy="357254"/>
              </a:xfrm>
            </p:grpSpPr>
            <p:sp>
              <p:nvSpPr>
                <p:cNvPr id="1498" name="Google Shape;1498;p1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9" name="Google Shape;1499;p1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00" name="Google Shape;1500;p1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01" name="Google Shape;1501;p12"/>
              <p:cNvGrpSpPr/>
              <p:nvPr/>
            </p:nvGrpSpPr>
            <p:grpSpPr>
              <a:xfrm>
                <a:off x="4661227" y="5807423"/>
                <a:ext cx="195857" cy="208030"/>
                <a:chOff x="4661227" y="5807423"/>
                <a:chExt cx="195857" cy="208030"/>
              </a:xfrm>
            </p:grpSpPr>
            <p:sp>
              <p:nvSpPr>
                <p:cNvPr id="1502" name="Google Shape;1502;p1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03" name="Google Shape;1503;p1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04" name="Google Shape;1504;p1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505" name="Google Shape;1505;p12"/>
          <p:cNvGrpSpPr/>
          <p:nvPr/>
        </p:nvGrpSpPr>
        <p:grpSpPr>
          <a:xfrm>
            <a:off x="1337324" y="1290728"/>
            <a:ext cx="845843" cy="1008357"/>
            <a:chOff x="16295136" y="957167"/>
            <a:chExt cx="1268764" cy="1512536"/>
          </a:xfrm>
        </p:grpSpPr>
        <p:grpSp>
          <p:nvGrpSpPr>
            <p:cNvPr id="1506" name="Google Shape;1506;p12"/>
            <p:cNvGrpSpPr/>
            <p:nvPr/>
          </p:nvGrpSpPr>
          <p:grpSpPr>
            <a:xfrm rot="1552322">
              <a:off x="16540639" y="1061526"/>
              <a:ext cx="777769" cy="1303822"/>
              <a:chOff x="5875210" y="3579589"/>
              <a:chExt cx="504443" cy="845629"/>
            </a:xfrm>
          </p:grpSpPr>
          <p:grpSp>
            <p:nvGrpSpPr>
              <p:cNvPr id="1507" name="Google Shape;1507;p12"/>
              <p:cNvGrpSpPr/>
              <p:nvPr/>
            </p:nvGrpSpPr>
            <p:grpSpPr>
              <a:xfrm>
                <a:off x="5875210" y="3579589"/>
                <a:ext cx="504443" cy="845629"/>
                <a:chOff x="5875210" y="3579589"/>
                <a:chExt cx="504443" cy="845629"/>
              </a:xfrm>
            </p:grpSpPr>
            <p:grpSp>
              <p:nvGrpSpPr>
                <p:cNvPr id="1508" name="Google Shape;1508;p12"/>
                <p:cNvGrpSpPr/>
                <p:nvPr/>
              </p:nvGrpSpPr>
              <p:grpSpPr>
                <a:xfrm>
                  <a:off x="5875210" y="3579589"/>
                  <a:ext cx="504443" cy="845629"/>
                  <a:chOff x="5875210" y="3579589"/>
                  <a:chExt cx="504443" cy="845629"/>
                </a:xfrm>
              </p:grpSpPr>
              <p:sp>
                <p:nvSpPr>
                  <p:cNvPr id="1509" name="Google Shape;1509;p1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10" name="Google Shape;1510;p1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11" name="Google Shape;1511;p12"/>
                <p:cNvGrpSpPr/>
                <p:nvPr/>
              </p:nvGrpSpPr>
              <p:grpSpPr>
                <a:xfrm>
                  <a:off x="5875210" y="3776090"/>
                  <a:ext cx="504348" cy="442245"/>
                  <a:chOff x="5875210" y="3776090"/>
                  <a:chExt cx="504348" cy="442245"/>
                </a:xfrm>
              </p:grpSpPr>
              <p:sp>
                <p:nvSpPr>
                  <p:cNvPr id="1512" name="Google Shape;1512;p1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13" name="Google Shape;1513;p1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514" name="Google Shape;1514;p1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15" name="Google Shape;1515;p12"/>
            <p:cNvGrpSpPr/>
            <p:nvPr/>
          </p:nvGrpSpPr>
          <p:grpSpPr>
            <a:xfrm rot="1552322">
              <a:off x="16540628" y="1061521"/>
              <a:ext cx="777769" cy="1303822"/>
              <a:chOff x="5875210" y="3579589"/>
              <a:chExt cx="504443" cy="845629"/>
            </a:xfrm>
          </p:grpSpPr>
          <p:grpSp>
            <p:nvGrpSpPr>
              <p:cNvPr id="1516" name="Google Shape;1516;p12"/>
              <p:cNvGrpSpPr/>
              <p:nvPr/>
            </p:nvGrpSpPr>
            <p:grpSpPr>
              <a:xfrm>
                <a:off x="5875210" y="3579589"/>
                <a:ext cx="504443" cy="845629"/>
                <a:chOff x="5875210" y="3579589"/>
                <a:chExt cx="504443" cy="845629"/>
              </a:xfrm>
            </p:grpSpPr>
            <p:grpSp>
              <p:nvGrpSpPr>
                <p:cNvPr id="1517" name="Google Shape;1517;p12"/>
                <p:cNvGrpSpPr/>
                <p:nvPr/>
              </p:nvGrpSpPr>
              <p:grpSpPr>
                <a:xfrm>
                  <a:off x="5875210" y="3579589"/>
                  <a:ext cx="504443" cy="845629"/>
                  <a:chOff x="5875210" y="3579589"/>
                  <a:chExt cx="504443" cy="845629"/>
                </a:xfrm>
              </p:grpSpPr>
              <p:sp>
                <p:nvSpPr>
                  <p:cNvPr id="1518" name="Google Shape;1518;p1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19" name="Google Shape;1519;p1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20" name="Google Shape;1520;p12"/>
                <p:cNvGrpSpPr/>
                <p:nvPr/>
              </p:nvGrpSpPr>
              <p:grpSpPr>
                <a:xfrm>
                  <a:off x="5875210" y="3776090"/>
                  <a:ext cx="504348" cy="442245"/>
                  <a:chOff x="5875210" y="3776090"/>
                  <a:chExt cx="504348" cy="442245"/>
                </a:xfrm>
              </p:grpSpPr>
              <p:sp>
                <p:nvSpPr>
                  <p:cNvPr id="1521" name="Google Shape;1521;p1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2" name="Google Shape;1522;p1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523" name="Google Shape;1523;p1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32922719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012 Three blocks">
  <p:cSld name="012 Three blocks">
    <p:spTree>
      <p:nvGrpSpPr>
        <p:cNvPr id="1" name="Shape 1524"/>
        <p:cNvGrpSpPr/>
        <p:nvPr/>
      </p:nvGrpSpPr>
      <p:grpSpPr>
        <a:xfrm>
          <a:off x="0" y="0"/>
          <a:ext cx="0" cy="0"/>
          <a:chOff x="0" y="0"/>
          <a:chExt cx="0" cy="0"/>
        </a:xfrm>
      </p:grpSpPr>
      <p:sp>
        <p:nvSpPr>
          <p:cNvPr id="1525" name="Google Shape;1525;p13"/>
          <p:cNvSpPr/>
          <p:nvPr/>
        </p:nvSpPr>
        <p:spPr>
          <a:xfrm>
            <a:off x="700784" y="2363360"/>
            <a:ext cx="3123359" cy="371378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6" name="Google Shape;1526;p13"/>
          <p:cNvSpPr/>
          <p:nvPr/>
        </p:nvSpPr>
        <p:spPr>
          <a:xfrm>
            <a:off x="8316534" y="2342200"/>
            <a:ext cx="3123083" cy="375612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7" name="Google Shape;1527;p13"/>
          <p:cNvSpPr/>
          <p:nvPr/>
        </p:nvSpPr>
        <p:spPr>
          <a:xfrm>
            <a:off x="4560852" y="2321734"/>
            <a:ext cx="3123083" cy="3797078"/>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8" name="Google Shape;1528;p13"/>
          <p:cNvSpPr/>
          <p:nvPr/>
        </p:nvSpPr>
        <p:spPr>
          <a:xfrm>
            <a:off x="8162358" y="2105338"/>
            <a:ext cx="846359" cy="883105"/>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9" name="Google Shape;1529;p13"/>
          <p:cNvSpPr/>
          <p:nvPr/>
        </p:nvSpPr>
        <p:spPr>
          <a:xfrm>
            <a:off x="10771417" y="2100838"/>
            <a:ext cx="934231" cy="892092"/>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0" name="Google Shape;1530;p13"/>
          <p:cNvSpPr/>
          <p:nvPr/>
        </p:nvSpPr>
        <p:spPr>
          <a:xfrm>
            <a:off x="7145049" y="2121628"/>
            <a:ext cx="841967" cy="850553"/>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1" name="Google Shape;1531;p13"/>
          <p:cNvSpPr/>
          <p:nvPr/>
        </p:nvSpPr>
        <p:spPr>
          <a:xfrm>
            <a:off x="4268600" y="2095650"/>
            <a:ext cx="924445" cy="79064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2" name="Google Shape;1532;p13"/>
          <p:cNvSpPr/>
          <p:nvPr/>
        </p:nvSpPr>
        <p:spPr>
          <a:xfrm>
            <a:off x="486350" y="2144590"/>
            <a:ext cx="882907" cy="80462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3" name="Google Shape;1533;p13"/>
          <p:cNvSpPr/>
          <p:nvPr/>
        </p:nvSpPr>
        <p:spPr>
          <a:xfrm>
            <a:off x="3225501" y="2095652"/>
            <a:ext cx="926842" cy="902477"/>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34" name="Google Shape;1534;p13"/>
          <p:cNvGrpSpPr/>
          <p:nvPr/>
        </p:nvGrpSpPr>
        <p:grpSpPr>
          <a:xfrm rot="-3085136">
            <a:off x="582522" y="5584057"/>
            <a:ext cx="635088" cy="807069"/>
            <a:chOff x="16453107" y="5822292"/>
            <a:chExt cx="952664" cy="1210645"/>
          </a:xfrm>
        </p:grpSpPr>
        <p:grpSp>
          <p:nvGrpSpPr>
            <p:cNvPr id="1535" name="Google Shape;1535;p13"/>
            <p:cNvGrpSpPr/>
            <p:nvPr/>
          </p:nvGrpSpPr>
          <p:grpSpPr>
            <a:xfrm rot="-408978">
              <a:off x="16516689" y="5867319"/>
              <a:ext cx="825500" cy="1120590"/>
              <a:chOff x="4584954" y="2452115"/>
              <a:chExt cx="607790" cy="825055"/>
            </a:xfrm>
          </p:grpSpPr>
          <p:grpSp>
            <p:nvGrpSpPr>
              <p:cNvPr id="1536" name="Google Shape;1536;p13"/>
              <p:cNvGrpSpPr/>
              <p:nvPr/>
            </p:nvGrpSpPr>
            <p:grpSpPr>
              <a:xfrm>
                <a:off x="4584954" y="2452115"/>
                <a:ext cx="607790" cy="825055"/>
                <a:chOff x="4584954" y="2452115"/>
                <a:chExt cx="607790" cy="825055"/>
              </a:xfrm>
            </p:grpSpPr>
            <p:sp>
              <p:nvSpPr>
                <p:cNvPr id="1537" name="Google Shape;1537;p13"/>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8" name="Google Shape;1538;p13"/>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39" name="Google Shape;1539;p13"/>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40" name="Google Shape;1540;p13"/>
              <p:cNvGrpSpPr/>
              <p:nvPr/>
            </p:nvGrpSpPr>
            <p:grpSpPr>
              <a:xfrm>
                <a:off x="4745259" y="2514218"/>
                <a:ext cx="287178" cy="752570"/>
                <a:chOff x="4745259" y="2514218"/>
                <a:chExt cx="287178" cy="752570"/>
              </a:xfrm>
            </p:grpSpPr>
            <p:sp>
              <p:nvSpPr>
                <p:cNvPr id="1541" name="Google Shape;1541;p13"/>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42" name="Google Shape;1542;p13"/>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43" name="Google Shape;1543;p13"/>
              <p:cNvGrpSpPr/>
              <p:nvPr/>
            </p:nvGrpSpPr>
            <p:grpSpPr>
              <a:xfrm>
                <a:off x="4923662" y="2514218"/>
                <a:ext cx="111347" cy="752570"/>
                <a:chOff x="4923662" y="2514218"/>
                <a:chExt cx="111347" cy="752570"/>
              </a:xfrm>
            </p:grpSpPr>
            <p:sp>
              <p:nvSpPr>
                <p:cNvPr id="1544" name="Google Shape;1544;p13"/>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45" name="Google Shape;1545;p13"/>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46" name="Google Shape;1546;p13"/>
              <p:cNvGrpSpPr/>
              <p:nvPr/>
            </p:nvGrpSpPr>
            <p:grpSpPr>
              <a:xfrm>
                <a:off x="4799552" y="2803778"/>
                <a:ext cx="100965" cy="100964"/>
                <a:chOff x="4799552" y="2803778"/>
                <a:chExt cx="100965" cy="100964"/>
              </a:xfrm>
            </p:grpSpPr>
            <p:sp>
              <p:nvSpPr>
                <p:cNvPr id="1547" name="Google Shape;1547;p13"/>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48" name="Google Shape;1548;p13"/>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549" name="Google Shape;1549;p13"/>
            <p:cNvGrpSpPr/>
            <p:nvPr/>
          </p:nvGrpSpPr>
          <p:grpSpPr>
            <a:xfrm rot="-408978">
              <a:off x="16516689" y="5867319"/>
              <a:ext cx="825500" cy="1120590"/>
              <a:chOff x="4584954" y="2452115"/>
              <a:chExt cx="607790" cy="825055"/>
            </a:xfrm>
          </p:grpSpPr>
          <p:grpSp>
            <p:nvGrpSpPr>
              <p:cNvPr id="1550" name="Google Shape;1550;p13"/>
              <p:cNvGrpSpPr/>
              <p:nvPr/>
            </p:nvGrpSpPr>
            <p:grpSpPr>
              <a:xfrm>
                <a:off x="4584954" y="2452115"/>
                <a:ext cx="607790" cy="825055"/>
                <a:chOff x="4584954" y="2452115"/>
                <a:chExt cx="607790" cy="825055"/>
              </a:xfrm>
            </p:grpSpPr>
            <p:sp>
              <p:nvSpPr>
                <p:cNvPr id="1551" name="Google Shape;1551;p13"/>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52" name="Google Shape;1552;p13"/>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53" name="Google Shape;1553;p13"/>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54" name="Google Shape;1554;p13"/>
              <p:cNvGrpSpPr/>
              <p:nvPr/>
            </p:nvGrpSpPr>
            <p:grpSpPr>
              <a:xfrm>
                <a:off x="4745259" y="2514218"/>
                <a:ext cx="287178" cy="752570"/>
                <a:chOff x="4745259" y="2514218"/>
                <a:chExt cx="287178" cy="752570"/>
              </a:xfrm>
            </p:grpSpPr>
            <p:sp>
              <p:nvSpPr>
                <p:cNvPr id="1555" name="Google Shape;1555;p13"/>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A1A1A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56" name="Google Shape;1556;p13"/>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57" name="Google Shape;1557;p13"/>
              <p:cNvGrpSpPr/>
              <p:nvPr/>
            </p:nvGrpSpPr>
            <p:grpSpPr>
              <a:xfrm>
                <a:off x="4923662" y="2514218"/>
                <a:ext cx="111347" cy="752570"/>
                <a:chOff x="4923662" y="2514218"/>
                <a:chExt cx="111347" cy="752570"/>
              </a:xfrm>
            </p:grpSpPr>
            <p:sp>
              <p:nvSpPr>
                <p:cNvPr id="1558" name="Google Shape;1558;p13"/>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59" name="Google Shape;1559;p13"/>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60" name="Google Shape;1560;p13"/>
              <p:cNvGrpSpPr/>
              <p:nvPr/>
            </p:nvGrpSpPr>
            <p:grpSpPr>
              <a:xfrm>
                <a:off x="4799552" y="2803778"/>
                <a:ext cx="100965" cy="100964"/>
                <a:chOff x="4799552" y="2803778"/>
                <a:chExt cx="100965" cy="100964"/>
              </a:xfrm>
            </p:grpSpPr>
            <p:sp>
              <p:nvSpPr>
                <p:cNvPr id="1561" name="Google Shape;1561;p13"/>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62" name="Google Shape;1562;p13"/>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1563" name="Google Shape;1563;p13"/>
          <p:cNvGrpSpPr/>
          <p:nvPr/>
        </p:nvGrpSpPr>
        <p:grpSpPr>
          <a:xfrm>
            <a:off x="10880047" y="5221565"/>
            <a:ext cx="923591" cy="1093445"/>
            <a:chOff x="15662019" y="7573647"/>
            <a:chExt cx="1385387" cy="1640167"/>
          </a:xfrm>
        </p:grpSpPr>
        <p:grpSp>
          <p:nvGrpSpPr>
            <p:cNvPr id="1564" name="Google Shape;1564;p13"/>
            <p:cNvGrpSpPr/>
            <p:nvPr/>
          </p:nvGrpSpPr>
          <p:grpSpPr>
            <a:xfrm>
              <a:off x="15662019" y="7580072"/>
              <a:ext cx="1385387" cy="1633742"/>
              <a:chOff x="4444301" y="5303307"/>
              <a:chExt cx="837446" cy="987573"/>
            </a:xfrm>
          </p:grpSpPr>
          <p:grpSp>
            <p:nvGrpSpPr>
              <p:cNvPr id="1565" name="Google Shape;1565;p13"/>
              <p:cNvGrpSpPr/>
              <p:nvPr/>
            </p:nvGrpSpPr>
            <p:grpSpPr>
              <a:xfrm>
                <a:off x="4447958" y="5864581"/>
                <a:ext cx="411276" cy="403725"/>
                <a:chOff x="4447958" y="5864581"/>
                <a:chExt cx="411276" cy="403725"/>
              </a:xfrm>
            </p:grpSpPr>
            <p:sp>
              <p:nvSpPr>
                <p:cNvPr id="1566" name="Google Shape;1566;p13"/>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67" name="Google Shape;1567;p13"/>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68" name="Google Shape;1568;p13"/>
              <p:cNvGrpSpPr/>
              <p:nvPr/>
            </p:nvGrpSpPr>
            <p:grpSpPr>
              <a:xfrm>
                <a:off x="4444301" y="6116630"/>
                <a:ext cx="191552" cy="174250"/>
                <a:chOff x="4444301" y="6116630"/>
                <a:chExt cx="191552" cy="174250"/>
              </a:xfrm>
            </p:grpSpPr>
            <p:sp>
              <p:nvSpPr>
                <p:cNvPr id="1569" name="Google Shape;1569;p13"/>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0" name="Google Shape;1570;p13"/>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1" name="Google Shape;1571;p13"/>
              <p:cNvGrpSpPr/>
              <p:nvPr/>
            </p:nvGrpSpPr>
            <p:grpSpPr>
              <a:xfrm>
                <a:off x="4462311" y="5636933"/>
                <a:ext cx="572525" cy="575651"/>
                <a:chOff x="4462311" y="5636933"/>
                <a:chExt cx="572525" cy="575651"/>
              </a:xfrm>
            </p:grpSpPr>
            <p:sp>
              <p:nvSpPr>
                <p:cNvPr id="1572" name="Google Shape;1572;p13"/>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3" name="Google Shape;1573;p13"/>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4" name="Google Shape;1574;p13"/>
              <p:cNvGrpSpPr/>
              <p:nvPr/>
            </p:nvGrpSpPr>
            <p:grpSpPr>
              <a:xfrm>
                <a:off x="4751814" y="5483009"/>
                <a:ext cx="402028" cy="354862"/>
                <a:chOff x="4751814" y="5483009"/>
                <a:chExt cx="402028" cy="354862"/>
              </a:xfrm>
            </p:grpSpPr>
            <p:sp>
              <p:nvSpPr>
                <p:cNvPr id="1575" name="Google Shape;1575;p13"/>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6" name="Google Shape;1576;p13"/>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7" name="Google Shape;1577;p13"/>
              <p:cNvGrpSpPr/>
              <p:nvPr/>
            </p:nvGrpSpPr>
            <p:grpSpPr>
              <a:xfrm>
                <a:off x="4865542" y="5303307"/>
                <a:ext cx="416205" cy="387402"/>
                <a:chOff x="4865542" y="5303307"/>
                <a:chExt cx="416205" cy="387402"/>
              </a:xfrm>
            </p:grpSpPr>
            <p:sp>
              <p:nvSpPr>
                <p:cNvPr id="1578" name="Google Shape;1578;p13"/>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9" name="Google Shape;1579;p13"/>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80" name="Google Shape;1580;p13"/>
              <p:cNvGrpSpPr/>
              <p:nvPr/>
            </p:nvGrpSpPr>
            <p:grpSpPr>
              <a:xfrm>
                <a:off x="4804248" y="5401592"/>
                <a:ext cx="421233" cy="357222"/>
                <a:chOff x="4804248" y="5401592"/>
                <a:chExt cx="421233" cy="357222"/>
              </a:xfrm>
            </p:grpSpPr>
            <p:sp>
              <p:nvSpPr>
                <p:cNvPr id="1581" name="Google Shape;1581;p13"/>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82" name="Google Shape;1582;p13"/>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83" name="Google Shape;1583;p13"/>
              <p:cNvGrpSpPr/>
              <p:nvPr/>
            </p:nvGrpSpPr>
            <p:grpSpPr>
              <a:xfrm>
                <a:off x="4680264" y="5562151"/>
                <a:ext cx="421201" cy="357254"/>
                <a:chOff x="4680264" y="5562151"/>
                <a:chExt cx="421201" cy="357254"/>
              </a:xfrm>
            </p:grpSpPr>
            <p:sp>
              <p:nvSpPr>
                <p:cNvPr id="1584" name="Google Shape;1584;p13"/>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85" name="Google Shape;1585;p13"/>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86" name="Google Shape;1586;p13"/>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87" name="Google Shape;1587;p13"/>
              <p:cNvGrpSpPr/>
              <p:nvPr/>
            </p:nvGrpSpPr>
            <p:grpSpPr>
              <a:xfrm>
                <a:off x="4661227" y="5807423"/>
                <a:ext cx="195857" cy="208030"/>
                <a:chOff x="4661227" y="5807423"/>
                <a:chExt cx="195857" cy="208030"/>
              </a:xfrm>
            </p:grpSpPr>
            <p:sp>
              <p:nvSpPr>
                <p:cNvPr id="1588" name="Google Shape;1588;p13"/>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89" name="Google Shape;1589;p13"/>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90" name="Google Shape;1590;p13"/>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91" name="Google Shape;1591;p13"/>
            <p:cNvGrpSpPr/>
            <p:nvPr/>
          </p:nvGrpSpPr>
          <p:grpSpPr>
            <a:xfrm>
              <a:off x="15662019" y="7573647"/>
              <a:ext cx="1385387" cy="1633742"/>
              <a:chOff x="4444301" y="5303307"/>
              <a:chExt cx="837446" cy="987573"/>
            </a:xfrm>
          </p:grpSpPr>
          <p:grpSp>
            <p:nvGrpSpPr>
              <p:cNvPr id="1592" name="Google Shape;1592;p13"/>
              <p:cNvGrpSpPr/>
              <p:nvPr/>
            </p:nvGrpSpPr>
            <p:grpSpPr>
              <a:xfrm>
                <a:off x="4447958" y="5864581"/>
                <a:ext cx="411276" cy="403725"/>
                <a:chOff x="4447958" y="5864581"/>
                <a:chExt cx="411276" cy="403725"/>
              </a:xfrm>
            </p:grpSpPr>
            <p:sp>
              <p:nvSpPr>
                <p:cNvPr id="1593" name="Google Shape;1593;p13"/>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94" name="Google Shape;1594;p13"/>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95" name="Google Shape;1595;p13"/>
              <p:cNvGrpSpPr/>
              <p:nvPr/>
            </p:nvGrpSpPr>
            <p:grpSpPr>
              <a:xfrm>
                <a:off x="4444301" y="6116630"/>
                <a:ext cx="191552" cy="174250"/>
                <a:chOff x="4444301" y="6116630"/>
                <a:chExt cx="191552" cy="174250"/>
              </a:xfrm>
            </p:grpSpPr>
            <p:sp>
              <p:nvSpPr>
                <p:cNvPr id="1596" name="Google Shape;1596;p13"/>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97" name="Google Shape;1597;p13"/>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98" name="Google Shape;1598;p13"/>
              <p:cNvGrpSpPr/>
              <p:nvPr/>
            </p:nvGrpSpPr>
            <p:grpSpPr>
              <a:xfrm>
                <a:off x="4462311" y="5636933"/>
                <a:ext cx="572525" cy="575651"/>
                <a:chOff x="4462311" y="5636933"/>
                <a:chExt cx="572525" cy="575651"/>
              </a:xfrm>
            </p:grpSpPr>
            <p:sp>
              <p:nvSpPr>
                <p:cNvPr id="1599" name="Google Shape;1599;p13"/>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0" name="Google Shape;1600;p13"/>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01" name="Google Shape;1601;p13"/>
              <p:cNvGrpSpPr/>
              <p:nvPr/>
            </p:nvGrpSpPr>
            <p:grpSpPr>
              <a:xfrm>
                <a:off x="4751814" y="5483009"/>
                <a:ext cx="402028" cy="354862"/>
                <a:chOff x="4751814" y="5483009"/>
                <a:chExt cx="402028" cy="354862"/>
              </a:xfrm>
            </p:grpSpPr>
            <p:sp>
              <p:nvSpPr>
                <p:cNvPr id="1602" name="Google Shape;1602;p13"/>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3" name="Google Shape;1603;p13"/>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04" name="Google Shape;1604;p13"/>
              <p:cNvGrpSpPr/>
              <p:nvPr/>
            </p:nvGrpSpPr>
            <p:grpSpPr>
              <a:xfrm>
                <a:off x="4865542" y="5303307"/>
                <a:ext cx="416205" cy="387402"/>
                <a:chOff x="4865542" y="5303307"/>
                <a:chExt cx="416205" cy="387402"/>
              </a:xfrm>
            </p:grpSpPr>
            <p:sp>
              <p:nvSpPr>
                <p:cNvPr id="1605" name="Google Shape;1605;p13"/>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6" name="Google Shape;1606;p13"/>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07" name="Google Shape;1607;p13"/>
              <p:cNvGrpSpPr/>
              <p:nvPr/>
            </p:nvGrpSpPr>
            <p:grpSpPr>
              <a:xfrm>
                <a:off x="4804248" y="5401592"/>
                <a:ext cx="421233" cy="357222"/>
                <a:chOff x="4804248" y="5401592"/>
                <a:chExt cx="421233" cy="357222"/>
              </a:xfrm>
            </p:grpSpPr>
            <p:sp>
              <p:nvSpPr>
                <p:cNvPr id="1608" name="Google Shape;1608;p13"/>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9" name="Google Shape;1609;p13"/>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10" name="Google Shape;1610;p13"/>
              <p:cNvGrpSpPr/>
              <p:nvPr/>
            </p:nvGrpSpPr>
            <p:grpSpPr>
              <a:xfrm>
                <a:off x="4680264" y="5562151"/>
                <a:ext cx="421201" cy="357254"/>
                <a:chOff x="4680264" y="5562151"/>
                <a:chExt cx="421201" cy="357254"/>
              </a:xfrm>
            </p:grpSpPr>
            <p:sp>
              <p:nvSpPr>
                <p:cNvPr id="1611" name="Google Shape;1611;p13"/>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12" name="Google Shape;1612;p13"/>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613" name="Google Shape;1613;p13"/>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614" name="Google Shape;1614;p13"/>
              <p:cNvGrpSpPr/>
              <p:nvPr/>
            </p:nvGrpSpPr>
            <p:grpSpPr>
              <a:xfrm>
                <a:off x="4661227" y="5807423"/>
                <a:ext cx="195857" cy="208030"/>
                <a:chOff x="4661227" y="5807423"/>
                <a:chExt cx="195857" cy="208030"/>
              </a:xfrm>
            </p:grpSpPr>
            <p:sp>
              <p:nvSpPr>
                <p:cNvPr id="1615" name="Google Shape;1615;p13"/>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16" name="Google Shape;1616;p13"/>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617" name="Google Shape;1617;p13"/>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618" name="Google Shape;1618;p13"/>
          <p:cNvGrpSpPr/>
          <p:nvPr/>
        </p:nvGrpSpPr>
        <p:grpSpPr>
          <a:xfrm>
            <a:off x="10863424" y="638112"/>
            <a:ext cx="845843" cy="1008357"/>
            <a:chOff x="16295136" y="957167"/>
            <a:chExt cx="1268764" cy="1512536"/>
          </a:xfrm>
        </p:grpSpPr>
        <p:grpSp>
          <p:nvGrpSpPr>
            <p:cNvPr id="1619" name="Google Shape;1619;p13"/>
            <p:cNvGrpSpPr/>
            <p:nvPr/>
          </p:nvGrpSpPr>
          <p:grpSpPr>
            <a:xfrm rot="1552322">
              <a:off x="16540639" y="1061526"/>
              <a:ext cx="777769" cy="1303822"/>
              <a:chOff x="5875210" y="3579589"/>
              <a:chExt cx="504443" cy="845629"/>
            </a:xfrm>
          </p:grpSpPr>
          <p:grpSp>
            <p:nvGrpSpPr>
              <p:cNvPr id="1620" name="Google Shape;1620;p13"/>
              <p:cNvGrpSpPr/>
              <p:nvPr/>
            </p:nvGrpSpPr>
            <p:grpSpPr>
              <a:xfrm>
                <a:off x="5875210" y="3579589"/>
                <a:ext cx="504443" cy="845629"/>
                <a:chOff x="5875210" y="3579589"/>
                <a:chExt cx="504443" cy="845629"/>
              </a:xfrm>
            </p:grpSpPr>
            <p:grpSp>
              <p:nvGrpSpPr>
                <p:cNvPr id="1621" name="Google Shape;1621;p13"/>
                <p:cNvGrpSpPr/>
                <p:nvPr/>
              </p:nvGrpSpPr>
              <p:grpSpPr>
                <a:xfrm>
                  <a:off x="5875210" y="3579589"/>
                  <a:ext cx="504443" cy="845629"/>
                  <a:chOff x="5875210" y="3579589"/>
                  <a:chExt cx="504443" cy="845629"/>
                </a:xfrm>
              </p:grpSpPr>
              <p:sp>
                <p:nvSpPr>
                  <p:cNvPr id="1622" name="Google Shape;1622;p13"/>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23" name="Google Shape;1623;p13"/>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24" name="Google Shape;1624;p13"/>
                <p:cNvGrpSpPr/>
                <p:nvPr/>
              </p:nvGrpSpPr>
              <p:grpSpPr>
                <a:xfrm>
                  <a:off x="5875210" y="3776090"/>
                  <a:ext cx="504348" cy="442245"/>
                  <a:chOff x="5875210" y="3776090"/>
                  <a:chExt cx="504348" cy="442245"/>
                </a:xfrm>
              </p:grpSpPr>
              <p:sp>
                <p:nvSpPr>
                  <p:cNvPr id="1625" name="Google Shape;1625;p13"/>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26" name="Google Shape;1626;p13"/>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27" name="Google Shape;1627;p13"/>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28" name="Google Shape;1628;p13"/>
            <p:cNvGrpSpPr/>
            <p:nvPr/>
          </p:nvGrpSpPr>
          <p:grpSpPr>
            <a:xfrm rot="1552322">
              <a:off x="16540628" y="1061521"/>
              <a:ext cx="777769" cy="1303822"/>
              <a:chOff x="5875210" y="3579589"/>
              <a:chExt cx="504443" cy="845629"/>
            </a:xfrm>
          </p:grpSpPr>
          <p:grpSp>
            <p:nvGrpSpPr>
              <p:cNvPr id="1629" name="Google Shape;1629;p13"/>
              <p:cNvGrpSpPr/>
              <p:nvPr/>
            </p:nvGrpSpPr>
            <p:grpSpPr>
              <a:xfrm>
                <a:off x="5875210" y="3579589"/>
                <a:ext cx="504443" cy="845629"/>
                <a:chOff x="5875210" y="3579589"/>
                <a:chExt cx="504443" cy="845629"/>
              </a:xfrm>
            </p:grpSpPr>
            <p:grpSp>
              <p:nvGrpSpPr>
                <p:cNvPr id="1630" name="Google Shape;1630;p13"/>
                <p:cNvGrpSpPr/>
                <p:nvPr/>
              </p:nvGrpSpPr>
              <p:grpSpPr>
                <a:xfrm>
                  <a:off x="5875210" y="3579589"/>
                  <a:ext cx="504443" cy="845629"/>
                  <a:chOff x="5875210" y="3579589"/>
                  <a:chExt cx="504443" cy="845629"/>
                </a:xfrm>
              </p:grpSpPr>
              <p:sp>
                <p:nvSpPr>
                  <p:cNvPr id="1631" name="Google Shape;1631;p13"/>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32" name="Google Shape;1632;p13"/>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33" name="Google Shape;1633;p13"/>
                <p:cNvGrpSpPr/>
                <p:nvPr/>
              </p:nvGrpSpPr>
              <p:grpSpPr>
                <a:xfrm>
                  <a:off x="5875210" y="3776090"/>
                  <a:ext cx="504348" cy="442245"/>
                  <a:chOff x="5875210" y="3776090"/>
                  <a:chExt cx="504348" cy="442245"/>
                </a:xfrm>
              </p:grpSpPr>
              <p:sp>
                <p:nvSpPr>
                  <p:cNvPr id="1634" name="Google Shape;1634;p13"/>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35" name="Google Shape;1635;p13"/>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36" name="Google Shape;1636;p13"/>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637" name="Google Shape;1637;p13"/>
          <p:cNvGrpSpPr/>
          <p:nvPr/>
        </p:nvGrpSpPr>
        <p:grpSpPr>
          <a:xfrm>
            <a:off x="669639" y="780858"/>
            <a:ext cx="868843" cy="1017677"/>
            <a:chOff x="1148107" y="4032825"/>
            <a:chExt cx="1303265" cy="1526515"/>
          </a:xfrm>
        </p:grpSpPr>
        <p:grpSp>
          <p:nvGrpSpPr>
            <p:cNvPr id="1638" name="Google Shape;1638;p13"/>
            <p:cNvGrpSpPr/>
            <p:nvPr/>
          </p:nvGrpSpPr>
          <p:grpSpPr>
            <a:xfrm rot="-1773853">
              <a:off x="1427935" y="4129659"/>
              <a:ext cx="743609" cy="1330509"/>
              <a:chOff x="7289577" y="3651979"/>
              <a:chExt cx="482250" cy="862870"/>
            </a:xfrm>
          </p:grpSpPr>
          <p:grpSp>
            <p:nvGrpSpPr>
              <p:cNvPr id="1639" name="Google Shape;1639;p13"/>
              <p:cNvGrpSpPr/>
              <p:nvPr/>
            </p:nvGrpSpPr>
            <p:grpSpPr>
              <a:xfrm>
                <a:off x="7289577" y="3651979"/>
                <a:ext cx="482250" cy="862870"/>
                <a:chOff x="7289577" y="3651979"/>
                <a:chExt cx="482250" cy="862870"/>
              </a:xfrm>
            </p:grpSpPr>
            <p:grpSp>
              <p:nvGrpSpPr>
                <p:cNvPr id="1640" name="Google Shape;1640;p13"/>
                <p:cNvGrpSpPr/>
                <p:nvPr/>
              </p:nvGrpSpPr>
              <p:grpSpPr>
                <a:xfrm>
                  <a:off x="7289577" y="4061840"/>
                  <a:ext cx="482250" cy="130968"/>
                  <a:chOff x="7289577" y="4061840"/>
                  <a:chExt cx="482250" cy="130968"/>
                </a:xfrm>
              </p:grpSpPr>
              <p:sp>
                <p:nvSpPr>
                  <p:cNvPr id="1641" name="Google Shape;1641;p13"/>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42" name="Google Shape;1642;p13"/>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43" name="Google Shape;1643;p13"/>
                <p:cNvGrpSpPr/>
                <p:nvPr/>
              </p:nvGrpSpPr>
              <p:grpSpPr>
                <a:xfrm>
                  <a:off x="7318724" y="3651979"/>
                  <a:ext cx="423767" cy="130968"/>
                  <a:chOff x="7318724" y="3651979"/>
                  <a:chExt cx="423767" cy="130968"/>
                </a:xfrm>
              </p:grpSpPr>
              <p:sp>
                <p:nvSpPr>
                  <p:cNvPr id="1644" name="Google Shape;1644;p13"/>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45" name="Google Shape;1645;p13"/>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46" name="Google Shape;1646;p13"/>
                <p:cNvGrpSpPr/>
                <p:nvPr/>
              </p:nvGrpSpPr>
              <p:grpSpPr>
                <a:xfrm>
                  <a:off x="7304014" y="3754278"/>
                  <a:ext cx="453092" cy="336041"/>
                  <a:chOff x="7304014" y="3754278"/>
                  <a:chExt cx="453092" cy="336041"/>
                </a:xfrm>
              </p:grpSpPr>
              <p:sp>
                <p:nvSpPr>
                  <p:cNvPr id="1647" name="Google Shape;1647;p13"/>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48" name="Google Shape;1648;p13"/>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49" name="Google Shape;1649;p13"/>
                <p:cNvGrpSpPr/>
                <p:nvPr/>
              </p:nvGrpSpPr>
              <p:grpSpPr>
                <a:xfrm>
                  <a:off x="7451165" y="4164234"/>
                  <a:ext cx="159069" cy="350615"/>
                  <a:chOff x="7451165" y="4164234"/>
                  <a:chExt cx="159069" cy="350615"/>
                </a:xfrm>
              </p:grpSpPr>
              <p:sp>
                <p:nvSpPr>
                  <p:cNvPr id="1650" name="Google Shape;1650;p13"/>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51" name="Google Shape;1651;p13"/>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52" name="Google Shape;1652;p13"/>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53" name="Google Shape;1653;p13"/>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54" name="Google Shape;1654;p13"/>
            <p:cNvGrpSpPr/>
            <p:nvPr/>
          </p:nvGrpSpPr>
          <p:grpSpPr>
            <a:xfrm rot="-1773853">
              <a:off x="1427935" y="4131996"/>
              <a:ext cx="743609" cy="1330509"/>
              <a:chOff x="7289577" y="3651979"/>
              <a:chExt cx="482250" cy="862870"/>
            </a:xfrm>
          </p:grpSpPr>
          <p:grpSp>
            <p:nvGrpSpPr>
              <p:cNvPr id="1655" name="Google Shape;1655;p13"/>
              <p:cNvGrpSpPr/>
              <p:nvPr/>
            </p:nvGrpSpPr>
            <p:grpSpPr>
              <a:xfrm>
                <a:off x="7289577" y="3651979"/>
                <a:ext cx="482250" cy="862870"/>
                <a:chOff x="7289577" y="3651979"/>
                <a:chExt cx="482250" cy="862870"/>
              </a:xfrm>
            </p:grpSpPr>
            <p:grpSp>
              <p:nvGrpSpPr>
                <p:cNvPr id="1656" name="Google Shape;1656;p13"/>
                <p:cNvGrpSpPr/>
                <p:nvPr/>
              </p:nvGrpSpPr>
              <p:grpSpPr>
                <a:xfrm>
                  <a:off x="7289577" y="4061840"/>
                  <a:ext cx="482250" cy="130968"/>
                  <a:chOff x="7289577" y="4061840"/>
                  <a:chExt cx="482250" cy="130968"/>
                </a:xfrm>
              </p:grpSpPr>
              <p:sp>
                <p:nvSpPr>
                  <p:cNvPr id="1657" name="Google Shape;1657;p13"/>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58" name="Google Shape;1658;p13"/>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59" name="Google Shape;1659;p13"/>
                <p:cNvGrpSpPr/>
                <p:nvPr/>
              </p:nvGrpSpPr>
              <p:grpSpPr>
                <a:xfrm>
                  <a:off x="7318724" y="3651979"/>
                  <a:ext cx="423767" cy="130968"/>
                  <a:chOff x="7318724" y="3651979"/>
                  <a:chExt cx="423767" cy="130968"/>
                </a:xfrm>
              </p:grpSpPr>
              <p:sp>
                <p:nvSpPr>
                  <p:cNvPr id="1660" name="Google Shape;1660;p13"/>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1" name="Google Shape;1661;p13"/>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62" name="Google Shape;1662;p13"/>
                <p:cNvGrpSpPr/>
                <p:nvPr/>
              </p:nvGrpSpPr>
              <p:grpSpPr>
                <a:xfrm>
                  <a:off x="7304014" y="3754278"/>
                  <a:ext cx="453092" cy="336041"/>
                  <a:chOff x="7304014" y="3754278"/>
                  <a:chExt cx="453092" cy="336041"/>
                </a:xfrm>
              </p:grpSpPr>
              <p:sp>
                <p:nvSpPr>
                  <p:cNvPr id="1663" name="Google Shape;1663;p13"/>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4" name="Google Shape;1664;p13"/>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65" name="Google Shape;1665;p13"/>
                <p:cNvGrpSpPr/>
                <p:nvPr/>
              </p:nvGrpSpPr>
              <p:grpSpPr>
                <a:xfrm>
                  <a:off x="7451165" y="4164234"/>
                  <a:ext cx="159069" cy="350615"/>
                  <a:chOff x="7451165" y="4164234"/>
                  <a:chExt cx="159069" cy="350615"/>
                </a:xfrm>
              </p:grpSpPr>
              <p:sp>
                <p:nvSpPr>
                  <p:cNvPr id="1666" name="Google Shape;1666;p13"/>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7" name="Google Shape;1667;p13"/>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68" name="Google Shape;1668;p13"/>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9" name="Google Shape;1669;p13"/>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428785637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013 Two blocks">
  <p:cSld name="013 Two blocks">
    <p:spTree>
      <p:nvGrpSpPr>
        <p:cNvPr id="1" name="Shape 1670"/>
        <p:cNvGrpSpPr/>
        <p:nvPr/>
      </p:nvGrpSpPr>
      <p:grpSpPr>
        <a:xfrm>
          <a:off x="0" y="0"/>
          <a:ext cx="0" cy="0"/>
          <a:chOff x="0" y="0"/>
          <a:chExt cx="0" cy="0"/>
        </a:xfrm>
      </p:grpSpPr>
      <p:sp>
        <p:nvSpPr>
          <p:cNvPr id="1671" name="Google Shape;1671;p14"/>
          <p:cNvSpPr/>
          <p:nvPr/>
        </p:nvSpPr>
        <p:spPr>
          <a:xfrm>
            <a:off x="862050" y="2363360"/>
            <a:ext cx="4970200" cy="371378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2" name="Google Shape;1672;p14"/>
          <p:cNvSpPr/>
          <p:nvPr/>
        </p:nvSpPr>
        <p:spPr>
          <a:xfrm>
            <a:off x="6360189" y="2321717"/>
            <a:ext cx="4969760" cy="3797078"/>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3" name="Google Shape;1673;p14"/>
          <p:cNvSpPr/>
          <p:nvPr/>
        </p:nvSpPr>
        <p:spPr>
          <a:xfrm>
            <a:off x="538800" y="2131448"/>
            <a:ext cx="1175765" cy="1005584"/>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4" name="Google Shape;1674;p14"/>
          <p:cNvSpPr/>
          <p:nvPr/>
        </p:nvSpPr>
        <p:spPr>
          <a:xfrm>
            <a:off x="5001784" y="2024576"/>
            <a:ext cx="1108007" cy="1058029"/>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5" name="Google Shape;1675;p14"/>
          <p:cNvSpPr/>
          <p:nvPr/>
        </p:nvSpPr>
        <p:spPr>
          <a:xfrm>
            <a:off x="6109788" y="2105291"/>
            <a:ext cx="1013882" cy="1057901"/>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6" name="Google Shape;1676;p14"/>
          <p:cNvSpPr/>
          <p:nvPr/>
        </p:nvSpPr>
        <p:spPr>
          <a:xfrm>
            <a:off x="10616020" y="2024582"/>
            <a:ext cx="1008620" cy="101890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677" name="Google Shape;1677;p14"/>
          <p:cNvGrpSpPr/>
          <p:nvPr/>
        </p:nvGrpSpPr>
        <p:grpSpPr>
          <a:xfrm>
            <a:off x="454300" y="4856609"/>
            <a:ext cx="1550362" cy="1549813"/>
            <a:chOff x="1209799" y="5559338"/>
            <a:chExt cx="2325543" cy="2324720"/>
          </a:xfrm>
        </p:grpSpPr>
        <p:grpSp>
          <p:nvGrpSpPr>
            <p:cNvPr id="1678" name="Google Shape;1678;p14"/>
            <p:cNvGrpSpPr/>
            <p:nvPr/>
          </p:nvGrpSpPr>
          <p:grpSpPr>
            <a:xfrm rot="8502245">
              <a:off x="1543643" y="5895190"/>
              <a:ext cx="1657853" cy="1653015"/>
              <a:chOff x="8171157" y="5416867"/>
              <a:chExt cx="1032469" cy="1029366"/>
            </a:xfrm>
          </p:grpSpPr>
          <p:grpSp>
            <p:nvGrpSpPr>
              <p:cNvPr id="1679" name="Google Shape;1679;p14"/>
              <p:cNvGrpSpPr/>
              <p:nvPr/>
            </p:nvGrpSpPr>
            <p:grpSpPr>
              <a:xfrm>
                <a:off x="8171157" y="5416867"/>
                <a:ext cx="705666" cy="1029366"/>
                <a:chOff x="8171157" y="5416867"/>
                <a:chExt cx="705666" cy="1029366"/>
              </a:xfrm>
            </p:grpSpPr>
            <p:grpSp>
              <p:nvGrpSpPr>
                <p:cNvPr id="1680" name="Google Shape;1680;p14"/>
                <p:cNvGrpSpPr/>
                <p:nvPr/>
              </p:nvGrpSpPr>
              <p:grpSpPr>
                <a:xfrm>
                  <a:off x="8171157" y="5416867"/>
                  <a:ext cx="705666" cy="1029366"/>
                  <a:chOff x="8171157" y="5416867"/>
                  <a:chExt cx="705666" cy="1029366"/>
                </a:xfrm>
              </p:grpSpPr>
              <p:sp>
                <p:nvSpPr>
                  <p:cNvPr id="1681" name="Google Shape;1681;p14"/>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82" name="Google Shape;1682;p14"/>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83" name="Google Shape;1683;p14"/>
                <p:cNvGrpSpPr/>
                <p:nvPr/>
              </p:nvGrpSpPr>
              <p:grpSpPr>
                <a:xfrm>
                  <a:off x="8751951" y="6169342"/>
                  <a:ext cx="120300" cy="28575"/>
                  <a:chOff x="8751951" y="6169342"/>
                  <a:chExt cx="120300" cy="28575"/>
                </a:xfrm>
              </p:grpSpPr>
              <p:sp>
                <p:nvSpPr>
                  <p:cNvPr id="1684" name="Google Shape;1684;p14"/>
                  <p:cNvSpPr/>
                  <p:nvPr/>
                </p:nvSpPr>
                <p:spPr>
                  <a:xfrm>
                    <a:off x="8766238" y="618362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85" name="Google Shape;1685;p14"/>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86" name="Google Shape;1686;p14"/>
                <p:cNvGrpSpPr/>
                <p:nvPr/>
              </p:nvGrpSpPr>
              <p:grpSpPr>
                <a:xfrm>
                  <a:off x="8751951" y="6060756"/>
                  <a:ext cx="120300" cy="28575"/>
                  <a:chOff x="8751951" y="6060756"/>
                  <a:chExt cx="120300" cy="28575"/>
                </a:xfrm>
              </p:grpSpPr>
              <p:sp>
                <p:nvSpPr>
                  <p:cNvPr id="1687" name="Google Shape;1687;p14"/>
                  <p:cNvSpPr/>
                  <p:nvPr/>
                </p:nvSpPr>
                <p:spPr>
                  <a:xfrm>
                    <a:off x="8766238" y="607504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88" name="Google Shape;1688;p14"/>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89" name="Google Shape;1689;p14"/>
                <p:cNvGrpSpPr/>
                <p:nvPr/>
              </p:nvGrpSpPr>
              <p:grpSpPr>
                <a:xfrm>
                  <a:off x="8751951" y="5952076"/>
                  <a:ext cx="120300" cy="28575"/>
                  <a:chOff x="8751951" y="5952076"/>
                  <a:chExt cx="120300" cy="28575"/>
                </a:xfrm>
              </p:grpSpPr>
              <p:sp>
                <p:nvSpPr>
                  <p:cNvPr id="1690" name="Google Shape;1690;p14"/>
                  <p:cNvSpPr/>
                  <p:nvPr/>
                </p:nvSpPr>
                <p:spPr>
                  <a:xfrm>
                    <a:off x="8766238" y="596636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1" name="Google Shape;1691;p14"/>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92" name="Google Shape;1692;p14"/>
                <p:cNvGrpSpPr/>
                <p:nvPr/>
              </p:nvGrpSpPr>
              <p:grpSpPr>
                <a:xfrm>
                  <a:off x="8751951" y="5843396"/>
                  <a:ext cx="120300" cy="28575"/>
                  <a:chOff x="8751951" y="5843396"/>
                  <a:chExt cx="120300" cy="28575"/>
                </a:xfrm>
              </p:grpSpPr>
              <p:sp>
                <p:nvSpPr>
                  <p:cNvPr id="1693" name="Google Shape;1693;p14"/>
                  <p:cNvSpPr/>
                  <p:nvPr/>
                </p:nvSpPr>
                <p:spPr>
                  <a:xfrm>
                    <a:off x="8766238" y="585768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4" name="Google Shape;1694;p14"/>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95" name="Google Shape;1695;p14"/>
                <p:cNvGrpSpPr/>
                <p:nvPr/>
              </p:nvGrpSpPr>
              <p:grpSpPr>
                <a:xfrm>
                  <a:off x="8751951" y="5734716"/>
                  <a:ext cx="120300" cy="28575"/>
                  <a:chOff x="8751951" y="5734716"/>
                  <a:chExt cx="120300" cy="28575"/>
                </a:xfrm>
              </p:grpSpPr>
              <p:sp>
                <p:nvSpPr>
                  <p:cNvPr id="1696" name="Google Shape;1696;p14"/>
                  <p:cNvSpPr/>
                  <p:nvPr/>
                </p:nvSpPr>
                <p:spPr>
                  <a:xfrm>
                    <a:off x="8766238" y="574909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7" name="Google Shape;1697;p14"/>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98" name="Google Shape;1698;p14"/>
                <p:cNvGrpSpPr/>
                <p:nvPr/>
              </p:nvGrpSpPr>
              <p:grpSpPr>
                <a:xfrm>
                  <a:off x="8751951" y="5626131"/>
                  <a:ext cx="120300" cy="28575"/>
                  <a:chOff x="8751951" y="5626131"/>
                  <a:chExt cx="120300" cy="28575"/>
                </a:xfrm>
              </p:grpSpPr>
              <p:sp>
                <p:nvSpPr>
                  <p:cNvPr id="1699" name="Google Shape;1699;p14"/>
                  <p:cNvSpPr/>
                  <p:nvPr/>
                </p:nvSpPr>
                <p:spPr>
                  <a:xfrm>
                    <a:off x="8766238" y="564041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0" name="Google Shape;1700;p14"/>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01" name="Google Shape;1701;p14"/>
                <p:cNvGrpSpPr/>
                <p:nvPr/>
              </p:nvGrpSpPr>
              <p:grpSpPr>
                <a:xfrm>
                  <a:off x="8751951" y="5517451"/>
                  <a:ext cx="120300" cy="28575"/>
                  <a:chOff x="8751951" y="5517451"/>
                  <a:chExt cx="120300" cy="28575"/>
                </a:xfrm>
              </p:grpSpPr>
              <p:sp>
                <p:nvSpPr>
                  <p:cNvPr id="1702" name="Google Shape;1702;p14"/>
                  <p:cNvSpPr/>
                  <p:nvPr/>
                </p:nvSpPr>
                <p:spPr>
                  <a:xfrm>
                    <a:off x="8766238" y="553173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3" name="Google Shape;1703;p14"/>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704" name="Google Shape;1704;p14"/>
              <p:cNvGrpSpPr/>
              <p:nvPr/>
            </p:nvGrpSpPr>
            <p:grpSpPr>
              <a:xfrm>
                <a:off x="8924353" y="5425249"/>
                <a:ext cx="279273" cy="1014793"/>
                <a:chOff x="8924353" y="5425249"/>
                <a:chExt cx="279273" cy="1014793"/>
              </a:xfrm>
            </p:grpSpPr>
            <p:sp>
              <p:nvSpPr>
                <p:cNvPr id="1705" name="Google Shape;1705;p14"/>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6" name="Google Shape;1706;p14"/>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07" name="Google Shape;1707;p14"/>
              <p:cNvGrpSpPr/>
              <p:nvPr/>
            </p:nvGrpSpPr>
            <p:grpSpPr>
              <a:xfrm>
                <a:off x="9085421" y="6300691"/>
                <a:ext cx="118205" cy="28575"/>
                <a:chOff x="9085421" y="6300691"/>
                <a:chExt cx="118205" cy="28575"/>
              </a:xfrm>
            </p:grpSpPr>
            <p:sp>
              <p:nvSpPr>
                <p:cNvPr id="1708" name="Google Shape;1708;p14"/>
                <p:cNvSpPr/>
                <p:nvPr/>
              </p:nvSpPr>
              <p:spPr>
                <a:xfrm>
                  <a:off x="9099708" y="6314979"/>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9" name="Google Shape;1709;p14"/>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0" name="Google Shape;1710;p14"/>
              <p:cNvGrpSpPr/>
              <p:nvPr/>
            </p:nvGrpSpPr>
            <p:grpSpPr>
              <a:xfrm>
                <a:off x="9027794" y="6192107"/>
                <a:ext cx="175831" cy="28575"/>
                <a:chOff x="9027794" y="6192107"/>
                <a:chExt cx="175831" cy="28575"/>
              </a:xfrm>
            </p:grpSpPr>
            <p:sp>
              <p:nvSpPr>
                <p:cNvPr id="1711" name="Google Shape;1711;p14"/>
                <p:cNvSpPr/>
                <p:nvPr/>
              </p:nvSpPr>
              <p:spPr>
                <a:xfrm>
                  <a:off x="9042082" y="6206394"/>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12" name="Google Shape;1712;p14"/>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3" name="Google Shape;1713;p14"/>
              <p:cNvGrpSpPr/>
              <p:nvPr/>
            </p:nvGrpSpPr>
            <p:grpSpPr>
              <a:xfrm>
                <a:off x="9085421" y="6083426"/>
                <a:ext cx="118205" cy="28575"/>
                <a:chOff x="9085421" y="6083426"/>
                <a:chExt cx="118205" cy="28575"/>
              </a:xfrm>
            </p:grpSpPr>
            <p:sp>
              <p:nvSpPr>
                <p:cNvPr id="1714" name="Google Shape;1714;p14"/>
                <p:cNvSpPr/>
                <p:nvPr/>
              </p:nvSpPr>
              <p:spPr>
                <a:xfrm>
                  <a:off x="9099708" y="609771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15" name="Google Shape;1715;p14"/>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6" name="Google Shape;1716;p14"/>
              <p:cNvGrpSpPr/>
              <p:nvPr/>
            </p:nvGrpSpPr>
            <p:grpSpPr>
              <a:xfrm>
                <a:off x="9027794" y="5974746"/>
                <a:ext cx="175831" cy="28575"/>
                <a:chOff x="9027794" y="5974746"/>
                <a:chExt cx="175831" cy="28575"/>
              </a:xfrm>
            </p:grpSpPr>
            <p:sp>
              <p:nvSpPr>
                <p:cNvPr id="1717" name="Google Shape;1717;p14"/>
                <p:cNvSpPr/>
                <p:nvPr/>
              </p:nvSpPr>
              <p:spPr>
                <a:xfrm>
                  <a:off x="9042082" y="5989033"/>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18" name="Google Shape;1718;p14"/>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9" name="Google Shape;1719;p14"/>
              <p:cNvGrpSpPr/>
              <p:nvPr/>
            </p:nvGrpSpPr>
            <p:grpSpPr>
              <a:xfrm>
                <a:off x="9085421" y="5866065"/>
                <a:ext cx="118205" cy="28575"/>
                <a:chOff x="9085421" y="5866065"/>
                <a:chExt cx="118205" cy="28575"/>
              </a:xfrm>
            </p:grpSpPr>
            <p:sp>
              <p:nvSpPr>
                <p:cNvPr id="1720" name="Google Shape;1720;p14"/>
                <p:cNvSpPr/>
                <p:nvPr/>
              </p:nvSpPr>
              <p:spPr>
                <a:xfrm>
                  <a:off x="9099708" y="588035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1" name="Google Shape;1721;p14"/>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22" name="Google Shape;1722;p14"/>
              <p:cNvGrpSpPr/>
              <p:nvPr/>
            </p:nvGrpSpPr>
            <p:grpSpPr>
              <a:xfrm>
                <a:off x="9027794" y="5757481"/>
                <a:ext cx="175831" cy="28575"/>
                <a:chOff x="9027794" y="5757481"/>
                <a:chExt cx="175831" cy="28575"/>
              </a:xfrm>
            </p:grpSpPr>
            <p:sp>
              <p:nvSpPr>
                <p:cNvPr id="1723" name="Google Shape;1723;p14"/>
                <p:cNvSpPr/>
                <p:nvPr/>
              </p:nvSpPr>
              <p:spPr>
                <a:xfrm>
                  <a:off x="9042082" y="577176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4" name="Google Shape;1724;p14"/>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25" name="Google Shape;1725;p14"/>
              <p:cNvGrpSpPr/>
              <p:nvPr/>
            </p:nvGrpSpPr>
            <p:grpSpPr>
              <a:xfrm>
                <a:off x="9085421" y="5648800"/>
                <a:ext cx="118205" cy="28575"/>
                <a:chOff x="9085421" y="5648800"/>
                <a:chExt cx="118205" cy="28575"/>
              </a:xfrm>
            </p:grpSpPr>
            <p:sp>
              <p:nvSpPr>
                <p:cNvPr id="1726" name="Google Shape;1726;p14"/>
                <p:cNvSpPr/>
                <p:nvPr/>
              </p:nvSpPr>
              <p:spPr>
                <a:xfrm>
                  <a:off x="9099708" y="5663088"/>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7" name="Google Shape;1727;p14"/>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28" name="Google Shape;1728;p14"/>
              <p:cNvGrpSpPr/>
              <p:nvPr/>
            </p:nvGrpSpPr>
            <p:grpSpPr>
              <a:xfrm>
                <a:off x="9027794" y="5540120"/>
                <a:ext cx="175831" cy="28575"/>
                <a:chOff x="9027794" y="5540120"/>
                <a:chExt cx="175831" cy="28575"/>
              </a:xfrm>
            </p:grpSpPr>
            <p:sp>
              <p:nvSpPr>
                <p:cNvPr id="1729" name="Google Shape;1729;p14"/>
                <p:cNvSpPr/>
                <p:nvPr/>
              </p:nvSpPr>
              <p:spPr>
                <a:xfrm>
                  <a:off x="9042082" y="555440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30" name="Google Shape;1730;p14"/>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731" name="Google Shape;1731;p14"/>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32" name="Google Shape;1732;p14"/>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33" name="Google Shape;1733;p14"/>
            <p:cNvGrpSpPr/>
            <p:nvPr/>
          </p:nvGrpSpPr>
          <p:grpSpPr>
            <a:xfrm rot="8502245">
              <a:off x="1543643" y="5895190"/>
              <a:ext cx="1657853" cy="1653015"/>
              <a:chOff x="8171157" y="5416867"/>
              <a:chExt cx="1032469" cy="1029366"/>
            </a:xfrm>
          </p:grpSpPr>
          <p:grpSp>
            <p:nvGrpSpPr>
              <p:cNvPr id="1734" name="Google Shape;1734;p14"/>
              <p:cNvGrpSpPr/>
              <p:nvPr/>
            </p:nvGrpSpPr>
            <p:grpSpPr>
              <a:xfrm>
                <a:off x="8171157" y="5416867"/>
                <a:ext cx="705666" cy="1029366"/>
                <a:chOff x="8171157" y="5416867"/>
                <a:chExt cx="705666" cy="1029366"/>
              </a:xfrm>
            </p:grpSpPr>
            <p:grpSp>
              <p:nvGrpSpPr>
                <p:cNvPr id="1735" name="Google Shape;1735;p14"/>
                <p:cNvGrpSpPr/>
                <p:nvPr/>
              </p:nvGrpSpPr>
              <p:grpSpPr>
                <a:xfrm>
                  <a:off x="8171157" y="5416867"/>
                  <a:ext cx="705666" cy="1029366"/>
                  <a:chOff x="8171157" y="5416867"/>
                  <a:chExt cx="705666" cy="1029366"/>
                </a:xfrm>
              </p:grpSpPr>
              <p:sp>
                <p:nvSpPr>
                  <p:cNvPr id="1736" name="Google Shape;1736;p14"/>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37" name="Google Shape;1737;p14"/>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38" name="Google Shape;1738;p14"/>
                <p:cNvGrpSpPr/>
                <p:nvPr/>
              </p:nvGrpSpPr>
              <p:grpSpPr>
                <a:xfrm>
                  <a:off x="8751951" y="6169342"/>
                  <a:ext cx="120300" cy="28575"/>
                  <a:chOff x="8751951" y="6169342"/>
                  <a:chExt cx="120300" cy="28575"/>
                </a:xfrm>
              </p:grpSpPr>
              <p:sp>
                <p:nvSpPr>
                  <p:cNvPr id="1739" name="Google Shape;1739;p14"/>
                  <p:cNvSpPr/>
                  <p:nvPr/>
                </p:nvSpPr>
                <p:spPr>
                  <a:xfrm>
                    <a:off x="8766238" y="618362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0" name="Google Shape;1740;p14"/>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41" name="Google Shape;1741;p14"/>
                <p:cNvGrpSpPr/>
                <p:nvPr/>
              </p:nvGrpSpPr>
              <p:grpSpPr>
                <a:xfrm>
                  <a:off x="8751951" y="6060756"/>
                  <a:ext cx="120300" cy="28575"/>
                  <a:chOff x="8751951" y="6060756"/>
                  <a:chExt cx="120300" cy="28575"/>
                </a:xfrm>
              </p:grpSpPr>
              <p:sp>
                <p:nvSpPr>
                  <p:cNvPr id="1742" name="Google Shape;1742;p14"/>
                  <p:cNvSpPr/>
                  <p:nvPr/>
                </p:nvSpPr>
                <p:spPr>
                  <a:xfrm>
                    <a:off x="8766238" y="607504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3" name="Google Shape;1743;p14"/>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44" name="Google Shape;1744;p14"/>
                <p:cNvGrpSpPr/>
                <p:nvPr/>
              </p:nvGrpSpPr>
              <p:grpSpPr>
                <a:xfrm>
                  <a:off x="8751951" y="5952076"/>
                  <a:ext cx="120300" cy="28575"/>
                  <a:chOff x="8751951" y="5952076"/>
                  <a:chExt cx="120300" cy="28575"/>
                </a:xfrm>
              </p:grpSpPr>
              <p:sp>
                <p:nvSpPr>
                  <p:cNvPr id="1745" name="Google Shape;1745;p14"/>
                  <p:cNvSpPr/>
                  <p:nvPr/>
                </p:nvSpPr>
                <p:spPr>
                  <a:xfrm>
                    <a:off x="8766238" y="596636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6" name="Google Shape;1746;p14"/>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47" name="Google Shape;1747;p14"/>
                <p:cNvGrpSpPr/>
                <p:nvPr/>
              </p:nvGrpSpPr>
              <p:grpSpPr>
                <a:xfrm>
                  <a:off x="8751951" y="5843396"/>
                  <a:ext cx="120300" cy="28575"/>
                  <a:chOff x="8751951" y="5843396"/>
                  <a:chExt cx="120300" cy="28575"/>
                </a:xfrm>
              </p:grpSpPr>
              <p:sp>
                <p:nvSpPr>
                  <p:cNvPr id="1748" name="Google Shape;1748;p14"/>
                  <p:cNvSpPr/>
                  <p:nvPr/>
                </p:nvSpPr>
                <p:spPr>
                  <a:xfrm>
                    <a:off x="8766238" y="585768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9" name="Google Shape;1749;p14"/>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50" name="Google Shape;1750;p14"/>
                <p:cNvGrpSpPr/>
                <p:nvPr/>
              </p:nvGrpSpPr>
              <p:grpSpPr>
                <a:xfrm>
                  <a:off x="8751951" y="5734716"/>
                  <a:ext cx="120300" cy="28575"/>
                  <a:chOff x="8751951" y="5734716"/>
                  <a:chExt cx="120300" cy="28575"/>
                </a:xfrm>
              </p:grpSpPr>
              <p:sp>
                <p:nvSpPr>
                  <p:cNvPr id="1751" name="Google Shape;1751;p14"/>
                  <p:cNvSpPr/>
                  <p:nvPr/>
                </p:nvSpPr>
                <p:spPr>
                  <a:xfrm>
                    <a:off x="8766238" y="574909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2" name="Google Shape;1752;p14"/>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53" name="Google Shape;1753;p14"/>
                <p:cNvGrpSpPr/>
                <p:nvPr/>
              </p:nvGrpSpPr>
              <p:grpSpPr>
                <a:xfrm>
                  <a:off x="8751951" y="5626131"/>
                  <a:ext cx="120300" cy="28575"/>
                  <a:chOff x="8751951" y="5626131"/>
                  <a:chExt cx="120300" cy="28575"/>
                </a:xfrm>
              </p:grpSpPr>
              <p:sp>
                <p:nvSpPr>
                  <p:cNvPr id="1754" name="Google Shape;1754;p14"/>
                  <p:cNvSpPr/>
                  <p:nvPr/>
                </p:nvSpPr>
                <p:spPr>
                  <a:xfrm>
                    <a:off x="8766238" y="564041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5" name="Google Shape;1755;p14"/>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56" name="Google Shape;1756;p14"/>
                <p:cNvGrpSpPr/>
                <p:nvPr/>
              </p:nvGrpSpPr>
              <p:grpSpPr>
                <a:xfrm>
                  <a:off x="8751951" y="5517451"/>
                  <a:ext cx="120300" cy="28575"/>
                  <a:chOff x="8751951" y="5517451"/>
                  <a:chExt cx="120300" cy="28575"/>
                </a:xfrm>
              </p:grpSpPr>
              <p:sp>
                <p:nvSpPr>
                  <p:cNvPr id="1757" name="Google Shape;1757;p14"/>
                  <p:cNvSpPr/>
                  <p:nvPr/>
                </p:nvSpPr>
                <p:spPr>
                  <a:xfrm>
                    <a:off x="8766238" y="553173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8" name="Google Shape;1758;p14"/>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759" name="Google Shape;1759;p14"/>
              <p:cNvGrpSpPr/>
              <p:nvPr/>
            </p:nvGrpSpPr>
            <p:grpSpPr>
              <a:xfrm>
                <a:off x="8924353" y="5425249"/>
                <a:ext cx="279273" cy="1014793"/>
                <a:chOff x="8924353" y="5425249"/>
                <a:chExt cx="279273" cy="1014793"/>
              </a:xfrm>
            </p:grpSpPr>
            <p:sp>
              <p:nvSpPr>
                <p:cNvPr id="1760" name="Google Shape;1760;p14"/>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61" name="Google Shape;1761;p14"/>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2" name="Google Shape;1762;p14"/>
              <p:cNvGrpSpPr/>
              <p:nvPr/>
            </p:nvGrpSpPr>
            <p:grpSpPr>
              <a:xfrm>
                <a:off x="9085421" y="6300691"/>
                <a:ext cx="118205" cy="28575"/>
                <a:chOff x="9085421" y="6300691"/>
                <a:chExt cx="118205" cy="28575"/>
              </a:xfrm>
            </p:grpSpPr>
            <p:sp>
              <p:nvSpPr>
                <p:cNvPr id="1763" name="Google Shape;1763;p14"/>
                <p:cNvSpPr/>
                <p:nvPr/>
              </p:nvSpPr>
              <p:spPr>
                <a:xfrm>
                  <a:off x="9099708" y="6314979"/>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64" name="Google Shape;1764;p14"/>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5" name="Google Shape;1765;p14"/>
              <p:cNvGrpSpPr/>
              <p:nvPr/>
            </p:nvGrpSpPr>
            <p:grpSpPr>
              <a:xfrm>
                <a:off x="9027794" y="6192107"/>
                <a:ext cx="175831" cy="28575"/>
                <a:chOff x="9027794" y="6192107"/>
                <a:chExt cx="175831" cy="28575"/>
              </a:xfrm>
            </p:grpSpPr>
            <p:sp>
              <p:nvSpPr>
                <p:cNvPr id="1766" name="Google Shape;1766;p14"/>
                <p:cNvSpPr/>
                <p:nvPr/>
              </p:nvSpPr>
              <p:spPr>
                <a:xfrm>
                  <a:off x="9042082" y="6206394"/>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67" name="Google Shape;1767;p14"/>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8" name="Google Shape;1768;p14"/>
              <p:cNvGrpSpPr/>
              <p:nvPr/>
            </p:nvGrpSpPr>
            <p:grpSpPr>
              <a:xfrm>
                <a:off x="9085421" y="6083426"/>
                <a:ext cx="118205" cy="28575"/>
                <a:chOff x="9085421" y="6083426"/>
                <a:chExt cx="118205" cy="28575"/>
              </a:xfrm>
            </p:grpSpPr>
            <p:sp>
              <p:nvSpPr>
                <p:cNvPr id="1769" name="Google Shape;1769;p14"/>
                <p:cNvSpPr/>
                <p:nvPr/>
              </p:nvSpPr>
              <p:spPr>
                <a:xfrm>
                  <a:off x="9099708" y="609771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0" name="Google Shape;1770;p14"/>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71" name="Google Shape;1771;p14"/>
              <p:cNvGrpSpPr/>
              <p:nvPr/>
            </p:nvGrpSpPr>
            <p:grpSpPr>
              <a:xfrm>
                <a:off x="9027794" y="5974746"/>
                <a:ext cx="175831" cy="28575"/>
                <a:chOff x="9027794" y="5974746"/>
                <a:chExt cx="175831" cy="28575"/>
              </a:xfrm>
            </p:grpSpPr>
            <p:sp>
              <p:nvSpPr>
                <p:cNvPr id="1772" name="Google Shape;1772;p14"/>
                <p:cNvSpPr/>
                <p:nvPr/>
              </p:nvSpPr>
              <p:spPr>
                <a:xfrm>
                  <a:off x="9042082" y="5989033"/>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3" name="Google Shape;1773;p14"/>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74" name="Google Shape;1774;p14"/>
              <p:cNvGrpSpPr/>
              <p:nvPr/>
            </p:nvGrpSpPr>
            <p:grpSpPr>
              <a:xfrm>
                <a:off x="9085421" y="5866065"/>
                <a:ext cx="118205" cy="28575"/>
                <a:chOff x="9085421" y="5866065"/>
                <a:chExt cx="118205" cy="28575"/>
              </a:xfrm>
            </p:grpSpPr>
            <p:sp>
              <p:nvSpPr>
                <p:cNvPr id="1775" name="Google Shape;1775;p14"/>
                <p:cNvSpPr/>
                <p:nvPr/>
              </p:nvSpPr>
              <p:spPr>
                <a:xfrm>
                  <a:off x="9099708" y="588035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6" name="Google Shape;1776;p14"/>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77" name="Google Shape;1777;p14"/>
              <p:cNvGrpSpPr/>
              <p:nvPr/>
            </p:nvGrpSpPr>
            <p:grpSpPr>
              <a:xfrm>
                <a:off x="9027794" y="5757481"/>
                <a:ext cx="175831" cy="28575"/>
                <a:chOff x="9027794" y="5757481"/>
                <a:chExt cx="175831" cy="28575"/>
              </a:xfrm>
            </p:grpSpPr>
            <p:sp>
              <p:nvSpPr>
                <p:cNvPr id="1778" name="Google Shape;1778;p14"/>
                <p:cNvSpPr/>
                <p:nvPr/>
              </p:nvSpPr>
              <p:spPr>
                <a:xfrm>
                  <a:off x="9042082" y="577176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9" name="Google Shape;1779;p14"/>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80" name="Google Shape;1780;p14"/>
              <p:cNvGrpSpPr/>
              <p:nvPr/>
            </p:nvGrpSpPr>
            <p:grpSpPr>
              <a:xfrm>
                <a:off x="9085421" y="5648800"/>
                <a:ext cx="118205" cy="28575"/>
                <a:chOff x="9085421" y="5648800"/>
                <a:chExt cx="118205" cy="28575"/>
              </a:xfrm>
            </p:grpSpPr>
            <p:sp>
              <p:nvSpPr>
                <p:cNvPr id="1781" name="Google Shape;1781;p14"/>
                <p:cNvSpPr/>
                <p:nvPr/>
              </p:nvSpPr>
              <p:spPr>
                <a:xfrm>
                  <a:off x="9099708" y="5663088"/>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2" name="Google Shape;1782;p14"/>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83" name="Google Shape;1783;p14"/>
              <p:cNvGrpSpPr/>
              <p:nvPr/>
            </p:nvGrpSpPr>
            <p:grpSpPr>
              <a:xfrm>
                <a:off x="9027794" y="5540120"/>
                <a:ext cx="175831" cy="28575"/>
                <a:chOff x="9027794" y="5540120"/>
                <a:chExt cx="175831" cy="28575"/>
              </a:xfrm>
            </p:grpSpPr>
            <p:sp>
              <p:nvSpPr>
                <p:cNvPr id="1784" name="Google Shape;1784;p14"/>
                <p:cNvSpPr/>
                <p:nvPr/>
              </p:nvSpPr>
              <p:spPr>
                <a:xfrm>
                  <a:off x="9042082" y="555440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5" name="Google Shape;1785;p14"/>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786" name="Google Shape;1786;p14"/>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7" name="Google Shape;1787;p14"/>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788" name="Google Shape;1788;p14"/>
          <p:cNvGrpSpPr/>
          <p:nvPr/>
        </p:nvGrpSpPr>
        <p:grpSpPr>
          <a:xfrm>
            <a:off x="10703849" y="5213421"/>
            <a:ext cx="1093803" cy="1140530"/>
            <a:chOff x="2451372" y="7926631"/>
            <a:chExt cx="1640705" cy="1710795"/>
          </a:xfrm>
        </p:grpSpPr>
        <p:grpSp>
          <p:nvGrpSpPr>
            <p:cNvPr id="1789" name="Google Shape;1789;p14"/>
            <p:cNvGrpSpPr/>
            <p:nvPr/>
          </p:nvGrpSpPr>
          <p:grpSpPr>
            <a:xfrm>
              <a:off x="2451372" y="7926631"/>
              <a:ext cx="1640705" cy="1710795"/>
              <a:chOff x="10913347" y="1720888"/>
              <a:chExt cx="918545" cy="957731"/>
            </a:xfrm>
          </p:grpSpPr>
          <p:grpSp>
            <p:nvGrpSpPr>
              <p:cNvPr id="1790" name="Google Shape;1790;p14"/>
              <p:cNvGrpSpPr/>
              <p:nvPr/>
            </p:nvGrpSpPr>
            <p:grpSpPr>
              <a:xfrm>
                <a:off x="10913347" y="1960327"/>
                <a:ext cx="918545" cy="718292"/>
                <a:chOff x="10913347" y="1960327"/>
                <a:chExt cx="918545" cy="718292"/>
              </a:xfrm>
            </p:grpSpPr>
            <p:sp>
              <p:nvSpPr>
                <p:cNvPr id="1791" name="Google Shape;1791;p14"/>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92" name="Google Shape;1792;p14"/>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3" name="Google Shape;1793;p14"/>
              <p:cNvGrpSpPr/>
              <p:nvPr/>
            </p:nvGrpSpPr>
            <p:grpSpPr>
              <a:xfrm>
                <a:off x="10974609" y="2212942"/>
                <a:ext cx="209169" cy="209168"/>
                <a:chOff x="10974609" y="2212942"/>
                <a:chExt cx="209169" cy="209168"/>
              </a:xfrm>
            </p:grpSpPr>
            <p:sp>
              <p:nvSpPr>
                <p:cNvPr id="1794" name="Google Shape;1794;p14"/>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95" name="Google Shape;1795;p14"/>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6" name="Google Shape;1796;p14"/>
              <p:cNvGrpSpPr/>
              <p:nvPr/>
            </p:nvGrpSpPr>
            <p:grpSpPr>
              <a:xfrm>
                <a:off x="11175206" y="2363437"/>
                <a:ext cx="209168" cy="209168"/>
                <a:chOff x="11175206" y="2363437"/>
                <a:chExt cx="209168" cy="209168"/>
              </a:xfrm>
            </p:grpSpPr>
            <p:sp>
              <p:nvSpPr>
                <p:cNvPr id="1797" name="Google Shape;1797;p14"/>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98" name="Google Shape;1798;p14"/>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9" name="Google Shape;1799;p14"/>
              <p:cNvGrpSpPr/>
              <p:nvPr/>
            </p:nvGrpSpPr>
            <p:grpSpPr>
              <a:xfrm>
                <a:off x="11516391" y="2092546"/>
                <a:ext cx="209169" cy="209168"/>
                <a:chOff x="11516391" y="2092546"/>
                <a:chExt cx="209169" cy="209168"/>
              </a:xfrm>
            </p:grpSpPr>
            <p:sp>
              <p:nvSpPr>
                <p:cNvPr id="1800" name="Google Shape;1800;p14"/>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01" name="Google Shape;1801;p14"/>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02" name="Google Shape;1802;p14"/>
              <p:cNvGrpSpPr/>
              <p:nvPr/>
            </p:nvGrpSpPr>
            <p:grpSpPr>
              <a:xfrm>
                <a:off x="11426094" y="2333338"/>
                <a:ext cx="209169" cy="209168"/>
                <a:chOff x="11426094" y="2333338"/>
                <a:chExt cx="209169" cy="209168"/>
              </a:xfrm>
            </p:grpSpPr>
            <p:sp>
              <p:nvSpPr>
                <p:cNvPr id="1803" name="Google Shape;1803;p14"/>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04" name="Google Shape;1804;p14"/>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05" name="Google Shape;1805;p14"/>
              <p:cNvGrpSpPr/>
              <p:nvPr/>
            </p:nvGrpSpPr>
            <p:grpSpPr>
              <a:xfrm>
                <a:off x="10932301" y="1720888"/>
                <a:ext cx="646499" cy="499292"/>
                <a:chOff x="10932301" y="1720888"/>
                <a:chExt cx="646499" cy="499292"/>
              </a:xfrm>
            </p:grpSpPr>
            <p:grpSp>
              <p:nvGrpSpPr>
                <p:cNvPr id="1806" name="Google Shape;1806;p14"/>
                <p:cNvGrpSpPr/>
                <p:nvPr/>
              </p:nvGrpSpPr>
              <p:grpSpPr>
                <a:xfrm>
                  <a:off x="11292848" y="1720888"/>
                  <a:ext cx="285952" cy="231831"/>
                  <a:chOff x="11292848" y="1720888"/>
                  <a:chExt cx="285952" cy="231831"/>
                </a:xfrm>
              </p:grpSpPr>
              <p:sp>
                <p:nvSpPr>
                  <p:cNvPr id="1807" name="Google Shape;1807;p14"/>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08" name="Google Shape;1808;p14"/>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09" name="Google Shape;1809;p14"/>
                <p:cNvGrpSpPr/>
                <p:nvPr/>
              </p:nvGrpSpPr>
              <p:grpSpPr>
                <a:xfrm>
                  <a:off x="11190563" y="1827754"/>
                  <a:ext cx="209006" cy="212690"/>
                  <a:chOff x="11190563" y="1827754"/>
                  <a:chExt cx="209006" cy="212690"/>
                </a:xfrm>
              </p:grpSpPr>
              <p:sp>
                <p:nvSpPr>
                  <p:cNvPr id="1810" name="Google Shape;1810;p14"/>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1" name="Google Shape;1811;p14"/>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12" name="Google Shape;1812;p14"/>
                <p:cNvGrpSpPr/>
                <p:nvPr/>
              </p:nvGrpSpPr>
              <p:grpSpPr>
                <a:xfrm>
                  <a:off x="10932301" y="1885932"/>
                  <a:ext cx="382548" cy="334248"/>
                  <a:chOff x="10932301" y="1885932"/>
                  <a:chExt cx="382548" cy="334248"/>
                </a:xfrm>
              </p:grpSpPr>
              <p:sp>
                <p:nvSpPr>
                  <p:cNvPr id="1813" name="Google Shape;1813;p14"/>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4" name="Google Shape;1814;p14"/>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15" name="Google Shape;1815;p14"/>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816" name="Google Shape;1816;p14"/>
            <p:cNvGrpSpPr/>
            <p:nvPr/>
          </p:nvGrpSpPr>
          <p:grpSpPr>
            <a:xfrm>
              <a:off x="2451372" y="7926631"/>
              <a:ext cx="1640705" cy="1710795"/>
              <a:chOff x="10913347" y="1720888"/>
              <a:chExt cx="918545" cy="957731"/>
            </a:xfrm>
          </p:grpSpPr>
          <p:grpSp>
            <p:nvGrpSpPr>
              <p:cNvPr id="1817" name="Google Shape;1817;p14"/>
              <p:cNvGrpSpPr/>
              <p:nvPr/>
            </p:nvGrpSpPr>
            <p:grpSpPr>
              <a:xfrm>
                <a:off x="10913347" y="1960327"/>
                <a:ext cx="918545" cy="718292"/>
                <a:chOff x="10913347" y="1960327"/>
                <a:chExt cx="918545" cy="718292"/>
              </a:xfrm>
            </p:grpSpPr>
            <p:sp>
              <p:nvSpPr>
                <p:cNvPr id="1818" name="Google Shape;1818;p14"/>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9" name="Google Shape;1819;p14"/>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0" name="Google Shape;1820;p14"/>
              <p:cNvGrpSpPr/>
              <p:nvPr/>
            </p:nvGrpSpPr>
            <p:grpSpPr>
              <a:xfrm>
                <a:off x="10974609" y="2212942"/>
                <a:ext cx="209169" cy="209168"/>
                <a:chOff x="10974609" y="2212942"/>
                <a:chExt cx="209169" cy="209168"/>
              </a:xfrm>
            </p:grpSpPr>
            <p:sp>
              <p:nvSpPr>
                <p:cNvPr id="1821" name="Google Shape;1821;p14"/>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22" name="Google Shape;1822;p14"/>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3" name="Google Shape;1823;p14"/>
              <p:cNvGrpSpPr/>
              <p:nvPr/>
            </p:nvGrpSpPr>
            <p:grpSpPr>
              <a:xfrm>
                <a:off x="11175206" y="2363437"/>
                <a:ext cx="209168" cy="209168"/>
                <a:chOff x="11175206" y="2363437"/>
                <a:chExt cx="209168" cy="209168"/>
              </a:xfrm>
            </p:grpSpPr>
            <p:sp>
              <p:nvSpPr>
                <p:cNvPr id="1824" name="Google Shape;1824;p14"/>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25" name="Google Shape;1825;p14"/>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6" name="Google Shape;1826;p14"/>
              <p:cNvGrpSpPr/>
              <p:nvPr/>
            </p:nvGrpSpPr>
            <p:grpSpPr>
              <a:xfrm>
                <a:off x="11516391" y="2092546"/>
                <a:ext cx="209169" cy="209168"/>
                <a:chOff x="11516391" y="2092546"/>
                <a:chExt cx="209169" cy="209168"/>
              </a:xfrm>
            </p:grpSpPr>
            <p:sp>
              <p:nvSpPr>
                <p:cNvPr id="1827" name="Google Shape;1827;p14"/>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28" name="Google Shape;1828;p14"/>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9" name="Google Shape;1829;p14"/>
              <p:cNvGrpSpPr/>
              <p:nvPr/>
            </p:nvGrpSpPr>
            <p:grpSpPr>
              <a:xfrm>
                <a:off x="11426094" y="2333338"/>
                <a:ext cx="209169" cy="209168"/>
                <a:chOff x="11426094" y="2333338"/>
                <a:chExt cx="209169" cy="209168"/>
              </a:xfrm>
            </p:grpSpPr>
            <p:sp>
              <p:nvSpPr>
                <p:cNvPr id="1830" name="Google Shape;1830;p14"/>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31" name="Google Shape;1831;p14"/>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32" name="Google Shape;1832;p14"/>
              <p:cNvGrpSpPr/>
              <p:nvPr/>
            </p:nvGrpSpPr>
            <p:grpSpPr>
              <a:xfrm>
                <a:off x="10932301" y="1720888"/>
                <a:ext cx="646499" cy="499292"/>
                <a:chOff x="10932301" y="1720888"/>
                <a:chExt cx="646499" cy="499292"/>
              </a:xfrm>
            </p:grpSpPr>
            <p:grpSp>
              <p:nvGrpSpPr>
                <p:cNvPr id="1833" name="Google Shape;1833;p14"/>
                <p:cNvGrpSpPr/>
                <p:nvPr/>
              </p:nvGrpSpPr>
              <p:grpSpPr>
                <a:xfrm>
                  <a:off x="11292848" y="1720888"/>
                  <a:ext cx="285952" cy="231831"/>
                  <a:chOff x="11292848" y="1720888"/>
                  <a:chExt cx="285952" cy="231831"/>
                </a:xfrm>
              </p:grpSpPr>
              <p:sp>
                <p:nvSpPr>
                  <p:cNvPr id="1834" name="Google Shape;1834;p14"/>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35" name="Google Shape;1835;p14"/>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36" name="Google Shape;1836;p14"/>
                <p:cNvGrpSpPr/>
                <p:nvPr/>
              </p:nvGrpSpPr>
              <p:grpSpPr>
                <a:xfrm>
                  <a:off x="11190563" y="1827754"/>
                  <a:ext cx="209006" cy="212690"/>
                  <a:chOff x="11190563" y="1827754"/>
                  <a:chExt cx="209006" cy="212690"/>
                </a:xfrm>
              </p:grpSpPr>
              <p:sp>
                <p:nvSpPr>
                  <p:cNvPr id="1837" name="Google Shape;1837;p14"/>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38" name="Google Shape;1838;p14"/>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39" name="Google Shape;1839;p14"/>
                <p:cNvGrpSpPr/>
                <p:nvPr/>
              </p:nvGrpSpPr>
              <p:grpSpPr>
                <a:xfrm>
                  <a:off x="10932301" y="1885932"/>
                  <a:ext cx="382548" cy="334248"/>
                  <a:chOff x="10932301" y="1885932"/>
                  <a:chExt cx="382548" cy="334248"/>
                </a:xfrm>
              </p:grpSpPr>
              <p:sp>
                <p:nvSpPr>
                  <p:cNvPr id="1840" name="Google Shape;1840;p14"/>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41" name="Google Shape;1841;p14"/>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42" name="Google Shape;1842;p14"/>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1843" name="Google Shape;1843;p14"/>
          <p:cNvGrpSpPr/>
          <p:nvPr/>
        </p:nvGrpSpPr>
        <p:grpSpPr>
          <a:xfrm>
            <a:off x="565906" y="535002"/>
            <a:ext cx="1107985" cy="1215469"/>
            <a:chOff x="848858" y="802503"/>
            <a:chExt cx="1661977" cy="1823204"/>
          </a:xfrm>
        </p:grpSpPr>
        <p:grpSp>
          <p:nvGrpSpPr>
            <p:cNvPr id="1844" name="Google Shape;1844;p14"/>
            <p:cNvGrpSpPr/>
            <p:nvPr/>
          </p:nvGrpSpPr>
          <p:grpSpPr>
            <a:xfrm rot="1662196">
              <a:off x="1130426" y="972965"/>
              <a:ext cx="1098840" cy="1482279"/>
              <a:chOff x="8283797" y="2441867"/>
              <a:chExt cx="597407" cy="805871"/>
            </a:xfrm>
          </p:grpSpPr>
          <p:grpSp>
            <p:nvGrpSpPr>
              <p:cNvPr id="1845" name="Google Shape;1845;p14"/>
              <p:cNvGrpSpPr/>
              <p:nvPr/>
            </p:nvGrpSpPr>
            <p:grpSpPr>
              <a:xfrm>
                <a:off x="8284787" y="2441867"/>
                <a:ext cx="419765" cy="628420"/>
                <a:chOff x="8284787" y="2441867"/>
                <a:chExt cx="419765" cy="628420"/>
              </a:xfrm>
            </p:grpSpPr>
            <p:sp>
              <p:nvSpPr>
                <p:cNvPr id="1846" name="Google Shape;1846;p1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47" name="Google Shape;1847;p1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48" name="Google Shape;1848;p1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849" name="Google Shape;1849;p14"/>
              <p:cNvGrpSpPr/>
              <p:nvPr/>
            </p:nvGrpSpPr>
            <p:grpSpPr>
              <a:xfrm>
                <a:off x="8460611" y="2441867"/>
                <a:ext cx="419676" cy="628420"/>
                <a:chOff x="8460611" y="2441867"/>
                <a:chExt cx="419676" cy="628420"/>
              </a:xfrm>
            </p:grpSpPr>
            <p:sp>
              <p:nvSpPr>
                <p:cNvPr id="1850" name="Google Shape;1850;p1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51" name="Google Shape;1851;p1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52" name="Google Shape;1852;p14"/>
              <p:cNvGrpSpPr/>
              <p:nvPr/>
            </p:nvGrpSpPr>
            <p:grpSpPr>
              <a:xfrm>
                <a:off x="8283797" y="2970942"/>
                <a:ext cx="597407" cy="276796"/>
                <a:chOff x="8283797" y="2970942"/>
                <a:chExt cx="597407" cy="276796"/>
              </a:xfrm>
            </p:grpSpPr>
            <p:grpSp>
              <p:nvGrpSpPr>
                <p:cNvPr id="1853" name="Google Shape;1853;p14"/>
                <p:cNvGrpSpPr/>
                <p:nvPr/>
              </p:nvGrpSpPr>
              <p:grpSpPr>
                <a:xfrm>
                  <a:off x="8283797" y="2970942"/>
                  <a:ext cx="276796" cy="276796"/>
                  <a:chOff x="8283797" y="2970942"/>
                  <a:chExt cx="276796" cy="276796"/>
                </a:xfrm>
              </p:grpSpPr>
              <p:sp>
                <p:nvSpPr>
                  <p:cNvPr id="1854" name="Google Shape;1854;p1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55" name="Google Shape;1855;p1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56" name="Google Shape;1856;p14"/>
                <p:cNvGrpSpPr/>
                <p:nvPr/>
              </p:nvGrpSpPr>
              <p:grpSpPr>
                <a:xfrm>
                  <a:off x="8604408" y="2970942"/>
                  <a:ext cx="276796" cy="276796"/>
                  <a:chOff x="8604408" y="2970942"/>
                  <a:chExt cx="276796" cy="276796"/>
                </a:xfrm>
              </p:grpSpPr>
              <p:sp>
                <p:nvSpPr>
                  <p:cNvPr id="1857" name="Google Shape;1857;p1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58" name="Google Shape;1858;p1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859" name="Google Shape;1859;p1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60" name="Google Shape;1860;p14"/>
            <p:cNvGrpSpPr/>
            <p:nvPr/>
          </p:nvGrpSpPr>
          <p:grpSpPr>
            <a:xfrm rot="1662196">
              <a:off x="1130426" y="972965"/>
              <a:ext cx="1098840" cy="1482279"/>
              <a:chOff x="8283797" y="2441867"/>
              <a:chExt cx="597407" cy="805871"/>
            </a:xfrm>
          </p:grpSpPr>
          <p:grpSp>
            <p:nvGrpSpPr>
              <p:cNvPr id="1861" name="Google Shape;1861;p14"/>
              <p:cNvGrpSpPr/>
              <p:nvPr/>
            </p:nvGrpSpPr>
            <p:grpSpPr>
              <a:xfrm>
                <a:off x="8284787" y="2441867"/>
                <a:ext cx="419765" cy="628420"/>
                <a:chOff x="8284787" y="2441867"/>
                <a:chExt cx="419765" cy="628420"/>
              </a:xfrm>
            </p:grpSpPr>
            <p:sp>
              <p:nvSpPr>
                <p:cNvPr id="1862" name="Google Shape;1862;p1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63" name="Google Shape;1863;p1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64" name="Google Shape;1864;p1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865" name="Google Shape;1865;p14"/>
              <p:cNvGrpSpPr/>
              <p:nvPr/>
            </p:nvGrpSpPr>
            <p:grpSpPr>
              <a:xfrm>
                <a:off x="8460611" y="2441867"/>
                <a:ext cx="419676" cy="628420"/>
                <a:chOff x="8460611" y="2441867"/>
                <a:chExt cx="419676" cy="628420"/>
              </a:xfrm>
            </p:grpSpPr>
            <p:sp>
              <p:nvSpPr>
                <p:cNvPr id="1866" name="Google Shape;1866;p1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67" name="Google Shape;1867;p1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68" name="Google Shape;1868;p14"/>
              <p:cNvGrpSpPr/>
              <p:nvPr/>
            </p:nvGrpSpPr>
            <p:grpSpPr>
              <a:xfrm>
                <a:off x="8283797" y="2970942"/>
                <a:ext cx="597407" cy="276796"/>
                <a:chOff x="8283797" y="2970942"/>
                <a:chExt cx="597407" cy="276796"/>
              </a:xfrm>
            </p:grpSpPr>
            <p:grpSp>
              <p:nvGrpSpPr>
                <p:cNvPr id="1869" name="Google Shape;1869;p14"/>
                <p:cNvGrpSpPr/>
                <p:nvPr/>
              </p:nvGrpSpPr>
              <p:grpSpPr>
                <a:xfrm>
                  <a:off x="8283797" y="2970942"/>
                  <a:ext cx="276796" cy="276796"/>
                  <a:chOff x="8283797" y="2970942"/>
                  <a:chExt cx="276796" cy="276796"/>
                </a:xfrm>
              </p:grpSpPr>
              <p:sp>
                <p:nvSpPr>
                  <p:cNvPr id="1870" name="Google Shape;1870;p1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71" name="Google Shape;1871;p1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72" name="Google Shape;1872;p14"/>
                <p:cNvGrpSpPr/>
                <p:nvPr/>
              </p:nvGrpSpPr>
              <p:grpSpPr>
                <a:xfrm>
                  <a:off x="8604408" y="2970942"/>
                  <a:ext cx="276796" cy="276796"/>
                  <a:chOff x="8604408" y="2970942"/>
                  <a:chExt cx="276796" cy="276796"/>
                </a:xfrm>
              </p:grpSpPr>
              <p:sp>
                <p:nvSpPr>
                  <p:cNvPr id="1873" name="Google Shape;1873;p1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74" name="Google Shape;1874;p1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875" name="Google Shape;1875;p1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876" name="Google Shape;1876;p14"/>
          <p:cNvGrpSpPr/>
          <p:nvPr/>
        </p:nvGrpSpPr>
        <p:grpSpPr>
          <a:xfrm>
            <a:off x="10559234" y="669040"/>
            <a:ext cx="1024218" cy="947393"/>
            <a:chOff x="5140976" y="802510"/>
            <a:chExt cx="1536327" cy="1421090"/>
          </a:xfrm>
        </p:grpSpPr>
        <p:grpSp>
          <p:nvGrpSpPr>
            <p:cNvPr id="1877" name="Google Shape;1877;p14"/>
            <p:cNvGrpSpPr/>
            <p:nvPr/>
          </p:nvGrpSpPr>
          <p:grpSpPr>
            <a:xfrm>
              <a:off x="5140976" y="802510"/>
              <a:ext cx="1536327" cy="1421090"/>
              <a:chOff x="1560766" y="5405182"/>
              <a:chExt cx="928687" cy="859028"/>
            </a:xfrm>
          </p:grpSpPr>
          <p:grpSp>
            <p:nvGrpSpPr>
              <p:cNvPr id="1878" name="Google Shape;1878;p14"/>
              <p:cNvGrpSpPr/>
              <p:nvPr/>
            </p:nvGrpSpPr>
            <p:grpSpPr>
              <a:xfrm>
                <a:off x="1580864" y="5520975"/>
                <a:ext cx="202501" cy="481393"/>
                <a:chOff x="1580864" y="5520975"/>
                <a:chExt cx="202501" cy="481393"/>
              </a:xfrm>
            </p:grpSpPr>
            <p:sp>
              <p:nvSpPr>
                <p:cNvPr id="1879" name="Google Shape;1879;p14"/>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0" name="Google Shape;1880;p14"/>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81" name="Google Shape;1881;p14"/>
              <p:cNvGrpSpPr/>
              <p:nvPr/>
            </p:nvGrpSpPr>
            <p:grpSpPr>
              <a:xfrm>
                <a:off x="1615001" y="5405182"/>
                <a:ext cx="134227" cy="78931"/>
                <a:chOff x="1615001" y="5405182"/>
                <a:chExt cx="134227" cy="78931"/>
              </a:xfrm>
            </p:grpSpPr>
            <p:sp>
              <p:nvSpPr>
                <p:cNvPr id="1882" name="Google Shape;1882;p14"/>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3" name="Google Shape;1883;p14"/>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84" name="Google Shape;1884;p14"/>
              <p:cNvGrpSpPr/>
              <p:nvPr/>
            </p:nvGrpSpPr>
            <p:grpSpPr>
              <a:xfrm>
                <a:off x="1580941" y="5455538"/>
                <a:ext cx="202347" cy="99441"/>
                <a:chOff x="1580941" y="5455538"/>
                <a:chExt cx="202347" cy="99441"/>
              </a:xfrm>
            </p:grpSpPr>
            <p:sp>
              <p:nvSpPr>
                <p:cNvPr id="1885" name="Google Shape;1885;p14"/>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6" name="Google Shape;1886;p14"/>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87" name="Google Shape;1887;p14"/>
              <p:cNvGrpSpPr/>
              <p:nvPr/>
            </p:nvGrpSpPr>
            <p:grpSpPr>
              <a:xfrm>
                <a:off x="1757076" y="5521165"/>
                <a:ext cx="202596" cy="481393"/>
                <a:chOff x="1757076" y="5521165"/>
                <a:chExt cx="202596" cy="481393"/>
              </a:xfrm>
            </p:grpSpPr>
            <p:sp>
              <p:nvSpPr>
                <p:cNvPr id="1888" name="Google Shape;1888;p14"/>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9" name="Google Shape;1889;p14"/>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0" name="Google Shape;1890;p14"/>
              <p:cNvGrpSpPr/>
              <p:nvPr/>
            </p:nvGrpSpPr>
            <p:grpSpPr>
              <a:xfrm>
                <a:off x="1791213" y="5405437"/>
                <a:ext cx="134227" cy="78867"/>
                <a:chOff x="1791213" y="5405437"/>
                <a:chExt cx="134227" cy="78867"/>
              </a:xfrm>
            </p:grpSpPr>
            <p:sp>
              <p:nvSpPr>
                <p:cNvPr id="1891" name="Google Shape;1891;p14"/>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92" name="Google Shape;1892;p14"/>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3" name="Google Shape;1893;p14"/>
              <p:cNvGrpSpPr/>
              <p:nvPr/>
            </p:nvGrpSpPr>
            <p:grpSpPr>
              <a:xfrm>
                <a:off x="1757267" y="5455729"/>
                <a:ext cx="202343" cy="99535"/>
                <a:chOff x="1757267" y="5455729"/>
                <a:chExt cx="202343" cy="99535"/>
              </a:xfrm>
            </p:grpSpPr>
            <p:sp>
              <p:nvSpPr>
                <p:cNvPr id="1894" name="Google Shape;1894;p14"/>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95" name="Google Shape;1895;p14"/>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6" name="Google Shape;1896;p14"/>
              <p:cNvGrpSpPr/>
              <p:nvPr/>
            </p:nvGrpSpPr>
            <p:grpSpPr>
              <a:xfrm>
                <a:off x="1931003" y="5526594"/>
                <a:ext cx="202596" cy="481393"/>
                <a:chOff x="1931003" y="5526594"/>
                <a:chExt cx="202596" cy="481393"/>
              </a:xfrm>
            </p:grpSpPr>
            <p:sp>
              <p:nvSpPr>
                <p:cNvPr id="1897" name="Google Shape;1897;p14"/>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98" name="Google Shape;1898;p14"/>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9" name="Google Shape;1899;p14"/>
              <p:cNvGrpSpPr/>
              <p:nvPr/>
            </p:nvGrpSpPr>
            <p:grpSpPr>
              <a:xfrm>
                <a:off x="1965235" y="5405437"/>
                <a:ext cx="134227" cy="78867"/>
                <a:chOff x="1965235" y="5405437"/>
                <a:chExt cx="134227" cy="78867"/>
              </a:xfrm>
            </p:grpSpPr>
            <p:sp>
              <p:nvSpPr>
                <p:cNvPr id="1900" name="Google Shape;1900;p14"/>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01" name="Google Shape;1901;p14"/>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2" name="Google Shape;1902;p14"/>
              <p:cNvGrpSpPr/>
              <p:nvPr/>
            </p:nvGrpSpPr>
            <p:grpSpPr>
              <a:xfrm>
                <a:off x="1931256" y="5455729"/>
                <a:ext cx="202281" cy="99535"/>
                <a:chOff x="1931256" y="5455729"/>
                <a:chExt cx="202281" cy="99535"/>
              </a:xfrm>
            </p:grpSpPr>
            <p:sp>
              <p:nvSpPr>
                <p:cNvPr id="1903" name="Google Shape;1903;p14"/>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04" name="Google Shape;1904;p14"/>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5" name="Google Shape;1905;p14"/>
              <p:cNvGrpSpPr/>
              <p:nvPr/>
            </p:nvGrpSpPr>
            <p:grpSpPr>
              <a:xfrm>
                <a:off x="2099210" y="5526690"/>
                <a:ext cx="202601" cy="481298"/>
                <a:chOff x="2099210" y="5526690"/>
                <a:chExt cx="202601" cy="481298"/>
              </a:xfrm>
            </p:grpSpPr>
            <p:sp>
              <p:nvSpPr>
                <p:cNvPr id="1906" name="Google Shape;1906;p14"/>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07" name="Google Shape;1907;p14"/>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8" name="Google Shape;1908;p14"/>
              <p:cNvGrpSpPr/>
              <p:nvPr/>
            </p:nvGrpSpPr>
            <p:grpSpPr>
              <a:xfrm>
                <a:off x="2133447" y="5405437"/>
                <a:ext cx="134227" cy="78867"/>
                <a:chOff x="2133447" y="5405437"/>
                <a:chExt cx="134227" cy="78867"/>
              </a:xfrm>
            </p:grpSpPr>
            <p:sp>
              <p:nvSpPr>
                <p:cNvPr id="1909" name="Google Shape;1909;p14"/>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0" name="Google Shape;1910;p14"/>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11" name="Google Shape;1911;p14"/>
              <p:cNvGrpSpPr/>
              <p:nvPr/>
            </p:nvGrpSpPr>
            <p:grpSpPr>
              <a:xfrm>
                <a:off x="2099467" y="5455729"/>
                <a:ext cx="202281" cy="99535"/>
                <a:chOff x="2099467" y="5455729"/>
                <a:chExt cx="202281" cy="99535"/>
              </a:xfrm>
            </p:grpSpPr>
            <p:sp>
              <p:nvSpPr>
                <p:cNvPr id="1912" name="Google Shape;1912;p14"/>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3" name="Google Shape;1913;p14"/>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14" name="Google Shape;1914;p14"/>
              <p:cNvGrpSpPr/>
              <p:nvPr/>
            </p:nvGrpSpPr>
            <p:grpSpPr>
              <a:xfrm>
                <a:off x="2273236" y="5521165"/>
                <a:ext cx="202596" cy="481393"/>
                <a:chOff x="2273236" y="5521165"/>
                <a:chExt cx="202596" cy="481393"/>
              </a:xfrm>
            </p:grpSpPr>
            <p:sp>
              <p:nvSpPr>
                <p:cNvPr id="1915" name="Google Shape;1915;p14"/>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6" name="Google Shape;1916;p14"/>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17" name="Google Shape;1917;p14"/>
              <p:cNvGrpSpPr/>
              <p:nvPr/>
            </p:nvGrpSpPr>
            <p:grpSpPr>
              <a:xfrm>
                <a:off x="2307373" y="5405437"/>
                <a:ext cx="134227" cy="78867"/>
                <a:chOff x="2307373" y="5405437"/>
                <a:chExt cx="134227" cy="78867"/>
              </a:xfrm>
            </p:grpSpPr>
            <p:sp>
              <p:nvSpPr>
                <p:cNvPr id="1918" name="Google Shape;1918;p14"/>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9" name="Google Shape;1919;p14"/>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20" name="Google Shape;1920;p14"/>
              <p:cNvGrpSpPr/>
              <p:nvPr/>
            </p:nvGrpSpPr>
            <p:grpSpPr>
              <a:xfrm>
                <a:off x="2273427" y="5455729"/>
                <a:ext cx="202310" cy="99535"/>
                <a:chOff x="2273427" y="5455729"/>
                <a:chExt cx="202310" cy="99535"/>
              </a:xfrm>
            </p:grpSpPr>
            <p:sp>
              <p:nvSpPr>
                <p:cNvPr id="1921" name="Google Shape;1921;p14"/>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22" name="Google Shape;1922;p14"/>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23" name="Google Shape;1923;p14"/>
              <p:cNvGrpSpPr/>
              <p:nvPr/>
            </p:nvGrpSpPr>
            <p:grpSpPr>
              <a:xfrm>
                <a:off x="1560766" y="5782817"/>
                <a:ext cx="928687" cy="481393"/>
                <a:chOff x="1560766" y="5782817"/>
                <a:chExt cx="928687" cy="481393"/>
              </a:xfrm>
            </p:grpSpPr>
            <p:sp>
              <p:nvSpPr>
                <p:cNvPr id="1924" name="Google Shape;1924;p14"/>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25" name="Google Shape;1925;p14"/>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26" name="Google Shape;1926;p14"/>
              <p:cNvGrpSpPr/>
              <p:nvPr/>
            </p:nvGrpSpPr>
            <p:grpSpPr>
              <a:xfrm>
                <a:off x="1724405" y="5870161"/>
                <a:ext cx="612267" cy="284988"/>
                <a:chOff x="1724405" y="5870161"/>
                <a:chExt cx="612267" cy="284988"/>
              </a:xfrm>
            </p:grpSpPr>
            <p:sp>
              <p:nvSpPr>
                <p:cNvPr id="1927" name="Google Shape;1927;p14"/>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28" name="Google Shape;1928;p14"/>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929" name="Google Shape;1929;p14"/>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30" name="Google Shape;1930;p14"/>
            <p:cNvGrpSpPr/>
            <p:nvPr/>
          </p:nvGrpSpPr>
          <p:grpSpPr>
            <a:xfrm>
              <a:off x="5140976" y="802510"/>
              <a:ext cx="1536327" cy="1421090"/>
              <a:chOff x="1560766" y="5405182"/>
              <a:chExt cx="928687" cy="859028"/>
            </a:xfrm>
          </p:grpSpPr>
          <p:grpSp>
            <p:nvGrpSpPr>
              <p:cNvPr id="1931" name="Google Shape;1931;p14"/>
              <p:cNvGrpSpPr/>
              <p:nvPr/>
            </p:nvGrpSpPr>
            <p:grpSpPr>
              <a:xfrm>
                <a:off x="1580864" y="5520975"/>
                <a:ext cx="202501" cy="481393"/>
                <a:chOff x="1580864" y="5520975"/>
                <a:chExt cx="202501" cy="481393"/>
              </a:xfrm>
            </p:grpSpPr>
            <p:sp>
              <p:nvSpPr>
                <p:cNvPr id="1932" name="Google Shape;1932;p14"/>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3" name="Google Shape;1933;p14"/>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34" name="Google Shape;1934;p14"/>
              <p:cNvGrpSpPr/>
              <p:nvPr/>
            </p:nvGrpSpPr>
            <p:grpSpPr>
              <a:xfrm>
                <a:off x="1615001" y="5405182"/>
                <a:ext cx="134227" cy="78931"/>
                <a:chOff x="1615001" y="5405182"/>
                <a:chExt cx="134227" cy="78931"/>
              </a:xfrm>
            </p:grpSpPr>
            <p:sp>
              <p:nvSpPr>
                <p:cNvPr id="1935" name="Google Shape;1935;p14"/>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6" name="Google Shape;1936;p14"/>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37" name="Google Shape;1937;p14"/>
              <p:cNvGrpSpPr/>
              <p:nvPr/>
            </p:nvGrpSpPr>
            <p:grpSpPr>
              <a:xfrm>
                <a:off x="1580941" y="5455538"/>
                <a:ext cx="202347" cy="99441"/>
                <a:chOff x="1580941" y="5455538"/>
                <a:chExt cx="202347" cy="99441"/>
              </a:xfrm>
            </p:grpSpPr>
            <p:sp>
              <p:nvSpPr>
                <p:cNvPr id="1938" name="Google Shape;1938;p14"/>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9" name="Google Shape;1939;p14"/>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0" name="Google Shape;1940;p14"/>
              <p:cNvGrpSpPr/>
              <p:nvPr/>
            </p:nvGrpSpPr>
            <p:grpSpPr>
              <a:xfrm>
                <a:off x="1757076" y="5521165"/>
                <a:ext cx="202596" cy="481393"/>
                <a:chOff x="1757076" y="5521165"/>
                <a:chExt cx="202596" cy="481393"/>
              </a:xfrm>
            </p:grpSpPr>
            <p:sp>
              <p:nvSpPr>
                <p:cNvPr id="1941" name="Google Shape;1941;p14"/>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42" name="Google Shape;1942;p14"/>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3" name="Google Shape;1943;p14"/>
              <p:cNvGrpSpPr/>
              <p:nvPr/>
            </p:nvGrpSpPr>
            <p:grpSpPr>
              <a:xfrm>
                <a:off x="1791213" y="5405437"/>
                <a:ext cx="134227" cy="78867"/>
                <a:chOff x="1791213" y="5405437"/>
                <a:chExt cx="134227" cy="78867"/>
              </a:xfrm>
            </p:grpSpPr>
            <p:sp>
              <p:nvSpPr>
                <p:cNvPr id="1944" name="Google Shape;1944;p14"/>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45" name="Google Shape;1945;p14"/>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6" name="Google Shape;1946;p14"/>
              <p:cNvGrpSpPr/>
              <p:nvPr/>
            </p:nvGrpSpPr>
            <p:grpSpPr>
              <a:xfrm>
                <a:off x="1757267" y="5455729"/>
                <a:ext cx="202343" cy="99535"/>
                <a:chOff x="1757267" y="5455729"/>
                <a:chExt cx="202343" cy="99535"/>
              </a:xfrm>
            </p:grpSpPr>
            <p:sp>
              <p:nvSpPr>
                <p:cNvPr id="1947" name="Google Shape;1947;p14"/>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48" name="Google Shape;1948;p14"/>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9" name="Google Shape;1949;p14"/>
              <p:cNvGrpSpPr/>
              <p:nvPr/>
            </p:nvGrpSpPr>
            <p:grpSpPr>
              <a:xfrm>
                <a:off x="1931003" y="5526594"/>
                <a:ext cx="202596" cy="481393"/>
                <a:chOff x="1931003" y="5526594"/>
                <a:chExt cx="202596" cy="481393"/>
              </a:xfrm>
            </p:grpSpPr>
            <p:sp>
              <p:nvSpPr>
                <p:cNvPr id="1950" name="Google Shape;1950;p14"/>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51" name="Google Shape;1951;p14"/>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52" name="Google Shape;1952;p14"/>
              <p:cNvGrpSpPr/>
              <p:nvPr/>
            </p:nvGrpSpPr>
            <p:grpSpPr>
              <a:xfrm>
                <a:off x="1965235" y="5405437"/>
                <a:ext cx="134227" cy="78867"/>
                <a:chOff x="1965235" y="5405437"/>
                <a:chExt cx="134227" cy="78867"/>
              </a:xfrm>
            </p:grpSpPr>
            <p:sp>
              <p:nvSpPr>
                <p:cNvPr id="1953" name="Google Shape;1953;p14"/>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54" name="Google Shape;1954;p14"/>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55" name="Google Shape;1955;p14"/>
              <p:cNvGrpSpPr/>
              <p:nvPr/>
            </p:nvGrpSpPr>
            <p:grpSpPr>
              <a:xfrm>
                <a:off x="1931256" y="5455729"/>
                <a:ext cx="202281" cy="99535"/>
                <a:chOff x="1931256" y="5455729"/>
                <a:chExt cx="202281" cy="99535"/>
              </a:xfrm>
            </p:grpSpPr>
            <p:sp>
              <p:nvSpPr>
                <p:cNvPr id="1956" name="Google Shape;1956;p14"/>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57" name="Google Shape;1957;p14"/>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58" name="Google Shape;1958;p14"/>
              <p:cNvGrpSpPr/>
              <p:nvPr/>
            </p:nvGrpSpPr>
            <p:grpSpPr>
              <a:xfrm>
                <a:off x="2099210" y="5526690"/>
                <a:ext cx="202601" cy="481298"/>
                <a:chOff x="2099210" y="5526690"/>
                <a:chExt cx="202601" cy="481298"/>
              </a:xfrm>
            </p:grpSpPr>
            <p:sp>
              <p:nvSpPr>
                <p:cNvPr id="1959" name="Google Shape;1959;p14"/>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0" name="Google Shape;1960;p14"/>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61" name="Google Shape;1961;p14"/>
              <p:cNvGrpSpPr/>
              <p:nvPr/>
            </p:nvGrpSpPr>
            <p:grpSpPr>
              <a:xfrm>
                <a:off x="2133447" y="5405437"/>
                <a:ext cx="134227" cy="78867"/>
                <a:chOff x="2133447" y="5405437"/>
                <a:chExt cx="134227" cy="78867"/>
              </a:xfrm>
            </p:grpSpPr>
            <p:sp>
              <p:nvSpPr>
                <p:cNvPr id="1962" name="Google Shape;1962;p14"/>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3" name="Google Shape;1963;p14"/>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64" name="Google Shape;1964;p14"/>
              <p:cNvGrpSpPr/>
              <p:nvPr/>
            </p:nvGrpSpPr>
            <p:grpSpPr>
              <a:xfrm>
                <a:off x="2099467" y="5455729"/>
                <a:ext cx="202281" cy="99535"/>
                <a:chOff x="2099467" y="5455729"/>
                <a:chExt cx="202281" cy="99535"/>
              </a:xfrm>
            </p:grpSpPr>
            <p:sp>
              <p:nvSpPr>
                <p:cNvPr id="1965" name="Google Shape;1965;p14"/>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6" name="Google Shape;1966;p14"/>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67" name="Google Shape;1967;p14"/>
              <p:cNvGrpSpPr/>
              <p:nvPr/>
            </p:nvGrpSpPr>
            <p:grpSpPr>
              <a:xfrm>
                <a:off x="2273236" y="5521165"/>
                <a:ext cx="202596" cy="481393"/>
                <a:chOff x="2273236" y="5521165"/>
                <a:chExt cx="202596" cy="481393"/>
              </a:xfrm>
            </p:grpSpPr>
            <p:sp>
              <p:nvSpPr>
                <p:cNvPr id="1968" name="Google Shape;1968;p14"/>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9" name="Google Shape;1969;p14"/>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0" name="Google Shape;1970;p14"/>
              <p:cNvGrpSpPr/>
              <p:nvPr/>
            </p:nvGrpSpPr>
            <p:grpSpPr>
              <a:xfrm>
                <a:off x="2307373" y="5405437"/>
                <a:ext cx="134227" cy="78867"/>
                <a:chOff x="2307373" y="5405437"/>
                <a:chExt cx="134227" cy="78867"/>
              </a:xfrm>
            </p:grpSpPr>
            <p:sp>
              <p:nvSpPr>
                <p:cNvPr id="1971" name="Google Shape;1971;p14"/>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2" name="Google Shape;1972;p14"/>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3" name="Google Shape;1973;p14"/>
              <p:cNvGrpSpPr/>
              <p:nvPr/>
            </p:nvGrpSpPr>
            <p:grpSpPr>
              <a:xfrm>
                <a:off x="2273427" y="5455729"/>
                <a:ext cx="202310" cy="99535"/>
                <a:chOff x="2273427" y="5455729"/>
                <a:chExt cx="202310" cy="99535"/>
              </a:xfrm>
            </p:grpSpPr>
            <p:sp>
              <p:nvSpPr>
                <p:cNvPr id="1974" name="Google Shape;1974;p14"/>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5" name="Google Shape;1975;p14"/>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6" name="Google Shape;1976;p14"/>
              <p:cNvGrpSpPr/>
              <p:nvPr/>
            </p:nvGrpSpPr>
            <p:grpSpPr>
              <a:xfrm>
                <a:off x="1560766" y="5782817"/>
                <a:ext cx="928687" cy="481393"/>
                <a:chOff x="1560766" y="5782817"/>
                <a:chExt cx="928687" cy="481393"/>
              </a:xfrm>
            </p:grpSpPr>
            <p:sp>
              <p:nvSpPr>
                <p:cNvPr id="1977" name="Google Shape;1977;p14"/>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8" name="Google Shape;1978;p14"/>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9" name="Google Shape;1979;p14"/>
              <p:cNvGrpSpPr/>
              <p:nvPr/>
            </p:nvGrpSpPr>
            <p:grpSpPr>
              <a:xfrm>
                <a:off x="1724405" y="5870161"/>
                <a:ext cx="612267" cy="284988"/>
                <a:chOff x="1724405" y="5870161"/>
                <a:chExt cx="612267" cy="284988"/>
              </a:xfrm>
            </p:grpSpPr>
            <p:sp>
              <p:nvSpPr>
                <p:cNvPr id="1980" name="Google Shape;1980;p14"/>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1" name="Google Shape;1981;p14"/>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982" name="Google Shape;1982;p14"/>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190280796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014 Agenda">
  <p:cSld name="014 Agenda">
    <p:spTree>
      <p:nvGrpSpPr>
        <p:cNvPr id="1" name="Shape 1983"/>
        <p:cNvGrpSpPr/>
        <p:nvPr/>
      </p:nvGrpSpPr>
      <p:grpSpPr>
        <a:xfrm>
          <a:off x="0" y="0"/>
          <a:ext cx="0" cy="0"/>
          <a:chOff x="0" y="0"/>
          <a:chExt cx="0" cy="0"/>
        </a:xfrm>
      </p:grpSpPr>
      <p:sp>
        <p:nvSpPr>
          <p:cNvPr id="1984" name="Google Shape;1984;p15"/>
          <p:cNvSpPr/>
          <p:nvPr/>
        </p:nvSpPr>
        <p:spPr>
          <a:xfrm>
            <a:off x="649533" y="5494417"/>
            <a:ext cx="10882592" cy="88310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5" name="Google Shape;1985;p15"/>
          <p:cNvSpPr/>
          <p:nvPr/>
        </p:nvSpPr>
        <p:spPr>
          <a:xfrm>
            <a:off x="659884"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6" name="Google Shape;1986;p15"/>
          <p:cNvSpPr/>
          <p:nvPr/>
        </p:nvSpPr>
        <p:spPr>
          <a:xfrm>
            <a:off x="2896556"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7" name="Google Shape;1987;p15"/>
          <p:cNvSpPr/>
          <p:nvPr/>
        </p:nvSpPr>
        <p:spPr>
          <a:xfrm>
            <a:off x="5133230"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8" name="Google Shape;1988;p15"/>
          <p:cNvSpPr/>
          <p:nvPr/>
        </p:nvSpPr>
        <p:spPr>
          <a:xfrm>
            <a:off x="7369902"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9" name="Google Shape;1989;p15"/>
          <p:cNvSpPr/>
          <p:nvPr/>
        </p:nvSpPr>
        <p:spPr>
          <a:xfrm>
            <a:off x="9606576"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0" name="Google Shape;1990;p15"/>
          <p:cNvSpPr/>
          <p:nvPr/>
        </p:nvSpPr>
        <p:spPr>
          <a:xfrm rot="2876196">
            <a:off x="746655" y="4844413"/>
            <a:ext cx="1504326" cy="1569639"/>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1" name="Google Shape;1991;p15"/>
          <p:cNvSpPr/>
          <p:nvPr/>
        </p:nvSpPr>
        <p:spPr>
          <a:xfrm rot="-2436602">
            <a:off x="9799092" y="1233808"/>
            <a:ext cx="1584735" cy="1513255"/>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2" name="Google Shape;1992;p15"/>
          <p:cNvSpPr/>
          <p:nvPr/>
        </p:nvSpPr>
        <p:spPr>
          <a:xfrm rot="-2700000">
            <a:off x="7535685" y="1099107"/>
            <a:ext cx="1593938" cy="16101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3" name="Google Shape;1993;p15"/>
          <p:cNvSpPr/>
          <p:nvPr/>
        </p:nvSpPr>
        <p:spPr>
          <a:xfrm rot="2125079">
            <a:off x="5278121" y="1204720"/>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4" name="Google Shape;1994;p15"/>
          <p:cNvSpPr/>
          <p:nvPr/>
        </p:nvSpPr>
        <p:spPr>
          <a:xfrm rot="2341434">
            <a:off x="775735" y="1141826"/>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5" name="Google Shape;1995;p15"/>
          <p:cNvSpPr/>
          <p:nvPr/>
        </p:nvSpPr>
        <p:spPr>
          <a:xfrm rot="-2454863">
            <a:off x="3047662" y="1113893"/>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996" name="Google Shape;1996;p15"/>
          <p:cNvGrpSpPr/>
          <p:nvPr/>
        </p:nvGrpSpPr>
        <p:grpSpPr>
          <a:xfrm>
            <a:off x="10958730" y="5204348"/>
            <a:ext cx="923591" cy="1093445"/>
            <a:chOff x="15662019" y="7573647"/>
            <a:chExt cx="1385387" cy="1640167"/>
          </a:xfrm>
        </p:grpSpPr>
        <p:grpSp>
          <p:nvGrpSpPr>
            <p:cNvPr id="1997" name="Google Shape;1997;p15"/>
            <p:cNvGrpSpPr/>
            <p:nvPr/>
          </p:nvGrpSpPr>
          <p:grpSpPr>
            <a:xfrm>
              <a:off x="15662019" y="7580072"/>
              <a:ext cx="1385387" cy="1633742"/>
              <a:chOff x="4444301" y="5303307"/>
              <a:chExt cx="837446" cy="987573"/>
            </a:xfrm>
          </p:grpSpPr>
          <p:grpSp>
            <p:nvGrpSpPr>
              <p:cNvPr id="1998" name="Google Shape;1998;p15"/>
              <p:cNvGrpSpPr/>
              <p:nvPr/>
            </p:nvGrpSpPr>
            <p:grpSpPr>
              <a:xfrm>
                <a:off x="4447958" y="5864581"/>
                <a:ext cx="411276" cy="403725"/>
                <a:chOff x="4447958" y="5864581"/>
                <a:chExt cx="411276" cy="403725"/>
              </a:xfrm>
            </p:grpSpPr>
            <p:sp>
              <p:nvSpPr>
                <p:cNvPr id="1999" name="Google Shape;1999;p15"/>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0" name="Google Shape;2000;p15"/>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01" name="Google Shape;2001;p15"/>
              <p:cNvGrpSpPr/>
              <p:nvPr/>
            </p:nvGrpSpPr>
            <p:grpSpPr>
              <a:xfrm>
                <a:off x="4444301" y="6116630"/>
                <a:ext cx="191552" cy="174250"/>
                <a:chOff x="4444301" y="6116630"/>
                <a:chExt cx="191552" cy="174250"/>
              </a:xfrm>
            </p:grpSpPr>
            <p:sp>
              <p:nvSpPr>
                <p:cNvPr id="2002" name="Google Shape;2002;p15"/>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3" name="Google Shape;2003;p15"/>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04" name="Google Shape;2004;p15"/>
              <p:cNvGrpSpPr/>
              <p:nvPr/>
            </p:nvGrpSpPr>
            <p:grpSpPr>
              <a:xfrm>
                <a:off x="4462311" y="5636933"/>
                <a:ext cx="572525" cy="575651"/>
                <a:chOff x="4462311" y="5636933"/>
                <a:chExt cx="572525" cy="575651"/>
              </a:xfrm>
            </p:grpSpPr>
            <p:sp>
              <p:nvSpPr>
                <p:cNvPr id="2005" name="Google Shape;2005;p15"/>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6" name="Google Shape;2006;p15"/>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07" name="Google Shape;2007;p15"/>
              <p:cNvGrpSpPr/>
              <p:nvPr/>
            </p:nvGrpSpPr>
            <p:grpSpPr>
              <a:xfrm>
                <a:off x="4751814" y="5483009"/>
                <a:ext cx="402028" cy="354862"/>
                <a:chOff x="4751814" y="5483009"/>
                <a:chExt cx="402028" cy="354862"/>
              </a:xfrm>
            </p:grpSpPr>
            <p:sp>
              <p:nvSpPr>
                <p:cNvPr id="2008" name="Google Shape;2008;p15"/>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9" name="Google Shape;2009;p15"/>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0" name="Google Shape;2010;p15"/>
              <p:cNvGrpSpPr/>
              <p:nvPr/>
            </p:nvGrpSpPr>
            <p:grpSpPr>
              <a:xfrm>
                <a:off x="4865542" y="5303307"/>
                <a:ext cx="416205" cy="387402"/>
                <a:chOff x="4865542" y="5303307"/>
                <a:chExt cx="416205" cy="387402"/>
              </a:xfrm>
            </p:grpSpPr>
            <p:sp>
              <p:nvSpPr>
                <p:cNvPr id="2011" name="Google Shape;2011;p15"/>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12" name="Google Shape;2012;p15"/>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3" name="Google Shape;2013;p15"/>
              <p:cNvGrpSpPr/>
              <p:nvPr/>
            </p:nvGrpSpPr>
            <p:grpSpPr>
              <a:xfrm>
                <a:off x="4804248" y="5401592"/>
                <a:ext cx="421233" cy="357222"/>
                <a:chOff x="4804248" y="5401592"/>
                <a:chExt cx="421233" cy="357222"/>
              </a:xfrm>
            </p:grpSpPr>
            <p:sp>
              <p:nvSpPr>
                <p:cNvPr id="2014" name="Google Shape;2014;p15"/>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15" name="Google Shape;2015;p15"/>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6" name="Google Shape;2016;p15"/>
              <p:cNvGrpSpPr/>
              <p:nvPr/>
            </p:nvGrpSpPr>
            <p:grpSpPr>
              <a:xfrm>
                <a:off x="4680264" y="5562151"/>
                <a:ext cx="421201" cy="357254"/>
                <a:chOff x="4680264" y="5562151"/>
                <a:chExt cx="421201" cy="357254"/>
              </a:xfrm>
            </p:grpSpPr>
            <p:sp>
              <p:nvSpPr>
                <p:cNvPr id="2017" name="Google Shape;2017;p15"/>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18" name="Google Shape;2018;p15"/>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19" name="Google Shape;2019;p15"/>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20" name="Google Shape;2020;p15"/>
              <p:cNvGrpSpPr/>
              <p:nvPr/>
            </p:nvGrpSpPr>
            <p:grpSpPr>
              <a:xfrm>
                <a:off x="4661227" y="5807423"/>
                <a:ext cx="195857" cy="208030"/>
                <a:chOff x="4661227" y="5807423"/>
                <a:chExt cx="195857" cy="208030"/>
              </a:xfrm>
            </p:grpSpPr>
            <p:sp>
              <p:nvSpPr>
                <p:cNvPr id="2021" name="Google Shape;2021;p15"/>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22" name="Google Shape;2022;p15"/>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23" name="Google Shape;2023;p15"/>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24" name="Google Shape;2024;p15"/>
            <p:cNvGrpSpPr/>
            <p:nvPr/>
          </p:nvGrpSpPr>
          <p:grpSpPr>
            <a:xfrm>
              <a:off x="15662019" y="7573647"/>
              <a:ext cx="1385387" cy="1633742"/>
              <a:chOff x="4444301" y="5303307"/>
              <a:chExt cx="837446" cy="987573"/>
            </a:xfrm>
          </p:grpSpPr>
          <p:grpSp>
            <p:nvGrpSpPr>
              <p:cNvPr id="2025" name="Google Shape;2025;p15"/>
              <p:cNvGrpSpPr/>
              <p:nvPr/>
            </p:nvGrpSpPr>
            <p:grpSpPr>
              <a:xfrm>
                <a:off x="4447958" y="5864581"/>
                <a:ext cx="411276" cy="403725"/>
                <a:chOff x="4447958" y="5864581"/>
                <a:chExt cx="411276" cy="403725"/>
              </a:xfrm>
            </p:grpSpPr>
            <p:sp>
              <p:nvSpPr>
                <p:cNvPr id="2026" name="Google Shape;2026;p15"/>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27" name="Google Shape;2027;p15"/>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28" name="Google Shape;2028;p15"/>
              <p:cNvGrpSpPr/>
              <p:nvPr/>
            </p:nvGrpSpPr>
            <p:grpSpPr>
              <a:xfrm>
                <a:off x="4444301" y="6116630"/>
                <a:ext cx="191552" cy="174250"/>
                <a:chOff x="4444301" y="6116630"/>
                <a:chExt cx="191552" cy="174250"/>
              </a:xfrm>
            </p:grpSpPr>
            <p:sp>
              <p:nvSpPr>
                <p:cNvPr id="2029" name="Google Shape;2029;p15"/>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0" name="Google Shape;2030;p15"/>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31" name="Google Shape;2031;p15"/>
              <p:cNvGrpSpPr/>
              <p:nvPr/>
            </p:nvGrpSpPr>
            <p:grpSpPr>
              <a:xfrm>
                <a:off x="4462311" y="5636933"/>
                <a:ext cx="572525" cy="575651"/>
                <a:chOff x="4462311" y="5636933"/>
                <a:chExt cx="572525" cy="575651"/>
              </a:xfrm>
            </p:grpSpPr>
            <p:sp>
              <p:nvSpPr>
                <p:cNvPr id="2032" name="Google Shape;2032;p15"/>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3" name="Google Shape;2033;p15"/>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34" name="Google Shape;2034;p15"/>
              <p:cNvGrpSpPr/>
              <p:nvPr/>
            </p:nvGrpSpPr>
            <p:grpSpPr>
              <a:xfrm>
                <a:off x="4751814" y="5483009"/>
                <a:ext cx="402028" cy="354862"/>
                <a:chOff x="4751814" y="5483009"/>
                <a:chExt cx="402028" cy="354862"/>
              </a:xfrm>
            </p:grpSpPr>
            <p:sp>
              <p:nvSpPr>
                <p:cNvPr id="2035" name="Google Shape;2035;p15"/>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6" name="Google Shape;2036;p15"/>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37" name="Google Shape;2037;p15"/>
              <p:cNvGrpSpPr/>
              <p:nvPr/>
            </p:nvGrpSpPr>
            <p:grpSpPr>
              <a:xfrm>
                <a:off x="4865542" y="5303307"/>
                <a:ext cx="416205" cy="387402"/>
                <a:chOff x="4865542" y="5303307"/>
                <a:chExt cx="416205" cy="387402"/>
              </a:xfrm>
            </p:grpSpPr>
            <p:sp>
              <p:nvSpPr>
                <p:cNvPr id="2038" name="Google Shape;2038;p15"/>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9" name="Google Shape;2039;p15"/>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40" name="Google Shape;2040;p15"/>
              <p:cNvGrpSpPr/>
              <p:nvPr/>
            </p:nvGrpSpPr>
            <p:grpSpPr>
              <a:xfrm>
                <a:off x="4804248" y="5401592"/>
                <a:ext cx="421233" cy="357222"/>
                <a:chOff x="4804248" y="5401592"/>
                <a:chExt cx="421233" cy="357222"/>
              </a:xfrm>
            </p:grpSpPr>
            <p:sp>
              <p:nvSpPr>
                <p:cNvPr id="2041" name="Google Shape;2041;p15"/>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42" name="Google Shape;2042;p15"/>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43" name="Google Shape;2043;p15"/>
              <p:cNvGrpSpPr/>
              <p:nvPr/>
            </p:nvGrpSpPr>
            <p:grpSpPr>
              <a:xfrm>
                <a:off x="4680264" y="5562151"/>
                <a:ext cx="421201" cy="357254"/>
                <a:chOff x="4680264" y="5562151"/>
                <a:chExt cx="421201" cy="357254"/>
              </a:xfrm>
            </p:grpSpPr>
            <p:sp>
              <p:nvSpPr>
                <p:cNvPr id="2044" name="Google Shape;2044;p15"/>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45" name="Google Shape;2045;p15"/>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46" name="Google Shape;2046;p15"/>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47" name="Google Shape;2047;p15"/>
              <p:cNvGrpSpPr/>
              <p:nvPr/>
            </p:nvGrpSpPr>
            <p:grpSpPr>
              <a:xfrm>
                <a:off x="4661227" y="5807423"/>
                <a:ext cx="195857" cy="208030"/>
                <a:chOff x="4661227" y="5807423"/>
                <a:chExt cx="195857" cy="208030"/>
              </a:xfrm>
            </p:grpSpPr>
            <p:sp>
              <p:nvSpPr>
                <p:cNvPr id="2048" name="Google Shape;2048;p15"/>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49" name="Google Shape;2049;p15"/>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50" name="Google Shape;2050;p15"/>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051" name="Google Shape;2051;p15"/>
          <p:cNvGrpSpPr/>
          <p:nvPr/>
        </p:nvGrpSpPr>
        <p:grpSpPr>
          <a:xfrm>
            <a:off x="10324141" y="496475"/>
            <a:ext cx="784500" cy="976847"/>
            <a:chOff x="11575336" y="613749"/>
            <a:chExt cx="1176750" cy="1465271"/>
          </a:xfrm>
        </p:grpSpPr>
        <p:grpSp>
          <p:nvGrpSpPr>
            <p:cNvPr id="2052" name="Google Shape;2052;p15"/>
            <p:cNvGrpSpPr/>
            <p:nvPr/>
          </p:nvGrpSpPr>
          <p:grpSpPr>
            <a:xfrm rot="392636">
              <a:off x="11649302" y="667954"/>
              <a:ext cx="1028819" cy="1356862"/>
              <a:chOff x="4572000" y="3600062"/>
              <a:chExt cx="618078" cy="815155"/>
            </a:xfrm>
          </p:grpSpPr>
          <p:grpSp>
            <p:nvGrpSpPr>
              <p:cNvPr id="2053" name="Google Shape;2053;p15"/>
              <p:cNvGrpSpPr/>
              <p:nvPr/>
            </p:nvGrpSpPr>
            <p:grpSpPr>
              <a:xfrm>
                <a:off x="4572000" y="4024312"/>
                <a:ext cx="618078" cy="390525"/>
                <a:chOff x="4572000" y="4024312"/>
                <a:chExt cx="618078" cy="390525"/>
              </a:xfrm>
            </p:grpSpPr>
            <p:sp>
              <p:nvSpPr>
                <p:cNvPr id="2054" name="Google Shape;2054;p15"/>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55" name="Google Shape;2055;p15"/>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56" name="Google Shape;2056;p15"/>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57" name="Google Shape;2057;p15"/>
              <p:cNvGrpSpPr/>
              <p:nvPr/>
            </p:nvGrpSpPr>
            <p:grpSpPr>
              <a:xfrm>
                <a:off x="4572000" y="4305775"/>
                <a:ext cx="612933" cy="109442"/>
                <a:chOff x="4572000" y="4305775"/>
                <a:chExt cx="612933" cy="109442"/>
              </a:xfrm>
            </p:grpSpPr>
            <p:grpSp>
              <p:nvGrpSpPr>
                <p:cNvPr id="2058" name="Google Shape;2058;p15"/>
                <p:cNvGrpSpPr/>
                <p:nvPr/>
              </p:nvGrpSpPr>
              <p:grpSpPr>
                <a:xfrm>
                  <a:off x="4572000" y="4305775"/>
                  <a:ext cx="156114" cy="109442"/>
                  <a:chOff x="4572000" y="4305775"/>
                  <a:chExt cx="156114" cy="109442"/>
                </a:xfrm>
              </p:grpSpPr>
              <p:sp>
                <p:nvSpPr>
                  <p:cNvPr id="2059" name="Google Shape;2059;p15"/>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60" name="Google Shape;2060;p15"/>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61" name="Google Shape;2061;p15"/>
                <p:cNvGrpSpPr/>
                <p:nvPr/>
              </p:nvGrpSpPr>
              <p:grpSpPr>
                <a:xfrm>
                  <a:off x="4800409" y="4305775"/>
                  <a:ext cx="156114" cy="109442"/>
                  <a:chOff x="4800409" y="4305775"/>
                  <a:chExt cx="156114" cy="109442"/>
                </a:xfrm>
              </p:grpSpPr>
              <p:sp>
                <p:nvSpPr>
                  <p:cNvPr id="2062" name="Google Shape;2062;p15"/>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63" name="Google Shape;2063;p15"/>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64" name="Google Shape;2064;p15"/>
                <p:cNvGrpSpPr/>
                <p:nvPr/>
              </p:nvGrpSpPr>
              <p:grpSpPr>
                <a:xfrm>
                  <a:off x="5028819" y="4305775"/>
                  <a:ext cx="156114" cy="109442"/>
                  <a:chOff x="5028819" y="4305775"/>
                  <a:chExt cx="156114" cy="109442"/>
                </a:xfrm>
              </p:grpSpPr>
              <p:sp>
                <p:nvSpPr>
                  <p:cNvPr id="2065" name="Google Shape;2065;p15"/>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66" name="Google Shape;2066;p15"/>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067" name="Google Shape;2067;p15"/>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68" name="Google Shape;2068;p15"/>
            <p:cNvGrpSpPr/>
            <p:nvPr/>
          </p:nvGrpSpPr>
          <p:grpSpPr>
            <a:xfrm rot="392636">
              <a:off x="11649302" y="667954"/>
              <a:ext cx="1028819" cy="1356862"/>
              <a:chOff x="4572000" y="3600062"/>
              <a:chExt cx="618078" cy="815155"/>
            </a:xfrm>
          </p:grpSpPr>
          <p:grpSp>
            <p:nvGrpSpPr>
              <p:cNvPr id="2069" name="Google Shape;2069;p15"/>
              <p:cNvGrpSpPr/>
              <p:nvPr/>
            </p:nvGrpSpPr>
            <p:grpSpPr>
              <a:xfrm>
                <a:off x="4572000" y="4024312"/>
                <a:ext cx="618078" cy="390525"/>
                <a:chOff x="4572000" y="4024312"/>
                <a:chExt cx="618078" cy="390525"/>
              </a:xfrm>
            </p:grpSpPr>
            <p:sp>
              <p:nvSpPr>
                <p:cNvPr id="2070" name="Google Shape;2070;p15"/>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1" name="Google Shape;2071;p15"/>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72" name="Google Shape;2072;p15"/>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73" name="Google Shape;2073;p15"/>
              <p:cNvGrpSpPr/>
              <p:nvPr/>
            </p:nvGrpSpPr>
            <p:grpSpPr>
              <a:xfrm>
                <a:off x="4572000" y="4305775"/>
                <a:ext cx="612933" cy="109442"/>
                <a:chOff x="4572000" y="4305775"/>
                <a:chExt cx="612933" cy="109442"/>
              </a:xfrm>
            </p:grpSpPr>
            <p:grpSp>
              <p:nvGrpSpPr>
                <p:cNvPr id="2074" name="Google Shape;2074;p15"/>
                <p:cNvGrpSpPr/>
                <p:nvPr/>
              </p:nvGrpSpPr>
              <p:grpSpPr>
                <a:xfrm>
                  <a:off x="4572000" y="4305775"/>
                  <a:ext cx="156114" cy="109442"/>
                  <a:chOff x="4572000" y="4305775"/>
                  <a:chExt cx="156114" cy="109442"/>
                </a:xfrm>
              </p:grpSpPr>
              <p:sp>
                <p:nvSpPr>
                  <p:cNvPr id="2075" name="Google Shape;2075;p15"/>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6" name="Google Shape;2076;p15"/>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77" name="Google Shape;2077;p15"/>
                <p:cNvGrpSpPr/>
                <p:nvPr/>
              </p:nvGrpSpPr>
              <p:grpSpPr>
                <a:xfrm>
                  <a:off x="4800409" y="4305775"/>
                  <a:ext cx="156114" cy="109442"/>
                  <a:chOff x="4800409" y="4305775"/>
                  <a:chExt cx="156114" cy="109442"/>
                </a:xfrm>
              </p:grpSpPr>
              <p:sp>
                <p:nvSpPr>
                  <p:cNvPr id="2078" name="Google Shape;2078;p15"/>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9" name="Google Shape;2079;p15"/>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80" name="Google Shape;2080;p15"/>
                <p:cNvGrpSpPr/>
                <p:nvPr/>
              </p:nvGrpSpPr>
              <p:grpSpPr>
                <a:xfrm>
                  <a:off x="5028819" y="4305775"/>
                  <a:ext cx="156114" cy="109442"/>
                  <a:chOff x="5028819" y="4305775"/>
                  <a:chExt cx="156114" cy="109442"/>
                </a:xfrm>
              </p:grpSpPr>
              <p:sp>
                <p:nvSpPr>
                  <p:cNvPr id="2081" name="Google Shape;2081;p15"/>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82" name="Google Shape;2082;p15"/>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083" name="Google Shape;2083;p15"/>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084" name="Google Shape;2084;p15"/>
          <p:cNvGrpSpPr/>
          <p:nvPr/>
        </p:nvGrpSpPr>
        <p:grpSpPr>
          <a:xfrm rot="-1353410">
            <a:off x="465001" y="393466"/>
            <a:ext cx="1024219" cy="947394"/>
            <a:chOff x="5140976" y="802510"/>
            <a:chExt cx="1536327" cy="1421090"/>
          </a:xfrm>
        </p:grpSpPr>
        <p:grpSp>
          <p:nvGrpSpPr>
            <p:cNvPr id="2085" name="Google Shape;2085;p15"/>
            <p:cNvGrpSpPr/>
            <p:nvPr/>
          </p:nvGrpSpPr>
          <p:grpSpPr>
            <a:xfrm>
              <a:off x="5140976" y="802510"/>
              <a:ext cx="1536327" cy="1421090"/>
              <a:chOff x="1560766" y="5405182"/>
              <a:chExt cx="928687" cy="859028"/>
            </a:xfrm>
          </p:grpSpPr>
          <p:grpSp>
            <p:nvGrpSpPr>
              <p:cNvPr id="2086" name="Google Shape;2086;p15"/>
              <p:cNvGrpSpPr/>
              <p:nvPr/>
            </p:nvGrpSpPr>
            <p:grpSpPr>
              <a:xfrm>
                <a:off x="1580864" y="5520975"/>
                <a:ext cx="202501" cy="481393"/>
                <a:chOff x="1580864" y="5520975"/>
                <a:chExt cx="202501" cy="481393"/>
              </a:xfrm>
            </p:grpSpPr>
            <p:sp>
              <p:nvSpPr>
                <p:cNvPr id="2087" name="Google Shape;2087;p15"/>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88" name="Google Shape;2088;p15"/>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89" name="Google Shape;2089;p15"/>
              <p:cNvGrpSpPr/>
              <p:nvPr/>
            </p:nvGrpSpPr>
            <p:grpSpPr>
              <a:xfrm>
                <a:off x="1615001" y="5405182"/>
                <a:ext cx="134227" cy="78931"/>
                <a:chOff x="1615001" y="5405182"/>
                <a:chExt cx="134227" cy="78931"/>
              </a:xfrm>
            </p:grpSpPr>
            <p:sp>
              <p:nvSpPr>
                <p:cNvPr id="2090" name="Google Shape;2090;p15"/>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91" name="Google Shape;2091;p15"/>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92" name="Google Shape;2092;p15"/>
              <p:cNvGrpSpPr/>
              <p:nvPr/>
            </p:nvGrpSpPr>
            <p:grpSpPr>
              <a:xfrm>
                <a:off x="1580941" y="5455538"/>
                <a:ext cx="202347" cy="99441"/>
                <a:chOff x="1580941" y="5455538"/>
                <a:chExt cx="202347" cy="99441"/>
              </a:xfrm>
            </p:grpSpPr>
            <p:sp>
              <p:nvSpPr>
                <p:cNvPr id="2093" name="Google Shape;2093;p15"/>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94" name="Google Shape;2094;p15"/>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95" name="Google Shape;2095;p15"/>
              <p:cNvGrpSpPr/>
              <p:nvPr/>
            </p:nvGrpSpPr>
            <p:grpSpPr>
              <a:xfrm>
                <a:off x="1757076" y="5521165"/>
                <a:ext cx="202596" cy="481393"/>
                <a:chOff x="1757076" y="5521165"/>
                <a:chExt cx="202596" cy="481393"/>
              </a:xfrm>
            </p:grpSpPr>
            <p:sp>
              <p:nvSpPr>
                <p:cNvPr id="2096" name="Google Shape;2096;p15"/>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97" name="Google Shape;2097;p15"/>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98" name="Google Shape;2098;p15"/>
              <p:cNvGrpSpPr/>
              <p:nvPr/>
            </p:nvGrpSpPr>
            <p:grpSpPr>
              <a:xfrm>
                <a:off x="1791213" y="5405437"/>
                <a:ext cx="134227" cy="78867"/>
                <a:chOff x="1791213" y="5405437"/>
                <a:chExt cx="134227" cy="78867"/>
              </a:xfrm>
            </p:grpSpPr>
            <p:sp>
              <p:nvSpPr>
                <p:cNvPr id="2099" name="Google Shape;2099;p15"/>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0" name="Google Shape;2100;p15"/>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01" name="Google Shape;2101;p15"/>
              <p:cNvGrpSpPr/>
              <p:nvPr/>
            </p:nvGrpSpPr>
            <p:grpSpPr>
              <a:xfrm>
                <a:off x="1757267" y="5455729"/>
                <a:ext cx="202343" cy="99535"/>
                <a:chOff x="1757267" y="5455729"/>
                <a:chExt cx="202343" cy="99535"/>
              </a:xfrm>
            </p:grpSpPr>
            <p:sp>
              <p:nvSpPr>
                <p:cNvPr id="2102" name="Google Shape;2102;p15"/>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3" name="Google Shape;2103;p15"/>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04" name="Google Shape;2104;p15"/>
              <p:cNvGrpSpPr/>
              <p:nvPr/>
            </p:nvGrpSpPr>
            <p:grpSpPr>
              <a:xfrm>
                <a:off x="1931003" y="5526594"/>
                <a:ext cx="202596" cy="481393"/>
                <a:chOff x="1931003" y="5526594"/>
                <a:chExt cx="202596" cy="481393"/>
              </a:xfrm>
            </p:grpSpPr>
            <p:sp>
              <p:nvSpPr>
                <p:cNvPr id="2105" name="Google Shape;2105;p15"/>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6" name="Google Shape;2106;p15"/>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07" name="Google Shape;2107;p15"/>
              <p:cNvGrpSpPr/>
              <p:nvPr/>
            </p:nvGrpSpPr>
            <p:grpSpPr>
              <a:xfrm>
                <a:off x="1965235" y="5405437"/>
                <a:ext cx="134227" cy="78867"/>
                <a:chOff x="1965235" y="5405437"/>
                <a:chExt cx="134227" cy="78867"/>
              </a:xfrm>
            </p:grpSpPr>
            <p:sp>
              <p:nvSpPr>
                <p:cNvPr id="2108" name="Google Shape;2108;p15"/>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9" name="Google Shape;2109;p15"/>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0" name="Google Shape;2110;p15"/>
              <p:cNvGrpSpPr/>
              <p:nvPr/>
            </p:nvGrpSpPr>
            <p:grpSpPr>
              <a:xfrm>
                <a:off x="1931256" y="5455729"/>
                <a:ext cx="202281" cy="99535"/>
                <a:chOff x="1931256" y="5455729"/>
                <a:chExt cx="202281" cy="99535"/>
              </a:xfrm>
            </p:grpSpPr>
            <p:sp>
              <p:nvSpPr>
                <p:cNvPr id="2111" name="Google Shape;2111;p15"/>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12" name="Google Shape;2112;p15"/>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3" name="Google Shape;2113;p15"/>
              <p:cNvGrpSpPr/>
              <p:nvPr/>
            </p:nvGrpSpPr>
            <p:grpSpPr>
              <a:xfrm>
                <a:off x="2099210" y="5526690"/>
                <a:ext cx="202601" cy="481298"/>
                <a:chOff x="2099210" y="5526690"/>
                <a:chExt cx="202601" cy="481298"/>
              </a:xfrm>
            </p:grpSpPr>
            <p:sp>
              <p:nvSpPr>
                <p:cNvPr id="2114" name="Google Shape;2114;p15"/>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15" name="Google Shape;2115;p15"/>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6" name="Google Shape;2116;p15"/>
              <p:cNvGrpSpPr/>
              <p:nvPr/>
            </p:nvGrpSpPr>
            <p:grpSpPr>
              <a:xfrm>
                <a:off x="2133447" y="5405437"/>
                <a:ext cx="134227" cy="78867"/>
                <a:chOff x="2133447" y="5405437"/>
                <a:chExt cx="134227" cy="78867"/>
              </a:xfrm>
            </p:grpSpPr>
            <p:sp>
              <p:nvSpPr>
                <p:cNvPr id="2117" name="Google Shape;2117;p15"/>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18" name="Google Shape;2118;p15"/>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9" name="Google Shape;2119;p15"/>
              <p:cNvGrpSpPr/>
              <p:nvPr/>
            </p:nvGrpSpPr>
            <p:grpSpPr>
              <a:xfrm>
                <a:off x="2099467" y="5455729"/>
                <a:ext cx="202281" cy="99535"/>
                <a:chOff x="2099467" y="5455729"/>
                <a:chExt cx="202281" cy="99535"/>
              </a:xfrm>
            </p:grpSpPr>
            <p:sp>
              <p:nvSpPr>
                <p:cNvPr id="2120" name="Google Shape;2120;p15"/>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21" name="Google Shape;2121;p15"/>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22" name="Google Shape;2122;p15"/>
              <p:cNvGrpSpPr/>
              <p:nvPr/>
            </p:nvGrpSpPr>
            <p:grpSpPr>
              <a:xfrm>
                <a:off x="2273236" y="5521165"/>
                <a:ext cx="202596" cy="481393"/>
                <a:chOff x="2273236" y="5521165"/>
                <a:chExt cx="202596" cy="481393"/>
              </a:xfrm>
            </p:grpSpPr>
            <p:sp>
              <p:nvSpPr>
                <p:cNvPr id="2123" name="Google Shape;2123;p15"/>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24" name="Google Shape;2124;p15"/>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25" name="Google Shape;2125;p15"/>
              <p:cNvGrpSpPr/>
              <p:nvPr/>
            </p:nvGrpSpPr>
            <p:grpSpPr>
              <a:xfrm>
                <a:off x="2307373" y="5405437"/>
                <a:ext cx="134227" cy="78867"/>
                <a:chOff x="2307373" y="5405437"/>
                <a:chExt cx="134227" cy="78867"/>
              </a:xfrm>
            </p:grpSpPr>
            <p:sp>
              <p:nvSpPr>
                <p:cNvPr id="2126" name="Google Shape;2126;p15"/>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27" name="Google Shape;2127;p15"/>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28" name="Google Shape;2128;p15"/>
              <p:cNvGrpSpPr/>
              <p:nvPr/>
            </p:nvGrpSpPr>
            <p:grpSpPr>
              <a:xfrm>
                <a:off x="2273427" y="5455729"/>
                <a:ext cx="202310" cy="99535"/>
                <a:chOff x="2273427" y="5455729"/>
                <a:chExt cx="202310" cy="99535"/>
              </a:xfrm>
            </p:grpSpPr>
            <p:sp>
              <p:nvSpPr>
                <p:cNvPr id="2129" name="Google Shape;2129;p15"/>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0" name="Google Shape;2130;p15"/>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31" name="Google Shape;2131;p15"/>
              <p:cNvGrpSpPr/>
              <p:nvPr/>
            </p:nvGrpSpPr>
            <p:grpSpPr>
              <a:xfrm>
                <a:off x="1560766" y="5782817"/>
                <a:ext cx="928687" cy="481393"/>
                <a:chOff x="1560766" y="5782817"/>
                <a:chExt cx="928687" cy="481393"/>
              </a:xfrm>
            </p:grpSpPr>
            <p:sp>
              <p:nvSpPr>
                <p:cNvPr id="2132" name="Google Shape;2132;p15"/>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3" name="Google Shape;2133;p15"/>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34" name="Google Shape;2134;p15"/>
              <p:cNvGrpSpPr/>
              <p:nvPr/>
            </p:nvGrpSpPr>
            <p:grpSpPr>
              <a:xfrm>
                <a:off x="1724405" y="5870161"/>
                <a:ext cx="612267" cy="284988"/>
                <a:chOff x="1724405" y="5870161"/>
                <a:chExt cx="612267" cy="284988"/>
              </a:xfrm>
            </p:grpSpPr>
            <p:sp>
              <p:nvSpPr>
                <p:cNvPr id="2135" name="Google Shape;2135;p15"/>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6" name="Google Shape;2136;p15"/>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137" name="Google Shape;2137;p15"/>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38" name="Google Shape;2138;p15"/>
            <p:cNvGrpSpPr/>
            <p:nvPr/>
          </p:nvGrpSpPr>
          <p:grpSpPr>
            <a:xfrm>
              <a:off x="5140976" y="802510"/>
              <a:ext cx="1536327" cy="1421090"/>
              <a:chOff x="1560766" y="5405182"/>
              <a:chExt cx="928687" cy="859028"/>
            </a:xfrm>
          </p:grpSpPr>
          <p:grpSp>
            <p:nvGrpSpPr>
              <p:cNvPr id="2139" name="Google Shape;2139;p15"/>
              <p:cNvGrpSpPr/>
              <p:nvPr/>
            </p:nvGrpSpPr>
            <p:grpSpPr>
              <a:xfrm>
                <a:off x="1580864" y="5520975"/>
                <a:ext cx="202501" cy="481393"/>
                <a:chOff x="1580864" y="5520975"/>
                <a:chExt cx="202501" cy="481393"/>
              </a:xfrm>
            </p:grpSpPr>
            <p:sp>
              <p:nvSpPr>
                <p:cNvPr id="2140" name="Google Shape;2140;p15"/>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41" name="Google Shape;2141;p15"/>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2" name="Google Shape;2142;p15"/>
              <p:cNvGrpSpPr/>
              <p:nvPr/>
            </p:nvGrpSpPr>
            <p:grpSpPr>
              <a:xfrm>
                <a:off x="1615001" y="5405182"/>
                <a:ext cx="134227" cy="78931"/>
                <a:chOff x="1615001" y="5405182"/>
                <a:chExt cx="134227" cy="78931"/>
              </a:xfrm>
            </p:grpSpPr>
            <p:sp>
              <p:nvSpPr>
                <p:cNvPr id="2143" name="Google Shape;2143;p15"/>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44" name="Google Shape;2144;p15"/>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5" name="Google Shape;2145;p15"/>
              <p:cNvGrpSpPr/>
              <p:nvPr/>
            </p:nvGrpSpPr>
            <p:grpSpPr>
              <a:xfrm>
                <a:off x="1580941" y="5455538"/>
                <a:ext cx="202347" cy="99441"/>
                <a:chOff x="1580941" y="5455538"/>
                <a:chExt cx="202347" cy="99441"/>
              </a:xfrm>
            </p:grpSpPr>
            <p:sp>
              <p:nvSpPr>
                <p:cNvPr id="2146" name="Google Shape;2146;p15"/>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47" name="Google Shape;2147;p15"/>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8" name="Google Shape;2148;p15"/>
              <p:cNvGrpSpPr/>
              <p:nvPr/>
            </p:nvGrpSpPr>
            <p:grpSpPr>
              <a:xfrm>
                <a:off x="1757076" y="5521165"/>
                <a:ext cx="202596" cy="481393"/>
                <a:chOff x="1757076" y="5521165"/>
                <a:chExt cx="202596" cy="481393"/>
              </a:xfrm>
            </p:grpSpPr>
            <p:sp>
              <p:nvSpPr>
                <p:cNvPr id="2149" name="Google Shape;2149;p15"/>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0" name="Google Shape;2150;p15"/>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51" name="Google Shape;2151;p15"/>
              <p:cNvGrpSpPr/>
              <p:nvPr/>
            </p:nvGrpSpPr>
            <p:grpSpPr>
              <a:xfrm>
                <a:off x="1791213" y="5405437"/>
                <a:ext cx="134227" cy="78867"/>
                <a:chOff x="1791213" y="5405437"/>
                <a:chExt cx="134227" cy="78867"/>
              </a:xfrm>
            </p:grpSpPr>
            <p:sp>
              <p:nvSpPr>
                <p:cNvPr id="2152" name="Google Shape;2152;p15"/>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3" name="Google Shape;2153;p15"/>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54" name="Google Shape;2154;p15"/>
              <p:cNvGrpSpPr/>
              <p:nvPr/>
            </p:nvGrpSpPr>
            <p:grpSpPr>
              <a:xfrm>
                <a:off x="1757267" y="5455729"/>
                <a:ext cx="202343" cy="99535"/>
                <a:chOff x="1757267" y="5455729"/>
                <a:chExt cx="202343" cy="99535"/>
              </a:xfrm>
            </p:grpSpPr>
            <p:sp>
              <p:nvSpPr>
                <p:cNvPr id="2155" name="Google Shape;2155;p15"/>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6" name="Google Shape;2156;p15"/>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57" name="Google Shape;2157;p15"/>
              <p:cNvGrpSpPr/>
              <p:nvPr/>
            </p:nvGrpSpPr>
            <p:grpSpPr>
              <a:xfrm>
                <a:off x="1931003" y="5526594"/>
                <a:ext cx="202596" cy="481393"/>
                <a:chOff x="1931003" y="5526594"/>
                <a:chExt cx="202596" cy="481393"/>
              </a:xfrm>
            </p:grpSpPr>
            <p:sp>
              <p:nvSpPr>
                <p:cNvPr id="2158" name="Google Shape;2158;p15"/>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9" name="Google Shape;2159;p15"/>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0" name="Google Shape;2160;p15"/>
              <p:cNvGrpSpPr/>
              <p:nvPr/>
            </p:nvGrpSpPr>
            <p:grpSpPr>
              <a:xfrm>
                <a:off x="1965235" y="5405437"/>
                <a:ext cx="134227" cy="78867"/>
                <a:chOff x="1965235" y="5405437"/>
                <a:chExt cx="134227" cy="78867"/>
              </a:xfrm>
            </p:grpSpPr>
            <p:sp>
              <p:nvSpPr>
                <p:cNvPr id="2161" name="Google Shape;2161;p15"/>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2" name="Google Shape;2162;p15"/>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3" name="Google Shape;2163;p15"/>
              <p:cNvGrpSpPr/>
              <p:nvPr/>
            </p:nvGrpSpPr>
            <p:grpSpPr>
              <a:xfrm>
                <a:off x="1931256" y="5455729"/>
                <a:ext cx="202281" cy="99535"/>
                <a:chOff x="1931256" y="5455729"/>
                <a:chExt cx="202281" cy="99535"/>
              </a:xfrm>
            </p:grpSpPr>
            <p:sp>
              <p:nvSpPr>
                <p:cNvPr id="2164" name="Google Shape;2164;p15"/>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5" name="Google Shape;2165;p15"/>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6" name="Google Shape;2166;p15"/>
              <p:cNvGrpSpPr/>
              <p:nvPr/>
            </p:nvGrpSpPr>
            <p:grpSpPr>
              <a:xfrm>
                <a:off x="2099210" y="5526690"/>
                <a:ext cx="202601" cy="481298"/>
                <a:chOff x="2099210" y="5526690"/>
                <a:chExt cx="202601" cy="481298"/>
              </a:xfrm>
            </p:grpSpPr>
            <p:sp>
              <p:nvSpPr>
                <p:cNvPr id="2167" name="Google Shape;2167;p15"/>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8" name="Google Shape;2168;p15"/>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9" name="Google Shape;2169;p15"/>
              <p:cNvGrpSpPr/>
              <p:nvPr/>
            </p:nvGrpSpPr>
            <p:grpSpPr>
              <a:xfrm>
                <a:off x="2133447" y="5405437"/>
                <a:ext cx="134227" cy="78867"/>
                <a:chOff x="2133447" y="5405437"/>
                <a:chExt cx="134227" cy="78867"/>
              </a:xfrm>
            </p:grpSpPr>
            <p:sp>
              <p:nvSpPr>
                <p:cNvPr id="2170" name="Google Shape;2170;p15"/>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71" name="Google Shape;2171;p15"/>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2" name="Google Shape;2172;p15"/>
              <p:cNvGrpSpPr/>
              <p:nvPr/>
            </p:nvGrpSpPr>
            <p:grpSpPr>
              <a:xfrm>
                <a:off x="2099467" y="5455729"/>
                <a:ext cx="202281" cy="99535"/>
                <a:chOff x="2099467" y="5455729"/>
                <a:chExt cx="202281" cy="99535"/>
              </a:xfrm>
            </p:grpSpPr>
            <p:sp>
              <p:nvSpPr>
                <p:cNvPr id="2173" name="Google Shape;2173;p15"/>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74" name="Google Shape;2174;p15"/>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5" name="Google Shape;2175;p15"/>
              <p:cNvGrpSpPr/>
              <p:nvPr/>
            </p:nvGrpSpPr>
            <p:grpSpPr>
              <a:xfrm>
                <a:off x="2273236" y="5521165"/>
                <a:ext cx="202596" cy="481393"/>
                <a:chOff x="2273236" y="5521165"/>
                <a:chExt cx="202596" cy="481393"/>
              </a:xfrm>
            </p:grpSpPr>
            <p:sp>
              <p:nvSpPr>
                <p:cNvPr id="2176" name="Google Shape;2176;p15"/>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77" name="Google Shape;2177;p15"/>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8" name="Google Shape;2178;p15"/>
              <p:cNvGrpSpPr/>
              <p:nvPr/>
            </p:nvGrpSpPr>
            <p:grpSpPr>
              <a:xfrm>
                <a:off x="2307373" y="5405437"/>
                <a:ext cx="134227" cy="78867"/>
                <a:chOff x="2307373" y="5405437"/>
                <a:chExt cx="134227" cy="78867"/>
              </a:xfrm>
            </p:grpSpPr>
            <p:sp>
              <p:nvSpPr>
                <p:cNvPr id="2179" name="Google Shape;2179;p15"/>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0" name="Google Shape;2180;p15"/>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81" name="Google Shape;2181;p15"/>
              <p:cNvGrpSpPr/>
              <p:nvPr/>
            </p:nvGrpSpPr>
            <p:grpSpPr>
              <a:xfrm>
                <a:off x="2273427" y="5455729"/>
                <a:ext cx="202310" cy="99535"/>
                <a:chOff x="2273427" y="5455729"/>
                <a:chExt cx="202310" cy="99535"/>
              </a:xfrm>
            </p:grpSpPr>
            <p:sp>
              <p:nvSpPr>
                <p:cNvPr id="2182" name="Google Shape;2182;p15"/>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3" name="Google Shape;2183;p15"/>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84" name="Google Shape;2184;p15"/>
              <p:cNvGrpSpPr/>
              <p:nvPr/>
            </p:nvGrpSpPr>
            <p:grpSpPr>
              <a:xfrm>
                <a:off x="1560766" y="5782817"/>
                <a:ext cx="928687" cy="481393"/>
                <a:chOff x="1560766" y="5782817"/>
                <a:chExt cx="928687" cy="481393"/>
              </a:xfrm>
            </p:grpSpPr>
            <p:sp>
              <p:nvSpPr>
                <p:cNvPr id="2185" name="Google Shape;2185;p15"/>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6" name="Google Shape;2186;p15"/>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87" name="Google Shape;2187;p15"/>
              <p:cNvGrpSpPr/>
              <p:nvPr/>
            </p:nvGrpSpPr>
            <p:grpSpPr>
              <a:xfrm>
                <a:off x="1724405" y="5870161"/>
                <a:ext cx="612267" cy="284988"/>
                <a:chOff x="1724405" y="5870161"/>
                <a:chExt cx="612267" cy="284988"/>
              </a:xfrm>
            </p:grpSpPr>
            <p:sp>
              <p:nvSpPr>
                <p:cNvPr id="2188" name="Google Shape;2188;p15"/>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9" name="Google Shape;2189;p15"/>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190" name="Google Shape;2190;p15"/>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191" name="Google Shape;2191;p15"/>
          <p:cNvGrpSpPr/>
          <p:nvPr/>
        </p:nvGrpSpPr>
        <p:grpSpPr>
          <a:xfrm>
            <a:off x="632" y="2101550"/>
            <a:ext cx="784497" cy="915733"/>
            <a:chOff x="8127313" y="716372"/>
            <a:chExt cx="1477581" cy="1724761"/>
          </a:xfrm>
        </p:grpSpPr>
        <p:grpSp>
          <p:nvGrpSpPr>
            <p:cNvPr id="2192" name="Google Shape;2192;p15"/>
            <p:cNvGrpSpPr/>
            <p:nvPr/>
          </p:nvGrpSpPr>
          <p:grpSpPr>
            <a:xfrm flipH="1">
              <a:off x="8127313" y="730397"/>
              <a:ext cx="1477581" cy="1710736"/>
              <a:chOff x="8390004" y="456115"/>
              <a:chExt cx="904162" cy="1046834"/>
            </a:xfrm>
          </p:grpSpPr>
          <p:grpSp>
            <p:nvGrpSpPr>
              <p:cNvPr id="2193" name="Google Shape;2193;p15"/>
              <p:cNvGrpSpPr/>
              <p:nvPr/>
            </p:nvGrpSpPr>
            <p:grpSpPr>
              <a:xfrm>
                <a:off x="8390004" y="1344626"/>
                <a:ext cx="193429" cy="158323"/>
                <a:chOff x="8390004" y="1344626"/>
                <a:chExt cx="193429" cy="158323"/>
              </a:xfrm>
            </p:grpSpPr>
            <p:sp>
              <p:nvSpPr>
                <p:cNvPr id="2194" name="Google Shape;2194;p1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95" name="Google Shape;2195;p1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96" name="Google Shape;2196;p15"/>
              <p:cNvGrpSpPr/>
              <p:nvPr/>
            </p:nvGrpSpPr>
            <p:grpSpPr>
              <a:xfrm>
                <a:off x="8437418" y="1249718"/>
                <a:ext cx="235873" cy="221893"/>
                <a:chOff x="8437418" y="1249718"/>
                <a:chExt cx="235873" cy="221893"/>
              </a:xfrm>
            </p:grpSpPr>
            <p:sp>
              <p:nvSpPr>
                <p:cNvPr id="2197" name="Google Shape;2197;p1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98" name="Google Shape;2198;p1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199" name="Google Shape;2199;p1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0" name="Google Shape;2200;p1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01" name="Google Shape;2201;p15"/>
              <p:cNvGrpSpPr/>
              <p:nvPr/>
            </p:nvGrpSpPr>
            <p:grpSpPr>
              <a:xfrm>
                <a:off x="8433011" y="1095392"/>
                <a:ext cx="388579" cy="353169"/>
                <a:chOff x="8433011" y="1095392"/>
                <a:chExt cx="388579" cy="353169"/>
              </a:xfrm>
            </p:grpSpPr>
            <p:sp>
              <p:nvSpPr>
                <p:cNvPr id="2202" name="Google Shape;2202;p1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3" name="Google Shape;2203;p1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04" name="Google Shape;2204;p15"/>
              <p:cNvGrpSpPr/>
              <p:nvPr/>
            </p:nvGrpSpPr>
            <p:grpSpPr>
              <a:xfrm>
                <a:off x="8457991" y="456115"/>
                <a:ext cx="836175" cy="922341"/>
                <a:chOff x="8457991" y="456115"/>
                <a:chExt cx="836175" cy="922341"/>
              </a:xfrm>
            </p:grpSpPr>
            <p:sp>
              <p:nvSpPr>
                <p:cNvPr id="2205" name="Google Shape;2205;p1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6" name="Google Shape;2206;p1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07" name="Google Shape;2207;p15"/>
              <p:cNvGrpSpPr/>
              <p:nvPr/>
            </p:nvGrpSpPr>
            <p:grpSpPr>
              <a:xfrm>
                <a:off x="9017765" y="1062485"/>
                <a:ext cx="43394" cy="51843"/>
                <a:chOff x="9017765" y="1062485"/>
                <a:chExt cx="43394" cy="51843"/>
              </a:xfrm>
            </p:grpSpPr>
            <p:sp>
              <p:nvSpPr>
                <p:cNvPr id="2208" name="Google Shape;2208;p15"/>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9" name="Google Shape;2209;p1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10" name="Google Shape;2210;p15"/>
              <p:cNvGrpSpPr/>
              <p:nvPr/>
            </p:nvGrpSpPr>
            <p:grpSpPr>
              <a:xfrm>
                <a:off x="8715085" y="603328"/>
                <a:ext cx="436817" cy="522335"/>
                <a:chOff x="8715085" y="603328"/>
                <a:chExt cx="436817" cy="522335"/>
              </a:xfrm>
            </p:grpSpPr>
            <p:sp>
              <p:nvSpPr>
                <p:cNvPr id="2211" name="Google Shape;2211;p1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2" name="Google Shape;2212;p1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13" name="Google Shape;2213;p1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4" name="Google Shape;2214;p1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5" name="Google Shape;2215;p1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16" name="Google Shape;2216;p15"/>
            <p:cNvGrpSpPr/>
            <p:nvPr/>
          </p:nvGrpSpPr>
          <p:grpSpPr>
            <a:xfrm flipH="1">
              <a:off x="8127313" y="716372"/>
              <a:ext cx="1477581" cy="1710736"/>
              <a:chOff x="8390004" y="456115"/>
              <a:chExt cx="904162" cy="1046834"/>
            </a:xfrm>
          </p:grpSpPr>
          <p:grpSp>
            <p:nvGrpSpPr>
              <p:cNvPr id="2217" name="Google Shape;2217;p15"/>
              <p:cNvGrpSpPr/>
              <p:nvPr/>
            </p:nvGrpSpPr>
            <p:grpSpPr>
              <a:xfrm>
                <a:off x="8390004" y="1344626"/>
                <a:ext cx="193429" cy="158323"/>
                <a:chOff x="8390004" y="1344626"/>
                <a:chExt cx="193429" cy="158323"/>
              </a:xfrm>
            </p:grpSpPr>
            <p:sp>
              <p:nvSpPr>
                <p:cNvPr id="2218" name="Google Shape;2218;p1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9" name="Google Shape;2219;p1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20" name="Google Shape;2220;p15"/>
              <p:cNvGrpSpPr/>
              <p:nvPr/>
            </p:nvGrpSpPr>
            <p:grpSpPr>
              <a:xfrm>
                <a:off x="8437418" y="1249718"/>
                <a:ext cx="235873" cy="221893"/>
                <a:chOff x="8437418" y="1249718"/>
                <a:chExt cx="235873" cy="221893"/>
              </a:xfrm>
            </p:grpSpPr>
            <p:sp>
              <p:nvSpPr>
                <p:cNvPr id="2221" name="Google Shape;2221;p1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2" name="Google Shape;2222;p1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23" name="Google Shape;2223;p1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4" name="Google Shape;2224;p1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25" name="Google Shape;2225;p15"/>
              <p:cNvGrpSpPr/>
              <p:nvPr/>
            </p:nvGrpSpPr>
            <p:grpSpPr>
              <a:xfrm>
                <a:off x="8433011" y="1095392"/>
                <a:ext cx="388579" cy="353169"/>
                <a:chOff x="8433011" y="1095392"/>
                <a:chExt cx="388579" cy="353169"/>
              </a:xfrm>
            </p:grpSpPr>
            <p:sp>
              <p:nvSpPr>
                <p:cNvPr id="2226" name="Google Shape;2226;p1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7" name="Google Shape;2227;p1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28" name="Google Shape;2228;p15"/>
              <p:cNvGrpSpPr/>
              <p:nvPr/>
            </p:nvGrpSpPr>
            <p:grpSpPr>
              <a:xfrm>
                <a:off x="8457991" y="456115"/>
                <a:ext cx="836175" cy="922341"/>
                <a:chOff x="8457991" y="456115"/>
                <a:chExt cx="836175" cy="922341"/>
              </a:xfrm>
            </p:grpSpPr>
            <p:sp>
              <p:nvSpPr>
                <p:cNvPr id="2229" name="Google Shape;2229;p1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0" name="Google Shape;2230;p1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31" name="Google Shape;2231;p15"/>
              <p:cNvGrpSpPr/>
              <p:nvPr/>
            </p:nvGrpSpPr>
            <p:grpSpPr>
              <a:xfrm>
                <a:off x="9017765" y="1062485"/>
                <a:ext cx="43394" cy="51843"/>
                <a:chOff x="9017765" y="1062485"/>
                <a:chExt cx="43394" cy="51843"/>
              </a:xfrm>
            </p:grpSpPr>
            <p:sp>
              <p:nvSpPr>
                <p:cNvPr id="2232" name="Google Shape;2232;p15"/>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3" name="Google Shape;2233;p1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34" name="Google Shape;2234;p15"/>
              <p:cNvGrpSpPr/>
              <p:nvPr/>
            </p:nvGrpSpPr>
            <p:grpSpPr>
              <a:xfrm>
                <a:off x="8715085" y="603328"/>
                <a:ext cx="436817" cy="522335"/>
                <a:chOff x="8715085" y="603328"/>
                <a:chExt cx="436817" cy="522335"/>
              </a:xfrm>
            </p:grpSpPr>
            <p:sp>
              <p:nvSpPr>
                <p:cNvPr id="2235" name="Google Shape;2235;p1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6" name="Google Shape;2236;p1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37" name="Google Shape;2237;p1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8" name="Google Shape;2238;p1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9" name="Google Shape;2239;p1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56284023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015 Station Rotation">
  <p:cSld name="015 Station Rotation">
    <p:spTree>
      <p:nvGrpSpPr>
        <p:cNvPr id="1" name="Shape 2240"/>
        <p:cNvGrpSpPr/>
        <p:nvPr/>
      </p:nvGrpSpPr>
      <p:grpSpPr>
        <a:xfrm>
          <a:off x="0" y="0"/>
          <a:ext cx="0" cy="0"/>
          <a:chOff x="0" y="0"/>
          <a:chExt cx="0" cy="0"/>
        </a:xfrm>
      </p:grpSpPr>
      <p:sp>
        <p:nvSpPr>
          <p:cNvPr id="2241" name="Google Shape;2241;p16"/>
          <p:cNvSpPr/>
          <p:nvPr/>
        </p:nvSpPr>
        <p:spPr>
          <a:xfrm rot="-2700000">
            <a:off x="9648668" y="1020991"/>
            <a:ext cx="1593938" cy="16101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2" name="Google Shape;2242;p16"/>
          <p:cNvSpPr/>
          <p:nvPr/>
        </p:nvSpPr>
        <p:spPr>
          <a:xfrm rot="2125079">
            <a:off x="7521054" y="1133887"/>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3" name="Google Shape;2243;p16"/>
          <p:cNvSpPr/>
          <p:nvPr/>
        </p:nvSpPr>
        <p:spPr>
          <a:xfrm rot="-2454863">
            <a:off x="5371645" y="1086577"/>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4" name="Google Shape;2244;p16"/>
          <p:cNvSpPr/>
          <p:nvPr/>
        </p:nvSpPr>
        <p:spPr>
          <a:xfrm rot="2341434">
            <a:off x="3164568" y="1070993"/>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5" name="Google Shape;2245;p16"/>
          <p:cNvSpPr/>
          <p:nvPr/>
        </p:nvSpPr>
        <p:spPr>
          <a:xfrm rot="-2700000">
            <a:off x="905852" y="5065374"/>
            <a:ext cx="1593938" cy="16101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6" name="Google Shape;2246;p16"/>
          <p:cNvSpPr/>
          <p:nvPr/>
        </p:nvSpPr>
        <p:spPr>
          <a:xfrm rot="2125079">
            <a:off x="886838" y="4072237"/>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7" name="Google Shape;2247;p16"/>
          <p:cNvSpPr/>
          <p:nvPr/>
        </p:nvSpPr>
        <p:spPr>
          <a:xfrm rot="2341434">
            <a:off x="922068" y="1942476"/>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8" name="Google Shape;2248;p16"/>
          <p:cNvSpPr/>
          <p:nvPr/>
        </p:nvSpPr>
        <p:spPr>
          <a:xfrm rot="-2454863">
            <a:off x="893062" y="2980110"/>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9" name="Google Shape;2249;p16"/>
          <p:cNvSpPr/>
          <p:nvPr/>
        </p:nvSpPr>
        <p:spPr>
          <a:xfrm>
            <a:off x="2986100" y="2252614"/>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0" name="Google Shape;2250;p16"/>
          <p:cNvSpPr/>
          <p:nvPr/>
        </p:nvSpPr>
        <p:spPr>
          <a:xfrm>
            <a:off x="7363079" y="2252614"/>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1" name="Google Shape;2251;p16"/>
          <p:cNvSpPr/>
          <p:nvPr/>
        </p:nvSpPr>
        <p:spPr>
          <a:xfrm>
            <a:off x="5174680" y="2252615"/>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2" name="Google Shape;2252;p16"/>
          <p:cNvSpPr/>
          <p:nvPr/>
        </p:nvSpPr>
        <p:spPr>
          <a:xfrm>
            <a:off x="9551478" y="2242233"/>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3" name="Google Shape;2253;p16"/>
          <p:cNvSpPr/>
          <p:nvPr/>
        </p:nvSpPr>
        <p:spPr>
          <a:xfrm>
            <a:off x="2921318"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1</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4" name="Google Shape;2254;p16"/>
          <p:cNvSpPr/>
          <p:nvPr/>
        </p:nvSpPr>
        <p:spPr>
          <a:xfrm>
            <a:off x="646750" y="2431121"/>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1</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5" name="Google Shape;2255;p16"/>
          <p:cNvSpPr/>
          <p:nvPr/>
        </p:nvSpPr>
        <p:spPr>
          <a:xfrm>
            <a:off x="646750" y="3481118"/>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2</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6" name="Google Shape;2256;p16"/>
          <p:cNvSpPr/>
          <p:nvPr/>
        </p:nvSpPr>
        <p:spPr>
          <a:xfrm>
            <a:off x="646750" y="4531116"/>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3</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7" name="Google Shape;2257;p16"/>
          <p:cNvSpPr/>
          <p:nvPr/>
        </p:nvSpPr>
        <p:spPr>
          <a:xfrm>
            <a:off x="646750" y="5581162"/>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4</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8" name="Google Shape;2258;p16"/>
          <p:cNvSpPr/>
          <p:nvPr/>
        </p:nvSpPr>
        <p:spPr>
          <a:xfrm>
            <a:off x="5102610"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2</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9" name="Google Shape;2259;p16"/>
          <p:cNvSpPr/>
          <p:nvPr/>
        </p:nvSpPr>
        <p:spPr>
          <a:xfrm>
            <a:off x="7283901"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3</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60" name="Google Shape;2260;p16"/>
          <p:cNvSpPr/>
          <p:nvPr/>
        </p:nvSpPr>
        <p:spPr>
          <a:xfrm>
            <a:off x="9465193"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4</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61" name="Google Shape;2261;p16"/>
          <p:cNvSpPr/>
          <p:nvPr/>
        </p:nvSpPr>
        <p:spPr>
          <a:xfrm>
            <a:off x="2986100" y="3338931"/>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2" name="Google Shape;2262;p16"/>
          <p:cNvSpPr/>
          <p:nvPr/>
        </p:nvSpPr>
        <p:spPr>
          <a:xfrm>
            <a:off x="7363079" y="3338931"/>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3" name="Google Shape;2263;p16"/>
          <p:cNvSpPr/>
          <p:nvPr/>
        </p:nvSpPr>
        <p:spPr>
          <a:xfrm>
            <a:off x="5174680" y="3338931"/>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4" name="Google Shape;2264;p16"/>
          <p:cNvSpPr/>
          <p:nvPr/>
        </p:nvSpPr>
        <p:spPr>
          <a:xfrm>
            <a:off x="9551478" y="3328550"/>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5" name="Google Shape;2265;p16"/>
          <p:cNvSpPr/>
          <p:nvPr/>
        </p:nvSpPr>
        <p:spPr>
          <a:xfrm>
            <a:off x="2986100" y="4435631"/>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6" name="Google Shape;2266;p16"/>
          <p:cNvSpPr/>
          <p:nvPr/>
        </p:nvSpPr>
        <p:spPr>
          <a:xfrm>
            <a:off x="7363079" y="4435631"/>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7" name="Google Shape;2267;p16"/>
          <p:cNvSpPr/>
          <p:nvPr/>
        </p:nvSpPr>
        <p:spPr>
          <a:xfrm>
            <a:off x="5174680" y="4435631"/>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8" name="Google Shape;2268;p16"/>
          <p:cNvSpPr/>
          <p:nvPr/>
        </p:nvSpPr>
        <p:spPr>
          <a:xfrm>
            <a:off x="9551478" y="4425250"/>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9" name="Google Shape;2269;p16"/>
          <p:cNvSpPr/>
          <p:nvPr/>
        </p:nvSpPr>
        <p:spPr>
          <a:xfrm>
            <a:off x="2986100" y="5521947"/>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0" name="Google Shape;2270;p16"/>
          <p:cNvSpPr/>
          <p:nvPr/>
        </p:nvSpPr>
        <p:spPr>
          <a:xfrm>
            <a:off x="7363079" y="5521948"/>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1" name="Google Shape;2271;p16"/>
          <p:cNvSpPr/>
          <p:nvPr/>
        </p:nvSpPr>
        <p:spPr>
          <a:xfrm>
            <a:off x="5174680" y="5521948"/>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2" name="Google Shape;2272;p16"/>
          <p:cNvSpPr/>
          <p:nvPr/>
        </p:nvSpPr>
        <p:spPr>
          <a:xfrm>
            <a:off x="9551478" y="5511567"/>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73" name="Google Shape;2273;p16"/>
          <p:cNvGrpSpPr/>
          <p:nvPr/>
        </p:nvGrpSpPr>
        <p:grpSpPr>
          <a:xfrm rot="-142713" flipH="1">
            <a:off x="933069" y="1182165"/>
            <a:ext cx="923556" cy="1093403"/>
            <a:chOff x="15662019" y="7573647"/>
            <a:chExt cx="1385387" cy="1640167"/>
          </a:xfrm>
        </p:grpSpPr>
        <p:grpSp>
          <p:nvGrpSpPr>
            <p:cNvPr id="2274" name="Google Shape;2274;p16"/>
            <p:cNvGrpSpPr/>
            <p:nvPr/>
          </p:nvGrpSpPr>
          <p:grpSpPr>
            <a:xfrm>
              <a:off x="15662019" y="7580072"/>
              <a:ext cx="1385387" cy="1633742"/>
              <a:chOff x="4444301" y="5303307"/>
              <a:chExt cx="837446" cy="987573"/>
            </a:xfrm>
          </p:grpSpPr>
          <p:grpSp>
            <p:nvGrpSpPr>
              <p:cNvPr id="2275" name="Google Shape;2275;p16"/>
              <p:cNvGrpSpPr/>
              <p:nvPr/>
            </p:nvGrpSpPr>
            <p:grpSpPr>
              <a:xfrm>
                <a:off x="4447958" y="5864581"/>
                <a:ext cx="411276" cy="403725"/>
                <a:chOff x="4447958" y="5864581"/>
                <a:chExt cx="411276" cy="403725"/>
              </a:xfrm>
            </p:grpSpPr>
            <p:sp>
              <p:nvSpPr>
                <p:cNvPr id="2276" name="Google Shape;2276;p1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7" name="Google Shape;2277;p1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78" name="Google Shape;2278;p16"/>
              <p:cNvGrpSpPr/>
              <p:nvPr/>
            </p:nvGrpSpPr>
            <p:grpSpPr>
              <a:xfrm>
                <a:off x="4444301" y="6116630"/>
                <a:ext cx="191552" cy="174250"/>
                <a:chOff x="4444301" y="6116630"/>
                <a:chExt cx="191552" cy="174250"/>
              </a:xfrm>
            </p:grpSpPr>
            <p:sp>
              <p:nvSpPr>
                <p:cNvPr id="2279" name="Google Shape;2279;p1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0" name="Google Shape;2280;p1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81" name="Google Shape;2281;p16"/>
              <p:cNvGrpSpPr/>
              <p:nvPr/>
            </p:nvGrpSpPr>
            <p:grpSpPr>
              <a:xfrm>
                <a:off x="4462311" y="5636933"/>
                <a:ext cx="572525" cy="575651"/>
                <a:chOff x="4462311" y="5636933"/>
                <a:chExt cx="572525" cy="575651"/>
              </a:xfrm>
            </p:grpSpPr>
            <p:sp>
              <p:nvSpPr>
                <p:cNvPr id="2282" name="Google Shape;2282;p1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3" name="Google Shape;2283;p1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84" name="Google Shape;2284;p16"/>
              <p:cNvGrpSpPr/>
              <p:nvPr/>
            </p:nvGrpSpPr>
            <p:grpSpPr>
              <a:xfrm>
                <a:off x="4751814" y="5483009"/>
                <a:ext cx="402028" cy="354862"/>
                <a:chOff x="4751814" y="5483009"/>
                <a:chExt cx="402028" cy="354862"/>
              </a:xfrm>
            </p:grpSpPr>
            <p:sp>
              <p:nvSpPr>
                <p:cNvPr id="2285" name="Google Shape;2285;p1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6" name="Google Shape;2286;p1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87" name="Google Shape;2287;p16"/>
              <p:cNvGrpSpPr/>
              <p:nvPr/>
            </p:nvGrpSpPr>
            <p:grpSpPr>
              <a:xfrm>
                <a:off x="4865542" y="5303307"/>
                <a:ext cx="416205" cy="387402"/>
                <a:chOff x="4865542" y="5303307"/>
                <a:chExt cx="416205" cy="387402"/>
              </a:xfrm>
            </p:grpSpPr>
            <p:sp>
              <p:nvSpPr>
                <p:cNvPr id="2288" name="Google Shape;2288;p1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9" name="Google Shape;2289;p1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90" name="Google Shape;2290;p16"/>
              <p:cNvGrpSpPr/>
              <p:nvPr/>
            </p:nvGrpSpPr>
            <p:grpSpPr>
              <a:xfrm>
                <a:off x="4804248" y="5401592"/>
                <a:ext cx="421233" cy="357222"/>
                <a:chOff x="4804248" y="5401592"/>
                <a:chExt cx="421233" cy="357222"/>
              </a:xfrm>
            </p:grpSpPr>
            <p:sp>
              <p:nvSpPr>
                <p:cNvPr id="2291" name="Google Shape;2291;p1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2" name="Google Shape;2292;p1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93" name="Google Shape;2293;p16"/>
              <p:cNvGrpSpPr/>
              <p:nvPr/>
            </p:nvGrpSpPr>
            <p:grpSpPr>
              <a:xfrm>
                <a:off x="4680264" y="5562151"/>
                <a:ext cx="421201" cy="357254"/>
                <a:chOff x="4680264" y="5562151"/>
                <a:chExt cx="421201" cy="357254"/>
              </a:xfrm>
            </p:grpSpPr>
            <p:sp>
              <p:nvSpPr>
                <p:cNvPr id="2294" name="Google Shape;2294;p1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5" name="Google Shape;2295;p1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96" name="Google Shape;2296;p1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97" name="Google Shape;2297;p16"/>
              <p:cNvGrpSpPr/>
              <p:nvPr/>
            </p:nvGrpSpPr>
            <p:grpSpPr>
              <a:xfrm>
                <a:off x="4661227" y="5807423"/>
                <a:ext cx="195857" cy="208030"/>
                <a:chOff x="4661227" y="5807423"/>
                <a:chExt cx="195857" cy="208030"/>
              </a:xfrm>
            </p:grpSpPr>
            <p:sp>
              <p:nvSpPr>
                <p:cNvPr id="2298" name="Google Shape;2298;p1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9" name="Google Shape;2299;p1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00" name="Google Shape;2300;p1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01" name="Google Shape;2301;p16"/>
            <p:cNvGrpSpPr/>
            <p:nvPr/>
          </p:nvGrpSpPr>
          <p:grpSpPr>
            <a:xfrm>
              <a:off x="15662019" y="7573647"/>
              <a:ext cx="1385387" cy="1633742"/>
              <a:chOff x="4444301" y="5303307"/>
              <a:chExt cx="837446" cy="987573"/>
            </a:xfrm>
          </p:grpSpPr>
          <p:grpSp>
            <p:nvGrpSpPr>
              <p:cNvPr id="2302" name="Google Shape;2302;p16"/>
              <p:cNvGrpSpPr/>
              <p:nvPr/>
            </p:nvGrpSpPr>
            <p:grpSpPr>
              <a:xfrm>
                <a:off x="4447958" y="5864581"/>
                <a:ext cx="411276" cy="403725"/>
                <a:chOff x="4447958" y="5864581"/>
                <a:chExt cx="411276" cy="403725"/>
              </a:xfrm>
            </p:grpSpPr>
            <p:sp>
              <p:nvSpPr>
                <p:cNvPr id="2303" name="Google Shape;2303;p1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04" name="Google Shape;2304;p1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05" name="Google Shape;2305;p16"/>
              <p:cNvGrpSpPr/>
              <p:nvPr/>
            </p:nvGrpSpPr>
            <p:grpSpPr>
              <a:xfrm>
                <a:off x="4444301" y="6116630"/>
                <a:ext cx="191552" cy="174250"/>
                <a:chOff x="4444301" y="6116630"/>
                <a:chExt cx="191552" cy="174250"/>
              </a:xfrm>
            </p:grpSpPr>
            <p:sp>
              <p:nvSpPr>
                <p:cNvPr id="2306" name="Google Shape;2306;p1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07" name="Google Shape;2307;p1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08" name="Google Shape;2308;p16"/>
              <p:cNvGrpSpPr/>
              <p:nvPr/>
            </p:nvGrpSpPr>
            <p:grpSpPr>
              <a:xfrm>
                <a:off x="4462311" y="5636933"/>
                <a:ext cx="572525" cy="575651"/>
                <a:chOff x="4462311" y="5636933"/>
                <a:chExt cx="572525" cy="575651"/>
              </a:xfrm>
            </p:grpSpPr>
            <p:sp>
              <p:nvSpPr>
                <p:cNvPr id="2309" name="Google Shape;2309;p1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0" name="Google Shape;2310;p1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1" name="Google Shape;2311;p16"/>
              <p:cNvGrpSpPr/>
              <p:nvPr/>
            </p:nvGrpSpPr>
            <p:grpSpPr>
              <a:xfrm>
                <a:off x="4751814" y="5483009"/>
                <a:ext cx="402028" cy="354862"/>
                <a:chOff x="4751814" y="5483009"/>
                <a:chExt cx="402028" cy="354862"/>
              </a:xfrm>
            </p:grpSpPr>
            <p:sp>
              <p:nvSpPr>
                <p:cNvPr id="2312" name="Google Shape;2312;p1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3" name="Google Shape;2313;p1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4" name="Google Shape;2314;p16"/>
              <p:cNvGrpSpPr/>
              <p:nvPr/>
            </p:nvGrpSpPr>
            <p:grpSpPr>
              <a:xfrm>
                <a:off x="4865542" y="5303307"/>
                <a:ext cx="416205" cy="387402"/>
                <a:chOff x="4865542" y="5303307"/>
                <a:chExt cx="416205" cy="387402"/>
              </a:xfrm>
            </p:grpSpPr>
            <p:sp>
              <p:nvSpPr>
                <p:cNvPr id="2315" name="Google Shape;2315;p1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6" name="Google Shape;2316;p1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7" name="Google Shape;2317;p16"/>
              <p:cNvGrpSpPr/>
              <p:nvPr/>
            </p:nvGrpSpPr>
            <p:grpSpPr>
              <a:xfrm>
                <a:off x="4804248" y="5401592"/>
                <a:ext cx="421233" cy="357222"/>
                <a:chOff x="4804248" y="5401592"/>
                <a:chExt cx="421233" cy="357222"/>
              </a:xfrm>
            </p:grpSpPr>
            <p:sp>
              <p:nvSpPr>
                <p:cNvPr id="2318" name="Google Shape;2318;p1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9" name="Google Shape;2319;p1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20" name="Google Shape;2320;p16"/>
              <p:cNvGrpSpPr/>
              <p:nvPr/>
            </p:nvGrpSpPr>
            <p:grpSpPr>
              <a:xfrm>
                <a:off x="4680264" y="5562151"/>
                <a:ext cx="421201" cy="357254"/>
                <a:chOff x="4680264" y="5562151"/>
                <a:chExt cx="421201" cy="357254"/>
              </a:xfrm>
            </p:grpSpPr>
            <p:sp>
              <p:nvSpPr>
                <p:cNvPr id="2321" name="Google Shape;2321;p1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22" name="Google Shape;2322;p1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23" name="Google Shape;2323;p1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324" name="Google Shape;2324;p16"/>
              <p:cNvGrpSpPr/>
              <p:nvPr/>
            </p:nvGrpSpPr>
            <p:grpSpPr>
              <a:xfrm>
                <a:off x="4661227" y="5807423"/>
                <a:ext cx="195857" cy="208030"/>
                <a:chOff x="4661227" y="5807423"/>
                <a:chExt cx="195857" cy="208030"/>
              </a:xfrm>
            </p:grpSpPr>
            <p:sp>
              <p:nvSpPr>
                <p:cNvPr id="2325" name="Google Shape;2325;p1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26" name="Google Shape;2326;p1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27" name="Google Shape;2327;p1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192646230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016 Choice Board">
  <p:cSld name="016 Choice Board">
    <p:spTree>
      <p:nvGrpSpPr>
        <p:cNvPr id="1" name="Shape 2328"/>
        <p:cNvGrpSpPr/>
        <p:nvPr/>
      </p:nvGrpSpPr>
      <p:grpSpPr>
        <a:xfrm>
          <a:off x="0" y="0"/>
          <a:ext cx="0" cy="0"/>
          <a:chOff x="0" y="0"/>
          <a:chExt cx="0" cy="0"/>
        </a:xfrm>
      </p:grpSpPr>
      <p:sp>
        <p:nvSpPr>
          <p:cNvPr id="2329" name="Google Shape;2329;p17"/>
          <p:cNvSpPr/>
          <p:nvPr/>
        </p:nvSpPr>
        <p:spPr>
          <a:xfrm>
            <a:off x="868759"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0" name="Google Shape;2330;p17"/>
          <p:cNvSpPr/>
          <p:nvPr/>
        </p:nvSpPr>
        <p:spPr>
          <a:xfrm>
            <a:off x="3538927"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1" name="Google Shape;2331;p17"/>
          <p:cNvSpPr/>
          <p:nvPr/>
        </p:nvSpPr>
        <p:spPr>
          <a:xfrm>
            <a:off x="6209095"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2" name="Google Shape;2332;p17"/>
          <p:cNvSpPr/>
          <p:nvPr/>
        </p:nvSpPr>
        <p:spPr>
          <a:xfrm>
            <a:off x="8879263"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3" name="Google Shape;2333;p17"/>
          <p:cNvSpPr/>
          <p:nvPr/>
        </p:nvSpPr>
        <p:spPr>
          <a:xfrm>
            <a:off x="868759"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4" name="Google Shape;2334;p17"/>
          <p:cNvSpPr/>
          <p:nvPr/>
        </p:nvSpPr>
        <p:spPr>
          <a:xfrm>
            <a:off x="3538927"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5" name="Google Shape;2335;p17"/>
          <p:cNvSpPr/>
          <p:nvPr/>
        </p:nvSpPr>
        <p:spPr>
          <a:xfrm>
            <a:off x="6209095"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6" name="Google Shape;2336;p17"/>
          <p:cNvSpPr/>
          <p:nvPr/>
        </p:nvSpPr>
        <p:spPr>
          <a:xfrm>
            <a:off x="8879263"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7" name="Google Shape;2337;p17"/>
          <p:cNvSpPr/>
          <p:nvPr/>
        </p:nvSpPr>
        <p:spPr>
          <a:xfrm>
            <a:off x="868759"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8" name="Google Shape;2338;p17"/>
          <p:cNvSpPr/>
          <p:nvPr/>
        </p:nvSpPr>
        <p:spPr>
          <a:xfrm>
            <a:off x="3538927"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9" name="Google Shape;2339;p17"/>
          <p:cNvSpPr/>
          <p:nvPr/>
        </p:nvSpPr>
        <p:spPr>
          <a:xfrm>
            <a:off x="6209095"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0" name="Google Shape;2340;p17"/>
          <p:cNvSpPr/>
          <p:nvPr/>
        </p:nvSpPr>
        <p:spPr>
          <a:xfrm>
            <a:off x="8879263"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1" name="Google Shape;2341;p17"/>
          <p:cNvSpPr/>
          <p:nvPr/>
        </p:nvSpPr>
        <p:spPr>
          <a:xfrm>
            <a:off x="868759"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2" name="Google Shape;2342;p17"/>
          <p:cNvSpPr/>
          <p:nvPr/>
        </p:nvSpPr>
        <p:spPr>
          <a:xfrm>
            <a:off x="3538927"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3" name="Google Shape;2343;p17"/>
          <p:cNvSpPr/>
          <p:nvPr/>
        </p:nvSpPr>
        <p:spPr>
          <a:xfrm>
            <a:off x="6209095"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4" name="Google Shape;2344;p17"/>
          <p:cNvSpPr/>
          <p:nvPr/>
        </p:nvSpPr>
        <p:spPr>
          <a:xfrm>
            <a:off x="8879263"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5" name="Google Shape;2345;p17"/>
          <p:cNvSpPr/>
          <p:nvPr/>
        </p:nvSpPr>
        <p:spPr>
          <a:xfrm>
            <a:off x="943807" y="1976950"/>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46" name="Google Shape;2346;p17" descr="Eye outline"/>
          <p:cNvGrpSpPr/>
          <p:nvPr/>
        </p:nvGrpSpPr>
        <p:grpSpPr>
          <a:xfrm>
            <a:off x="3626425" y="1978337"/>
            <a:ext cx="270927" cy="152832"/>
            <a:chOff x="2017451" y="997371"/>
            <a:chExt cx="742944" cy="419100"/>
          </a:xfrm>
        </p:grpSpPr>
        <p:sp>
          <p:nvSpPr>
            <p:cNvPr id="2347" name="Google Shape;2347;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8" name="Google Shape;2348;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49" name="Google Shape;2349;p17" descr="Ear outline"/>
          <p:cNvGrpSpPr/>
          <p:nvPr/>
        </p:nvGrpSpPr>
        <p:grpSpPr>
          <a:xfrm>
            <a:off x="6257091" y="1979346"/>
            <a:ext cx="173020" cy="232803"/>
            <a:chOff x="5019702" y="2885850"/>
            <a:chExt cx="474460" cy="638400"/>
          </a:xfrm>
        </p:grpSpPr>
        <p:sp>
          <p:nvSpPr>
            <p:cNvPr id="2350" name="Google Shape;2350;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1" name="Google Shape;2351;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52" name="Google Shape;2352;p17"/>
          <p:cNvSpPr/>
          <p:nvPr/>
        </p:nvSpPr>
        <p:spPr>
          <a:xfrm>
            <a:off x="8972468" y="1999594"/>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53" name="Google Shape;2353;p17" descr="Ear outline"/>
          <p:cNvGrpSpPr/>
          <p:nvPr/>
        </p:nvGrpSpPr>
        <p:grpSpPr>
          <a:xfrm>
            <a:off x="974559" y="3099000"/>
            <a:ext cx="173020" cy="232803"/>
            <a:chOff x="5019702" y="2885850"/>
            <a:chExt cx="474460" cy="638400"/>
          </a:xfrm>
        </p:grpSpPr>
        <p:sp>
          <p:nvSpPr>
            <p:cNvPr id="2354" name="Google Shape;2354;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5" name="Google Shape;2355;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56" name="Google Shape;2356;p17" descr="Ear outline"/>
          <p:cNvGrpSpPr/>
          <p:nvPr/>
        </p:nvGrpSpPr>
        <p:grpSpPr>
          <a:xfrm>
            <a:off x="8972435" y="4263720"/>
            <a:ext cx="173020" cy="232803"/>
            <a:chOff x="5019702" y="2885850"/>
            <a:chExt cx="474460" cy="638400"/>
          </a:xfrm>
        </p:grpSpPr>
        <p:sp>
          <p:nvSpPr>
            <p:cNvPr id="2357" name="Google Shape;2357;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8" name="Google Shape;2358;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59" name="Google Shape;2359;p17" descr="Ear outline"/>
          <p:cNvGrpSpPr/>
          <p:nvPr/>
        </p:nvGrpSpPr>
        <p:grpSpPr>
          <a:xfrm>
            <a:off x="3626404" y="5389027"/>
            <a:ext cx="173020" cy="232803"/>
            <a:chOff x="5019702" y="2885850"/>
            <a:chExt cx="474460" cy="638400"/>
          </a:xfrm>
        </p:grpSpPr>
        <p:sp>
          <p:nvSpPr>
            <p:cNvPr id="2360" name="Google Shape;2360;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1" name="Google Shape;2361;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62" name="Google Shape;2362;p17" descr="Eye outline"/>
          <p:cNvGrpSpPr/>
          <p:nvPr/>
        </p:nvGrpSpPr>
        <p:grpSpPr>
          <a:xfrm>
            <a:off x="8975675" y="3099007"/>
            <a:ext cx="270927" cy="152832"/>
            <a:chOff x="2017451" y="997371"/>
            <a:chExt cx="742944" cy="419100"/>
          </a:xfrm>
        </p:grpSpPr>
        <p:sp>
          <p:nvSpPr>
            <p:cNvPr id="2363" name="Google Shape;2363;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4" name="Google Shape;2364;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65" name="Google Shape;2365;p17" descr="Eye outline"/>
          <p:cNvGrpSpPr/>
          <p:nvPr/>
        </p:nvGrpSpPr>
        <p:grpSpPr>
          <a:xfrm>
            <a:off x="925624" y="4252011"/>
            <a:ext cx="270927" cy="152832"/>
            <a:chOff x="2017451" y="997371"/>
            <a:chExt cx="742944" cy="419100"/>
          </a:xfrm>
        </p:grpSpPr>
        <p:sp>
          <p:nvSpPr>
            <p:cNvPr id="2366" name="Google Shape;2366;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7" name="Google Shape;2367;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68" name="Google Shape;2368;p17" descr="Eye outline"/>
          <p:cNvGrpSpPr/>
          <p:nvPr/>
        </p:nvGrpSpPr>
        <p:grpSpPr>
          <a:xfrm>
            <a:off x="6257112" y="5370620"/>
            <a:ext cx="270927" cy="152832"/>
            <a:chOff x="2017451" y="997371"/>
            <a:chExt cx="742944" cy="419100"/>
          </a:xfrm>
        </p:grpSpPr>
        <p:sp>
          <p:nvSpPr>
            <p:cNvPr id="2369" name="Google Shape;2369;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0" name="Google Shape;2370;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71" name="Google Shape;2371;p17"/>
          <p:cNvSpPr/>
          <p:nvPr/>
        </p:nvSpPr>
        <p:spPr>
          <a:xfrm>
            <a:off x="3623218" y="3076557"/>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2" name="Google Shape;2372;p17"/>
          <p:cNvSpPr/>
          <p:nvPr/>
        </p:nvSpPr>
        <p:spPr>
          <a:xfrm>
            <a:off x="6257123" y="4241278"/>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3" name="Google Shape;2373;p17"/>
          <p:cNvSpPr/>
          <p:nvPr/>
        </p:nvSpPr>
        <p:spPr>
          <a:xfrm>
            <a:off x="922417" y="5366584"/>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4" name="Google Shape;2374;p17"/>
          <p:cNvSpPr/>
          <p:nvPr/>
        </p:nvSpPr>
        <p:spPr>
          <a:xfrm>
            <a:off x="6258414" y="3090511"/>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5" name="Google Shape;2375;p17"/>
          <p:cNvSpPr/>
          <p:nvPr/>
        </p:nvSpPr>
        <p:spPr>
          <a:xfrm>
            <a:off x="3595652" y="4235448"/>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6" name="Google Shape;2376;p17"/>
          <p:cNvSpPr/>
          <p:nvPr/>
        </p:nvSpPr>
        <p:spPr>
          <a:xfrm>
            <a:off x="8941683" y="5369233"/>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7" name="Google Shape;2377;p17"/>
          <p:cNvSpPr/>
          <p:nvPr/>
        </p:nvSpPr>
        <p:spPr>
          <a:xfrm>
            <a:off x="10825800" y="5760966"/>
            <a:ext cx="778210" cy="66557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78" name="Google Shape;2378;p17"/>
          <p:cNvSpPr/>
          <p:nvPr/>
        </p:nvSpPr>
        <p:spPr>
          <a:xfrm>
            <a:off x="678399" y="5780433"/>
            <a:ext cx="658581" cy="665297"/>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79" name="Google Shape;2379;p17"/>
          <p:cNvSpPr/>
          <p:nvPr/>
        </p:nvSpPr>
        <p:spPr>
          <a:xfrm rot="5230440">
            <a:off x="10739297" y="1652590"/>
            <a:ext cx="882576" cy="804320"/>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380" name="Google Shape;2380;p17"/>
          <p:cNvGrpSpPr/>
          <p:nvPr/>
        </p:nvGrpSpPr>
        <p:grpSpPr>
          <a:xfrm>
            <a:off x="460790" y="414621"/>
            <a:ext cx="1093803" cy="1140530"/>
            <a:chOff x="2451372" y="7926631"/>
            <a:chExt cx="1640705" cy="1710795"/>
          </a:xfrm>
        </p:grpSpPr>
        <p:grpSp>
          <p:nvGrpSpPr>
            <p:cNvPr id="2381" name="Google Shape;2381;p17"/>
            <p:cNvGrpSpPr/>
            <p:nvPr/>
          </p:nvGrpSpPr>
          <p:grpSpPr>
            <a:xfrm>
              <a:off x="2451372" y="7926631"/>
              <a:ext cx="1640705" cy="1710795"/>
              <a:chOff x="10913347" y="1720888"/>
              <a:chExt cx="918545" cy="957731"/>
            </a:xfrm>
          </p:grpSpPr>
          <p:grpSp>
            <p:nvGrpSpPr>
              <p:cNvPr id="2382" name="Google Shape;2382;p17"/>
              <p:cNvGrpSpPr/>
              <p:nvPr/>
            </p:nvGrpSpPr>
            <p:grpSpPr>
              <a:xfrm>
                <a:off x="10913347" y="1960327"/>
                <a:ext cx="918545" cy="718292"/>
                <a:chOff x="10913347" y="1960327"/>
                <a:chExt cx="918545" cy="718292"/>
              </a:xfrm>
            </p:grpSpPr>
            <p:sp>
              <p:nvSpPr>
                <p:cNvPr id="2383" name="Google Shape;2383;p17"/>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84" name="Google Shape;2384;p17"/>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85" name="Google Shape;2385;p17"/>
              <p:cNvGrpSpPr/>
              <p:nvPr/>
            </p:nvGrpSpPr>
            <p:grpSpPr>
              <a:xfrm>
                <a:off x="10974609" y="2212942"/>
                <a:ext cx="209169" cy="209168"/>
                <a:chOff x="10974609" y="2212942"/>
                <a:chExt cx="209169" cy="209168"/>
              </a:xfrm>
            </p:grpSpPr>
            <p:sp>
              <p:nvSpPr>
                <p:cNvPr id="2386" name="Google Shape;2386;p17"/>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87" name="Google Shape;2387;p17"/>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88" name="Google Shape;2388;p17"/>
              <p:cNvGrpSpPr/>
              <p:nvPr/>
            </p:nvGrpSpPr>
            <p:grpSpPr>
              <a:xfrm>
                <a:off x="11175206" y="2363437"/>
                <a:ext cx="209168" cy="209168"/>
                <a:chOff x="11175206" y="2363437"/>
                <a:chExt cx="209168" cy="209168"/>
              </a:xfrm>
            </p:grpSpPr>
            <p:sp>
              <p:nvSpPr>
                <p:cNvPr id="2389" name="Google Shape;2389;p17"/>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0" name="Google Shape;2390;p17"/>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91" name="Google Shape;2391;p17"/>
              <p:cNvGrpSpPr/>
              <p:nvPr/>
            </p:nvGrpSpPr>
            <p:grpSpPr>
              <a:xfrm>
                <a:off x="11516391" y="2092546"/>
                <a:ext cx="209169" cy="209168"/>
                <a:chOff x="11516391" y="2092546"/>
                <a:chExt cx="209169" cy="209168"/>
              </a:xfrm>
            </p:grpSpPr>
            <p:sp>
              <p:nvSpPr>
                <p:cNvPr id="2392" name="Google Shape;2392;p17"/>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3" name="Google Shape;2393;p17"/>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94" name="Google Shape;2394;p17"/>
              <p:cNvGrpSpPr/>
              <p:nvPr/>
            </p:nvGrpSpPr>
            <p:grpSpPr>
              <a:xfrm>
                <a:off x="11426094" y="2333338"/>
                <a:ext cx="209169" cy="209168"/>
                <a:chOff x="11426094" y="2333338"/>
                <a:chExt cx="209169" cy="209168"/>
              </a:xfrm>
            </p:grpSpPr>
            <p:sp>
              <p:nvSpPr>
                <p:cNvPr id="2395" name="Google Shape;2395;p17"/>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6" name="Google Shape;2396;p17"/>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97" name="Google Shape;2397;p17"/>
              <p:cNvGrpSpPr/>
              <p:nvPr/>
            </p:nvGrpSpPr>
            <p:grpSpPr>
              <a:xfrm>
                <a:off x="10932301" y="1720888"/>
                <a:ext cx="646499" cy="499292"/>
                <a:chOff x="10932301" y="1720888"/>
                <a:chExt cx="646499" cy="499292"/>
              </a:xfrm>
            </p:grpSpPr>
            <p:grpSp>
              <p:nvGrpSpPr>
                <p:cNvPr id="2398" name="Google Shape;2398;p17"/>
                <p:cNvGrpSpPr/>
                <p:nvPr/>
              </p:nvGrpSpPr>
              <p:grpSpPr>
                <a:xfrm>
                  <a:off x="11292848" y="1720888"/>
                  <a:ext cx="285952" cy="231831"/>
                  <a:chOff x="11292848" y="1720888"/>
                  <a:chExt cx="285952" cy="231831"/>
                </a:xfrm>
              </p:grpSpPr>
              <p:sp>
                <p:nvSpPr>
                  <p:cNvPr id="2399" name="Google Shape;2399;p17"/>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00" name="Google Shape;2400;p17"/>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01" name="Google Shape;2401;p17"/>
                <p:cNvGrpSpPr/>
                <p:nvPr/>
              </p:nvGrpSpPr>
              <p:grpSpPr>
                <a:xfrm>
                  <a:off x="11190563" y="1827754"/>
                  <a:ext cx="209006" cy="212690"/>
                  <a:chOff x="11190563" y="1827754"/>
                  <a:chExt cx="209006" cy="212690"/>
                </a:xfrm>
              </p:grpSpPr>
              <p:sp>
                <p:nvSpPr>
                  <p:cNvPr id="2402" name="Google Shape;2402;p17"/>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03" name="Google Shape;2403;p17"/>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04" name="Google Shape;2404;p17"/>
                <p:cNvGrpSpPr/>
                <p:nvPr/>
              </p:nvGrpSpPr>
              <p:grpSpPr>
                <a:xfrm>
                  <a:off x="10932301" y="1885932"/>
                  <a:ext cx="382548" cy="334248"/>
                  <a:chOff x="10932301" y="1885932"/>
                  <a:chExt cx="382548" cy="334248"/>
                </a:xfrm>
              </p:grpSpPr>
              <p:sp>
                <p:nvSpPr>
                  <p:cNvPr id="2405" name="Google Shape;2405;p17"/>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06" name="Google Shape;2406;p17"/>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407" name="Google Shape;2407;p17"/>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408" name="Google Shape;2408;p17"/>
            <p:cNvGrpSpPr/>
            <p:nvPr/>
          </p:nvGrpSpPr>
          <p:grpSpPr>
            <a:xfrm>
              <a:off x="2451372" y="7926631"/>
              <a:ext cx="1640705" cy="1710795"/>
              <a:chOff x="10913347" y="1720888"/>
              <a:chExt cx="918545" cy="957731"/>
            </a:xfrm>
          </p:grpSpPr>
          <p:grpSp>
            <p:nvGrpSpPr>
              <p:cNvPr id="2409" name="Google Shape;2409;p17"/>
              <p:cNvGrpSpPr/>
              <p:nvPr/>
            </p:nvGrpSpPr>
            <p:grpSpPr>
              <a:xfrm>
                <a:off x="10913347" y="1960327"/>
                <a:ext cx="918545" cy="718292"/>
                <a:chOff x="10913347" y="1960327"/>
                <a:chExt cx="918545" cy="718292"/>
              </a:xfrm>
            </p:grpSpPr>
            <p:sp>
              <p:nvSpPr>
                <p:cNvPr id="2410" name="Google Shape;2410;p17"/>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11" name="Google Shape;2411;p17"/>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12" name="Google Shape;2412;p17"/>
              <p:cNvGrpSpPr/>
              <p:nvPr/>
            </p:nvGrpSpPr>
            <p:grpSpPr>
              <a:xfrm>
                <a:off x="10974609" y="2212942"/>
                <a:ext cx="209169" cy="209168"/>
                <a:chOff x="10974609" y="2212942"/>
                <a:chExt cx="209169" cy="209168"/>
              </a:xfrm>
            </p:grpSpPr>
            <p:sp>
              <p:nvSpPr>
                <p:cNvPr id="2413" name="Google Shape;2413;p17"/>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14" name="Google Shape;2414;p17"/>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15" name="Google Shape;2415;p17"/>
              <p:cNvGrpSpPr/>
              <p:nvPr/>
            </p:nvGrpSpPr>
            <p:grpSpPr>
              <a:xfrm>
                <a:off x="11175206" y="2363437"/>
                <a:ext cx="209168" cy="209168"/>
                <a:chOff x="11175206" y="2363437"/>
                <a:chExt cx="209168" cy="209168"/>
              </a:xfrm>
            </p:grpSpPr>
            <p:sp>
              <p:nvSpPr>
                <p:cNvPr id="2416" name="Google Shape;2416;p17"/>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17" name="Google Shape;2417;p17"/>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18" name="Google Shape;2418;p17"/>
              <p:cNvGrpSpPr/>
              <p:nvPr/>
            </p:nvGrpSpPr>
            <p:grpSpPr>
              <a:xfrm>
                <a:off x="11516391" y="2092546"/>
                <a:ext cx="209169" cy="209168"/>
                <a:chOff x="11516391" y="2092546"/>
                <a:chExt cx="209169" cy="209168"/>
              </a:xfrm>
            </p:grpSpPr>
            <p:sp>
              <p:nvSpPr>
                <p:cNvPr id="2419" name="Google Shape;2419;p17"/>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0" name="Google Shape;2420;p17"/>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21" name="Google Shape;2421;p17"/>
              <p:cNvGrpSpPr/>
              <p:nvPr/>
            </p:nvGrpSpPr>
            <p:grpSpPr>
              <a:xfrm>
                <a:off x="11426094" y="2333338"/>
                <a:ext cx="209169" cy="209168"/>
                <a:chOff x="11426094" y="2333338"/>
                <a:chExt cx="209169" cy="209168"/>
              </a:xfrm>
            </p:grpSpPr>
            <p:sp>
              <p:nvSpPr>
                <p:cNvPr id="2422" name="Google Shape;2422;p17"/>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3" name="Google Shape;2423;p17"/>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24" name="Google Shape;2424;p17"/>
              <p:cNvGrpSpPr/>
              <p:nvPr/>
            </p:nvGrpSpPr>
            <p:grpSpPr>
              <a:xfrm>
                <a:off x="10932301" y="1720888"/>
                <a:ext cx="646499" cy="499292"/>
                <a:chOff x="10932301" y="1720888"/>
                <a:chExt cx="646499" cy="499292"/>
              </a:xfrm>
            </p:grpSpPr>
            <p:grpSp>
              <p:nvGrpSpPr>
                <p:cNvPr id="2425" name="Google Shape;2425;p17"/>
                <p:cNvGrpSpPr/>
                <p:nvPr/>
              </p:nvGrpSpPr>
              <p:grpSpPr>
                <a:xfrm>
                  <a:off x="11292848" y="1720888"/>
                  <a:ext cx="285952" cy="231831"/>
                  <a:chOff x="11292848" y="1720888"/>
                  <a:chExt cx="285952" cy="231831"/>
                </a:xfrm>
              </p:grpSpPr>
              <p:sp>
                <p:nvSpPr>
                  <p:cNvPr id="2426" name="Google Shape;2426;p17"/>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7" name="Google Shape;2427;p17"/>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28" name="Google Shape;2428;p17"/>
                <p:cNvGrpSpPr/>
                <p:nvPr/>
              </p:nvGrpSpPr>
              <p:grpSpPr>
                <a:xfrm>
                  <a:off x="11190563" y="1827754"/>
                  <a:ext cx="209006" cy="212690"/>
                  <a:chOff x="11190563" y="1827754"/>
                  <a:chExt cx="209006" cy="212690"/>
                </a:xfrm>
              </p:grpSpPr>
              <p:sp>
                <p:nvSpPr>
                  <p:cNvPr id="2429" name="Google Shape;2429;p17"/>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30" name="Google Shape;2430;p17"/>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31" name="Google Shape;2431;p17"/>
                <p:cNvGrpSpPr/>
                <p:nvPr/>
              </p:nvGrpSpPr>
              <p:grpSpPr>
                <a:xfrm>
                  <a:off x="10932301" y="1885932"/>
                  <a:ext cx="382548" cy="334248"/>
                  <a:chOff x="10932301" y="1885932"/>
                  <a:chExt cx="382548" cy="334248"/>
                </a:xfrm>
              </p:grpSpPr>
              <p:sp>
                <p:nvSpPr>
                  <p:cNvPr id="2432" name="Google Shape;2432;p17"/>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33" name="Google Shape;2433;p17"/>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434" name="Google Shape;2434;p17"/>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2435" name="Google Shape;2435;p17"/>
          <p:cNvGrpSpPr/>
          <p:nvPr/>
        </p:nvGrpSpPr>
        <p:grpSpPr>
          <a:xfrm rot="981374">
            <a:off x="10702817" y="511201"/>
            <a:ext cx="1024187" cy="947365"/>
            <a:chOff x="5140976" y="802510"/>
            <a:chExt cx="1536327" cy="1421090"/>
          </a:xfrm>
        </p:grpSpPr>
        <p:grpSp>
          <p:nvGrpSpPr>
            <p:cNvPr id="2436" name="Google Shape;2436;p17"/>
            <p:cNvGrpSpPr/>
            <p:nvPr/>
          </p:nvGrpSpPr>
          <p:grpSpPr>
            <a:xfrm>
              <a:off x="5140976" y="802510"/>
              <a:ext cx="1536327" cy="1421090"/>
              <a:chOff x="1560766" y="5405182"/>
              <a:chExt cx="928687" cy="859028"/>
            </a:xfrm>
          </p:grpSpPr>
          <p:grpSp>
            <p:nvGrpSpPr>
              <p:cNvPr id="2437" name="Google Shape;2437;p17"/>
              <p:cNvGrpSpPr/>
              <p:nvPr/>
            </p:nvGrpSpPr>
            <p:grpSpPr>
              <a:xfrm>
                <a:off x="1580864" y="5520975"/>
                <a:ext cx="202501" cy="481393"/>
                <a:chOff x="1580864" y="5520975"/>
                <a:chExt cx="202501" cy="481393"/>
              </a:xfrm>
            </p:grpSpPr>
            <p:sp>
              <p:nvSpPr>
                <p:cNvPr id="2438" name="Google Shape;2438;p17"/>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39" name="Google Shape;2439;p17"/>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0" name="Google Shape;2440;p17"/>
              <p:cNvGrpSpPr/>
              <p:nvPr/>
            </p:nvGrpSpPr>
            <p:grpSpPr>
              <a:xfrm>
                <a:off x="1615001" y="5405182"/>
                <a:ext cx="134227" cy="78931"/>
                <a:chOff x="1615001" y="5405182"/>
                <a:chExt cx="134227" cy="78931"/>
              </a:xfrm>
            </p:grpSpPr>
            <p:sp>
              <p:nvSpPr>
                <p:cNvPr id="2441" name="Google Shape;2441;p17"/>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42" name="Google Shape;2442;p17"/>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3" name="Google Shape;2443;p17"/>
              <p:cNvGrpSpPr/>
              <p:nvPr/>
            </p:nvGrpSpPr>
            <p:grpSpPr>
              <a:xfrm>
                <a:off x="1580941" y="5455538"/>
                <a:ext cx="202347" cy="99441"/>
                <a:chOff x="1580941" y="5455538"/>
                <a:chExt cx="202347" cy="99441"/>
              </a:xfrm>
            </p:grpSpPr>
            <p:sp>
              <p:nvSpPr>
                <p:cNvPr id="2444" name="Google Shape;2444;p17"/>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45" name="Google Shape;2445;p17"/>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6" name="Google Shape;2446;p17"/>
              <p:cNvGrpSpPr/>
              <p:nvPr/>
            </p:nvGrpSpPr>
            <p:grpSpPr>
              <a:xfrm>
                <a:off x="1757076" y="5521165"/>
                <a:ext cx="202596" cy="481393"/>
                <a:chOff x="1757076" y="5521165"/>
                <a:chExt cx="202596" cy="481393"/>
              </a:xfrm>
            </p:grpSpPr>
            <p:sp>
              <p:nvSpPr>
                <p:cNvPr id="2447" name="Google Shape;2447;p17"/>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48" name="Google Shape;2448;p17"/>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9" name="Google Shape;2449;p17"/>
              <p:cNvGrpSpPr/>
              <p:nvPr/>
            </p:nvGrpSpPr>
            <p:grpSpPr>
              <a:xfrm>
                <a:off x="1791213" y="5405437"/>
                <a:ext cx="134227" cy="78867"/>
                <a:chOff x="1791213" y="5405437"/>
                <a:chExt cx="134227" cy="78867"/>
              </a:xfrm>
            </p:grpSpPr>
            <p:sp>
              <p:nvSpPr>
                <p:cNvPr id="2450" name="Google Shape;2450;p17"/>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1" name="Google Shape;2451;p17"/>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52" name="Google Shape;2452;p17"/>
              <p:cNvGrpSpPr/>
              <p:nvPr/>
            </p:nvGrpSpPr>
            <p:grpSpPr>
              <a:xfrm>
                <a:off x="1757267" y="5455729"/>
                <a:ext cx="202343" cy="99535"/>
                <a:chOff x="1757267" y="5455729"/>
                <a:chExt cx="202343" cy="99535"/>
              </a:xfrm>
            </p:grpSpPr>
            <p:sp>
              <p:nvSpPr>
                <p:cNvPr id="2453" name="Google Shape;2453;p17"/>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4" name="Google Shape;2454;p17"/>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55" name="Google Shape;2455;p17"/>
              <p:cNvGrpSpPr/>
              <p:nvPr/>
            </p:nvGrpSpPr>
            <p:grpSpPr>
              <a:xfrm>
                <a:off x="1931003" y="5526594"/>
                <a:ext cx="202596" cy="481393"/>
                <a:chOff x="1931003" y="5526594"/>
                <a:chExt cx="202596" cy="481393"/>
              </a:xfrm>
            </p:grpSpPr>
            <p:sp>
              <p:nvSpPr>
                <p:cNvPr id="2456" name="Google Shape;2456;p17"/>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7" name="Google Shape;2457;p17"/>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58" name="Google Shape;2458;p17"/>
              <p:cNvGrpSpPr/>
              <p:nvPr/>
            </p:nvGrpSpPr>
            <p:grpSpPr>
              <a:xfrm>
                <a:off x="1965235" y="5405437"/>
                <a:ext cx="134227" cy="78867"/>
                <a:chOff x="1965235" y="5405437"/>
                <a:chExt cx="134227" cy="78867"/>
              </a:xfrm>
            </p:grpSpPr>
            <p:sp>
              <p:nvSpPr>
                <p:cNvPr id="2459" name="Google Shape;2459;p17"/>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0" name="Google Shape;2460;p17"/>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61" name="Google Shape;2461;p17"/>
              <p:cNvGrpSpPr/>
              <p:nvPr/>
            </p:nvGrpSpPr>
            <p:grpSpPr>
              <a:xfrm>
                <a:off x="1931256" y="5455729"/>
                <a:ext cx="202281" cy="99535"/>
                <a:chOff x="1931256" y="5455729"/>
                <a:chExt cx="202281" cy="99535"/>
              </a:xfrm>
            </p:grpSpPr>
            <p:sp>
              <p:nvSpPr>
                <p:cNvPr id="2462" name="Google Shape;2462;p17"/>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3" name="Google Shape;2463;p17"/>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64" name="Google Shape;2464;p17"/>
              <p:cNvGrpSpPr/>
              <p:nvPr/>
            </p:nvGrpSpPr>
            <p:grpSpPr>
              <a:xfrm>
                <a:off x="2099210" y="5526690"/>
                <a:ext cx="202601" cy="481298"/>
                <a:chOff x="2099210" y="5526690"/>
                <a:chExt cx="202601" cy="481298"/>
              </a:xfrm>
            </p:grpSpPr>
            <p:sp>
              <p:nvSpPr>
                <p:cNvPr id="2465" name="Google Shape;2465;p17"/>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6" name="Google Shape;2466;p17"/>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67" name="Google Shape;2467;p17"/>
              <p:cNvGrpSpPr/>
              <p:nvPr/>
            </p:nvGrpSpPr>
            <p:grpSpPr>
              <a:xfrm>
                <a:off x="2133447" y="5405437"/>
                <a:ext cx="134227" cy="78867"/>
                <a:chOff x="2133447" y="5405437"/>
                <a:chExt cx="134227" cy="78867"/>
              </a:xfrm>
            </p:grpSpPr>
            <p:sp>
              <p:nvSpPr>
                <p:cNvPr id="2468" name="Google Shape;2468;p17"/>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9" name="Google Shape;2469;p17"/>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0" name="Google Shape;2470;p17"/>
              <p:cNvGrpSpPr/>
              <p:nvPr/>
            </p:nvGrpSpPr>
            <p:grpSpPr>
              <a:xfrm>
                <a:off x="2099467" y="5455729"/>
                <a:ext cx="202281" cy="99535"/>
                <a:chOff x="2099467" y="5455729"/>
                <a:chExt cx="202281" cy="99535"/>
              </a:xfrm>
            </p:grpSpPr>
            <p:sp>
              <p:nvSpPr>
                <p:cNvPr id="2471" name="Google Shape;2471;p17"/>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72" name="Google Shape;2472;p17"/>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3" name="Google Shape;2473;p17"/>
              <p:cNvGrpSpPr/>
              <p:nvPr/>
            </p:nvGrpSpPr>
            <p:grpSpPr>
              <a:xfrm>
                <a:off x="2273236" y="5521165"/>
                <a:ext cx="202596" cy="481393"/>
                <a:chOff x="2273236" y="5521165"/>
                <a:chExt cx="202596" cy="481393"/>
              </a:xfrm>
            </p:grpSpPr>
            <p:sp>
              <p:nvSpPr>
                <p:cNvPr id="2474" name="Google Shape;2474;p17"/>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75" name="Google Shape;2475;p17"/>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6" name="Google Shape;2476;p17"/>
              <p:cNvGrpSpPr/>
              <p:nvPr/>
            </p:nvGrpSpPr>
            <p:grpSpPr>
              <a:xfrm>
                <a:off x="2307373" y="5405437"/>
                <a:ext cx="134227" cy="78867"/>
                <a:chOff x="2307373" y="5405437"/>
                <a:chExt cx="134227" cy="78867"/>
              </a:xfrm>
            </p:grpSpPr>
            <p:sp>
              <p:nvSpPr>
                <p:cNvPr id="2477" name="Google Shape;2477;p17"/>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78" name="Google Shape;2478;p17"/>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9" name="Google Shape;2479;p17"/>
              <p:cNvGrpSpPr/>
              <p:nvPr/>
            </p:nvGrpSpPr>
            <p:grpSpPr>
              <a:xfrm>
                <a:off x="2273427" y="5455729"/>
                <a:ext cx="202310" cy="99535"/>
                <a:chOff x="2273427" y="5455729"/>
                <a:chExt cx="202310" cy="99535"/>
              </a:xfrm>
            </p:grpSpPr>
            <p:sp>
              <p:nvSpPr>
                <p:cNvPr id="2480" name="Google Shape;2480;p17"/>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81" name="Google Shape;2481;p17"/>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82" name="Google Shape;2482;p17"/>
              <p:cNvGrpSpPr/>
              <p:nvPr/>
            </p:nvGrpSpPr>
            <p:grpSpPr>
              <a:xfrm>
                <a:off x="1560766" y="5782817"/>
                <a:ext cx="928687" cy="481393"/>
                <a:chOff x="1560766" y="5782817"/>
                <a:chExt cx="928687" cy="481393"/>
              </a:xfrm>
            </p:grpSpPr>
            <p:sp>
              <p:nvSpPr>
                <p:cNvPr id="2483" name="Google Shape;2483;p17"/>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84" name="Google Shape;2484;p17"/>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85" name="Google Shape;2485;p17"/>
              <p:cNvGrpSpPr/>
              <p:nvPr/>
            </p:nvGrpSpPr>
            <p:grpSpPr>
              <a:xfrm>
                <a:off x="1724405" y="5870161"/>
                <a:ext cx="612267" cy="284988"/>
                <a:chOff x="1724405" y="5870161"/>
                <a:chExt cx="612267" cy="284988"/>
              </a:xfrm>
            </p:grpSpPr>
            <p:sp>
              <p:nvSpPr>
                <p:cNvPr id="2486" name="Google Shape;2486;p17"/>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87" name="Google Shape;2487;p17"/>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488" name="Google Shape;2488;p17"/>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89" name="Google Shape;2489;p17"/>
            <p:cNvGrpSpPr/>
            <p:nvPr/>
          </p:nvGrpSpPr>
          <p:grpSpPr>
            <a:xfrm>
              <a:off x="5140976" y="802510"/>
              <a:ext cx="1536327" cy="1421090"/>
              <a:chOff x="1560766" y="5405182"/>
              <a:chExt cx="928687" cy="859028"/>
            </a:xfrm>
          </p:grpSpPr>
          <p:grpSp>
            <p:nvGrpSpPr>
              <p:cNvPr id="2490" name="Google Shape;2490;p17"/>
              <p:cNvGrpSpPr/>
              <p:nvPr/>
            </p:nvGrpSpPr>
            <p:grpSpPr>
              <a:xfrm>
                <a:off x="1580864" y="5520975"/>
                <a:ext cx="202501" cy="481393"/>
                <a:chOff x="1580864" y="5520975"/>
                <a:chExt cx="202501" cy="481393"/>
              </a:xfrm>
            </p:grpSpPr>
            <p:sp>
              <p:nvSpPr>
                <p:cNvPr id="2491" name="Google Shape;2491;p17"/>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92" name="Google Shape;2492;p17"/>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93" name="Google Shape;2493;p17"/>
              <p:cNvGrpSpPr/>
              <p:nvPr/>
            </p:nvGrpSpPr>
            <p:grpSpPr>
              <a:xfrm>
                <a:off x="1615001" y="5405182"/>
                <a:ext cx="134227" cy="78931"/>
                <a:chOff x="1615001" y="5405182"/>
                <a:chExt cx="134227" cy="78931"/>
              </a:xfrm>
            </p:grpSpPr>
            <p:sp>
              <p:nvSpPr>
                <p:cNvPr id="2494" name="Google Shape;2494;p17"/>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95" name="Google Shape;2495;p17"/>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96" name="Google Shape;2496;p17"/>
              <p:cNvGrpSpPr/>
              <p:nvPr/>
            </p:nvGrpSpPr>
            <p:grpSpPr>
              <a:xfrm>
                <a:off x="1580941" y="5455538"/>
                <a:ext cx="202347" cy="99441"/>
                <a:chOff x="1580941" y="5455538"/>
                <a:chExt cx="202347" cy="99441"/>
              </a:xfrm>
            </p:grpSpPr>
            <p:sp>
              <p:nvSpPr>
                <p:cNvPr id="2497" name="Google Shape;2497;p17"/>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98" name="Google Shape;2498;p17"/>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99" name="Google Shape;2499;p17"/>
              <p:cNvGrpSpPr/>
              <p:nvPr/>
            </p:nvGrpSpPr>
            <p:grpSpPr>
              <a:xfrm>
                <a:off x="1757076" y="5521165"/>
                <a:ext cx="202596" cy="481393"/>
                <a:chOff x="1757076" y="5521165"/>
                <a:chExt cx="202596" cy="481393"/>
              </a:xfrm>
            </p:grpSpPr>
            <p:sp>
              <p:nvSpPr>
                <p:cNvPr id="2500" name="Google Shape;2500;p17"/>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1" name="Google Shape;2501;p17"/>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02" name="Google Shape;2502;p17"/>
              <p:cNvGrpSpPr/>
              <p:nvPr/>
            </p:nvGrpSpPr>
            <p:grpSpPr>
              <a:xfrm>
                <a:off x="1791213" y="5405437"/>
                <a:ext cx="134227" cy="78867"/>
                <a:chOff x="1791213" y="5405437"/>
                <a:chExt cx="134227" cy="78867"/>
              </a:xfrm>
            </p:grpSpPr>
            <p:sp>
              <p:nvSpPr>
                <p:cNvPr id="2503" name="Google Shape;2503;p17"/>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4" name="Google Shape;2504;p17"/>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05" name="Google Shape;2505;p17"/>
              <p:cNvGrpSpPr/>
              <p:nvPr/>
            </p:nvGrpSpPr>
            <p:grpSpPr>
              <a:xfrm>
                <a:off x="1757267" y="5455729"/>
                <a:ext cx="202343" cy="99535"/>
                <a:chOff x="1757267" y="5455729"/>
                <a:chExt cx="202343" cy="99535"/>
              </a:xfrm>
            </p:grpSpPr>
            <p:sp>
              <p:nvSpPr>
                <p:cNvPr id="2506" name="Google Shape;2506;p17"/>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7" name="Google Shape;2507;p17"/>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08" name="Google Shape;2508;p17"/>
              <p:cNvGrpSpPr/>
              <p:nvPr/>
            </p:nvGrpSpPr>
            <p:grpSpPr>
              <a:xfrm>
                <a:off x="1931003" y="5526594"/>
                <a:ext cx="202596" cy="481393"/>
                <a:chOff x="1931003" y="5526594"/>
                <a:chExt cx="202596" cy="481393"/>
              </a:xfrm>
            </p:grpSpPr>
            <p:sp>
              <p:nvSpPr>
                <p:cNvPr id="2509" name="Google Shape;2509;p17"/>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0" name="Google Shape;2510;p17"/>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11" name="Google Shape;2511;p17"/>
              <p:cNvGrpSpPr/>
              <p:nvPr/>
            </p:nvGrpSpPr>
            <p:grpSpPr>
              <a:xfrm>
                <a:off x="1965235" y="5405437"/>
                <a:ext cx="134227" cy="78867"/>
                <a:chOff x="1965235" y="5405437"/>
                <a:chExt cx="134227" cy="78867"/>
              </a:xfrm>
            </p:grpSpPr>
            <p:sp>
              <p:nvSpPr>
                <p:cNvPr id="2512" name="Google Shape;2512;p17"/>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3" name="Google Shape;2513;p17"/>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14" name="Google Shape;2514;p17"/>
              <p:cNvGrpSpPr/>
              <p:nvPr/>
            </p:nvGrpSpPr>
            <p:grpSpPr>
              <a:xfrm>
                <a:off x="1931256" y="5455729"/>
                <a:ext cx="202281" cy="99535"/>
                <a:chOff x="1931256" y="5455729"/>
                <a:chExt cx="202281" cy="99535"/>
              </a:xfrm>
            </p:grpSpPr>
            <p:sp>
              <p:nvSpPr>
                <p:cNvPr id="2515" name="Google Shape;2515;p17"/>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6" name="Google Shape;2516;p17"/>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17" name="Google Shape;2517;p17"/>
              <p:cNvGrpSpPr/>
              <p:nvPr/>
            </p:nvGrpSpPr>
            <p:grpSpPr>
              <a:xfrm>
                <a:off x="2099210" y="5526690"/>
                <a:ext cx="202601" cy="481298"/>
                <a:chOff x="2099210" y="5526690"/>
                <a:chExt cx="202601" cy="481298"/>
              </a:xfrm>
            </p:grpSpPr>
            <p:sp>
              <p:nvSpPr>
                <p:cNvPr id="2518" name="Google Shape;2518;p17"/>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9" name="Google Shape;2519;p17"/>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0" name="Google Shape;2520;p17"/>
              <p:cNvGrpSpPr/>
              <p:nvPr/>
            </p:nvGrpSpPr>
            <p:grpSpPr>
              <a:xfrm>
                <a:off x="2133447" y="5405437"/>
                <a:ext cx="134227" cy="78867"/>
                <a:chOff x="2133447" y="5405437"/>
                <a:chExt cx="134227" cy="78867"/>
              </a:xfrm>
            </p:grpSpPr>
            <p:sp>
              <p:nvSpPr>
                <p:cNvPr id="2521" name="Google Shape;2521;p17"/>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22" name="Google Shape;2522;p17"/>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3" name="Google Shape;2523;p17"/>
              <p:cNvGrpSpPr/>
              <p:nvPr/>
            </p:nvGrpSpPr>
            <p:grpSpPr>
              <a:xfrm>
                <a:off x="2099467" y="5455729"/>
                <a:ext cx="202281" cy="99535"/>
                <a:chOff x="2099467" y="5455729"/>
                <a:chExt cx="202281" cy="99535"/>
              </a:xfrm>
            </p:grpSpPr>
            <p:sp>
              <p:nvSpPr>
                <p:cNvPr id="2524" name="Google Shape;2524;p17"/>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25" name="Google Shape;2525;p17"/>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6" name="Google Shape;2526;p17"/>
              <p:cNvGrpSpPr/>
              <p:nvPr/>
            </p:nvGrpSpPr>
            <p:grpSpPr>
              <a:xfrm>
                <a:off x="2273236" y="5521165"/>
                <a:ext cx="202596" cy="481393"/>
                <a:chOff x="2273236" y="5521165"/>
                <a:chExt cx="202596" cy="481393"/>
              </a:xfrm>
            </p:grpSpPr>
            <p:sp>
              <p:nvSpPr>
                <p:cNvPr id="2527" name="Google Shape;2527;p17"/>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28" name="Google Shape;2528;p17"/>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9" name="Google Shape;2529;p17"/>
              <p:cNvGrpSpPr/>
              <p:nvPr/>
            </p:nvGrpSpPr>
            <p:grpSpPr>
              <a:xfrm>
                <a:off x="2307373" y="5405437"/>
                <a:ext cx="134227" cy="78867"/>
                <a:chOff x="2307373" y="5405437"/>
                <a:chExt cx="134227" cy="78867"/>
              </a:xfrm>
            </p:grpSpPr>
            <p:sp>
              <p:nvSpPr>
                <p:cNvPr id="2530" name="Google Shape;2530;p17"/>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31" name="Google Shape;2531;p17"/>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32" name="Google Shape;2532;p17"/>
              <p:cNvGrpSpPr/>
              <p:nvPr/>
            </p:nvGrpSpPr>
            <p:grpSpPr>
              <a:xfrm>
                <a:off x="2273427" y="5455729"/>
                <a:ext cx="202310" cy="99535"/>
                <a:chOff x="2273427" y="5455729"/>
                <a:chExt cx="202310" cy="99535"/>
              </a:xfrm>
            </p:grpSpPr>
            <p:sp>
              <p:nvSpPr>
                <p:cNvPr id="2533" name="Google Shape;2533;p17"/>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34" name="Google Shape;2534;p17"/>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35" name="Google Shape;2535;p17"/>
              <p:cNvGrpSpPr/>
              <p:nvPr/>
            </p:nvGrpSpPr>
            <p:grpSpPr>
              <a:xfrm>
                <a:off x="1560766" y="5782817"/>
                <a:ext cx="928687" cy="481393"/>
                <a:chOff x="1560766" y="5782817"/>
                <a:chExt cx="928687" cy="481393"/>
              </a:xfrm>
            </p:grpSpPr>
            <p:sp>
              <p:nvSpPr>
                <p:cNvPr id="2536" name="Google Shape;2536;p17"/>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37" name="Google Shape;2537;p17"/>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38" name="Google Shape;2538;p17"/>
              <p:cNvGrpSpPr/>
              <p:nvPr/>
            </p:nvGrpSpPr>
            <p:grpSpPr>
              <a:xfrm>
                <a:off x="1724405" y="5870161"/>
                <a:ext cx="612267" cy="284988"/>
                <a:chOff x="1724405" y="5870161"/>
                <a:chExt cx="612267" cy="284988"/>
              </a:xfrm>
            </p:grpSpPr>
            <p:sp>
              <p:nvSpPr>
                <p:cNvPr id="2539" name="Google Shape;2539;p17"/>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0" name="Google Shape;2540;p17"/>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41" name="Google Shape;2541;p17"/>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27907996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007 Collecting Evidence">
  <p:cSld name="007 Collecting Evidence">
    <p:spTree>
      <p:nvGrpSpPr>
        <p:cNvPr id="1" name="Shape 1046"/>
        <p:cNvGrpSpPr/>
        <p:nvPr/>
      </p:nvGrpSpPr>
      <p:grpSpPr>
        <a:xfrm>
          <a:off x="0" y="0"/>
          <a:ext cx="0" cy="0"/>
          <a:chOff x="0" y="0"/>
          <a:chExt cx="0" cy="0"/>
        </a:xfrm>
      </p:grpSpPr>
      <p:sp>
        <p:nvSpPr>
          <p:cNvPr id="1047" name="Google Shape;1047;p8"/>
          <p:cNvSpPr/>
          <p:nvPr/>
        </p:nvSpPr>
        <p:spPr>
          <a:xfrm flipH="1">
            <a:off x="545017" y="1962471"/>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8" name="Google Shape;1048;p8"/>
          <p:cNvSpPr/>
          <p:nvPr/>
        </p:nvSpPr>
        <p:spPr>
          <a:xfrm flipH="1">
            <a:off x="545017" y="4966105"/>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9" name="Google Shape;1049;p8"/>
          <p:cNvSpPr/>
          <p:nvPr/>
        </p:nvSpPr>
        <p:spPr>
          <a:xfrm flipH="1">
            <a:off x="545017" y="3458497"/>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0" name="Google Shape;1050;p8"/>
          <p:cNvSpPr/>
          <p:nvPr/>
        </p:nvSpPr>
        <p:spPr>
          <a:xfrm flipH="1">
            <a:off x="7695803" y="1962471"/>
            <a:ext cx="3947555" cy="427442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1" name="Google Shape;1051;p8"/>
          <p:cNvSpPr/>
          <p:nvPr/>
        </p:nvSpPr>
        <p:spPr>
          <a:xfrm flipH="1">
            <a:off x="11006625" y="1751102"/>
            <a:ext cx="846359" cy="829052"/>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2" name="Google Shape;1052;p8"/>
          <p:cNvSpPr/>
          <p:nvPr/>
        </p:nvSpPr>
        <p:spPr>
          <a:xfrm flipH="1">
            <a:off x="7426241" y="170446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53" name="Google Shape;1053;p8"/>
          <p:cNvGrpSpPr/>
          <p:nvPr/>
        </p:nvGrpSpPr>
        <p:grpSpPr>
          <a:xfrm rot="-7619478">
            <a:off x="7382646" y="2620906"/>
            <a:ext cx="263690" cy="808918"/>
            <a:chOff x="5847863" y="4281335"/>
            <a:chExt cx="358150" cy="1075915"/>
          </a:xfrm>
        </p:grpSpPr>
        <p:sp>
          <p:nvSpPr>
            <p:cNvPr id="1054" name="Google Shape;1054;p8"/>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5" name="Google Shape;1055;p8"/>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56" name="Google Shape;1056;p8"/>
          <p:cNvGrpSpPr/>
          <p:nvPr/>
        </p:nvGrpSpPr>
        <p:grpSpPr>
          <a:xfrm rot="-4158542">
            <a:off x="7365959" y="4867734"/>
            <a:ext cx="259900" cy="819828"/>
            <a:chOff x="5847863" y="4281335"/>
            <a:chExt cx="358150" cy="1075915"/>
          </a:xfrm>
        </p:grpSpPr>
        <p:sp>
          <p:nvSpPr>
            <p:cNvPr id="1057" name="Google Shape;1057;p8"/>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8" name="Google Shape;1058;p8"/>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59" name="Google Shape;1059;p8"/>
          <p:cNvGrpSpPr/>
          <p:nvPr/>
        </p:nvGrpSpPr>
        <p:grpSpPr>
          <a:xfrm rot="-5558147">
            <a:off x="7366887" y="3777541"/>
            <a:ext cx="258045" cy="825261"/>
            <a:chOff x="5847863" y="4281335"/>
            <a:chExt cx="358150" cy="1075915"/>
          </a:xfrm>
        </p:grpSpPr>
        <p:sp>
          <p:nvSpPr>
            <p:cNvPr id="1060" name="Google Shape;1060;p8"/>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61" name="Google Shape;1061;p8"/>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62" name="Google Shape;1062;p8"/>
          <p:cNvSpPr/>
          <p:nvPr/>
        </p:nvSpPr>
        <p:spPr>
          <a:xfrm rot="10800000">
            <a:off x="748569" y="465443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8"/>
          <p:cNvSpPr/>
          <p:nvPr/>
        </p:nvSpPr>
        <p:spPr>
          <a:xfrm rot="10800000">
            <a:off x="748569" y="3191095"/>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8"/>
          <p:cNvSpPr/>
          <p:nvPr/>
        </p:nvSpPr>
        <p:spPr>
          <a:xfrm rot="10800000">
            <a:off x="734419" y="170029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065" name="Google Shape;1065;p8"/>
          <p:cNvGrpSpPr/>
          <p:nvPr/>
        </p:nvGrpSpPr>
        <p:grpSpPr>
          <a:xfrm rot="142713">
            <a:off x="11029569" y="5453381"/>
            <a:ext cx="923556" cy="1093403"/>
            <a:chOff x="15662019" y="7573647"/>
            <a:chExt cx="1385387" cy="1640167"/>
          </a:xfrm>
        </p:grpSpPr>
        <p:grpSp>
          <p:nvGrpSpPr>
            <p:cNvPr id="1066" name="Google Shape;1066;p8"/>
            <p:cNvGrpSpPr/>
            <p:nvPr/>
          </p:nvGrpSpPr>
          <p:grpSpPr>
            <a:xfrm>
              <a:off x="15662019" y="7580072"/>
              <a:ext cx="1385387" cy="1633742"/>
              <a:chOff x="4444301" y="5303307"/>
              <a:chExt cx="837446" cy="987573"/>
            </a:xfrm>
          </p:grpSpPr>
          <p:grpSp>
            <p:nvGrpSpPr>
              <p:cNvPr id="1067" name="Google Shape;1067;p8"/>
              <p:cNvGrpSpPr/>
              <p:nvPr/>
            </p:nvGrpSpPr>
            <p:grpSpPr>
              <a:xfrm>
                <a:off x="4447958" y="5864581"/>
                <a:ext cx="411276" cy="403725"/>
                <a:chOff x="4447958" y="5864581"/>
                <a:chExt cx="411276" cy="403725"/>
              </a:xfrm>
            </p:grpSpPr>
            <p:sp>
              <p:nvSpPr>
                <p:cNvPr id="1068" name="Google Shape;1068;p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69" name="Google Shape;1069;p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0" name="Google Shape;1070;p8"/>
              <p:cNvGrpSpPr/>
              <p:nvPr/>
            </p:nvGrpSpPr>
            <p:grpSpPr>
              <a:xfrm>
                <a:off x="4444301" y="6116630"/>
                <a:ext cx="191552" cy="174250"/>
                <a:chOff x="4444301" y="6116630"/>
                <a:chExt cx="191552" cy="174250"/>
              </a:xfrm>
            </p:grpSpPr>
            <p:sp>
              <p:nvSpPr>
                <p:cNvPr id="1071" name="Google Shape;1071;p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72" name="Google Shape;1072;p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3" name="Google Shape;1073;p8"/>
              <p:cNvGrpSpPr/>
              <p:nvPr/>
            </p:nvGrpSpPr>
            <p:grpSpPr>
              <a:xfrm>
                <a:off x="4462311" y="5636933"/>
                <a:ext cx="572525" cy="575651"/>
                <a:chOff x="4462311" y="5636933"/>
                <a:chExt cx="572525" cy="575651"/>
              </a:xfrm>
            </p:grpSpPr>
            <p:sp>
              <p:nvSpPr>
                <p:cNvPr id="1074" name="Google Shape;1074;p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75" name="Google Shape;1075;p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6" name="Google Shape;1076;p8"/>
              <p:cNvGrpSpPr/>
              <p:nvPr/>
            </p:nvGrpSpPr>
            <p:grpSpPr>
              <a:xfrm>
                <a:off x="4751814" y="5483009"/>
                <a:ext cx="402028" cy="354862"/>
                <a:chOff x="4751814" y="5483009"/>
                <a:chExt cx="402028" cy="354862"/>
              </a:xfrm>
            </p:grpSpPr>
            <p:sp>
              <p:nvSpPr>
                <p:cNvPr id="1077" name="Google Shape;1077;p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78" name="Google Shape;1078;p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9" name="Google Shape;1079;p8"/>
              <p:cNvGrpSpPr/>
              <p:nvPr/>
            </p:nvGrpSpPr>
            <p:grpSpPr>
              <a:xfrm>
                <a:off x="4865542" y="5303307"/>
                <a:ext cx="416205" cy="387402"/>
                <a:chOff x="4865542" y="5303307"/>
                <a:chExt cx="416205" cy="387402"/>
              </a:xfrm>
            </p:grpSpPr>
            <p:sp>
              <p:nvSpPr>
                <p:cNvPr id="1080" name="Google Shape;1080;p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81" name="Google Shape;1081;p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82" name="Google Shape;1082;p8"/>
              <p:cNvGrpSpPr/>
              <p:nvPr/>
            </p:nvGrpSpPr>
            <p:grpSpPr>
              <a:xfrm>
                <a:off x="4804248" y="5401592"/>
                <a:ext cx="421233" cy="357222"/>
                <a:chOff x="4804248" y="5401592"/>
                <a:chExt cx="421233" cy="357222"/>
              </a:xfrm>
            </p:grpSpPr>
            <p:sp>
              <p:nvSpPr>
                <p:cNvPr id="1083" name="Google Shape;1083;p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84" name="Google Shape;1084;p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85" name="Google Shape;1085;p8"/>
              <p:cNvGrpSpPr/>
              <p:nvPr/>
            </p:nvGrpSpPr>
            <p:grpSpPr>
              <a:xfrm>
                <a:off x="4680264" y="5562151"/>
                <a:ext cx="421201" cy="357254"/>
                <a:chOff x="4680264" y="5562151"/>
                <a:chExt cx="421201" cy="357254"/>
              </a:xfrm>
            </p:grpSpPr>
            <p:sp>
              <p:nvSpPr>
                <p:cNvPr id="1086" name="Google Shape;1086;p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87" name="Google Shape;1087;p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88" name="Google Shape;1088;p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89" name="Google Shape;1089;p8"/>
              <p:cNvGrpSpPr/>
              <p:nvPr/>
            </p:nvGrpSpPr>
            <p:grpSpPr>
              <a:xfrm>
                <a:off x="4661227" y="5807423"/>
                <a:ext cx="195857" cy="208030"/>
                <a:chOff x="4661227" y="5807423"/>
                <a:chExt cx="195857" cy="208030"/>
              </a:xfrm>
            </p:grpSpPr>
            <p:sp>
              <p:nvSpPr>
                <p:cNvPr id="1090" name="Google Shape;1090;p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91" name="Google Shape;1091;p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92" name="Google Shape;1092;p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93" name="Google Shape;1093;p8"/>
            <p:cNvGrpSpPr/>
            <p:nvPr/>
          </p:nvGrpSpPr>
          <p:grpSpPr>
            <a:xfrm>
              <a:off x="15662019" y="7573647"/>
              <a:ext cx="1385387" cy="1633742"/>
              <a:chOff x="4444301" y="5303307"/>
              <a:chExt cx="837446" cy="987573"/>
            </a:xfrm>
          </p:grpSpPr>
          <p:grpSp>
            <p:nvGrpSpPr>
              <p:cNvPr id="1094" name="Google Shape;1094;p8"/>
              <p:cNvGrpSpPr/>
              <p:nvPr/>
            </p:nvGrpSpPr>
            <p:grpSpPr>
              <a:xfrm>
                <a:off x="4447958" y="5864581"/>
                <a:ext cx="411276" cy="403725"/>
                <a:chOff x="4447958" y="5864581"/>
                <a:chExt cx="411276" cy="403725"/>
              </a:xfrm>
            </p:grpSpPr>
            <p:sp>
              <p:nvSpPr>
                <p:cNvPr id="1095" name="Google Shape;1095;p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96" name="Google Shape;1096;p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97" name="Google Shape;1097;p8"/>
              <p:cNvGrpSpPr/>
              <p:nvPr/>
            </p:nvGrpSpPr>
            <p:grpSpPr>
              <a:xfrm>
                <a:off x="4444301" y="6116630"/>
                <a:ext cx="191552" cy="174250"/>
                <a:chOff x="4444301" y="6116630"/>
                <a:chExt cx="191552" cy="174250"/>
              </a:xfrm>
            </p:grpSpPr>
            <p:sp>
              <p:nvSpPr>
                <p:cNvPr id="1098" name="Google Shape;1098;p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99" name="Google Shape;1099;p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0" name="Google Shape;1100;p8"/>
              <p:cNvGrpSpPr/>
              <p:nvPr/>
            </p:nvGrpSpPr>
            <p:grpSpPr>
              <a:xfrm>
                <a:off x="4462311" y="5636933"/>
                <a:ext cx="572525" cy="575651"/>
                <a:chOff x="4462311" y="5636933"/>
                <a:chExt cx="572525" cy="575651"/>
              </a:xfrm>
            </p:grpSpPr>
            <p:sp>
              <p:nvSpPr>
                <p:cNvPr id="1101" name="Google Shape;1101;p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2" name="Google Shape;1102;p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3" name="Google Shape;1103;p8"/>
              <p:cNvGrpSpPr/>
              <p:nvPr/>
            </p:nvGrpSpPr>
            <p:grpSpPr>
              <a:xfrm>
                <a:off x="4751814" y="5483009"/>
                <a:ext cx="402028" cy="354862"/>
                <a:chOff x="4751814" y="5483009"/>
                <a:chExt cx="402028" cy="354862"/>
              </a:xfrm>
            </p:grpSpPr>
            <p:sp>
              <p:nvSpPr>
                <p:cNvPr id="1104" name="Google Shape;1104;p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5" name="Google Shape;1105;p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6" name="Google Shape;1106;p8"/>
              <p:cNvGrpSpPr/>
              <p:nvPr/>
            </p:nvGrpSpPr>
            <p:grpSpPr>
              <a:xfrm>
                <a:off x="4865542" y="5303307"/>
                <a:ext cx="416205" cy="387402"/>
                <a:chOff x="4865542" y="5303307"/>
                <a:chExt cx="416205" cy="387402"/>
              </a:xfrm>
            </p:grpSpPr>
            <p:sp>
              <p:nvSpPr>
                <p:cNvPr id="1107" name="Google Shape;1107;p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8" name="Google Shape;1108;p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9" name="Google Shape;1109;p8"/>
              <p:cNvGrpSpPr/>
              <p:nvPr/>
            </p:nvGrpSpPr>
            <p:grpSpPr>
              <a:xfrm>
                <a:off x="4804248" y="5401592"/>
                <a:ext cx="421233" cy="357222"/>
                <a:chOff x="4804248" y="5401592"/>
                <a:chExt cx="421233" cy="357222"/>
              </a:xfrm>
            </p:grpSpPr>
            <p:sp>
              <p:nvSpPr>
                <p:cNvPr id="1110" name="Google Shape;1110;p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1" name="Google Shape;1111;p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12" name="Google Shape;1112;p8"/>
              <p:cNvGrpSpPr/>
              <p:nvPr/>
            </p:nvGrpSpPr>
            <p:grpSpPr>
              <a:xfrm>
                <a:off x="4680264" y="5562151"/>
                <a:ext cx="421201" cy="357254"/>
                <a:chOff x="4680264" y="5562151"/>
                <a:chExt cx="421201" cy="357254"/>
              </a:xfrm>
            </p:grpSpPr>
            <p:sp>
              <p:nvSpPr>
                <p:cNvPr id="1113" name="Google Shape;1113;p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4" name="Google Shape;1114;p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15" name="Google Shape;1115;p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16" name="Google Shape;1116;p8"/>
              <p:cNvGrpSpPr/>
              <p:nvPr/>
            </p:nvGrpSpPr>
            <p:grpSpPr>
              <a:xfrm>
                <a:off x="4661227" y="5807423"/>
                <a:ext cx="195857" cy="208030"/>
                <a:chOff x="4661227" y="5807423"/>
                <a:chExt cx="195857" cy="208030"/>
              </a:xfrm>
            </p:grpSpPr>
            <p:sp>
              <p:nvSpPr>
                <p:cNvPr id="1117" name="Google Shape;1117;p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8" name="Google Shape;1118;p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19" name="Google Shape;1119;p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49436438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017 Free writting">
  <p:cSld name="017 Free writting">
    <p:spTree>
      <p:nvGrpSpPr>
        <p:cNvPr id="1" name="Shape 2542"/>
        <p:cNvGrpSpPr/>
        <p:nvPr/>
      </p:nvGrpSpPr>
      <p:grpSpPr>
        <a:xfrm>
          <a:off x="0" y="0"/>
          <a:ext cx="0" cy="0"/>
          <a:chOff x="0" y="0"/>
          <a:chExt cx="0" cy="0"/>
        </a:xfrm>
      </p:grpSpPr>
      <p:sp>
        <p:nvSpPr>
          <p:cNvPr id="2543" name="Google Shape;2543;p18"/>
          <p:cNvSpPr/>
          <p:nvPr/>
        </p:nvSpPr>
        <p:spPr>
          <a:xfrm>
            <a:off x="727109" y="1589200"/>
            <a:ext cx="10737777" cy="456757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4" name="Google Shape;2544;p18"/>
          <p:cNvSpPr/>
          <p:nvPr/>
        </p:nvSpPr>
        <p:spPr>
          <a:xfrm rot="4336257">
            <a:off x="568975" y="5484491"/>
            <a:ext cx="924249" cy="790473"/>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45" name="Google Shape;2545;p18"/>
          <p:cNvGrpSpPr/>
          <p:nvPr/>
        </p:nvGrpSpPr>
        <p:grpSpPr>
          <a:xfrm rot="-2700000">
            <a:off x="10207974" y="742986"/>
            <a:ext cx="923583" cy="1093434"/>
            <a:chOff x="15662019" y="7573647"/>
            <a:chExt cx="1385387" cy="1640167"/>
          </a:xfrm>
        </p:grpSpPr>
        <p:grpSp>
          <p:nvGrpSpPr>
            <p:cNvPr id="2546" name="Google Shape;2546;p18"/>
            <p:cNvGrpSpPr/>
            <p:nvPr/>
          </p:nvGrpSpPr>
          <p:grpSpPr>
            <a:xfrm>
              <a:off x="15662019" y="7580072"/>
              <a:ext cx="1385387" cy="1633742"/>
              <a:chOff x="4444301" y="5303307"/>
              <a:chExt cx="837446" cy="987573"/>
            </a:xfrm>
          </p:grpSpPr>
          <p:grpSp>
            <p:nvGrpSpPr>
              <p:cNvPr id="2547" name="Google Shape;2547;p18"/>
              <p:cNvGrpSpPr/>
              <p:nvPr/>
            </p:nvGrpSpPr>
            <p:grpSpPr>
              <a:xfrm>
                <a:off x="4447958" y="5864581"/>
                <a:ext cx="411276" cy="403725"/>
                <a:chOff x="4447958" y="5864581"/>
                <a:chExt cx="411276" cy="403725"/>
              </a:xfrm>
            </p:grpSpPr>
            <p:sp>
              <p:nvSpPr>
                <p:cNvPr id="2548" name="Google Shape;2548;p1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9" name="Google Shape;2549;p1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0" name="Google Shape;2550;p18"/>
              <p:cNvGrpSpPr/>
              <p:nvPr/>
            </p:nvGrpSpPr>
            <p:grpSpPr>
              <a:xfrm>
                <a:off x="4444301" y="6116630"/>
                <a:ext cx="191552" cy="174250"/>
                <a:chOff x="4444301" y="6116630"/>
                <a:chExt cx="191552" cy="174250"/>
              </a:xfrm>
            </p:grpSpPr>
            <p:sp>
              <p:nvSpPr>
                <p:cNvPr id="2551" name="Google Shape;2551;p1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52" name="Google Shape;2552;p1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3" name="Google Shape;2553;p18"/>
              <p:cNvGrpSpPr/>
              <p:nvPr/>
            </p:nvGrpSpPr>
            <p:grpSpPr>
              <a:xfrm>
                <a:off x="4462311" y="5636933"/>
                <a:ext cx="572525" cy="575651"/>
                <a:chOff x="4462311" y="5636933"/>
                <a:chExt cx="572525" cy="575651"/>
              </a:xfrm>
            </p:grpSpPr>
            <p:sp>
              <p:nvSpPr>
                <p:cNvPr id="2554" name="Google Shape;2554;p1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55" name="Google Shape;2555;p1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6" name="Google Shape;2556;p18"/>
              <p:cNvGrpSpPr/>
              <p:nvPr/>
            </p:nvGrpSpPr>
            <p:grpSpPr>
              <a:xfrm>
                <a:off x="4751814" y="5483009"/>
                <a:ext cx="402028" cy="354862"/>
                <a:chOff x="4751814" y="5483009"/>
                <a:chExt cx="402028" cy="354862"/>
              </a:xfrm>
            </p:grpSpPr>
            <p:sp>
              <p:nvSpPr>
                <p:cNvPr id="2557" name="Google Shape;2557;p1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58" name="Google Shape;2558;p1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9" name="Google Shape;2559;p18"/>
              <p:cNvGrpSpPr/>
              <p:nvPr/>
            </p:nvGrpSpPr>
            <p:grpSpPr>
              <a:xfrm>
                <a:off x="4865542" y="5303307"/>
                <a:ext cx="416205" cy="387402"/>
                <a:chOff x="4865542" y="5303307"/>
                <a:chExt cx="416205" cy="387402"/>
              </a:xfrm>
            </p:grpSpPr>
            <p:sp>
              <p:nvSpPr>
                <p:cNvPr id="2560" name="Google Shape;2560;p1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61" name="Google Shape;2561;p1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62" name="Google Shape;2562;p18"/>
              <p:cNvGrpSpPr/>
              <p:nvPr/>
            </p:nvGrpSpPr>
            <p:grpSpPr>
              <a:xfrm>
                <a:off x="4804248" y="5401592"/>
                <a:ext cx="421233" cy="357222"/>
                <a:chOff x="4804248" y="5401592"/>
                <a:chExt cx="421233" cy="357222"/>
              </a:xfrm>
            </p:grpSpPr>
            <p:sp>
              <p:nvSpPr>
                <p:cNvPr id="2563" name="Google Shape;2563;p1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64" name="Google Shape;2564;p1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65" name="Google Shape;2565;p18"/>
              <p:cNvGrpSpPr/>
              <p:nvPr/>
            </p:nvGrpSpPr>
            <p:grpSpPr>
              <a:xfrm>
                <a:off x="4680264" y="5562151"/>
                <a:ext cx="421201" cy="357254"/>
                <a:chOff x="4680264" y="5562151"/>
                <a:chExt cx="421201" cy="357254"/>
              </a:xfrm>
            </p:grpSpPr>
            <p:sp>
              <p:nvSpPr>
                <p:cNvPr id="2566" name="Google Shape;2566;p1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67" name="Google Shape;2567;p1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68" name="Google Shape;2568;p1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69" name="Google Shape;2569;p18"/>
              <p:cNvGrpSpPr/>
              <p:nvPr/>
            </p:nvGrpSpPr>
            <p:grpSpPr>
              <a:xfrm>
                <a:off x="4661227" y="5807423"/>
                <a:ext cx="195857" cy="208030"/>
                <a:chOff x="4661227" y="5807423"/>
                <a:chExt cx="195857" cy="208030"/>
              </a:xfrm>
            </p:grpSpPr>
            <p:sp>
              <p:nvSpPr>
                <p:cNvPr id="2570" name="Google Shape;2570;p1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71" name="Google Shape;2571;p1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72" name="Google Shape;2572;p1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73" name="Google Shape;2573;p18"/>
            <p:cNvGrpSpPr/>
            <p:nvPr/>
          </p:nvGrpSpPr>
          <p:grpSpPr>
            <a:xfrm>
              <a:off x="15662019" y="7573647"/>
              <a:ext cx="1385387" cy="1633742"/>
              <a:chOff x="4444301" y="5303307"/>
              <a:chExt cx="837446" cy="987573"/>
            </a:xfrm>
          </p:grpSpPr>
          <p:grpSp>
            <p:nvGrpSpPr>
              <p:cNvPr id="2574" name="Google Shape;2574;p18"/>
              <p:cNvGrpSpPr/>
              <p:nvPr/>
            </p:nvGrpSpPr>
            <p:grpSpPr>
              <a:xfrm>
                <a:off x="4447958" y="5864581"/>
                <a:ext cx="411276" cy="403725"/>
                <a:chOff x="4447958" y="5864581"/>
                <a:chExt cx="411276" cy="403725"/>
              </a:xfrm>
            </p:grpSpPr>
            <p:sp>
              <p:nvSpPr>
                <p:cNvPr id="2575" name="Google Shape;2575;p1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76" name="Google Shape;2576;p1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77" name="Google Shape;2577;p18"/>
              <p:cNvGrpSpPr/>
              <p:nvPr/>
            </p:nvGrpSpPr>
            <p:grpSpPr>
              <a:xfrm>
                <a:off x="4444301" y="6116630"/>
                <a:ext cx="191552" cy="174250"/>
                <a:chOff x="4444301" y="6116630"/>
                <a:chExt cx="191552" cy="174250"/>
              </a:xfrm>
            </p:grpSpPr>
            <p:sp>
              <p:nvSpPr>
                <p:cNvPr id="2578" name="Google Shape;2578;p1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79" name="Google Shape;2579;p1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0" name="Google Shape;2580;p18"/>
              <p:cNvGrpSpPr/>
              <p:nvPr/>
            </p:nvGrpSpPr>
            <p:grpSpPr>
              <a:xfrm>
                <a:off x="4462311" y="5636933"/>
                <a:ext cx="572525" cy="575651"/>
                <a:chOff x="4462311" y="5636933"/>
                <a:chExt cx="572525" cy="575651"/>
              </a:xfrm>
            </p:grpSpPr>
            <p:sp>
              <p:nvSpPr>
                <p:cNvPr id="2581" name="Google Shape;2581;p1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2" name="Google Shape;2582;p1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3" name="Google Shape;2583;p18"/>
              <p:cNvGrpSpPr/>
              <p:nvPr/>
            </p:nvGrpSpPr>
            <p:grpSpPr>
              <a:xfrm>
                <a:off x="4751814" y="5483009"/>
                <a:ext cx="402028" cy="354862"/>
                <a:chOff x="4751814" y="5483009"/>
                <a:chExt cx="402028" cy="354862"/>
              </a:xfrm>
            </p:grpSpPr>
            <p:sp>
              <p:nvSpPr>
                <p:cNvPr id="2584" name="Google Shape;2584;p1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5" name="Google Shape;2585;p1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6" name="Google Shape;2586;p18"/>
              <p:cNvGrpSpPr/>
              <p:nvPr/>
            </p:nvGrpSpPr>
            <p:grpSpPr>
              <a:xfrm>
                <a:off x="4865542" y="5303307"/>
                <a:ext cx="416205" cy="387402"/>
                <a:chOff x="4865542" y="5303307"/>
                <a:chExt cx="416205" cy="387402"/>
              </a:xfrm>
            </p:grpSpPr>
            <p:sp>
              <p:nvSpPr>
                <p:cNvPr id="2587" name="Google Shape;2587;p1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8" name="Google Shape;2588;p1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9" name="Google Shape;2589;p18"/>
              <p:cNvGrpSpPr/>
              <p:nvPr/>
            </p:nvGrpSpPr>
            <p:grpSpPr>
              <a:xfrm>
                <a:off x="4804248" y="5401592"/>
                <a:ext cx="421233" cy="357222"/>
                <a:chOff x="4804248" y="5401592"/>
                <a:chExt cx="421233" cy="357222"/>
              </a:xfrm>
            </p:grpSpPr>
            <p:sp>
              <p:nvSpPr>
                <p:cNvPr id="2590" name="Google Shape;2590;p1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91" name="Google Shape;2591;p1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92" name="Google Shape;2592;p18"/>
              <p:cNvGrpSpPr/>
              <p:nvPr/>
            </p:nvGrpSpPr>
            <p:grpSpPr>
              <a:xfrm>
                <a:off x="4680264" y="5562151"/>
                <a:ext cx="421201" cy="357254"/>
                <a:chOff x="4680264" y="5562151"/>
                <a:chExt cx="421201" cy="357254"/>
              </a:xfrm>
            </p:grpSpPr>
            <p:sp>
              <p:nvSpPr>
                <p:cNvPr id="2593" name="Google Shape;2593;p1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94" name="Google Shape;2594;p1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95" name="Google Shape;2595;p1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96" name="Google Shape;2596;p18"/>
              <p:cNvGrpSpPr/>
              <p:nvPr/>
            </p:nvGrpSpPr>
            <p:grpSpPr>
              <a:xfrm>
                <a:off x="4661227" y="5807423"/>
                <a:ext cx="195857" cy="208030"/>
                <a:chOff x="4661227" y="5807423"/>
                <a:chExt cx="195857" cy="208030"/>
              </a:xfrm>
            </p:grpSpPr>
            <p:sp>
              <p:nvSpPr>
                <p:cNvPr id="2597" name="Google Shape;2597;p1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98" name="Google Shape;2598;p1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99" name="Google Shape;2599;p1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600" name="Google Shape;2600;p18"/>
          <p:cNvGrpSpPr/>
          <p:nvPr/>
        </p:nvGrpSpPr>
        <p:grpSpPr>
          <a:xfrm>
            <a:off x="10893874" y="1530845"/>
            <a:ext cx="845843" cy="1008357"/>
            <a:chOff x="16295136" y="957167"/>
            <a:chExt cx="1268764" cy="1512536"/>
          </a:xfrm>
        </p:grpSpPr>
        <p:grpSp>
          <p:nvGrpSpPr>
            <p:cNvPr id="2601" name="Google Shape;2601;p18"/>
            <p:cNvGrpSpPr/>
            <p:nvPr/>
          </p:nvGrpSpPr>
          <p:grpSpPr>
            <a:xfrm rot="1552322">
              <a:off x="16540639" y="1061526"/>
              <a:ext cx="777769" cy="1303822"/>
              <a:chOff x="5875210" y="3579589"/>
              <a:chExt cx="504443" cy="845629"/>
            </a:xfrm>
          </p:grpSpPr>
          <p:grpSp>
            <p:nvGrpSpPr>
              <p:cNvPr id="2602" name="Google Shape;2602;p18"/>
              <p:cNvGrpSpPr/>
              <p:nvPr/>
            </p:nvGrpSpPr>
            <p:grpSpPr>
              <a:xfrm>
                <a:off x="5875210" y="3579589"/>
                <a:ext cx="504443" cy="845629"/>
                <a:chOff x="5875210" y="3579589"/>
                <a:chExt cx="504443" cy="845629"/>
              </a:xfrm>
            </p:grpSpPr>
            <p:grpSp>
              <p:nvGrpSpPr>
                <p:cNvPr id="2603" name="Google Shape;2603;p18"/>
                <p:cNvGrpSpPr/>
                <p:nvPr/>
              </p:nvGrpSpPr>
              <p:grpSpPr>
                <a:xfrm>
                  <a:off x="5875210" y="3579589"/>
                  <a:ext cx="504443" cy="845629"/>
                  <a:chOff x="5875210" y="3579589"/>
                  <a:chExt cx="504443" cy="845629"/>
                </a:xfrm>
              </p:grpSpPr>
              <p:sp>
                <p:nvSpPr>
                  <p:cNvPr id="2604" name="Google Shape;2604;p18"/>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05" name="Google Shape;2605;p18"/>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06" name="Google Shape;2606;p18"/>
                <p:cNvGrpSpPr/>
                <p:nvPr/>
              </p:nvGrpSpPr>
              <p:grpSpPr>
                <a:xfrm>
                  <a:off x="5875210" y="3776090"/>
                  <a:ext cx="504348" cy="442245"/>
                  <a:chOff x="5875210" y="3776090"/>
                  <a:chExt cx="504348" cy="442245"/>
                </a:xfrm>
              </p:grpSpPr>
              <p:sp>
                <p:nvSpPr>
                  <p:cNvPr id="2607" name="Google Shape;2607;p18"/>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08" name="Google Shape;2608;p18"/>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09" name="Google Shape;2609;p18"/>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10" name="Google Shape;2610;p18"/>
            <p:cNvGrpSpPr/>
            <p:nvPr/>
          </p:nvGrpSpPr>
          <p:grpSpPr>
            <a:xfrm rot="1552322">
              <a:off x="16540628" y="1061521"/>
              <a:ext cx="777769" cy="1303822"/>
              <a:chOff x="5875210" y="3579589"/>
              <a:chExt cx="504443" cy="845629"/>
            </a:xfrm>
          </p:grpSpPr>
          <p:grpSp>
            <p:nvGrpSpPr>
              <p:cNvPr id="2611" name="Google Shape;2611;p18"/>
              <p:cNvGrpSpPr/>
              <p:nvPr/>
            </p:nvGrpSpPr>
            <p:grpSpPr>
              <a:xfrm>
                <a:off x="5875210" y="3579589"/>
                <a:ext cx="504443" cy="845629"/>
                <a:chOff x="5875210" y="3579589"/>
                <a:chExt cx="504443" cy="845629"/>
              </a:xfrm>
            </p:grpSpPr>
            <p:grpSp>
              <p:nvGrpSpPr>
                <p:cNvPr id="2612" name="Google Shape;2612;p18"/>
                <p:cNvGrpSpPr/>
                <p:nvPr/>
              </p:nvGrpSpPr>
              <p:grpSpPr>
                <a:xfrm>
                  <a:off x="5875210" y="3579589"/>
                  <a:ext cx="504443" cy="845629"/>
                  <a:chOff x="5875210" y="3579589"/>
                  <a:chExt cx="504443" cy="845629"/>
                </a:xfrm>
              </p:grpSpPr>
              <p:sp>
                <p:nvSpPr>
                  <p:cNvPr id="2613" name="Google Shape;2613;p18"/>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14" name="Google Shape;2614;p18"/>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15" name="Google Shape;2615;p18"/>
                <p:cNvGrpSpPr/>
                <p:nvPr/>
              </p:nvGrpSpPr>
              <p:grpSpPr>
                <a:xfrm>
                  <a:off x="5875210" y="3776090"/>
                  <a:ext cx="504348" cy="442245"/>
                  <a:chOff x="5875210" y="3776090"/>
                  <a:chExt cx="504348" cy="442245"/>
                </a:xfrm>
              </p:grpSpPr>
              <p:sp>
                <p:nvSpPr>
                  <p:cNvPr id="2616" name="Google Shape;2616;p18"/>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17" name="Google Shape;2617;p18"/>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18" name="Google Shape;2618;p18"/>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289727296"/>
      </p:ext>
    </p:extLst>
  </p:cSld>
  <p:clrMapOvr>
    <a:masterClrMapping/>
  </p:clrMapOvr>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018 Bracket Challenge">
  <p:cSld name="018 Bracket Challenge">
    <p:spTree>
      <p:nvGrpSpPr>
        <p:cNvPr id="1" name="Shape 2619"/>
        <p:cNvGrpSpPr/>
        <p:nvPr/>
      </p:nvGrpSpPr>
      <p:grpSpPr>
        <a:xfrm>
          <a:off x="0" y="0"/>
          <a:ext cx="0" cy="0"/>
          <a:chOff x="0" y="0"/>
          <a:chExt cx="0" cy="0"/>
        </a:xfrm>
      </p:grpSpPr>
      <p:cxnSp>
        <p:nvCxnSpPr>
          <p:cNvPr id="2620" name="Google Shape;2620;p19"/>
          <p:cNvCxnSpPr/>
          <p:nvPr/>
        </p:nvCxnSpPr>
        <p:spPr>
          <a:xfrm>
            <a:off x="6063833" y="2755900"/>
            <a:ext cx="0" cy="1867000"/>
          </a:xfrm>
          <a:prstGeom prst="straightConnector1">
            <a:avLst/>
          </a:prstGeom>
          <a:noFill/>
          <a:ln w="38100" cap="flat" cmpd="sng">
            <a:solidFill>
              <a:schemeClr val="dk1"/>
            </a:solidFill>
            <a:prstDash val="solid"/>
            <a:round/>
            <a:headEnd type="none" w="med" len="med"/>
            <a:tailEnd type="none" w="med" len="med"/>
          </a:ln>
        </p:spPr>
      </p:cxnSp>
      <p:grpSp>
        <p:nvGrpSpPr>
          <p:cNvPr id="2621" name="Google Shape;2621;p19"/>
          <p:cNvGrpSpPr/>
          <p:nvPr/>
        </p:nvGrpSpPr>
        <p:grpSpPr>
          <a:xfrm>
            <a:off x="508000" y="1257300"/>
            <a:ext cx="5572430" cy="4921042"/>
            <a:chOff x="838200" y="1885950"/>
            <a:chExt cx="8358645" cy="7381563"/>
          </a:xfrm>
        </p:grpSpPr>
        <p:sp>
          <p:nvSpPr>
            <p:cNvPr id="2622" name="Google Shape;2622;p19"/>
            <p:cNvSpPr/>
            <p:nvPr/>
          </p:nvSpPr>
          <p:spPr>
            <a:xfrm>
              <a:off x="838200" y="1885950"/>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3" name="Google Shape;2623;p19"/>
            <p:cNvSpPr/>
            <p:nvPr/>
          </p:nvSpPr>
          <p:spPr>
            <a:xfrm>
              <a:off x="838200" y="4083025"/>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4" name="Google Shape;2624;p19"/>
            <p:cNvSpPr/>
            <p:nvPr/>
          </p:nvSpPr>
          <p:spPr>
            <a:xfrm>
              <a:off x="838200" y="6246638"/>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5" name="Google Shape;2625;p19"/>
            <p:cNvSpPr/>
            <p:nvPr/>
          </p:nvSpPr>
          <p:spPr>
            <a:xfrm>
              <a:off x="838200" y="8410263"/>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6" name="Google Shape;2626;p19"/>
            <p:cNvSpPr/>
            <p:nvPr/>
          </p:nvSpPr>
          <p:spPr>
            <a:xfrm>
              <a:off x="2876550" y="2345650"/>
              <a:ext cx="2311897" cy="2070945"/>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7" name="Google Shape;2627;p19"/>
            <p:cNvSpPr/>
            <p:nvPr/>
          </p:nvSpPr>
          <p:spPr>
            <a:xfrm>
              <a:off x="2870500" y="6579600"/>
              <a:ext cx="2311897" cy="2189588"/>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8" name="Google Shape;2628;p19"/>
            <p:cNvSpPr/>
            <p:nvPr/>
          </p:nvSpPr>
          <p:spPr>
            <a:xfrm>
              <a:off x="5170150" y="3476175"/>
              <a:ext cx="2311897" cy="4162892"/>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cxnSp>
          <p:nvCxnSpPr>
            <p:cNvPr id="2629" name="Google Shape;2629;p19"/>
            <p:cNvCxnSpPr/>
            <p:nvPr/>
          </p:nvCxnSpPr>
          <p:spPr>
            <a:xfrm>
              <a:off x="7482045" y="4139325"/>
              <a:ext cx="1714800" cy="0"/>
            </a:xfrm>
            <a:prstGeom prst="straightConnector1">
              <a:avLst/>
            </a:prstGeom>
            <a:solidFill>
              <a:schemeClr val="lt2"/>
            </a:solidFill>
            <a:ln w="38100" cap="flat" cmpd="sng">
              <a:solidFill>
                <a:schemeClr val="dk1"/>
              </a:solidFill>
              <a:prstDash val="solid"/>
              <a:round/>
              <a:headEnd type="none" w="med" len="med"/>
              <a:tailEnd type="none" w="med" len="med"/>
            </a:ln>
          </p:spPr>
        </p:cxnSp>
      </p:grpSp>
      <p:grpSp>
        <p:nvGrpSpPr>
          <p:cNvPr id="2630" name="Google Shape;2630;p19"/>
          <p:cNvGrpSpPr/>
          <p:nvPr/>
        </p:nvGrpSpPr>
        <p:grpSpPr>
          <a:xfrm flipH="1">
            <a:off x="6067758" y="1257300"/>
            <a:ext cx="5635430" cy="4921042"/>
            <a:chOff x="838200" y="1885950"/>
            <a:chExt cx="8453145" cy="7381563"/>
          </a:xfrm>
        </p:grpSpPr>
        <p:sp>
          <p:nvSpPr>
            <p:cNvPr id="2631" name="Google Shape;2631;p19"/>
            <p:cNvSpPr/>
            <p:nvPr/>
          </p:nvSpPr>
          <p:spPr>
            <a:xfrm>
              <a:off x="838200" y="1885950"/>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2" name="Google Shape;2632;p19"/>
            <p:cNvSpPr/>
            <p:nvPr/>
          </p:nvSpPr>
          <p:spPr>
            <a:xfrm>
              <a:off x="838200" y="4083025"/>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3" name="Google Shape;2633;p19"/>
            <p:cNvSpPr/>
            <p:nvPr/>
          </p:nvSpPr>
          <p:spPr>
            <a:xfrm>
              <a:off x="838200" y="6246638"/>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4" name="Google Shape;2634;p19"/>
            <p:cNvSpPr/>
            <p:nvPr/>
          </p:nvSpPr>
          <p:spPr>
            <a:xfrm>
              <a:off x="838200" y="8410263"/>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5" name="Google Shape;2635;p19"/>
            <p:cNvSpPr/>
            <p:nvPr/>
          </p:nvSpPr>
          <p:spPr>
            <a:xfrm>
              <a:off x="2876550" y="2345650"/>
              <a:ext cx="2311897" cy="2070945"/>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6" name="Google Shape;2636;p19"/>
            <p:cNvSpPr/>
            <p:nvPr/>
          </p:nvSpPr>
          <p:spPr>
            <a:xfrm>
              <a:off x="2870500" y="6579600"/>
              <a:ext cx="2311897" cy="2189588"/>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7" name="Google Shape;2637;p19"/>
            <p:cNvSpPr/>
            <p:nvPr/>
          </p:nvSpPr>
          <p:spPr>
            <a:xfrm>
              <a:off x="5170150" y="3476175"/>
              <a:ext cx="2311897" cy="4162892"/>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cxnSp>
          <p:nvCxnSpPr>
            <p:cNvPr id="2638" name="Google Shape;2638;p19"/>
            <p:cNvCxnSpPr/>
            <p:nvPr/>
          </p:nvCxnSpPr>
          <p:spPr>
            <a:xfrm>
              <a:off x="7482045" y="6958725"/>
              <a:ext cx="1809300" cy="0"/>
            </a:xfrm>
            <a:prstGeom prst="straightConnector1">
              <a:avLst/>
            </a:prstGeom>
            <a:solidFill>
              <a:schemeClr val="lt2"/>
            </a:solidFill>
            <a:ln w="38100" cap="flat" cmpd="sng">
              <a:solidFill>
                <a:schemeClr val="dk1"/>
              </a:solidFill>
              <a:prstDash val="solid"/>
              <a:round/>
              <a:headEnd type="none" w="med" len="med"/>
              <a:tailEnd type="none" w="med" len="med"/>
            </a:ln>
          </p:spPr>
        </p:cxnSp>
      </p:grpSp>
      <p:sp>
        <p:nvSpPr>
          <p:cNvPr id="2639" name="Google Shape;2639;p19"/>
          <p:cNvSpPr/>
          <p:nvPr/>
        </p:nvSpPr>
        <p:spPr>
          <a:xfrm>
            <a:off x="423484" y="9841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40" name="Google Shape;2640;p19"/>
          <p:cNvSpPr/>
          <p:nvPr/>
        </p:nvSpPr>
        <p:spPr>
          <a:xfrm>
            <a:off x="423484" y="156940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1" name="Google Shape;2641;p19"/>
          <p:cNvSpPr/>
          <p:nvPr/>
        </p:nvSpPr>
        <p:spPr>
          <a:xfrm>
            <a:off x="423484" y="2434998"/>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2" name="Google Shape;2642;p19"/>
          <p:cNvSpPr/>
          <p:nvPr/>
        </p:nvSpPr>
        <p:spPr>
          <a:xfrm>
            <a:off x="423484" y="3003400"/>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3" name="Google Shape;2643;p19"/>
          <p:cNvSpPr/>
          <p:nvPr/>
        </p:nvSpPr>
        <p:spPr>
          <a:xfrm>
            <a:off x="423484" y="4471151"/>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4" name="Google Shape;2644;p19"/>
          <p:cNvSpPr/>
          <p:nvPr/>
        </p:nvSpPr>
        <p:spPr>
          <a:xfrm>
            <a:off x="423484" y="3885900"/>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45" name="Google Shape;2645;p19"/>
          <p:cNvSpPr/>
          <p:nvPr/>
        </p:nvSpPr>
        <p:spPr>
          <a:xfrm>
            <a:off x="423484" y="5905142"/>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6" name="Google Shape;2646;p19"/>
          <p:cNvSpPr/>
          <p:nvPr/>
        </p:nvSpPr>
        <p:spPr>
          <a:xfrm>
            <a:off x="423484" y="533673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7" name="Google Shape;2647;p19"/>
          <p:cNvSpPr/>
          <p:nvPr/>
        </p:nvSpPr>
        <p:spPr>
          <a:xfrm>
            <a:off x="10495217" y="984175"/>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48" name="Google Shape;2648;p19"/>
          <p:cNvSpPr/>
          <p:nvPr/>
        </p:nvSpPr>
        <p:spPr>
          <a:xfrm>
            <a:off x="10495217" y="1569425"/>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9" name="Google Shape;2649;p19"/>
          <p:cNvSpPr/>
          <p:nvPr/>
        </p:nvSpPr>
        <p:spPr>
          <a:xfrm>
            <a:off x="10495217" y="2435015"/>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0" name="Google Shape;2650;p19"/>
          <p:cNvSpPr/>
          <p:nvPr/>
        </p:nvSpPr>
        <p:spPr>
          <a:xfrm>
            <a:off x="10495217" y="300341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1" name="Google Shape;2651;p19"/>
          <p:cNvSpPr/>
          <p:nvPr/>
        </p:nvSpPr>
        <p:spPr>
          <a:xfrm>
            <a:off x="10495217" y="44711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2" name="Google Shape;2652;p19"/>
          <p:cNvSpPr/>
          <p:nvPr/>
        </p:nvSpPr>
        <p:spPr>
          <a:xfrm>
            <a:off x="10495217" y="388591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3" name="Google Shape;2653;p19"/>
          <p:cNvSpPr/>
          <p:nvPr/>
        </p:nvSpPr>
        <p:spPr>
          <a:xfrm>
            <a:off x="10495217" y="59051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4" name="Google Shape;2654;p19"/>
          <p:cNvSpPr/>
          <p:nvPr/>
        </p:nvSpPr>
        <p:spPr>
          <a:xfrm>
            <a:off x="10495217" y="5336756"/>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5" name="Google Shape;2655;p19"/>
          <p:cNvSpPr/>
          <p:nvPr/>
        </p:nvSpPr>
        <p:spPr>
          <a:xfrm>
            <a:off x="1998284" y="13270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6" name="Google Shape;2656;p19"/>
          <p:cNvSpPr/>
          <p:nvPr/>
        </p:nvSpPr>
        <p:spPr>
          <a:xfrm>
            <a:off x="1998284" y="26859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7" name="Google Shape;2657;p19"/>
          <p:cNvSpPr/>
          <p:nvPr/>
        </p:nvSpPr>
        <p:spPr>
          <a:xfrm>
            <a:off x="1998284" y="42099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8" name="Google Shape;2658;p19"/>
          <p:cNvSpPr/>
          <p:nvPr/>
        </p:nvSpPr>
        <p:spPr>
          <a:xfrm>
            <a:off x="1998284" y="55688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9" name="Google Shape;2659;p19"/>
          <p:cNvSpPr/>
          <p:nvPr/>
        </p:nvSpPr>
        <p:spPr>
          <a:xfrm>
            <a:off x="8945184" y="13237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0" name="Google Shape;2660;p19"/>
          <p:cNvSpPr/>
          <p:nvPr/>
        </p:nvSpPr>
        <p:spPr>
          <a:xfrm>
            <a:off x="8945184" y="26826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1" name="Google Shape;2661;p19"/>
          <p:cNvSpPr/>
          <p:nvPr/>
        </p:nvSpPr>
        <p:spPr>
          <a:xfrm>
            <a:off x="8945184" y="42066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2" name="Google Shape;2662;p19"/>
          <p:cNvSpPr/>
          <p:nvPr/>
        </p:nvSpPr>
        <p:spPr>
          <a:xfrm>
            <a:off x="8945184" y="55655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3" name="Google Shape;2663;p19"/>
          <p:cNvSpPr/>
          <p:nvPr/>
        </p:nvSpPr>
        <p:spPr>
          <a:xfrm>
            <a:off x="3560384" y="21017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4" name="Google Shape;2664;p19"/>
          <p:cNvSpPr/>
          <p:nvPr/>
        </p:nvSpPr>
        <p:spPr>
          <a:xfrm>
            <a:off x="3560384" y="48195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5" name="Google Shape;2665;p19"/>
          <p:cNvSpPr/>
          <p:nvPr/>
        </p:nvSpPr>
        <p:spPr>
          <a:xfrm>
            <a:off x="7414967" y="20857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6" name="Google Shape;2666;p19"/>
          <p:cNvSpPr/>
          <p:nvPr/>
        </p:nvSpPr>
        <p:spPr>
          <a:xfrm>
            <a:off x="7414967" y="48035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7" name="Google Shape;2667;p19"/>
          <p:cNvSpPr/>
          <p:nvPr/>
        </p:nvSpPr>
        <p:spPr>
          <a:xfrm>
            <a:off x="5459342" y="25443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8" name="Google Shape;2668;p19"/>
          <p:cNvSpPr/>
          <p:nvPr/>
        </p:nvSpPr>
        <p:spPr>
          <a:xfrm>
            <a:off x="5459342" y="43609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9" name="Google Shape;2669;p19"/>
          <p:cNvSpPr/>
          <p:nvPr/>
        </p:nvSpPr>
        <p:spPr>
          <a:xfrm>
            <a:off x="5119451" y="3279267"/>
            <a:ext cx="1888759" cy="81465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2670" name="Google Shape;2670;p19"/>
          <p:cNvGrpSpPr/>
          <p:nvPr/>
        </p:nvGrpSpPr>
        <p:grpSpPr>
          <a:xfrm rot="-1773845">
            <a:off x="5035772" y="2902556"/>
            <a:ext cx="396827" cy="710027"/>
            <a:chOff x="7289577" y="3651979"/>
            <a:chExt cx="482250" cy="862870"/>
          </a:xfrm>
        </p:grpSpPr>
        <p:grpSp>
          <p:nvGrpSpPr>
            <p:cNvPr id="2671" name="Google Shape;2671;p19"/>
            <p:cNvGrpSpPr/>
            <p:nvPr/>
          </p:nvGrpSpPr>
          <p:grpSpPr>
            <a:xfrm>
              <a:off x="7289577" y="3651979"/>
              <a:ext cx="482250" cy="862870"/>
              <a:chOff x="7289577" y="3651979"/>
              <a:chExt cx="482250" cy="862870"/>
            </a:xfrm>
          </p:grpSpPr>
          <p:grpSp>
            <p:nvGrpSpPr>
              <p:cNvPr id="2672" name="Google Shape;2672;p19"/>
              <p:cNvGrpSpPr/>
              <p:nvPr/>
            </p:nvGrpSpPr>
            <p:grpSpPr>
              <a:xfrm>
                <a:off x="7289577" y="4061840"/>
                <a:ext cx="482250" cy="130968"/>
                <a:chOff x="7289577" y="4061840"/>
                <a:chExt cx="482250" cy="130968"/>
              </a:xfrm>
            </p:grpSpPr>
            <p:sp>
              <p:nvSpPr>
                <p:cNvPr id="2673" name="Google Shape;2673;p19"/>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74" name="Google Shape;2674;p19"/>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75" name="Google Shape;2675;p19"/>
              <p:cNvGrpSpPr/>
              <p:nvPr/>
            </p:nvGrpSpPr>
            <p:grpSpPr>
              <a:xfrm>
                <a:off x="7318724" y="3651979"/>
                <a:ext cx="423767" cy="130968"/>
                <a:chOff x="7318724" y="3651979"/>
                <a:chExt cx="423767" cy="130968"/>
              </a:xfrm>
            </p:grpSpPr>
            <p:sp>
              <p:nvSpPr>
                <p:cNvPr id="2676" name="Google Shape;2676;p19"/>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77" name="Google Shape;2677;p19"/>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78" name="Google Shape;2678;p19"/>
              <p:cNvGrpSpPr/>
              <p:nvPr/>
            </p:nvGrpSpPr>
            <p:grpSpPr>
              <a:xfrm>
                <a:off x="7304014" y="3754278"/>
                <a:ext cx="453092" cy="336041"/>
                <a:chOff x="7304014" y="3754278"/>
                <a:chExt cx="453092" cy="336041"/>
              </a:xfrm>
            </p:grpSpPr>
            <p:sp>
              <p:nvSpPr>
                <p:cNvPr id="2679" name="Google Shape;2679;p19"/>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80" name="Google Shape;2680;p19"/>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81" name="Google Shape;2681;p19"/>
              <p:cNvGrpSpPr/>
              <p:nvPr/>
            </p:nvGrpSpPr>
            <p:grpSpPr>
              <a:xfrm>
                <a:off x="7451165" y="4164234"/>
                <a:ext cx="159069" cy="350615"/>
                <a:chOff x="7451165" y="4164234"/>
                <a:chExt cx="159069" cy="350615"/>
              </a:xfrm>
            </p:grpSpPr>
            <p:sp>
              <p:nvSpPr>
                <p:cNvPr id="2682" name="Google Shape;2682;p19"/>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83" name="Google Shape;2683;p19"/>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84" name="Google Shape;2684;p19"/>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85" name="Google Shape;2685;p19"/>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86" name="Google Shape;2686;p19"/>
          <p:cNvGrpSpPr/>
          <p:nvPr/>
        </p:nvGrpSpPr>
        <p:grpSpPr>
          <a:xfrm rot="-1773845">
            <a:off x="5035772" y="2903803"/>
            <a:ext cx="396827" cy="710027"/>
            <a:chOff x="7289577" y="3651979"/>
            <a:chExt cx="482250" cy="862870"/>
          </a:xfrm>
        </p:grpSpPr>
        <p:grpSp>
          <p:nvGrpSpPr>
            <p:cNvPr id="2687" name="Google Shape;2687;p19"/>
            <p:cNvGrpSpPr/>
            <p:nvPr/>
          </p:nvGrpSpPr>
          <p:grpSpPr>
            <a:xfrm>
              <a:off x="7289577" y="3651979"/>
              <a:ext cx="482250" cy="862870"/>
              <a:chOff x="7289577" y="3651979"/>
              <a:chExt cx="482250" cy="862870"/>
            </a:xfrm>
          </p:grpSpPr>
          <p:grpSp>
            <p:nvGrpSpPr>
              <p:cNvPr id="2688" name="Google Shape;2688;p19"/>
              <p:cNvGrpSpPr/>
              <p:nvPr/>
            </p:nvGrpSpPr>
            <p:grpSpPr>
              <a:xfrm>
                <a:off x="7289577" y="4061840"/>
                <a:ext cx="482250" cy="130968"/>
                <a:chOff x="7289577" y="4061840"/>
                <a:chExt cx="482250" cy="130968"/>
              </a:xfrm>
            </p:grpSpPr>
            <p:sp>
              <p:nvSpPr>
                <p:cNvPr id="2689" name="Google Shape;2689;p19"/>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0" name="Google Shape;2690;p19"/>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91" name="Google Shape;2691;p19"/>
              <p:cNvGrpSpPr/>
              <p:nvPr/>
            </p:nvGrpSpPr>
            <p:grpSpPr>
              <a:xfrm>
                <a:off x="7318724" y="3651979"/>
                <a:ext cx="423767" cy="130968"/>
                <a:chOff x="7318724" y="3651979"/>
                <a:chExt cx="423767" cy="130968"/>
              </a:xfrm>
            </p:grpSpPr>
            <p:sp>
              <p:nvSpPr>
                <p:cNvPr id="2692" name="Google Shape;2692;p19"/>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3" name="Google Shape;2693;p19"/>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94" name="Google Shape;2694;p19"/>
              <p:cNvGrpSpPr/>
              <p:nvPr/>
            </p:nvGrpSpPr>
            <p:grpSpPr>
              <a:xfrm>
                <a:off x="7304014" y="3754278"/>
                <a:ext cx="453092" cy="336041"/>
                <a:chOff x="7304014" y="3754278"/>
                <a:chExt cx="453092" cy="336041"/>
              </a:xfrm>
            </p:grpSpPr>
            <p:sp>
              <p:nvSpPr>
                <p:cNvPr id="2695" name="Google Shape;2695;p19"/>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6" name="Google Shape;2696;p19"/>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97" name="Google Shape;2697;p19"/>
              <p:cNvGrpSpPr/>
              <p:nvPr/>
            </p:nvGrpSpPr>
            <p:grpSpPr>
              <a:xfrm>
                <a:off x="7451165" y="4164234"/>
                <a:ext cx="159069" cy="350615"/>
                <a:chOff x="7451165" y="4164234"/>
                <a:chExt cx="159069" cy="350615"/>
              </a:xfrm>
            </p:grpSpPr>
            <p:sp>
              <p:nvSpPr>
                <p:cNvPr id="2698" name="Google Shape;2698;p19"/>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9" name="Google Shape;2699;p19"/>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00" name="Google Shape;2700;p19"/>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1" name="Google Shape;2701;p19"/>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Tree>
    <p:extLst>
      <p:ext uri="{BB962C8B-B14F-4D97-AF65-F5344CB8AC3E}">
        <p14:creationId xmlns:p14="http://schemas.microsoft.com/office/powerpoint/2010/main" val="331934568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Custom Layout 1">
  <p:cSld name="Custom Layout 1">
    <p:spTree>
      <p:nvGrpSpPr>
        <p:cNvPr id="1" name="Shape 2702"/>
        <p:cNvGrpSpPr/>
        <p:nvPr/>
      </p:nvGrpSpPr>
      <p:grpSpPr>
        <a:xfrm>
          <a:off x="0" y="0"/>
          <a:ext cx="0" cy="0"/>
          <a:chOff x="0" y="0"/>
          <a:chExt cx="0" cy="0"/>
        </a:xfrm>
      </p:grpSpPr>
      <p:sp>
        <p:nvSpPr>
          <p:cNvPr id="2703" name="Google Shape;2703;p20"/>
          <p:cNvSpPr/>
          <p:nvPr/>
        </p:nvSpPr>
        <p:spPr>
          <a:xfrm>
            <a:off x="773951" y="1572100"/>
            <a:ext cx="3530987" cy="474529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4" name="Google Shape;2704;p20"/>
          <p:cNvSpPr/>
          <p:nvPr/>
        </p:nvSpPr>
        <p:spPr>
          <a:xfrm>
            <a:off x="8294967" y="1589926"/>
            <a:ext cx="3123083" cy="4745653"/>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5" name="Google Shape;2705;p20"/>
          <p:cNvSpPr/>
          <p:nvPr/>
        </p:nvSpPr>
        <p:spPr>
          <a:xfrm>
            <a:off x="4738409" y="1608767"/>
            <a:ext cx="3123083" cy="2043716"/>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6" name="Google Shape;2706;p20"/>
          <p:cNvSpPr/>
          <p:nvPr/>
        </p:nvSpPr>
        <p:spPr>
          <a:xfrm flipH="1">
            <a:off x="4738409" y="4237000"/>
            <a:ext cx="3123083" cy="2043716"/>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7" name="Google Shape;2707;p20"/>
          <p:cNvSpPr/>
          <p:nvPr/>
        </p:nvSpPr>
        <p:spPr>
          <a:xfrm>
            <a:off x="496383" y="1382590"/>
            <a:ext cx="882907" cy="80462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8" name="Google Shape;2708;p20"/>
          <p:cNvSpPr/>
          <p:nvPr/>
        </p:nvSpPr>
        <p:spPr>
          <a:xfrm>
            <a:off x="3666651" y="1382586"/>
            <a:ext cx="926842" cy="902477"/>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9" name="Google Shape;2709;p20"/>
          <p:cNvSpPr/>
          <p:nvPr/>
        </p:nvSpPr>
        <p:spPr>
          <a:xfrm>
            <a:off x="7275382" y="1408545"/>
            <a:ext cx="841967" cy="850553"/>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0" name="Google Shape;2710;p20"/>
          <p:cNvSpPr/>
          <p:nvPr/>
        </p:nvSpPr>
        <p:spPr>
          <a:xfrm>
            <a:off x="4539300" y="1438508"/>
            <a:ext cx="924445" cy="79064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1" name="Google Shape;2711;p20"/>
          <p:cNvSpPr/>
          <p:nvPr/>
        </p:nvSpPr>
        <p:spPr>
          <a:xfrm>
            <a:off x="8084867" y="1392280"/>
            <a:ext cx="846359" cy="883105"/>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2" name="Google Shape;2712;p20"/>
          <p:cNvSpPr/>
          <p:nvPr/>
        </p:nvSpPr>
        <p:spPr>
          <a:xfrm>
            <a:off x="10693926" y="1387779"/>
            <a:ext cx="934231" cy="892092"/>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3" name="Google Shape;2713;p20"/>
          <p:cNvSpPr/>
          <p:nvPr/>
        </p:nvSpPr>
        <p:spPr>
          <a:xfrm>
            <a:off x="7247007" y="3986645"/>
            <a:ext cx="841967" cy="850553"/>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4" name="Google Shape;2714;p20"/>
          <p:cNvSpPr/>
          <p:nvPr/>
        </p:nvSpPr>
        <p:spPr>
          <a:xfrm>
            <a:off x="4510926" y="4016608"/>
            <a:ext cx="924445" cy="79064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715" name="Google Shape;2715;p20"/>
          <p:cNvGrpSpPr/>
          <p:nvPr/>
        </p:nvGrpSpPr>
        <p:grpSpPr>
          <a:xfrm>
            <a:off x="11116224" y="233275"/>
            <a:ext cx="784500" cy="976847"/>
            <a:chOff x="11575336" y="613749"/>
            <a:chExt cx="1176750" cy="1465271"/>
          </a:xfrm>
        </p:grpSpPr>
        <p:grpSp>
          <p:nvGrpSpPr>
            <p:cNvPr id="2716" name="Google Shape;2716;p20"/>
            <p:cNvGrpSpPr/>
            <p:nvPr/>
          </p:nvGrpSpPr>
          <p:grpSpPr>
            <a:xfrm rot="392636">
              <a:off x="11649302" y="667954"/>
              <a:ext cx="1028819" cy="1356862"/>
              <a:chOff x="4572000" y="3600062"/>
              <a:chExt cx="618078" cy="815155"/>
            </a:xfrm>
          </p:grpSpPr>
          <p:grpSp>
            <p:nvGrpSpPr>
              <p:cNvPr id="2717" name="Google Shape;2717;p20"/>
              <p:cNvGrpSpPr/>
              <p:nvPr/>
            </p:nvGrpSpPr>
            <p:grpSpPr>
              <a:xfrm>
                <a:off x="4572000" y="4024312"/>
                <a:ext cx="618078" cy="390525"/>
                <a:chOff x="4572000" y="4024312"/>
                <a:chExt cx="618078" cy="390525"/>
              </a:xfrm>
            </p:grpSpPr>
            <p:sp>
              <p:nvSpPr>
                <p:cNvPr id="2718" name="Google Shape;2718;p20"/>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9" name="Google Shape;2719;p20"/>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720" name="Google Shape;2720;p20"/>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721" name="Google Shape;2721;p20"/>
              <p:cNvGrpSpPr/>
              <p:nvPr/>
            </p:nvGrpSpPr>
            <p:grpSpPr>
              <a:xfrm>
                <a:off x="4572000" y="4305775"/>
                <a:ext cx="612933" cy="109442"/>
                <a:chOff x="4572000" y="4305775"/>
                <a:chExt cx="612933" cy="109442"/>
              </a:xfrm>
            </p:grpSpPr>
            <p:grpSp>
              <p:nvGrpSpPr>
                <p:cNvPr id="2722" name="Google Shape;2722;p20"/>
                <p:cNvGrpSpPr/>
                <p:nvPr/>
              </p:nvGrpSpPr>
              <p:grpSpPr>
                <a:xfrm>
                  <a:off x="4572000" y="4305775"/>
                  <a:ext cx="156114" cy="109442"/>
                  <a:chOff x="4572000" y="4305775"/>
                  <a:chExt cx="156114" cy="109442"/>
                </a:xfrm>
              </p:grpSpPr>
              <p:sp>
                <p:nvSpPr>
                  <p:cNvPr id="2723" name="Google Shape;2723;p20"/>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24" name="Google Shape;2724;p20"/>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25" name="Google Shape;2725;p20"/>
                <p:cNvGrpSpPr/>
                <p:nvPr/>
              </p:nvGrpSpPr>
              <p:grpSpPr>
                <a:xfrm>
                  <a:off x="4800409" y="4305775"/>
                  <a:ext cx="156114" cy="109442"/>
                  <a:chOff x="4800409" y="4305775"/>
                  <a:chExt cx="156114" cy="109442"/>
                </a:xfrm>
              </p:grpSpPr>
              <p:sp>
                <p:nvSpPr>
                  <p:cNvPr id="2726" name="Google Shape;2726;p20"/>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27" name="Google Shape;2727;p20"/>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28" name="Google Shape;2728;p20"/>
                <p:cNvGrpSpPr/>
                <p:nvPr/>
              </p:nvGrpSpPr>
              <p:grpSpPr>
                <a:xfrm>
                  <a:off x="5028819" y="4305775"/>
                  <a:ext cx="156114" cy="109442"/>
                  <a:chOff x="5028819" y="4305775"/>
                  <a:chExt cx="156114" cy="109442"/>
                </a:xfrm>
              </p:grpSpPr>
              <p:sp>
                <p:nvSpPr>
                  <p:cNvPr id="2729" name="Google Shape;2729;p20"/>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30" name="Google Shape;2730;p20"/>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31" name="Google Shape;2731;p20"/>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32" name="Google Shape;2732;p20"/>
            <p:cNvGrpSpPr/>
            <p:nvPr/>
          </p:nvGrpSpPr>
          <p:grpSpPr>
            <a:xfrm rot="392636">
              <a:off x="11649302" y="667954"/>
              <a:ext cx="1028819" cy="1356862"/>
              <a:chOff x="4572000" y="3600062"/>
              <a:chExt cx="618078" cy="815155"/>
            </a:xfrm>
          </p:grpSpPr>
          <p:grpSp>
            <p:nvGrpSpPr>
              <p:cNvPr id="2733" name="Google Shape;2733;p20"/>
              <p:cNvGrpSpPr/>
              <p:nvPr/>
            </p:nvGrpSpPr>
            <p:grpSpPr>
              <a:xfrm>
                <a:off x="4572000" y="4024312"/>
                <a:ext cx="618078" cy="390525"/>
                <a:chOff x="4572000" y="4024312"/>
                <a:chExt cx="618078" cy="390525"/>
              </a:xfrm>
            </p:grpSpPr>
            <p:sp>
              <p:nvSpPr>
                <p:cNvPr id="2734" name="Google Shape;2734;p20"/>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35" name="Google Shape;2735;p20"/>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736" name="Google Shape;2736;p20"/>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737" name="Google Shape;2737;p20"/>
              <p:cNvGrpSpPr/>
              <p:nvPr/>
            </p:nvGrpSpPr>
            <p:grpSpPr>
              <a:xfrm>
                <a:off x="4572000" y="4305775"/>
                <a:ext cx="612933" cy="109442"/>
                <a:chOff x="4572000" y="4305775"/>
                <a:chExt cx="612933" cy="109442"/>
              </a:xfrm>
            </p:grpSpPr>
            <p:grpSp>
              <p:nvGrpSpPr>
                <p:cNvPr id="2738" name="Google Shape;2738;p20"/>
                <p:cNvGrpSpPr/>
                <p:nvPr/>
              </p:nvGrpSpPr>
              <p:grpSpPr>
                <a:xfrm>
                  <a:off x="4572000" y="4305775"/>
                  <a:ext cx="156114" cy="109442"/>
                  <a:chOff x="4572000" y="4305775"/>
                  <a:chExt cx="156114" cy="109442"/>
                </a:xfrm>
              </p:grpSpPr>
              <p:sp>
                <p:nvSpPr>
                  <p:cNvPr id="2739" name="Google Shape;2739;p20"/>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0" name="Google Shape;2740;p20"/>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41" name="Google Shape;2741;p20"/>
                <p:cNvGrpSpPr/>
                <p:nvPr/>
              </p:nvGrpSpPr>
              <p:grpSpPr>
                <a:xfrm>
                  <a:off x="4800409" y="4305775"/>
                  <a:ext cx="156114" cy="109442"/>
                  <a:chOff x="4800409" y="4305775"/>
                  <a:chExt cx="156114" cy="109442"/>
                </a:xfrm>
              </p:grpSpPr>
              <p:sp>
                <p:nvSpPr>
                  <p:cNvPr id="2742" name="Google Shape;2742;p20"/>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3" name="Google Shape;2743;p20"/>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44" name="Google Shape;2744;p20"/>
                <p:cNvGrpSpPr/>
                <p:nvPr/>
              </p:nvGrpSpPr>
              <p:grpSpPr>
                <a:xfrm>
                  <a:off x="5028819" y="4305775"/>
                  <a:ext cx="156114" cy="109442"/>
                  <a:chOff x="5028819" y="4305775"/>
                  <a:chExt cx="156114" cy="109442"/>
                </a:xfrm>
              </p:grpSpPr>
              <p:sp>
                <p:nvSpPr>
                  <p:cNvPr id="2745" name="Google Shape;2745;p20"/>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6" name="Google Shape;2746;p20"/>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47" name="Google Shape;2747;p20"/>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748" name="Google Shape;2748;p20"/>
          <p:cNvGrpSpPr/>
          <p:nvPr/>
        </p:nvGrpSpPr>
        <p:grpSpPr>
          <a:xfrm rot="-1353410">
            <a:off x="465001" y="393466"/>
            <a:ext cx="1024219" cy="947394"/>
            <a:chOff x="5140976" y="802510"/>
            <a:chExt cx="1536327" cy="1421090"/>
          </a:xfrm>
        </p:grpSpPr>
        <p:grpSp>
          <p:nvGrpSpPr>
            <p:cNvPr id="2749" name="Google Shape;2749;p20"/>
            <p:cNvGrpSpPr/>
            <p:nvPr/>
          </p:nvGrpSpPr>
          <p:grpSpPr>
            <a:xfrm>
              <a:off x="5140976" y="802510"/>
              <a:ext cx="1536327" cy="1421090"/>
              <a:chOff x="1560766" y="5405182"/>
              <a:chExt cx="928687" cy="859028"/>
            </a:xfrm>
          </p:grpSpPr>
          <p:grpSp>
            <p:nvGrpSpPr>
              <p:cNvPr id="2750" name="Google Shape;2750;p20"/>
              <p:cNvGrpSpPr/>
              <p:nvPr/>
            </p:nvGrpSpPr>
            <p:grpSpPr>
              <a:xfrm>
                <a:off x="1580864" y="5520975"/>
                <a:ext cx="202501" cy="481393"/>
                <a:chOff x="1580864" y="5520975"/>
                <a:chExt cx="202501" cy="481393"/>
              </a:xfrm>
            </p:grpSpPr>
            <p:sp>
              <p:nvSpPr>
                <p:cNvPr id="2751" name="Google Shape;2751;p20"/>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52" name="Google Shape;2752;p20"/>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3" name="Google Shape;2753;p20"/>
              <p:cNvGrpSpPr/>
              <p:nvPr/>
            </p:nvGrpSpPr>
            <p:grpSpPr>
              <a:xfrm>
                <a:off x="1615001" y="5405182"/>
                <a:ext cx="134227" cy="78931"/>
                <a:chOff x="1615001" y="5405182"/>
                <a:chExt cx="134227" cy="78931"/>
              </a:xfrm>
            </p:grpSpPr>
            <p:sp>
              <p:nvSpPr>
                <p:cNvPr id="2754" name="Google Shape;2754;p20"/>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55" name="Google Shape;2755;p20"/>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6" name="Google Shape;2756;p20"/>
              <p:cNvGrpSpPr/>
              <p:nvPr/>
            </p:nvGrpSpPr>
            <p:grpSpPr>
              <a:xfrm>
                <a:off x="1580941" y="5455538"/>
                <a:ext cx="202347" cy="99441"/>
                <a:chOff x="1580941" y="5455538"/>
                <a:chExt cx="202347" cy="99441"/>
              </a:xfrm>
            </p:grpSpPr>
            <p:sp>
              <p:nvSpPr>
                <p:cNvPr id="2757" name="Google Shape;2757;p20"/>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58" name="Google Shape;2758;p20"/>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9" name="Google Shape;2759;p20"/>
              <p:cNvGrpSpPr/>
              <p:nvPr/>
            </p:nvGrpSpPr>
            <p:grpSpPr>
              <a:xfrm>
                <a:off x="1757076" y="5521165"/>
                <a:ext cx="202596" cy="481393"/>
                <a:chOff x="1757076" y="5521165"/>
                <a:chExt cx="202596" cy="481393"/>
              </a:xfrm>
            </p:grpSpPr>
            <p:sp>
              <p:nvSpPr>
                <p:cNvPr id="2760" name="Google Shape;2760;p20"/>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61" name="Google Shape;2761;p20"/>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62" name="Google Shape;2762;p20"/>
              <p:cNvGrpSpPr/>
              <p:nvPr/>
            </p:nvGrpSpPr>
            <p:grpSpPr>
              <a:xfrm>
                <a:off x="1791213" y="5405437"/>
                <a:ext cx="134227" cy="78867"/>
                <a:chOff x="1791213" y="5405437"/>
                <a:chExt cx="134227" cy="78867"/>
              </a:xfrm>
            </p:grpSpPr>
            <p:sp>
              <p:nvSpPr>
                <p:cNvPr id="2763" name="Google Shape;2763;p20"/>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64" name="Google Shape;2764;p20"/>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65" name="Google Shape;2765;p20"/>
              <p:cNvGrpSpPr/>
              <p:nvPr/>
            </p:nvGrpSpPr>
            <p:grpSpPr>
              <a:xfrm>
                <a:off x="1757267" y="5455729"/>
                <a:ext cx="202343" cy="99535"/>
                <a:chOff x="1757267" y="5455729"/>
                <a:chExt cx="202343" cy="99535"/>
              </a:xfrm>
            </p:grpSpPr>
            <p:sp>
              <p:nvSpPr>
                <p:cNvPr id="2766" name="Google Shape;2766;p20"/>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67" name="Google Shape;2767;p20"/>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68" name="Google Shape;2768;p20"/>
              <p:cNvGrpSpPr/>
              <p:nvPr/>
            </p:nvGrpSpPr>
            <p:grpSpPr>
              <a:xfrm>
                <a:off x="1931003" y="5526594"/>
                <a:ext cx="202596" cy="481393"/>
                <a:chOff x="1931003" y="5526594"/>
                <a:chExt cx="202596" cy="481393"/>
              </a:xfrm>
            </p:grpSpPr>
            <p:sp>
              <p:nvSpPr>
                <p:cNvPr id="2769" name="Google Shape;2769;p20"/>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0" name="Google Shape;2770;p20"/>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71" name="Google Shape;2771;p20"/>
              <p:cNvGrpSpPr/>
              <p:nvPr/>
            </p:nvGrpSpPr>
            <p:grpSpPr>
              <a:xfrm>
                <a:off x="1965235" y="5405437"/>
                <a:ext cx="134227" cy="78867"/>
                <a:chOff x="1965235" y="5405437"/>
                <a:chExt cx="134227" cy="78867"/>
              </a:xfrm>
            </p:grpSpPr>
            <p:sp>
              <p:nvSpPr>
                <p:cNvPr id="2772" name="Google Shape;2772;p20"/>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3" name="Google Shape;2773;p20"/>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74" name="Google Shape;2774;p20"/>
              <p:cNvGrpSpPr/>
              <p:nvPr/>
            </p:nvGrpSpPr>
            <p:grpSpPr>
              <a:xfrm>
                <a:off x="1931256" y="5455729"/>
                <a:ext cx="202281" cy="99535"/>
                <a:chOff x="1931256" y="5455729"/>
                <a:chExt cx="202281" cy="99535"/>
              </a:xfrm>
            </p:grpSpPr>
            <p:sp>
              <p:nvSpPr>
                <p:cNvPr id="2775" name="Google Shape;2775;p20"/>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6" name="Google Shape;2776;p20"/>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77" name="Google Shape;2777;p20"/>
              <p:cNvGrpSpPr/>
              <p:nvPr/>
            </p:nvGrpSpPr>
            <p:grpSpPr>
              <a:xfrm>
                <a:off x="2099210" y="5526690"/>
                <a:ext cx="202601" cy="481298"/>
                <a:chOff x="2099210" y="5526690"/>
                <a:chExt cx="202601" cy="481298"/>
              </a:xfrm>
            </p:grpSpPr>
            <p:sp>
              <p:nvSpPr>
                <p:cNvPr id="2778" name="Google Shape;2778;p20"/>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9" name="Google Shape;2779;p20"/>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0" name="Google Shape;2780;p20"/>
              <p:cNvGrpSpPr/>
              <p:nvPr/>
            </p:nvGrpSpPr>
            <p:grpSpPr>
              <a:xfrm>
                <a:off x="2133447" y="5405437"/>
                <a:ext cx="134227" cy="78867"/>
                <a:chOff x="2133447" y="5405437"/>
                <a:chExt cx="134227" cy="78867"/>
              </a:xfrm>
            </p:grpSpPr>
            <p:sp>
              <p:nvSpPr>
                <p:cNvPr id="2781" name="Google Shape;2781;p20"/>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82" name="Google Shape;2782;p20"/>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3" name="Google Shape;2783;p20"/>
              <p:cNvGrpSpPr/>
              <p:nvPr/>
            </p:nvGrpSpPr>
            <p:grpSpPr>
              <a:xfrm>
                <a:off x="2099467" y="5455729"/>
                <a:ext cx="202281" cy="99535"/>
                <a:chOff x="2099467" y="5455729"/>
                <a:chExt cx="202281" cy="99535"/>
              </a:xfrm>
            </p:grpSpPr>
            <p:sp>
              <p:nvSpPr>
                <p:cNvPr id="2784" name="Google Shape;2784;p20"/>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85" name="Google Shape;2785;p20"/>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6" name="Google Shape;2786;p20"/>
              <p:cNvGrpSpPr/>
              <p:nvPr/>
            </p:nvGrpSpPr>
            <p:grpSpPr>
              <a:xfrm>
                <a:off x="2273236" y="5521165"/>
                <a:ext cx="202596" cy="481393"/>
                <a:chOff x="2273236" y="5521165"/>
                <a:chExt cx="202596" cy="481393"/>
              </a:xfrm>
            </p:grpSpPr>
            <p:sp>
              <p:nvSpPr>
                <p:cNvPr id="2787" name="Google Shape;2787;p20"/>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88" name="Google Shape;2788;p20"/>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9" name="Google Shape;2789;p20"/>
              <p:cNvGrpSpPr/>
              <p:nvPr/>
            </p:nvGrpSpPr>
            <p:grpSpPr>
              <a:xfrm>
                <a:off x="2307373" y="5405437"/>
                <a:ext cx="134227" cy="78867"/>
                <a:chOff x="2307373" y="5405437"/>
                <a:chExt cx="134227" cy="78867"/>
              </a:xfrm>
            </p:grpSpPr>
            <p:sp>
              <p:nvSpPr>
                <p:cNvPr id="2790" name="Google Shape;2790;p20"/>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91" name="Google Shape;2791;p20"/>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2" name="Google Shape;2792;p20"/>
              <p:cNvGrpSpPr/>
              <p:nvPr/>
            </p:nvGrpSpPr>
            <p:grpSpPr>
              <a:xfrm>
                <a:off x="2273427" y="5455729"/>
                <a:ext cx="202310" cy="99535"/>
                <a:chOff x="2273427" y="5455729"/>
                <a:chExt cx="202310" cy="99535"/>
              </a:xfrm>
            </p:grpSpPr>
            <p:sp>
              <p:nvSpPr>
                <p:cNvPr id="2793" name="Google Shape;2793;p20"/>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94" name="Google Shape;2794;p20"/>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5" name="Google Shape;2795;p20"/>
              <p:cNvGrpSpPr/>
              <p:nvPr/>
            </p:nvGrpSpPr>
            <p:grpSpPr>
              <a:xfrm>
                <a:off x="1560766" y="5782817"/>
                <a:ext cx="928687" cy="481393"/>
                <a:chOff x="1560766" y="5782817"/>
                <a:chExt cx="928687" cy="481393"/>
              </a:xfrm>
            </p:grpSpPr>
            <p:sp>
              <p:nvSpPr>
                <p:cNvPr id="2796" name="Google Shape;2796;p20"/>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97" name="Google Shape;2797;p20"/>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8" name="Google Shape;2798;p20"/>
              <p:cNvGrpSpPr/>
              <p:nvPr/>
            </p:nvGrpSpPr>
            <p:grpSpPr>
              <a:xfrm>
                <a:off x="1724405" y="5870161"/>
                <a:ext cx="612267" cy="284988"/>
                <a:chOff x="1724405" y="5870161"/>
                <a:chExt cx="612267" cy="284988"/>
              </a:xfrm>
            </p:grpSpPr>
            <p:sp>
              <p:nvSpPr>
                <p:cNvPr id="2799" name="Google Shape;2799;p20"/>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00" name="Google Shape;2800;p20"/>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01" name="Google Shape;2801;p20"/>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02" name="Google Shape;2802;p20"/>
            <p:cNvGrpSpPr/>
            <p:nvPr/>
          </p:nvGrpSpPr>
          <p:grpSpPr>
            <a:xfrm>
              <a:off x="5140976" y="802510"/>
              <a:ext cx="1536327" cy="1421090"/>
              <a:chOff x="1560766" y="5405182"/>
              <a:chExt cx="928687" cy="859028"/>
            </a:xfrm>
          </p:grpSpPr>
          <p:grpSp>
            <p:nvGrpSpPr>
              <p:cNvPr id="2803" name="Google Shape;2803;p20"/>
              <p:cNvGrpSpPr/>
              <p:nvPr/>
            </p:nvGrpSpPr>
            <p:grpSpPr>
              <a:xfrm>
                <a:off x="1580864" y="5520975"/>
                <a:ext cx="202501" cy="481393"/>
                <a:chOff x="1580864" y="5520975"/>
                <a:chExt cx="202501" cy="481393"/>
              </a:xfrm>
            </p:grpSpPr>
            <p:sp>
              <p:nvSpPr>
                <p:cNvPr id="2804" name="Google Shape;2804;p20"/>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05" name="Google Shape;2805;p20"/>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06" name="Google Shape;2806;p20"/>
              <p:cNvGrpSpPr/>
              <p:nvPr/>
            </p:nvGrpSpPr>
            <p:grpSpPr>
              <a:xfrm>
                <a:off x="1615001" y="5405182"/>
                <a:ext cx="134227" cy="78931"/>
                <a:chOff x="1615001" y="5405182"/>
                <a:chExt cx="134227" cy="78931"/>
              </a:xfrm>
            </p:grpSpPr>
            <p:sp>
              <p:nvSpPr>
                <p:cNvPr id="2807" name="Google Shape;2807;p20"/>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08" name="Google Shape;2808;p20"/>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09" name="Google Shape;2809;p20"/>
              <p:cNvGrpSpPr/>
              <p:nvPr/>
            </p:nvGrpSpPr>
            <p:grpSpPr>
              <a:xfrm>
                <a:off x="1580941" y="5455538"/>
                <a:ext cx="202347" cy="99441"/>
                <a:chOff x="1580941" y="5455538"/>
                <a:chExt cx="202347" cy="99441"/>
              </a:xfrm>
            </p:grpSpPr>
            <p:sp>
              <p:nvSpPr>
                <p:cNvPr id="2810" name="Google Shape;2810;p20"/>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11" name="Google Shape;2811;p20"/>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12" name="Google Shape;2812;p20"/>
              <p:cNvGrpSpPr/>
              <p:nvPr/>
            </p:nvGrpSpPr>
            <p:grpSpPr>
              <a:xfrm>
                <a:off x="1757076" y="5521165"/>
                <a:ext cx="202596" cy="481393"/>
                <a:chOff x="1757076" y="5521165"/>
                <a:chExt cx="202596" cy="481393"/>
              </a:xfrm>
            </p:grpSpPr>
            <p:sp>
              <p:nvSpPr>
                <p:cNvPr id="2813" name="Google Shape;2813;p20"/>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14" name="Google Shape;2814;p20"/>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15" name="Google Shape;2815;p20"/>
              <p:cNvGrpSpPr/>
              <p:nvPr/>
            </p:nvGrpSpPr>
            <p:grpSpPr>
              <a:xfrm>
                <a:off x="1791213" y="5405437"/>
                <a:ext cx="134227" cy="78867"/>
                <a:chOff x="1791213" y="5405437"/>
                <a:chExt cx="134227" cy="78867"/>
              </a:xfrm>
            </p:grpSpPr>
            <p:sp>
              <p:nvSpPr>
                <p:cNvPr id="2816" name="Google Shape;2816;p20"/>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17" name="Google Shape;2817;p20"/>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18" name="Google Shape;2818;p20"/>
              <p:cNvGrpSpPr/>
              <p:nvPr/>
            </p:nvGrpSpPr>
            <p:grpSpPr>
              <a:xfrm>
                <a:off x="1757267" y="5455729"/>
                <a:ext cx="202343" cy="99535"/>
                <a:chOff x="1757267" y="5455729"/>
                <a:chExt cx="202343" cy="99535"/>
              </a:xfrm>
            </p:grpSpPr>
            <p:sp>
              <p:nvSpPr>
                <p:cNvPr id="2819" name="Google Shape;2819;p20"/>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0" name="Google Shape;2820;p20"/>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21" name="Google Shape;2821;p20"/>
              <p:cNvGrpSpPr/>
              <p:nvPr/>
            </p:nvGrpSpPr>
            <p:grpSpPr>
              <a:xfrm>
                <a:off x="1931003" y="5526594"/>
                <a:ext cx="202596" cy="481393"/>
                <a:chOff x="1931003" y="5526594"/>
                <a:chExt cx="202596" cy="481393"/>
              </a:xfrm>
            </p:grpSpPr>
            <p:sp>
              <p:nvSpPr>
                <p:cNvPr id="2822" name="Google Shape;2822;p20"/>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3" name="Google Shape;2823;p20"/>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24" name="Google Shape;2824;p20"/>
              <p:cNvGrpSpPr/>
              <p:nvPr/>
            </p:nvGrpSpPr>
            <p:grpSpPr>
              <a:xfrm>
                <a:off x="1965235" y="5405437"/>
                <a:ext cx="134227" cy="78867"/>
                <a:chOff x="1965235" y="5405437"/>
                <a:chExt cx="134227" cy="78867"/>
              </a:xfrm>
            </p:grpSpPr>
            <p:sp>
              <p:nvSpPr>
                <p:cNvPr id="2825" name="Google Shape;2825;p20"/>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6" name="Google Shape;2826;p20"/>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27" name="Google Shape;2827;p20"/>
              <p:cNvGrpSpPr/>
              <p:nvPr/>
            </p:nvGrpSpPr>
            <p:grpSpPr>
              <a:xfrm>
                <a:off x="1931256" y="5455729"/>
                <a:ext cx="202281" cy="99535"/>
                <a:chOff x="1931256" y="5455729"/>
                <a:chExt cx="202281" cy="99535"/>
              </a:xfrm>
            </p:grpSpPr>
            <p:sp>
              <p:nvSpPr>
                <p:cNvPr id="2828" name="Google Shape;2828;p20"/>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9" name="Google Shape;2829;p20"/>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0" name="Google Shape;2830;p20"/>
              <p:cNvGrpSpPr/>
              <p:nvPr/>
            </p:nvGrpSpPr>
            <p:grpSpPr>
              <a:xfrm>
                <a:off x="2099210" y="5526690"/>
                <a:ext cx="202601" cy="481298"/>
                <a:chOff x="2099210" y="5526690"/>
                <a:chExt cx="202601" cy="481298"/>
              </a:xfrm>
            </p:grpSpPr>
            <p:sp>
              <p:nvSpPr>
                <p:cNvPr id="2831" name="Google Shape;2831;p20"/>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32" name="Google Shape;2832;p20"/>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3" name="Google Shape;2833;p20"/>
              <p:cNvGrpSpPr/>
              <p:nvPr/>
            </p:nvGrpSpPr>
            <p:grpSpPr>
              <a:xfrm>
                <a:off x="2133447" y="5405437"/>
                <a:ext cx="134227" cy="78867"/>
                <a:chOff x="2133447" y="5405437"/>
                <a:chExt cx="134227" cy="78867"/>
              </a:xfrm>
            </p:grpSpPr>
            <p:sp>
              <p:nvSpPr>
                <p:cNvPr id="2834" name="Google Shape;2834;p20"/>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35" name="Google Shape;2835;p20"/>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6" name="Google Shape;2836;p20"/>
              <p:cNvGrpSpPr/>
              <p:nvPr/>
            </p:nvGrpSpPr>
            <p:grpSpPr>
              <a:xfrm>
                <a:off x="2099467" y="5455729"/>
                <a:ext cx="202281" cy="99535"/>
                <a:chOff x="2099467" y="5455729"/>
                <a:chExt cx="202281" cy="99535"/>
              </a:xfrm>
            </p:grpSpPr>
            <p:sp>
              <p:nvSpPr>
                <p:cNvPr id="2837" name="Google Shape;2837;p20"/>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38" name="Google Shape;2838;p20"/>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9" name="Google Shape;2839;p20"/>
              <p:cNvGrpSpPr/>
              <p:nvPr/>
            </p:nvGrpSpPr>
            <p:grpSpPr>
              <a:xfrm>
                <a:off x="2273236" y="5521165"/>
                <a:ext cx="202596" cy="481393"/>
                <a:chOff x="2273236" y="5521165"/>
                <a:chExt cx="202596" cy="481393"/>
              </a:xfrm>
            </p:grpSpPr>
            <p:sp>
              <p:nvSpPr>
                <p:cNvPr id="2840" name="Google Shape;2840;p20"/>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41" name="Google Shape;2841;p20"/>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42" name="Google Shape;2842;p20"/>
              <p:cNvGrpSpPr/>
              <p:nvPr/>
            </p:nvGrpSpPr>
            <p:grpSpPr>
              <a:xfrm>
                <a:off x="2307373" y="5405437"/>
                <a:ext cx="134227" cy="78867"/>
                <a:chOff x="2307373" y="5405437"/>
                <a:chExt cx="134227" cy="78867"/>
              </a:xfrm>
            </p:grpSpPr>
            <p:sp>
              <p:nvSpPr>
                <p:cNvPr id="2843" name="Google Shape;2843;p20"/>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44" name="Google Shape;2844;p20"/>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45" name="Google Shape;2845;p20"/>
              <p:cNvGrpSpPr/>
              <p:nvPr/>
            </p:nvGrpSpPr>
            <p:grpSpPr>
              <a:xfrm>
                <a:off x="2273427" y="5455729"/>
                <a:ext cx="202310" cy="99535"/>
                <a:chOff x="2273427" y="5455729"/>
                <a:chExt cx="202310" cy="99535"/>
              </a:xfrm>
            </p:grpSpPr>
            <p:sp>
              <p:nvSpPr>
                <p:cNvPr id="2846" name="Google Shape;2846;p20"/>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47" name="Google Shape;2847;p20"/>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48" name="Google Shape;2848;p20"/>
              <p:cNvGrpSpPr/>
              <p:nvPr/>
            </p:nvGrpSpPr>
            <p:grpSpPr>
              <a:xfrm>
                <a:off x="1560766" y="5782817"/>
                <a:ext cx="928687" cy="481393"/>
                <a:chOff x="1560766" y="5782817"/>
                <a:chExt cx="928687" cy="481393"/>
              </a:xfrm>
            </p:grpSpPr>
            <p:sp>
              <p:nvSpPr>
                <p:cNvPr id="2849" name="Google Shape;2849;p20"/>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0" name="Google Shape;2850;p20"/>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51" name="Google Shape;2851;p20"/>
              <p:cNvGrpSpPr/>
              <p:nvPr/>
            </p:nvGrpSpPr>
            <p:grpSpPr>
              <a:xfrm>
                <a:off x="1724405" y="5870161"/>
                <a:ext cx="612267" cy="284988"/>
                <a:chOff x="1724405" y="5870161"/>
                <a:chExt cx="612267" cy="284988"/>
              </a:xfrm>
            </p:grpSpPr>
            <p:sp>
              <p:nvSpPr>
                <p:cNvPr id="2852" name="Google Shape;2852;p20"/>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3" name="Google Shape;2853;p20"/>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54" name="Google Shape;2854;p20"/>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855" name="Google Shape;2855;p20"/>
          <p:cNvGrpSpPr/>
          <p:nvPr/>
        </p:nvGrpSpPr>
        <p:grpSpPr>
          <a:xfrm>
            <a:off x="191132" y="2512633"/>
            <a:ext cx="784497" cy="915733"/>
            <a:chOff x="8127313" y="716372"/>
            <a:chExt cx="1477581" cy="1724761"/>
          </a:xfrm>
        </p:grpSpPr>
        <p:grpSp>
          <p:nvGrpSpPr>
            <p:cNvPr id="2856" name="Google Shape;2856;p20"/>
            <p:cNvGrpSpPr/>
            <p:nvPr/>
          </p:nvGrpSpPr>
          <p:grpSpPr>
            <a:xfrm flipH="1">
              <a:off x="8127313" y="730397"/>
              <a:ext cx="1477581" cy="1710736"/>
              <a:chOff x="8390004" y="456115"/>
              <a:chExt cx="904162" cy="1046834"/>
            </a:xfrm>
          </p:grpSpPr>
          <p:grpSp>
            <p:nvGrpSpPr>
              <p:cNvPr id="2857" name="Google Shape;2857;p20"/>
              <p:cNvGrpSpPr/>
              <p:nvPr/>
            </p:nvGrpSpPr>
            <p:grpSpPr>
              <a:xfrm>
                <a:off x="8390004" y="1344626"/>
                <a:ext cx="193429" cy="158323"/>
                <a:chOff x="8390004" y="1344626"/>
                <a:chExt cx="193429" cy="158323"/>
              </a:xfrm>
            </p:grpSpPr>
            <p:sp>
              <p:nvSpPr>
                <p:cNvPr id="2858" name="Google Shape;2858;p20"/>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9" name="Google Shape;2859;p20"/>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60" name="Google Shape;2860;p20"/>
              <p:cNvGrpSpPr/>
              <p:nvPr/>
            </p:nvGrpSpPr>
            <p:grpSpPr>
              <a:xfrm>
                <a:off x="8437418" y="1249718"/>
                <a:ext cx="235873" cy="221893"/>
                <a:chOff x="8437418" y="1249718"/>
                <a:chExt cx="235873" cy="221893"/>
              </a:xfrm>
            </p:grpSpPr>
            <p:sp>
              <p:nvSpPr>
                <p:cNvPr id="2861" name="Google Shape;2861;p20"/>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62" name="Google Shape;2862;p20"/>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63" name="Google Shape;2863;p20"/>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64" name="Google Shape;2864;p20"/>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865" name="Google Shape;2865;p20"/>
              <p:cNvGrpSpPr/>
              <p:nvPr/>
            </p:nvGrpSpPr>
            <p:grpSpPr>
              <a:xfrm>
                <a:off x="8433011" y="1095392"/>
                <a:ext cx="388579" cy="353169"/>
                <a:chOff x="8433011" y="1095392"/>
                <a:chExt cx="388579" cy="353169"/>
              </a:xfrm>
            </p:grpSpPr>
            <p:sp>
              <p:nvSpPr>
                <p:cNvPr id="2866" name="Google Shape;2866;p20"/>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67" name="Google Shape;2867;p20"/>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68" name="Google Shape;2868;p20"/>
              <p:cNvGrpSpPr/>
              <p:nvPr/>
            </p:nvGrpSpPr>
            <p:grpSpPr>
              <a:xfrm>
                <a:off x="8457991" y="456115"/>
                <a:ext cx="836175" cy="922341"/>
                <a:chOff x="8457991" y="456115"/>
                <a:chExt cx="836175" cy="922341"/>
              </a:xfrm>
            </p:grpSpPr>
            <p:sp>
              <p:nvSpPr>
                <p:cNvPr id="2869" name="Google Shape;2869;p20"/>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0" name="Google Shape;2870;p20"/>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71" name="Google Shape;2871;p20"/>
              <p:cNvGrpSpPr/>
              <p:nvPr/>
            </p:nvGrpSpPr>
            <p:grpSpPr>
              <a:xfrm>
                <a:off x="9017765" y="1062485"/>
                <a:ext cx="43394" cy="51843"/>
                <a:chOff x="9017765" y="1062485"/>
                <a:chExt cx="43394" cy="51843"/>
              </a:xfrm>
            </p:grpSpPr>
            <p:sp>
              <p:nvSpPr>
                <p:cNvPr id="2872" name="Google Shape;2872;p20"/>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3" name="Google Shape;2873;p20"/>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74" name="Google Shape;2874;p20"/>
              <p:cNvGrpSpPr/>
              <p:nvPr/>
            </p:nvGrpSpPr>
            <p:grpSpPr>
              <a:xfrm>
                <a:off x="8715085" y="603328"/>
                <a:ext cx="436817" cy="522335"/>
                <a:chOff x="8715085" y="603328"/>
                <a:chExt cx="436817" cy="522335"/>
              </a:xfrm>
            </p:grpSpPr>
            <p:sp>
              <p:nvSpPr>
                <p:cNvPr id="2875" name="Google Shape;2875;p20"/>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6" name="Google Shape;2876;p20"/>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77" name="Google Shape;2877;p20"/>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8" name="Google Shape;2878;p20"/>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9" name="Google Shape;2879;p20"/>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80" name="Google Shape;2880;p20"/>
            <p:cNvGrpSpPr/>
            <p:nvPr/>
          </p:nvGrpSpPr>
          <p:grpSpPr>
            <a:xfrm flipH="1">
              <a:off x="8127313" y="716372"/>
              <a:ext cx="1477581" cy="1710736"/>
              <a:chOff x="8390004" y="456115"/>
              <a:chExt cx="904162" cy="1046834"/>
            </a:xfrm>
          </p:grpSpPr>
          <p:grpSp>
            <p:nvGrpSpPr>
              <p:cNvPr id="2881" name="Google Shape;2881;p20"/>
              <p:cNvGrpSpPr/>
              <p:nvPr/>
            </p:nvGrpSpPr>
            <p:grpSpPr>
              <a:xfrm>
                <a:off x="8390004" y="1344626"/>
                <a:ext cx="193429" cy="158323"/>
                <a:chOff x="8390004" y="1344626"/>
                <a:chExt cx="193429" cy="158323"/>
              </a:xfrm>
            </p:grpSpPr>
            <p:sp>
              <p:nvSpPr>
                <p:cNvPr id="2882" name="Google Shape;2882;p20"/>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83" name="Google Shape;2883;p20"/>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84" name="Google Shape;2884;p20"/>
              <p:cNvGrpSpPr/>
              <p:nvPr/>
            </p:nvGrpSpPr>
            <p:grpSpPr>
              <a:xfrm>
                <a:off x="8437418" y="1249718"/>
                <a:ext cx="235873" cy="221893"/>
                <a:chOff x="8437418" y="1249718"/>
                <a:chExt cx="235873" cy="221893"/>
              </a:xfrm>
            </p:grpSpPr>
            <p:sp>
              <p:nvSpPr>
                <p:cNvPr id="2885" name="Google Shape;2885;p20"/>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86" name="Google Shape;2886;p20"/>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87" name="Google Shape;2887;p20"/>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88" name="Google Shape;2888;p20"/>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889" name="Google Shape;2889;p20"/>
              <p:cNvGrpSpPr/>
              <p:nvPr/>
            </p:nvGrpSpPr>
            <p:grpSpPr>
              <a:xfrm>
                <a:off x="8433011" y="1095392"/>
                <a:ext cx="388579" cy="353169"/>
                <a:chOff x="8433011" y="1095392"/>
                <a:chExt cx="388579" cy="353169"/>
              </a:xfrm>
            </p:grpSpPr>
            <p:sp>
              <p:nvSpPr>
                <p:cNvPr id="2890" name="Google Shape;2890;p20"/>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91" name="Google Shape;2891;p20"/>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92" name="Google Shape;2892;p20"/>
              <p:cNvGrpSpPr/>
              <p:nvPr/>
            </p:nvGrpSpPr>
            <p:grpSpPr>
              <a:xfrm>
                <a:off x="8457991" y="456115"/>
                <a:ext cx="836175" cy="922341"/>
                <a:chOff x="8457991" y="456115"/>
                <a:chExt cx="836175" cy="922341"/>
              </a:xfrm>
            </p:grpSpPr>
            <p:sp>
              <p:nvSpPr>
                <p:cNvPr id="2893" name="Google Shape;2893;p20"/>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94" name="Google Shape;2894;p20"/>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95" name="Google Shape;2895;p20"/>
              <p:cNvGrpSpPr/>
              <p:nvPr/>
            </p:nvGrpSpPr>
            <p:grpSpPr>
              <a:xfrm>
                <a:off x="9017765" y="1062485"/>
                <a:ext cx="43394" cy="51843"/>
                <a:chOff x="9017765" y="1062485"/>
                <a:chExt cx="43394" cy="51843"/>
              </a:xfrm>
            </p:grpSpPr>
            <p:sp>
              <p:nvSpPr>
                <p:cNvPr id="2896" name="Google Shape;2896;p20"/>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97" name="Google Shape;2897;p20"/>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98" name="Google Shape;2898;p20"/>
              <p:cNvGrpSpPr/>
              <p:nvPr/>
            </p:nvGrpSpPr>
            <p:grpSpPr>
              <a:xfrm>
                <a:off x="8715085" y="603328"/>
                <a:ext cx="436817" cy="522335"/>
                <a:chOff x="8715085" y="603328"/>
                <a:chExt cx="436817" cy="522335"/>
              </a:xfrm>
            </p:grpSpPr>
            <p:sp>
              <p:nvSpPr>
                <p:cNvPr id="2899" name="Google Shape;2899;p20"/>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0" name="Google Shape;2900;p20"/>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901" name="Google Shape;2901;p20"/>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2" name="Google Shape;2902;p20"/>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3" name="Google Shape;2903;p20"/>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904" name="Google Shape;2904;p20"/>
          <p:cNvGrpSpPr/>
          <p:nvPr/>
        </p:nvGrpSpPr>
        <p:grpSpPr>
          <a:xfrm>
            <a:off x="454300" y="4856609"/>
            <a:ext cx="1550362" cy="1549813"/>
            <a:chOff x="1209799" y="5559338"/>
            <a:chExt cx="2325543" cy="2324720"/>
          </a:xfrm>
        </p:grpSpPr>
        <p:grpSp>
          <p:nvGrpSpPr>
            <p:cNvPr id="2905" name="Google Shape;2905;p20"/>
            <p:cNvGrpSpPr/>
            <p:nvPr/>
          </p:nvGrpSpPr>
          <p:grpSpPr>
            <a:xfrm rot="8502245">
              <a:off x="1543643" y="5895190"/>
              <a:ext cx="1657853" cy="1653015"/>
              <a:chOff x="8171157" y="5416867"/>
              <a:chExt cx="1032469" cy="1029366"/>
            </a:xfrm>
          </p:grpSpPr>
          <p:grpSp>
            <p:nvGrpSpPr>
              <p:cNvPr id="2906" name="Google Shape;2906;p20"/>
              <p:cNvGrpSpPr/>
              <p:nvPr/>
            </p:nvGrpSpPr>
            <p:grpSpPr>
              <a:xfrm>
                <a:off x="8171157" y="5416867"/>
                <a:ext cx="705666" cy="1029366"/>
                <a:chOff x="8171157" y="5416867"/>
                <a:chExt cx="705666" cy="1029366"/>
              </a:xfrm>
            </p:grpSpPr>
            <p:grpSp>
              <p:nvGrpSpPr>
                <p:cNvPr id="2907" name="Google Shape;2907;p20"/>
                <p:cNvGrpSpPr/>
                <p:nvPr/>
              </p:nvGrpSpPr>
              <p:grpSpPr>
                <a:xfrm>
                  <a:off x="8171157" y="5416867"/>
                  <a:ext cx="705666" cy="1029366"/>
                  <a:chOff x="8171157" y="5416867"/>
                  <a:chExt cx="705666" cy="1029366"/>
                </a:xfrm>
              </p:grpSpPr>
              <p:sp>
                <p:nvSpPr>
                  <p:cNvPr id="2908" name="Google Shape;2908;p20"/>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9" name="Google Shape;2909;p20"/>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0" name="Google Shape;2910;p20"/>
                <p:cNvGrpSpPr/>
                <p:nvPr/>
              </p:nvGrpSpPr>
              <p:grpSpPr>
                <a:xfrm>
                  <a:off x="8751951" y="6169342"/>
                  <a:ext cx="120300" cy="28575"/>
                  <a:chOff x="8751951" y="6169342"/>
                  <a:chExt cx="120300" cy="28575"/>
                </a:xfrm>
              </p:grpSpPr>
              <p:sp>
                <p:nvSpPr>
                  <p:cNvPr id="2911" name="Google Shape;2911;p20"/>
                  <p:cNvSpPr/>
                  <p:nvPr/>
                </p:nvSpPr>
                <p:spPr>
                  <a:xfrm>
                    <a:off x="8766238" y="618362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12" name="Google Shape;2912;p20"/>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3" name="Google Shape;2913;p20"/>
                <p:cNvGrpSpPr/>
                <p:nvPr/>
              </p:nvGrpSpPr>
              <p:grpSpPr>
                <a:xfrm>
                  <a:off x="8751951" y="6060756"/>
                  <a:ext cx="120300" cy="28575"/>
                  <a:chOff x="8751951" y="6060756"/>
                  <a:chExt cx="120300" cy="28575"/>
                </a:xfrm>
              </p:grpSpPr>
              <p:sp>
                <p:nvSpPr>
                  <p:cNvPr id="2914" name="Google Shape;2914;p20"/>
                  <p:cNvSpPr/>
                  <p:nvPr/>
                </p:nvSpPr>
                <p:spPr>
                  <a:xfrm>
                    <a:off x="8766238" y="607504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15" name="Google Shape;2915;p20"/>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6" name="Google Shape;2916;p20"/>
                <p:cNvGrpSpPr/>
                <p:nvPr/>
              </p:nvGrpSpPr>
              <p:grpSpPr>
                <a:xfrm>
                  <a:off x="8751951" y="5952076"/>
                  <a:ext cx="120300" cy="28575"/>
                  <a:chOff x="8751951" y="5952076"/>
                  <a:chExt cx="120300" cy="28575"/>
                </a:xfrm>
              </p:grpSpPr>
              <p:sp>
                <p:nvSpPr>
                  <p:cNvPr id="2917" name="Google Shape;2917;p20"/>
                  <p:cNvSpPr/>
                  <p:nvPr/>
                </p:nvSpPr>
                <p:spPr>
                  <a:xfrm>
                    <a:off x="8766238" y="596636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18" name="Google Shape;2918;p20"/>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9" name="Google Shape;2919;p20"/>
                <p:cNvGrpSpPr/>
                <p:nvPr/>
              </p:nvGrpSpPr>
              <p:grpSpPr>
                <a:xfrm>
                  <a:off x="8751951" y="5843396"/>
                  <a:ext cx="120300" cy="28575"/>
                  <a:chOff x="8751951" y="5843396"/>
                  <a:chExt cx="120300" cy="28575"/>
                </a:xfrm>
              </p:grpSpPr>
              <p:sp>
                <p:nvSpPr>
                  <p:cNvPr id="2920" name="Google Shape;2920;p20"/>
                  <p:cNvSpPr/>
                  <p:nvPr/>
                </p:nvSpPr>
                <p:spPr>
                  <a:xfrm>
                    <a:off x="8766238" y="585768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21" name="Google Shape;2921;p20"/>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22" name="Google Shape;2922;p20"/>
                <p:cNvGrpSpPr/>
                <p:nvPr/>
              </p:nvGrpSpPr>
              <p:grpSpPr>
                <a:xfrm>
                  <a:off x="8751951" y="5734716"/>
                  <a:ext cx="120300" cy="28575"/>
                  <a:chOff x="8751951" y="5734716"/>
                  <a:chExt cx="120300" cy="28575"/>
                </a:xfrm>
              </p:grpSpPr>
              <p:sp>
                <p:nvSpPr>
                  <p:cNvPr id="2923" name="Google Shape;2923;p20"/>
                  <p:cNvSpPr/>
                  <p:nvPr/>
                </p:nvSpPr>
                <p:spPr>
                  <a:xfrm>
                    <a:off x="8766238" y="574909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24" name="Google Shape;2924;p20"/>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25" name="Google Shape;2925;p20"/>
                <p:cNvGrpSpPr/>
                <p:nvPr/>
              </p:nvGrpSpPr>
              <p:grpSpPr>
                <a:xfrm>
                  <a:off x="8751951" y="5626131"/>
                  <a:ext cx="120300" cy="28575"/>
                  <a:chOff x="8751951" y="5626131"/>
                  <a:chExt cx="120300" cy="28575"/>
                </a:xfrm>
              </p:grpSpPr>
              <p:sp>
                <p:nvSpPr>
                  <p:cNvPr id="2926" name="Google Shape;2926;p20"/>
                  <p:cNvSpPr/>
                  <p:nvPr/>
                </p:nvSpPr>
                <p:spPr>
                  <a:xfrm>
                    <a:off x="8766238" y="564041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27" name="Google Shape;2927;p20"/>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28" name="Google Shape;2928;p20"/>
                <p:cNvGrpSpPr/>
                <p:nvPr/>
              </p:nvGrpSpPr>
              <p:grpSpPr>
                <a:xfrm>
                  <a:off x="8751951" y="5517451"/>
                  <a:ext cx="120300" cy="28575"/>
                  <a:chOff x="8751951" y="5517451"/>
                  <a:chExt cx="120300" cy="28575"/>
                </a:xfrm>
              </p:grpSpPr>
              <p:sp>
                <p:nvSpPr>
                  <p:cNvPr id="2929" name="Google Shape;2929;p20"/>
                  <p:cNvSpPr/>
                  <p:nvPr/>
                </p:nvSpPr>
                <p:spPr>
                  <a:xfrm>
                    <a:off x="8766238" y="553173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0" name="Google Shape;2930;p20"/>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931" name="Google Shape;2931;p20"/>
              <p:cNvGrpSpPr/>
              <p:nvPr/>
            </p:nvGrpSpPr>
            <p:grpSpPr>
              <a:xfrm>
                <a:off x="8924353" y="5425249"/>
                <a:ext cx="279273" cy="1014793"/>
                <a:chOff x="8924353" y="5425249"/>
                <a:chExt cx="279273" cy="1014793"/>
              </a:xfrm>
            </p:grpSpPr>
            <p:sp>
              <p:nvSpPr>
                <p:cNvPr id="2932" name="Google Shape;2932;p20"/>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3" name="Google Shape;2933;p20"/>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34" name="Google Shape;2934;p20"/>
              <p:cNvGrpSpPr/>
              <p:nvPr/>
            </p:nvGrpSpPr>
            <p:grpSpPr>
              <a:xfrm>
                <a:off x="9085421" y="6300691"/>
                <a:ext cx="118205" cy="28575"/>
                <a:chOff x="9085421" y="6300691"/>
                <a:chExt cx="118205" cy="28575"/>
              </a:xfrm>
            </p:grpSpPr>
            <p:sp>
              <p:nvSpPr>
                <p:cNvPr id="2935" name="Google Shape;2935;p20"/>
                <p:cNvSpPr/>
                <p:nvPr/>
              </p:nvSpPr>
              <p:spPr>
                <a:xfrm>
                  <a:off x="9099708" y="6314979"/>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6" name="Google Shape;2936;p20"/>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37" name="Google Shape;2937;p20"/>
              <p:cNvGrpSpPr/>
              <p:nvPr/>
            </p:nvGrpSpPr>
            <p:grpSpPr>
              <a:xfrm>
                <a:off x="9027794" y="6192107"/>
                <a:ext cx="175831" cy="28575"/>
                <a:chOff x="9027794" y="6192107"/>
                <a:chExt cx="175831" cy="28575"/>
              </a:xfrm>
            </p:grpSpPr>
            <p:sp>
              <p:nvSpPr>
                <p:cNvPr id="2938" name="Google Shape;2938;p20"/>
                <p:cNvSpPr/>
                <p:nvPr/>
              </p:nvSpPr>
              <p:spPr>
                <a:xfrm>
                  <a:off x="9042082" y="6206394"/>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9" name="Google Shape;2939;p20"/>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0" name="Google Shape;2940;p20"/>
              <p:cNvGrpSpPr/>
              <p:nvPr/>
            </p:nvGrpSpPr>
            <p:grpSpPr>
              <a:xfrm>
                <a:off x="9085421" y="6083426"/>
                <a:ext cx="118205" cy="28575"/>
                <a:chOff x="9085421" y="6083426"/>
                <a:chExt cx="118205" cy="28575"/>
              </a:xfrm>
            </p:grpSpPr>
            <p:sp>
              <p:nvSpPr>
                <p:cNvPr id="2941" name="Google Shape;2941;p20"/>
                <p:cNvSpPr/>
                <p:nvPr/>
              </p:nvSpPr>
              <p:spPr>
                <a:xfrm>
                  <a:off x="9099708" y="609771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42" name="Google Shape;2942;p20"/>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3" name="Google Shape;2943;p20"/>
              <p:cNvGrpSpPr/>
              <p:nvPr/>
            </p:nvGrpSpPr>
            <p:grpSpPr>
              <a:xfrm>
                <a:off x="9027794" y="5974746"/>
                <a:ext cx="175831" cy="28575"/>
                <a:chOff x="9027794" y="5974746"/>
                <a:chExt cx="175831" cy="28575"/>
              </a:xfrm>
            </p:grpSpPr>
            <p:sp>
              <p:nvSpPr>
                <p:cNvPr id="2944" name="Google Shape;2944;p20"/>
                <p:cNvSpPr/>
                <p:nvPr/>
              </p:nvSpPr>
              <p:spPr>
                <a:xfrm>
                  <a:off x="9042082" y="5989033"/>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45" name="Google Shape;2945;p20"/>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6" name="Google Shape;2946;p20"/>
              <p:cNvGrpSpPr/>
              <p:nvPr/>
            </p:nvGrpSpPr>
            <p:grpSpPr>
              <a:xfrm>
                <a:off x="9085421" y="5866065"/>
                <a:ext cx="118205" cy="28575"/>
                <a:chOff x="9085421" y="5866065"/>
                <a:chExt cx="118205" cy="28575"/>
              </a:xfrm>
            </p:grpSpPr>
            <p:sp>
              <p:nvSpPr>
                <p:cNvPr id="2947" name="Google Shape;2947;p20"/>
                <p:cNvSpPr/>
                <p:nvPr/>
              </p:nvSpPr>
              <p:spPr>
                <a:xfrm>
                  <a:off x="9099708" y="588035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48" name="Google Shape;2948;p20"/>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9" name="Google Shape;2949;p20"/>
              <p:cNvGrpSpPr/>
              <p:nvPr/>
            </p:nvGrpSpPr>
            <p:grpSpPr>
              <a:xfrm>
                <a:off x="9027794" y="5757481"/>
                <a:ext cx="175831" cy="28575"/>
                <a:chOff x="9027794" y="5757481"/>
                <a:chExt cx="175831" cy="28575"/>
              </a:xfrm>
            </p:grpSpPr>
            <p:sp>
              <p:nvSpPr>
                <p:cNvPr id="2950" name="Google Shape;2950;p20"/>
                <p:cNvSpPr/>
                <p:nvPr/>
              </p:nvSpPr>
              <p:spPr>
                <a:xfrm>
                  <a:off x="9042082" y="577176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1" name="Google Shape;2951;p20"/>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52" name="Google Shape;2952;p20"/>
              <p:cNvGrpSpPr/>
              <p:nvPr/>
            </p:nvGrpSpPr>
            <p:grpSpPr>
              <a:xfrm>
                <a:off x="9085421" y="5648800"/>
                <a:ext cx="118205" cy="28575"/>
                <a:chOff x="9085421" y="5648800"/>
                <a:chExt cx="118205" cy="28575"/>
              </a:xfrm>
            </p:grpSpPr>
            <p:sp>
              <p:nvSpPr>
                <p:cNvPr id="2953" name="Google Shape;2953;p20"/>
                <p:cNvSpPr/>
                <p:nvPr/>
              </p:nvSpPr>
              <p:spPr>
                <a:xfrm>
                  <a:off x="9099708" y="5663088"/>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4" name="Google Shape;2954;p20"/>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55" name="Google Shape;2955;p20"/>
              <p:cNvGrpSpPr/>
              <p:nvPr/>
            </p:nvGrpSpPr>
            <p:grpSpPr>
              <a:xfrm>
                <a:off x="9027794" y="5540120"/>
                <a:ext cx="175831" cy="28575"/>
                <a:chOff x="9027794" y="5540120"/>
                <a:chExt cx="175831" cy="28575"/>
              </a:xfrm>
            </p:grpSpPr>
            <p:sp>
              <p:nvSpPr>
                <p:cNvPr id="2956" name="Google Shape;2956;p20"/>
                <p:cNvSpPr/>
                <p:nvPr/>
              </p:nvSpPr>
              <p:spPr>
                <a:xfrm>
                  <a:off x="9042082" y="555440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7" name="Google Shape;2957;p20"/>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958" name="Google Shape;2958;p20"/>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9" name="Google Shape;2959;p20"/>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60" name="Google Shape;2960;p20"/>
            <p:cNvGrpSpPr/>
            <p:nvPr/>
          </p:nvGrpSpPr>
          <p:grpSpPr>
            <a:xfrm rot="8502245">
              <a:off x="1543643" y="5895190"/>
              <a:ext cx="1657853" cy="1653015"/>
              <a:chOff x="8171157" y="5416867"/>
              <a:chExt cx="1032469" cy="1029366"/>
            </a:xfrm>
          </p:grpSpPr>
          <p:grpSp>
            <p:nvGrpSpPr>
              <p:cNvPr id="2961" name="Google Shape;2961;p20"/>
              <p:cNvGrpSpPr/>
              <p:nvPr/>
            </p:nvGrpSpPr>
            <p:grpSpPr>
              <a:xfrm>
                <a:off x="8171157" y="5416867"/>
                <a:ext cx="705666" cy="1029366"/>
                <a:chOff x="8171157" y="5416867"/>
                <a:chExt cx="705666" cy="1029366"/>
              </a:xfrm>
            </p:grpSpPr>
            <p:grpSp>
              <p:nvGrpSpPr>
                <p:cNvPr id="2962" name="Google Shape;2962;p20"/>
                <p:cNvGrpSpPr/>
                <p:nvPr/>
              </p:nvGrpSpPr>
              <p:grpSpPr>
                <a:xfrm>
                  <a:off x="8171157" y="5416867"/>
                  <a:ext cx="705666" cy="1029366"/>
                  <a:chOff x="8171157" y="5416867"/>
                  <a:chExt cx="705666" cy="1029366"/>
                </a:xfrm>
              </p:grpSpPr>
              <p:sp>
                <p:nvSpPr>
                  <p:cNvPr id="2963" name="Google Shape;2963;p20"/>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64" name="Google Shape;2964;p20"/>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65" name="Google Shape;2965;p20"/>
                <p:cNvGrpSpPr/>
                <p:nvPr/>
              </p:nvGrpSpPr>
              <p:grpSpPr>
                <a:xfrm>
                  <a:off x="8751951" y="6169342"/>
                  <a:ext cx="120300" cy="28575"/>
                  <a:chOff x="8751951" y="6169342"/>
                  <a:chExt cx="120300" cy="28575"/>
                </a:xfrm>
              </p:grpSpPr>
              <p:sp>
                <p:nvSpPr>
                  <p:cNvPr id="2966" name="Google Shape;2966;p20"/>
                  <p:cNvSpPr/>
                  <p:nvPr/>
                </p:nvSpPr>
                <p:spPr>
                  <a:xfrm>
                    <a:off x="8766238" y="618362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67" name="Google Shape;2967;p20"/>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68" name="Google Shape;2968;p20"/>
                <p:cNvGrpSpPr/>
                <p:nvPr/>
              </p:nvGrpSpPr>
              <p:grpSpPr>
                <a:xfrm>
                  <a:off x="8751951" y="6060756"/>
                  <a:ext cx="120300" cy="28575"/>
                  <a:chOff x="8751951" y="6060756"/>
                  <a:chExt cx="120300" cy="28575"/>
                </a:xfrm>
              </p:grpSpPr>
              <p:sp>
                <p:nvSpPr>
                  <p:cNvPr id="2969" name="Google Shape;2969;p20"/>
                  <p:cNvSpPr/>
                  <p:nvPr/>
                </p:nvSpPr>
                <p:spPr>
                  <a:xfrm>
                    <a:off x="8766238" y="607504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0" name="Google Shape;2970;p20"/>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1" name="Google Shape;2971;p20"/>
                <p:cNvGrpSpPr/>
                <p:nvPr/>
              </p:nvGrpSpPr>
              <p:grpSpPr>
                <a:xfrm>
                  <a:off x="8751951" y="5952076"/>
                  <a:ext cx="120300" cy="28575"/>
                  <a:chOff x="8751951" y="5952076"/>
                  <a:chExt cx="120300" cy="28575"/>
                </a:xfrm>
              </p:grpSpPr>
              <p:sp>
                <p:nvSpPr>
                  <p:cNvPr id="2972" name="Google Shape;2972;p20"/>
                  <p:cNvSpPr/>
                  <p:nvPr/>
                </p:nvSpPr>
                <p:spPr>
                  <a:xfrm>
                    <a:off x="8766238" y="596636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3" name="Google Shape;2973;p20"/>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4" name="Google Shape;2974;p20"/>
                <p:cNvGrpSpPr/>
                <p:nvPr/>
              </p:nvGrpSpPr>
              <p:grpSpPr>
                <a:xfrm>
                  <a:off x="8751951" y="5843396"/>
                  <a:ext cx="120300" cy="28575"/>
                  <a:chOff x="8751951" y="5843396"/>
                  <a:chExt cx="120300" cy="28575"/>
                </a:xfrm>
              </p:grpSpPr>
              <p:sp>
                <p:nvSpPr>
                  <p:cNvPr id="2975" name="Google Shape;2975;p20"/>
                  <p:cNvSpPr/>
                  <p:nvPr/>
                </p:nvSpPr>
                <p:spPr>
                  <a:xfrm>
                    <a:off x="8766238" y="585768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6" name="Google Shape;2976;p20"/>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7" name="Google Shape;2977;p20"/>
                <p:cNvGrpSpPr/>
                <p:nvPr/>
              </p:nvGrpSpPr>
              <p:grpSpPr>
                <a:xfrm>
                  <a:off x="8751951" y="5734716"/>
                  <a:ext cx="120300" cy="28575"/>
                  <a:chOff x="8751951" y="5734716"/>
                  <a:chExt cx="120300" cy="28575"/>
                </a:xfrm>
              </p:grpSpPr>
              <p:sp>
                <p:nvSpPr>
                  <p:cNvPr id="2978" name="Google Shape;2978;p20"/>
                  <p:cNvSpPr/>
                  <p:nvPr/>
                </p:nvSpPr>
                <p:spPr>
                  <a:xfrm>
                    <a:off x="8766238" y="574909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9" name="Google Shape;2979;p20"/>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80" name="Google Shape;2980;p20"/>
                <p:cNvGrpSpPr/>
                <p:nvPr/>
              </p:nvGrpSpPr>
              <p:grpSpPr>
                <a:xfrm>
                  <a:off x="8751951" y="5626131"/>
                  <a:ext cx="120300" cy="28575"/>
                  <a:chOff x="8751951" y="5626131"/>
                  <a:chExt cx="120300" cy="28575"/>
                </a:xfrm>
              </p:grpSpPr>
              <p:sp>
                <p:nvSpPr>
                  <p:cNvPr id="2981" name="Google Shape;2981;p20"/>
                  <p:cNvSpPr/>
                  <p:nvPr/>
                </p:nvSpPr>
                <p:spPr>
                  <a:xfrm>
                    <a:off x="8766238" y="564041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82" name="Google Shape;2982;p20"/>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83" name="Google Shape;2983;p20"/>
                <p:cNvGrpSpPr/>
                <p:nvPr/>
              </p:nvGrpSpPr>
              <p:grpSpPr>
                <a:xfrm>
                  <a:off x="8751951" y="5517451"/>
                  <a:ext cx="120300" cy="28575"/>
                  <a:chOff x="8751951" y="5517451"/>
                  <a:chExt cx="120300" cy="28575"/>
                </a:xfrm>
              </p:grpSpPr>
              <p:sp>
                <p:nvSpPr>
                  <p:cNvPr id="2984" name="Google Shape;2984;p20"/>
                  <p:cNvSpPr/>
                  <p:nvPr/>
                </p:nvSpPr>
                <p:spPr>
                  <a:xfrm>
                    <a:off x="8766238" y="553173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85" name="Google Shape;2985;p20"/>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986" name="Google Shape;2986;p20"/>
              <p:cNvGrpSpPr/>
              <p:nvPr/>
            </p:nvGrpSpPr>
            <p:grpSpPr>
              <a:xfrm>
                <a:off x="8924353" y="5425249"/>
                <a:ext cx="279273" cy="1014793"/>
                <a:chOff x="8924353" y="5425249"/>
                <a:chExt cx="279273" cy="1014793"/>
              </a:xfrm>
            </p:grpSpPr>
            <p:sp>
              <p:nvSpPr>
                <p:cNvPr id="2987" name="Google Shape;2987;p20"/>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88" name="Google Shape;2988;p20"/>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89" name="Google Shape;2989;p20"/>
              <p:cNvGrpSpPr/>
              <p:nvPr/>
            </p:nvGrpSpPr>
            <p:grpSpPr>
              <a:xfrm>
                <a:off x="9085421" y="6300691"/>
                <a:ext cx="118205" cy="28575"/>
                <a:chOff x="9085421" y="6300691"/>
                <a:chExt cx="118205" cy="28575"/>
              </a:xfrm>
            </p:grpSpPr>
            <p:sp>
              <p:nvSpPr>
                <p:cNvPr id="2990" name="Google Shape;2990;p20"/>
                <p:cNvSpPr/>
                <p:nvPr/>
              </p:nvSpPr>
              <p:spPr>
                <a:xfrm>
                  <a:off x="9099708" y="6314979"/>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1" name="Google Shape;2991;p20"/>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92" name="Google Shape;2992;p20"/>
              <p:cNvGrpSpPr/>
              <p:nvPr/>
            </p:nvGrpSpPr>
            <p:grpSpPr>
              <a:xfrm>
                <a:off x="9027794" y="6192107"/>
                <a:ext cx="175831" cy="28575"/>
                <a:chOff x="9027794" y="6192107"/>
                <a:chExt cx="175831" cy="28575"/>
              </a:xfrm>
            </p:grpSpPr>
            <p:sp>
              <p:nvSpPr>
                <p:cNvPr id="2993" name="Google Shape;2993;p20"/>
                <p:cNvSpPr/>
                <p:nvPr/>
              </p:nvSpPr>
              <p:spPr>
                <a:xfrm>
                  <a:off x="9042082" y="6206394"/>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4" name="Google Shape;2994;p20"/>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95" name="Google Shape;2995;p20"/>
              <p:cNvGrpSpPr/>
              <p:nvPr/>
            </p:nvGrpSpPr>
            <p:grpSpPr>
              <a:xfrm>
                <a:off x="9085421" y="6083426"/>
                <a:ext cx="118205" cy="28575"/>
                <a:chOff x="9085421" y="6083426"/>
                <a:chExt cx="118205" cy="28575"/>
              </a:xfrm>
            </p:grpSpPr>
            <p:sp>
              <p:nvSpPr>
                <p:cNvPr id="2996" name="Google Shape;2996;p20"/>
                <p:cNvSpPr/>
                <p:nvPr/>
              </p:nvSpPr>
              <p:spPr>
                <a:xfrm>
                  <a:off x="9099708" y="609771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7" name="Google Shape;2997;p20"/>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98" name="Google Shape;2998;p20"/>
              <p:cNvGrpSpPr/>
              <p:nvPr/>
            </p:nvGrpSpPr>
            <p:grpSpPr>
              <a:xfrm>
                <a:off x="9027794" y="5974746"/>
                <a:ext cx="175831" cy="28575"/>
                <a:chOff x="9027794" y="5974746"/>
                <a:chExt cx="175831" cy="28575"/>
              </a:xfrm>
            </p:grpSpPr>
            <p:sp>
              <p:nvSpPr>
                <p:cNvPr id="2999" name="Google Shape;2999;p20"/>
                <p:cNvSpPr/>
                <p:nvPr/>
              </p:nvSpPr>
              <p:spPr>
                <a:xfrm>
                  <a:off x="9042082" y="5989033"/>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0" name="Google Shape;3000;p20"/>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01" name="Google Shape;3001;p20"/>
              <p:cNvGrpSpPr/>
              <p:nvPr/>
            </p:nvGrpSpPr>
            <p:grpSpPr>
              <a:xfrm>
                <a:off x="9085421" y="5866065"/>
                <a:ext cx="118205" cy="28575"/>
                <a:chOff x="9085421" y="5866065"/>
                <a:chExt cx="118205" cy="28575"/>
              </a:xfrm>
            </p:grpSpPr>
            <p:sp>
              <p:nvSpPr>
                <p:cNvPr id="3002" name="Google Shape;3002;p20"/>
                <p:cNvSpPr/>
                <p:nvPr/>
              </p:nvSpPr>
              <p:spPr>
                <a:xfrm>
                  <a:off x="9099708" y="588035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3" name="Google Shape;3003;p20"/>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04" name="Google Shape;3004;p20"/>
              <p:cNvGrpSpPr/>
              <p:nvPr/>
            </p:nvGrpSpPr>
            <p:grpSpPr>
              <a:xfrm>
                <a:off x="9027794" y="5757481"/>
                <a:ext cx="175831" cy="28575"/>
                <a:chOff x="9027794" y="5757481"/>
                <a:chExt cx="175831" cy="28575"/>
              </a:xfrm>
            </p:grpSpPr>
            <p:sp>
              <p:nvSpPr>
                <p:cNvPr id="3005" name="Google Shape;3005;p20"/>
                <p:cNvSpPr/>
                <p:nvPr/>
              </p:nvSpPr>
              <p:spPr>
                <a:xfrm>
                  <a:off x="9042082" y="577176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6" name="Google Shape;3006;p20"/>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07" name="Google Shape;3007;p20"/>
              <p:cNvGrpSpPr/>
              <p:nvPr/>
            </p:nvGrpSpPr>
            <p:grpSpPr>
              <a:xfrm>
                <a:off x="9085421" y="5648800"/>
                <a:ext cx="118205" cy="28575"/>
                <a:chOff x="9085421" y="5648800"/>
                <a:chExt cx="118205" cy="28575"/>
              </a:xfrm>
            </p:grpSpPr>
            <p:sp>
              <p:nvSpPr>
                <p:cNvPr id="3008" name="Google Shape;3008;p20"/>
                <p:cNvSpPr/>
                <p:nvPr/>
              </p:nvSpPr>
              <p:spPr>
                <a:xfrm>
                  <a:off x="9099708" y="5663088"/>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9" name="Google Shape;3009;p20"/>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10" name="Google Shape;3010;p20"/>
              <p:cNvGrpSpPr/>
              <p:nvPr/>
            </p:nvGrpSpPr>
            <p:grpSpPr>
              <a:xfrm>
                <a:off x="9027794" y="5540120"/>
                <a:ext cx="175831" cy="28575"/>
                <a:chOff x="9027794" y="5540120"/>
                <a:chExt cx="175831" cy="28575"/>
              </a:xfrm>
            </p:grpSpPr>
            <p:sp>
              <p:nvSpPr>
                <p:cNvPr id="3011" name="Google Shape;3011;p20"/>
                <p:cNvSpPr/>
                <p:nvPr/>
              </p:nvSpPr>
              <p:spPr>
                <a:xfrm>
                  <a:off x="9042082" y="555440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2" name="Google Shape;3012;p20"/>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13" name="Google Shape;3013;p20"/>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4" name="Google Shape;3014;p20"/>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015" name="Google Shape;3015;p20"/>
          <p:cNvGrpSpPr/>
          <p:nvPr/>
        </p:nvGrpSpPr>
        <p:grpSpPr>
          <a:xfrm>
            <a:off x="10792739" y="5190952"/>
            <a:ext cx="1107985" cy="1215469"/>
            <a:chOff x="848858" y="802503"/>
            <a:chExt cx="1661977" cy="1823204"/>
          </a:xfrm>
        </p:grpSpPr>
        <p:grpSp>
          <p:nvGrpSpPr>
            <p:cNvPr id="3016" name="Google Shape;3016;p20"/>
            <p:cNvGrpSpPr/>
            <p:nvPr/>
          </p:nvGrpSpPr>
          <p:grpSpPr>
            <a:xfrm rot="1662196">
              <a:off x="1130426" y="972965"/>
              <a:ext cx="1098840" cy="1482279"/>
              <a:chOff x="8283797" y="2441867"/>
              <a:chExt cx="597407" cy="805871"/>
            </a:xfrm>
          </p:grpSpPr>
          <p:grpSp>
            <p:nvGrpSpPr>
              <p:cNvPr id="3017" name="Google Shape;3017;p20"/>
              <p:cNvGrpSpPr/>
              <p:nvPr/>
            </p:nvGrpSpPr>
            <p:grpSpPr>
              <a:xfrm>
                <a:off x="8284787" y="2441867"/>
                <a:ext cx="419765" cy="628420"/>
                <a:chOff x="8284787" y="2441867"/>
                <a:chExt cx="419765" cy="628420"/>
              </a:xfrm>
            </p:grpSpPr>
            <p:sp>
              <p:nvSpPr>
                <p:cNvPr id="3018" name="Google Shape;3018;p20"/>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9" name="Google Shape;3019;p20"/>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20" name="Google Shape;3020;p20"/>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21" name="Google Shape;3021;p20"/>
              <p:cNvGrpSpPr/>
              <p:nvPr/>
            </p:nvGrpSpPr>
            <p:grpSpPr>
              <a:xfrm>
                <a:off x="8460611" y="2441867"/>
                <a:ext cx="419676" cy="628420"/>
                <a:chOff x="8460611" y="2441867"/>
                <a:chExt cx="419676" cy="628420"/>
              </a:xfrm>
            </p:grpSpPr>
            <p:sp>
              <p:nvSpPr>
                <p:cNvPr id="3022" name="Google Shape;3022;p20"/>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23" name="Google Shape;3023;p20"/>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24" name="Google Shape;3024;p20"/>
              <p:cNvGrpSpPr/>
              <p:nvPr/>
            </p:nvGrpSpPr>
            <p:grpSpPr>
              <a:xfrm>
                <a:off x="8283797" y="2970942"/>
                <a:ext cx="597407" cy="276796"/>
                <a:chOff x="8283797" y="2970942"/>
                <a:chExt cx="597407" cy="276796"/>
              </a:xfrm>
            </p:grpSpPr>
            <p:grpSp>
              <p:nvGrpSpPr>
                <p:cNvPr id="3025" name="Google Shape;3025;p20"/>
                <p:cNvGrpSpPr/>
                <p:nvPr/>
              </p:nvGrpSpPr>
              <p:grpSpPr>
                <a:xfrm>
                  <a:off x="8283797" y="2970942"/>
                  <a:ext cx="276796" cy="276796"/>
                  <a:chOff x="8283797" y="2970942"/>
                  <a:chExt cx="276796" cy="276796"/>
                </a:xfrm>
              </p:grpSpPr>
              <p:sp>
                <p:nvSpPr>
                  <p:cNvPr id="3026" name="Google Shape;3026;p20"/>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27" name="Google Shape;3027;p20"/>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28" name="Google Shape;3028;p20"/>
                <p:cNvGrpSpPr/>
                <p:nvPr/>
              </p:nvGrpSpPr>
              <p:grpSpPr>
                <a:xfrm>
                  <a:off x="8604408" y="2970942"/>
                  <a:ext cx="276796" cy="276796"/>
                  <a:chOff x="8604408" y="2970942"/>
                  <a:chExt cx="276796" cy="276796"/>
                </a:xfrm>
              </p:grpSpPr>
              <p:sp>
                <p:nvSpPr>
                  <p:cNvPr id="3029" name="Google Shape;3029;p20"/>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30" name="Google Shape;3030;p20"/>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031" name="Google Shape;3031;p20"/>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32" name="Google Shape;3032;p20"/>
            <p:cNvGrpSpPr/>
            <p:nvPr/>
          </p:nvGrpSpPr>
          <p:grpSpPr>
            <a:xfrm rot="1662196">
              <a:off x="1130426" y="972965"/>
              <a:ext cx="1098840" cy="1482279"/>
              <a:chOff x="8283797" y="2441867"/>
              <a:chExt cx="597407" cy="805871"/>
            </a:xfrm>
          </p:grpSpPr>
          <p:grpSp>
            <p:nvGrpSpPr>
              <p:cNvPr id="3033" name="Google Shape;3033;p20"/>
              <p:cNvGrpSpPr/>
              <p:nvPr/>
            </p:nvGrpSpPr>
            <p:grpSpPr>
              <a:xfrm>
                <a:off x="8284787" y="2441867"/>
                <a:ext cx="419765" cy="628420"/>
                <a:chOff x="8284787" y="2441867"/>
                <a:chExt cx="419765" cy="628420"/>
              </a:xfrm>
            </p:grpSpPr>
            <p:sp>
              <p:nvSpPr>
                <p:cNvPr id="3034" name="Google Shape;3034;p20"/>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35" name="Google Shape;3035;p20"/>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36" name="Google Shape;3036;p20"/>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37" name="Google Shape;3037;p20"/>
              <p:cNvGrpSpPr/>
              <p:nvPr/>
            </p:nvGrpSpPr>
            <p:grpSpPr>
              <a:xfrm>
                <a:off x="8460611" y="2441867"/>
                <a:ext cx="419676" cy="628420"/>
                <a:chOff x="8460611" y="2441867"/>
                <a:chExt cx="419676" cy="628420"/>
              </a:xfrm>
            </p:grpSpPr>
            <p:sp>
              <p:nvSpPr>
                <p:cNvPr id="3038" name="Google Shape;3038;p20"/>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39" name="Google Shape;3039;p20"/>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40" name="Google Shape;3040;p20"/>
              <p:cNvGrpSpPr/>
              <p:nvPr/>
            </p:nvGrpSpPr>
            <p:grpSpPr>
              <a:xfrm>
                <a:off x="8283797" y="2970942"/>
                <a:ext cx="597407" cy="276796"/>
                <a:chOff x="8283797" y="2970942"/>
                <a:chExt cx="597407" cy="276796"/>
              </a:xfrm>
            </p:grpSpPr>
            <p:grpSp>
              <p:nvGrpSpPr>
                <p:cNvPr id="3041" name="Google Shape;3041;p20"/>
                <p:cNvGrpSpPr/>
                <p:nvPr/>
              </p:nvGrpSpPr>
              <p:grpSpPr>
                <a:xfrm>
                  <a:off x="8283797" y="2970942"/>
                  <a:ext cx="276796" cy="276796"/>
                  <a:chOff x="8283797" y="2970942"/>
                  <a:chExt cx="276796" cy="276796"/>
                </a:xfrm>
              </p:grpSpPr>
              <p:sp>
                <p:nvSpPr>
                  <p:cNvPr id="3042" name="Google Shape;3042;p20"/>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43" name="Google Shape;3043;p20"/>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44" name="Google Shape;3044;p20"/>
                <p:cNvGrpSpPr/>
                <p:nvPr/>
              </p:nvGrpSpPr>
              <p:grpSpPr>
                <a:xfrm>
                  <a:off x="8604408" y="2970942"/>
                  <a:ext cx="276796" cy="276796"/>
                  <a:chOff x="8604408" y="2970942"/>
                  <a:chExt cx="276796" cy="276796"/>
                </a:xfrm>
              </p:grpSpPr>
              <p:sp>
                <p:nvSpPr>
                  <p:cNvPr id="3045" name="Google Shape;3045;p20"/>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46" name="Google Shape;3046;p20"/>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047" name="Google Shape;3047;p20"/>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048" name="Google Shape;3048;p20"/>
          <p:cNvGrpSpPr/>
          <p:nvPr/>
        </p:nvGrpSpPr>
        <p:grpSpPr>
          <a:xfrm rot="142713">
            <a:off x="11053319" y="3865223"/>
            <a:ext cx="923556" cy="1093403"/>
            <a:chOff x="15662019" y="7573647"/>
            <a:chExt cx="1385387" cy="1640167"/>
          </a:xfrm>
        </p:grpSpPr>
        <p:grpSp>
          <p:nvGrpSpPr>
            <p:cNvPr id="3049" name="Google Shape;3049;p20"/>
            <p:cNvGrpSpPr/>
            <p:nvPr/>
          </p:nvGrpSpPr>
          <p:grpSpPr>
            <a:xfrm>
              <a:off x="15662019" y="7580072"/>
              <a:ext cx="1385387" cy="1633742"/>
              <a:chOff x="4444301" y="5303307"/>
              <a:chExt cx="837446" cy="987573"/>
            </a:xfrm>
          </p:grpSpPr>
          <p:grpSp>
            <p:nvGrpSpPr>
              <p:cNvPr id="3050" name="Google Shape;3050;p20"/>
              <p:cNvGrpSpPr/>
              <p:nvPr/>
            </p:nvGrpSpPr>
            <p:grpSpPr>
              <a:xfrm>
                <a:off x="4447958" y="5864581"/>
                <a:ext cx="411276" cy="403725"/>
                <a:chOff x="4447958" y="5864581"/>
                <a:chExt cx="411276" cy="403725"/>
              </a:xfrm>
            </p:grpSpPr>
            <p:sp>
              <p:nvSpPr>
                <p:cNvPr id="3051" name="Google Shape;3051;p20"/>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52" name="Google Shape;3052;p20"/>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53" name="Google Shape;3053;p20"/>
              <p:cNvGrpSpPr/>
              <p:nvPr/>
            </p:nvGrpSpPr>
            <p:grpSpPr>
              <a:xfrm>
                <a:off x="4444301" y="6116630"/>
                <a:ext cx="191552" cy="174250"/>
                <a:chOff x="4444301" y="6116630"/>
                <a:chExt cx="191552" cy="174250"/>
              </a:xfrm>
            </p:grpSpPr>
            <p:sp>
              <p:nvSpPr>
                <p:cNvPr id="3054" name="Google Shape;3054;p20"/>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55" name="Google Shape;3055;p20"/>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56" name="Google Shape;3056;p20"/>
              <p:cNvGrpSpPr/>
              <p:nvPr/>
            </p:nvGrpSpPr>
            <p:grpSpPr>
              <a:xfrm>
                <a:off x="4462311" y="5636933"/>
                <a:ext cx="572525" cy="575651"/>
                <a:chOff x="4462311" y="5636933"/>
                <a:chExt cx="572525" cy="575651"/>
              </a:xfrm>
            </p:grpSpPr>
            <p:sp>
              <p:nvSpPr>
                <p:cNvPr id="3057" name="Google Shape;3057;p20"/>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58" name="Google Shape;3058;p20"/>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59" name="Google Shape;3059;p20"/>
              <p:cNvGrpSpPr/>
              <p:nvPr/>
            </p:nvGrpSpPr>
            <p:grpSpPr>
              <a:xfrm>
                <a:off x="4751814" y="5483009"/>
                <a:ext cx="402028" cy="354862"/>
                <a:chOff x="4751814" y="5483009"/>
                <a:chExt cx="402028" cy="354862"/>
              </a:xfrm>
            </p:grpSpPr>
            <p:sp>
              <p:nvSpPr>
                <p:cNvPr id="3060" name="Google Shape;3060;p20"/>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1" name="Google Shape;3061;p20"/>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62" name="Google Shape;3062;p20"/>
              <p:cNvGrpSpPr/>
              <p:nvPr/>
            </p:nvGrpSpPr>
            <p:grpSpPr>
              <a:xfrm>
                <a:off x="4865542" y="5303307"/>
                <a:ext cx="416205" cy="387402"/>
                <a:chOff x="4865542" y="5303307"/>
                <a:chExt cx="416205" cy="387402"/>
              </a:xfrm>
            </p:grpSpPr>
            <p:sp>
              <p:nvSpPr>
                <p:cNvPr id="3063" name="Google Shape;3063;p20"/>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4" name="Google Shape;3064;p20"/>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65" name="Google Shape;3065;p20"/>
              <p:cNvGrpSpPr/>
              <p:nvPr/>
            </p:nvGrpSpPr>
            <p:grpSpPr>
              <a:xfrm>
                <a:off x="4804248" y="5401592"/>
                <a:ext cx="421233" cy="357222"/>
                <a:chOff x="4804248" y="5401592"/>
                <a:chExt cx="421233" cy="357222"/>
              </a:xfrm>
            </p:grpSpPr>
            <p:sp>
              <p:nvSpPr>
                <p:cNvPr id="3066" name="Google Shape;3066;p20"/>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7" name="Google Shape;3067;p20"/>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68" name="Google Shape;3068;p20"/>
              <p:cNvGrpSpPr/>
              <p:nvPr/>
            </p:nvGrpSpPr>
            <p:grpSpPr>
              <a:xfrm>
                <a:off x="4680264" y="5562151"/>
                <a:ext cx="421201" cy="357254"/>
                <a:chOff x="4680264" y="5562151"/>
                <a:chExt cx="421201" cy="357254"/>
              </a:xfrm>
            </p:grpSpPr>
            <p:sp>
              <p:nvSpPr>
                <p:cNvPr id="3069" name="Google Shape;3069;p20"/>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70" name="Google Shape;3070;p20"/>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71" name="Google Shape;3071;p20"/>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72" name="Google Shape;3072;p20"/>
              <p:cNvGrpSpPr/>
              <p:nvPr/>
            </p:nvGrpSpPr>
            <p:grpSpPr>
              <a:xfrm>
                <a:off x="4661227" y="5807423"/>
                <a:ext cx="195857" cy="208030"/>
                <a:chOff x="4661227" y="5807423"/>
                <a:chExt cx="195857" cy="208030"/>
              </a:xfrm>
            </p:grpSpPr>
            <p:sp>
              <p:nvSpPr>
                <p:cNvPr id="3073" name="Google Shape;3073;p20"/>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74" name="Google Shape;3074;p20"/>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75" name="Google Shape;3075;p20"/>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76" name="Google Shape;3076;p20"/>
            <p:cNvGrpSpPr/>
            <p:nvPr/>
          </p:nvGrpSpPr>
          <p:grpSpPr>
            <a:xfrm>
              <a:off x="15662019" y="7573647"/>
              <a:ext cx="1385387" cy="1633742"/>
              <a:chOff x="4444301" y="5303307"/>
              <a:chExt cx="837446" cy="987573"/>
            </a:xfrm>
          </p:grpSpPr>
          <p:grpSp>
            <p:nvGrpSpPr>
              <p:cNvPr id="3077" name="Google Shape;3077;p20"/>
              <p:cNvGrpSpPr/>
              <p:nvPr/>
            </p:nvGrpSpPr>
            <p:grpSpPr>
              <a:xfrm>
                <a:off x="4447958" y="5864581"/>
                <a:ext cx="411276" cy="403725"/>
                <a:chOff x="4447958" y="5864581"/>
                <a:chExt cx="411276" cy="403725"/>
              </a:xfrm>
            </p:grpSpPr>
            <p:sp>
              <p:nvSpPr>
                <p:cNvPr id="3078" name="Google Shape;3078;p20"/>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79" name="Google Shape;3079;p20"/>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0" name="Google Shape;3080;p20"/>
              <p:cNvGrpSpPr/>
              <p:nvPr/>
            </p:nvGrpSpPr>
            <p:grpSpPr>
              <a:xfrm>
                <a:off x="4444301" y="6116630"/>
                <a:ext cx="191552" cy="174250"/>
                <a:chOff x="4444301" y="6116630"/>
                <a:chExt cx="191552" cy="174250"/>
              </a:xfrm>
            </p:grpSpPr>
            <p:sp>
              <p:nvSpPr>
                <p:cNvPr id="3081" name="Google Shape;3081;p20"/>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82" name="Google Shape;3082;p20"/>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3" name="Google Shape;3083;p20"/>
              <p:cNvGrpSpPr/>
              <p:nvPr/>
            </p:nvGrpSpPr>
            <p:grpSpPr>
              <a:xfrm>
                <a:off x="4462311" y="5636933"/>
                <a:ext cx="572525" cy="575651"/>
                <a:chOff x="4462311" y="5636933"/>
                <a:chExt cx="572525" cy="575651"/>
              </a:xfrm>
            </p:grpSpPr>
            <p:sp>
              <p:nvSpPr>
                <p:cNvPr id="3084" name="Google Shape;3084;p20"/>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85" name="Google Shape;3085;p20"/>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6" name="Google Shape;3086;p20"/>
              <p:cNvGrpSpPr/>
              <p:nvPr/>
            </p:nvGrpSpPr>
            <p:grpSpPr>
              <a:xfrm>
                <a:off x="4751814" y="5483009"/>
                <a:ext cx="402028" cy="354862"/>
                <a:chOff x="4751814" y="5483009"/>
                <a:chExt cx="402028" cy="354862"/>
              </a:xfrm>
            </p:grpSpPr>
            <p:sp>
              <p:nvSpPr>
                <p:cNvPr id="3087" name="Google Shape;3087;p20"/>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88" name="Google Shape;3088;p20"/>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9" name="Google Shape;3089;p20"/>
              <p:cNvGrpSpPr/>
              <p:nvPr/>
            </p:nvGrpSpPr>
            <p:grpSpPr>
              <a:xfrm>
                <a:off x="4865542" y="5303307"/>
                <a:ext cx="416205" cy="387402"/>
                <a:chOff x="4865542" y="5303307"/>
                <a:chExt cx="416205" cy="387402"/>
              </a:xfrm>
            </p:grpSpPr>
            <p:sp>
              <p:nvSpPr>
                <p:cNvPr id="3090" name="Google Shape;3090;p20"/>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1" name="Google Shape;3091;p20"/>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92" name="Google Shape;3092;p20"/>
              <p:cNvGrpSpPr/>
              <p:nvPr/>
            </p:nvGrpSpPr>
            <p:grpSpPr>
              <a:xfrm>
                <a:off x="4804248" y="5401592"/>
                <a:ext cx="421233" cy="357222"/>
                <a:chOff x="4804248" y="5401592"/>
                <a:chExt cx="421233" cy="357222"/>
              </a:xfrm>
            </p:grpSpPr>
            <p:sp>
              <p:nvSpPr>
                <p:cNvPr id="3093" name="Google Shape;3093;p20"/>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4" name="Google Shape;3094;p20"/>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95" name="Google Shape;3095;p20"/>
              <p:cNvGrpSpPr/>
              <p:nvPr/>
            </p:nvGrpSpPr>
            <p:grpSpPr>
              <a:xfrm>
                <a:off x="4680264" y="5562151"/>
                <a:ext cx="421201" cy="357254"/>
                <a:chOff x="4680264" y="5562151"/>
                <a:chExt cx="421201" cy="357254"/>
              </a:xfrm>
            </p:grpSpPr>
            <p:sp>
              <p:nvSpPr>
                <p:cNvPr id="3096" name="Google Shape;3096;p20"/>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7" name="Google Shape;3097;p20"/>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98" name="Google Shape;3098;p20"/>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99" name="Google Shape;3099;p20"/>
              <p:cNvGrpSpPr/>
              <p:nvPr/>
            </p:nvGrpSpPr>
            <p:grpSpPr>
              <a:xfrm>
                <a:off x="4661227" y="5807423"/>
                <a:ext cx="195857" cy="208030"/>
                <a:chOff x="4661227" y="5807423"/>
                <a:chExt cx="195857" cy="208030"/>
              </a:xfrm>
            </p:grpSpPr>
            <p:sp>
              <p:nvSpPr>
                <p:cNvPr id="3100" name="Google Shape;3100;p20"/>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01" name="Google Shape;3101;p20"/>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102" name="Google Shape;3102;p20"/>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28665931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100 DO NOT REMOVE · SlidesMania">
  <p:cSld name="100 DO NOT REMOVE · SlidesMania">
    <p:spTree>
      <p:nvGrpSpPr>
        <p:cNvPr id="1" name="Shape 3103"/>
        <p:cNvGrpSpPr/>
        <p:nvPr/>
      </p:nvGrpSpPr>
      <p:grpSpPr>
        <a:xfrm>
          <a:off x="0" y="0"/>
          <a:ext cx="0" cy="0"/>
          <a:chOff x="0" y="0"/>
          <a:chExt cx="0" cy="0"/>
        </a:xfrm>
      </p:grpSpPr>
      <p:grpSp>
        <p:nvGrpSpPr>
          <p:cNvPr id="3104" name="Google Shape;3104;p21"/>
          <p:cNvGrpSpPr/>
          <p:nvPr/>
        </p:nvGrpSpPr>
        <p:grpSpPr>
          <a:xfrm>
            <a:off x="0" y="0"/>
            <a:ext cx="12192000" cy="6858000"/>
            <a:chOff x="0" y="0"/>
            <a:chExt cx="12192000" cy="6858000"/>
          </a:xfrm>
        </p:grpSpPr>
        <p:sp>
          <p:nvSpPr>
            <p:cNvPr id="3105" name="Google Shape;3105;p21"/>
            <p:cNvSpPr/>
            <p:nvPr/>
          </p:nvSpPr>
          <p:spPr>
            <a:xfrm>
              <a:off x="0" y="0"/>
              <a:ext cx="12192000" cy="6858000"/>
            </a:xfrm>
            <a:prstGeom prst="rect">
              <a:avLst/>
            </a:prstGeom>
            <a:solidFill>
              <a:srgbClr val="FFFFFF"/>
            </a:solidFill>
            <a:ln>
              <a:noFill/>
            </a:ln>
          </p:spPr>
          <p:txBody>
            <a:bodyPr spcFirstLastPara="1" wrap="square" lIns="137150" tIns="137150" rIns="137150" bIns="1371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3106" name="Google Shape;3106;p21"/>
            <p:cNvSpPr txBox="1"/>
            <p:nvPr/>
          </p:nvSpPr>
          <p:spPr>
            <a:xfrm>
              <a:off x="463500" y="2858061"/>
              <a:ext cx="8956500" cy="2442900"/>
            </a:xfrm>
            <a:prstGeom prst="rect">
              <a:avLst/>
            </a:prstGeom>
            <a:noFill/>
            <a:ln>
              <a:noFill/>
            </a:ln>
          </p:spPr>
          <p:txBody>
            <a:bodyPr spcFirstLastPara="1" wrap="square" lIns="137150" tIns="68550" rIns="137150" bIns="68550" anchor="t"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3600" b="1" i="0" u="none" strike="noStrike" kern="0" cap="none" spc="0" normalizeH="0" baseline="0" noProof="0">
                  <a:ln>
                    <a:noFill/>
                  </a:ln>
                  <a:solidFill>
                    <a:srgbClr val="3F3F3F"/>
                  </a:solidFill>
                  <a:effectLst/>
                  <a:uLnTx/>
                  <a:uFillTx/>
                  <a:latin typeface="Poppins"/>
                  <a:ea typeface="Poppins"/>
                  <a:cs typeface="Poppins"/>
                  <a:sym typeface="Poppins"/>
                </a:rPr>
                <a:t>Free </a:t>
              </a:r>
              <a:r>
                <a:rPr kumimoji="0" lang="en" sz="3600" b="0" i="0" u="none" strike="noStrike" kern="0" cap="none" spc="0" normalizeH="0" baseline="0" noProof="0">
                  <a:ln>
                    <a:noFill/>
                  </a:ln>
                  <a:solidFill>
                    <a:srgbClr val="3F3F3F"/>
                  </a:solidFill>
                  <a:effectLst/>
                  <a:uLnTx/>
                  <a:uFillTx/>
                  <a:latin typeface="Poppins"/>
                  <a:ea typeface="Poppins"/>
                  <a:cs typeface="Poppins"/>
                  <a:sym typeface="Poppins"/>
                </a:rPr>
                <a:t>themes and templates for </a:t>
              </a:r>
              <a:r>
                <a:rPr kumimoji="0" lang="en" sz="3600" b="1" i="0" u="none" strike="noStrike" kern="0" cap="none" spc="0" normalizeH="0" baseline="0" noProof="0">
                  <a:ln>
                    <a:noFill/>
                  </a:ln>
                  <a:solidFill>
                    <a:srgbClr val="3F3F3F"/>
                  </a:solidFill>
                  <a:effectLst/>
                  <a:uLnTx/>
                  <a:uFillTx/>
                  <a:latin typeface="Poppins"/>
                  <a:ea typeface="Poppins"/>
                  <a:cs typeface="Poppins"/>
                  <a:sym typeface="Poppins"/>
                </a:rPr>
                <a:t>Google Slides</a:t>
              </a:r>
              <a:r>
                <a:rPr kumimoji="0" lang="en" sz="3600" b="0" i="0" u="none" strike="noStrike" kern="0" cap="none" spc="0" normalizeH="0" baseline="0" noProof="0">
                  <a:ln>
                    <a:noFill/>
                  </a:ln>
                  <a:solidFill>
                    <a:srgbClr val="3F3F3F"/>
                  </a:solidFill>
                  <a:effectLst/>
                  <a:uLnTx/>
                  <a:uFillTx/>
                  <a:latin typeface="Poppins"/>
                  <a:ea typeface="Poppins"/>
                  <a:cs typeface="Poppins"/>
                  <a:sym typeface="Poppins"/>
                </a:rPr>
                <a:t> or </a:t>
              </a:r>
              <a:r>
                <a:rPr kumimoji="0" lang="en" sz="3600" b="1" i="0" u="none" strike="noStrike" kern="0" cap="none" spc="0" normalizeH="0" baseline="0" noProof="0">
                  <a:ln>
                    <a:noFill/>
                  </a:ln>
                  <a:solidFill>
                    <a:srgbClr val="3F3F3F"/>
                  </a:solidFill>
                  <a:effectLst/>
                  <a:uLnTx/>
                  <a:uFillTx/>
                  <a:latin typeface="Poppins"/>
                  <a:ea typeface="Poppins"/>
                  <a:cs typeface="Poppins"/>
                  <a:sym typeface="Poppins"/>
                </a:rPr>
                <a:t>PowerPoint</a:t>
              </a:r>
              <a:endParaRPr kumimoji="0" sz="3600" b="1"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3600" b="1"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3600" b="1"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3000" b="1" i="0" u="none" strike="noStrike" kern="0" cap="none" spc="0" normalizeH="0" baseline="0" noProof="0">
                  <a:ln>
                    <a:noFill/>
                  </a:ln>
                  <a:solidFill>
                    <a:srgbClr val="FFCB25"/>
                  </a:solidFill>
                  <a:effectLst/>
                  <a:uLnTx/>
                  <a:uFillTx/>
                  <a:latin typeface="Poppins"/>
                  <a:ea typeface="Poppins"/>
                  <a:cs typeface="Poppins"/>
                  <a:sym typeface="Poppins"/>
                </a:rPr>
                <a:t>NOT to be sold as is or modified!</a:t>
              </a:r>
              <a:endParaRPr kumimoji="0" sz="3000" b="1" i="0" u="none" strike="noStrike" kern="0" cap="none" spc="0" normalizeH="0" baseline="0" noProof="0">
                <a:ln>
                  <a:noFill/>
                </a:ln>
                <a:solidFill>
                  <a:srgbClr val="FFCB25"/>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733" b="0" i="0" u="none" strike="noStrike" kern="0" cap="none" spc="0" normalizeH="0" baseline="0" noProof="0">
                  <a:ln>
                    <a:noFill/>
                  </a:ln>
                  <a:solidFill>
                    <a:srgbClr val="3F3F3F"/>
                  </a:solidFill>
                  <a:effectLst/>
                  <a:uLnTx/>
                  <a:uFillTx/>
                  <a:latin typeface="Poppins"/>
                  <a:ea typeface="Poppins"/>
                  <a:cs typeface="Poppins"/>
                  <a:sym typeface="Poppins"/>
                </a:rPr>
                <a:t>Read </a:t>
              </a:r>
              <a:r>
                <a:rPr kumimoji="0" lang="en" sz="2733" b="0" i="0" u="sng" strike="noStrike" kern="0" cap="none" spc="0" normalizeH="0" baseline="0" noProof="0">
                  <a:ln>
                    <a:noFill/>
                  </a:ln>
                  <a:solidFill>
                    <a:srgbClr val="3F3F3F"/>
                  </a:solidFill>
                  <a:effectLst/>
                  <a:uLnTx/>
                  <a:uFillTx/>
                  <a:latin typeface="Poppins"/>
                  <a:ea typeface="Poppins"/>
                  <a:cs typeface="Poppins"/>
                  <a:sym typeface="Poppins"/>
                  <a:hlinkClick r:id="rId2">
                    <a:extLst>
                      <a:ext uri="{A12FA001-AC4F-418D-AE19-62706E023703}">
                        <ahyp:hlinkClr xmlns="" xmlns:ahyp="http://schemas.microsoft.com/office/drawing/2018/hyperlinkcolor" val="tx"/>
                      </a:ext>
                    </a:extLst>
                  </a:hlinkClick>
                </a:rPr>
                <a:t>FAQ</a:t>
              </a:r>
              <a:r>
                <a:rPr kumimoji="0" lang="en" sz="4400" b="1" i="0" u="none" strike="noStrike" kern="0" cap="none" spc="0" normalizeH="0" baseline="0" noProof="0">
                  <a:ln>
                    <a:noFill/>
                  </a:ln>
                  <a:solidFill>
                    <a:srgbClr val="FFCB25"/>
                  </a:solidFill>
                  <a:effectLst/>
                  <a:uLnTx/>
                  <a:uFillTx/>
                  <a:latin typeface="Poppins"/>
                  <a:ea typeface="Poppins"/>
                  <a:cs typeface="Poppins"/>
                  <a:sym typeface="Poppins"/>
                </a:rPr>
                <a:t> </a:t>
              </a:r>
              <a:r>
                <a:rPr kumimoji="0" lang="en" sz="2733" b="0" i="0" u="none" strike="noStrike" kern="0" cap="none" spc="0" normalizeH="0" baseline="0" noProof="0">
                  <a:ln>
                    <a:noFill/>
                  </a:ln>
                  <a:solidFill>
                    <a:srgbClr val="3F3F3F"/>
                  </a:solidFill>
                  <a:effectLst/>
                  <a:uLnTx/>
                  <a:uFillTx/>
                  <a:latin typeface="Poppins"/>
                  <a:ea typeface="Poppins"/>
                  <a:cs typeface="Poppins"/>
                  <a:sym typeface="Poppins"/>
                </a:rPr>
                <a:t>on slidesmania.com</a:t>
              </a:r>
              <a:endParaRPr kumimoji="0" sz="2733" b="0"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a:ln>
                    <a:noFill/>
                  </a:ln>
                  <a:solidFill>
                    <a:srgbClr val="3F3F3F"/>
                  </a:solidFill>
                  <a:effectLst/>
                  <a:uLnTx/>
                  <a:uFillTx/>
                  <a:latin typeface="Poppins"/>
                  <a:ea typeface="Poppins"/>
                  <a:cs typeface="Poppins"/>
                  <a:sym typeface="Poppins"/>
                </a:rPr>
                <a:t>Do not remove the slidesmania.com text on the sides.</a:t>
              </a:r>
              <a:endParaRPr kumimoji="0" sz="2000" b="0" i="0" u="none" strike="noStrike" kern="0" cap="none" spc="0" normalizeH="0" baseline="0" noProof="0">
                <a:ln>
                  <a:noFill/>
                </a:ln>
                <a:solidFill>
                  <a:srgbClr val="3F3F3F"/>
                </a:solidFill>
                <a:effectLst/>
                <a:uLnTx/>
                <a:uFillTx/>
                <a:latin typeface="Poppins"/>
                <a:ea typeface="Poppins"/>
                <a:cs typeface="Poppins"/>
                <a:sym typeface="Poppins"/>
              </a:endParaRPr>
            </a:p>
          </p:txBody>
        </p:sp>
        <p:cxnSp>
          <p:nvCxnSpPr>
            <p:cNvPr id="3107" name="Google Shape;3107;p21"/>
            <p:cNvCxnSpPr/>
            <p:nvPr/>
          </p:nvCxnSpPr>
          <p:spPr>
            <a:xfrm>
              <a:off x="10423367" y="5688858"/>
              <a:ext cx="1495200" cy="12900"/>
            </a:xfrm>
            <a:prstGeom prst="straightConnector1">
              <a:avLst/>
            </a:prstGeom>
            <a:noFill/>
            <a:ln w="38100" cap="flat" cmpd="sng">
              <a:solidFill>
                <a:srgbClr val="FFCB25"/>
              </a:solidFill>
              <a:prstDash val="solid"/>
              <a:round/>
              <a:headEnd type="none" w="med" len="med"/>
              <a:tailEnd type="none" w="med" len="med"/>
            </a:ln>
          </p:spPr>
        </p:cxnSp>
        <p:pic>
          <p:nvPicPr>
            <p:cNvPr id="3108" name="Google Shape;3108;p21">
              <a:hlinkClick r:id="rId3"/>
            </p:cNvPr>
            <p:cNvPicPr preferRelativeResize="0"/>
            <p:nvPr/>
          </p:nvPicPr>
          <p:blipFill>
            <a:blip r:embed="rId4">
              <a:alphaModFix/>
            </a:blip>
            <a:stretch>
              <a:fillRect/>
            </a:stretch>
          </p:blipFill>
          <p:spPr>
            <a:xfrm>
              <a:off x="8982558" y="5912306"/>
              <a:ext cx="713232" cy="637863"/>
            </a:xfrm>
            <a:prstGeom prst="rect">
              <a:avLst/>
            </a:prstGeom>
            <a:noFill/>
            <a:ln>
              <a:noFill/>
            </a:ln>
          </p:spPr>
        </p:pic>
        <p:pic>
          <p:nvPicPr>
            <p:cNvPr id="3109" name="Google Shape;3109;p21">
              <a:hlinkClick r:id="rId5"/>
            </p:cNvPr>
            <p:cNvPicPr preferRelativeResize="0"/>
            <p:nvPr/>
          </p:nvPicPr>
          <p:blipFill>
            <a:blip r:embed="rId6">
              <a:alphaModFix/>
            </a:blip>
            <a:stretch>
              <a:fillRect/>
            </a:stretch>
          </p:blipFill>
          <p:spPr>
            <a:xfrm>
              <a:off x="9764428" y="5916798"/>
              <a:ext cx="708660" cy="628879"/>
            </a:xfrm>
            <a:prstGeom prst="rect">
              <a:avLst/>
            </a:prstGeom>
            <a:noFill/>
            <a:ln>
              <a:noFill/>
            </a:ln>
          </p:spPr>
        </p:pic>
        <p:pic>
          <p:nvPicPr>
            <p:cNvPr id="3110" name="Google Shape;3110;p21">
              <a:hlinkClick r:id="rId7"/>
            </p:cNvPr>
            <p:cNvPicPr preferRelativeResize="0"/>
            <p:nvPr/>
          </p:nvPicPr>
          <p:blipFill>
            <a:blip r:embed="rId8">
              <a:alphaModFix/>
            </a:blip>
            <a:stretch>
              <a:fillRect/>
            </a:stretch>
          </p:blipFill>
          <p:spPr>
            <a:xfrm>
              <a:off x="10541715" y="5905569"/>
              <a:ext cx="612648" cy="624387"/>
            </a:xfrm>
            <a:prstGeom prst="rect">
              <a:avLst/>
            </a:prstGeom>
            <a:noFill/>
            <a:ln>
              <a:noFill/>
            </a:ln>
          </p:spPr>
        </p:pic>
        <p:pic>
          <p:nvPicPr>
            <p:cNvPr id="3111" name="Google Shape;3111;p21">
              <a:hlinkClick r:id="rId9"/>
            </p:cNvPr>
            <p:cNvPicPr preferRelativeResize="0"/>
            <p:nvPr/>
          </p:nvPicPr>
          <p:blipFill>
            <a:blip r:embed="rId10">
              <a:alphaModFix/>
            </a:blip>
            <a:stretch>
              <a:fillRect/>
            </a:stretch>
          </p:blipFill>
          <p:spPr>
            <a:xfrm>
              <a:off x="11219049" y="5916799"/>
              <a:ext cx="699516" cy="601927"/>
            </a:xfrm>
            <a:prstGeom prst="rect">
              <a:avLst/>
            </a:prstGeom>
            <a:noFill/>
            <a:ln>
              <a:noFill/>
            </a:ln>
          </p:spPr>
        </p:pic>
        <p:sp>
          <p:nvSpPr>
            <p:cNvPr id="3112" name="Google Shape;3112;p21"/>
            <p:cNvSpPr txBox="1"/>
            <p:nvPr/>
          </p:nvSpPr>
          <p:spPr>
            <a:xfrm>
              <a:off x="7072500" y="4813375"/>
              <a:ext cx="4915500" cy="1001100"/>
            </a:xfrm>
            <a:prstGeom prst="rect">
              <a:avLst/>
            </a:prstGeom>
            <a:noFill/>
            <a:ln>
              <a:noFill/>
            </a:ln>
          </p:spPr>
          <p:txBody>
            <a:bodyPr spcFirstLastPara="1" wrap="square" lIns="137150" tIns="137150" rIns="137150" bIns="137150" anchor="t" anchorCtr="0">
              <a:no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a:ln>
                    <a:noFill/>
                  </a:ln>
                  <a:solidFill>
                    <a:srgbClr val="252525"/>
                  </a:solidFill>
                  <a:effectLst/>
                  <a:uLnTx/>
                  <a:uFillTx/>
                  <a:latin typeface="Homemade Apple"/>
                  <a:ea typeface="Homemade Apple"/>
                  <a:cs typeface="Homemade Apple"/>
                  <a:sym typeface="Homemade Apple"/>
                </a:rPr>
                <a:t>Sharing is caring!</a:t>
              </a:r>
              <a:endParaRPr kumimoji="0" sz="2400" b="1" i="0" u="none" strike="noStrike" kern="0" cap="none" spc="0" normalizeH="0" baseline="0" noProof="0">
                <a:ln>
                  <a:noFill/>
                </a:ln>
                <a:solidFill>
                  <a:srgbClr val="252525"/>
                </a:solidFill>
                <a:effectLst/>
                <a:uLnTx/>
                <a:uFillTx/>
                <a:latin typeface="Homemade Apple"/>
                <a:ea typeface="Homemade Apple"/>
                <a:cs typeface="Homemade Apple"/>
                <a:sym typeface="Homemade Apple"/>
              </a:endParaRPr>
            </a:p>
          </p:txBody>
        </p:sp>
      </p:grpSp>
      <p:pic>
        <p:nvPicPr>
          <p:cNvPr id="3113" name="Google Shape;3113;p21"/>
          <p:cNvPicPr preferRelativeResize="0"/>
          <p:nvPr/>
        </p:nvPicPr>
        <p:blipFill rotWithShape="1">
          <a:blip r:embed="rId11">
            <a:alphaModFix/>
          </a:blip>
          <a:srcRect t="16256" b="20906"/>
          <a:stretch/>
        </p:blipFill>
        <p:spPr>
          <a:xfrm>
            <a:off x="125075" y="493725"/>
            <a:ext cx="8239800" cy="2071125"/>
          </a:xfrm>
          <a:prstGeom prst="rect">
            <a:avLst/>
          </a:prstGeom>
          <a:noFill/>
          <a:ln>
            <a:noFill/>
          </a:ln>
        </p:spPr>
      </p:pic>
    </p:spTree>
    <p:extLst>
      <p:ext uri="{BB962C8B-B14F-4D97-AF65-F5344CB8AC3E}">
        <p14:creationId xmlns:p14="http://schemas.microsoft.com/office/powerpoint/2010/main" val="344494467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001 Title">
  <p:cSld name="001 Title">
    <p:spTree>
      <p:nvGrpSpPr>
        <p:cNvPr id="1" name="Shape 10"/>
        <p:cNvGrpSpPr/>
        <p:nvPr/>
      </p:nvGrpSpPr>
      <p:grpSpPr>
        <a:xfrm>
          <a:off x="0" y="0"/>
          <a:ext cx="0" cy="0"/>
          <a:chOff x="0" y="0"/>
          <a:chExt cx="0" cy="0"/>
        </a:xfrm>
      </p:grpSpPr>
      <p:grpSp>
        <p:nvGrpSpPr>
          <p:cNvPr id="11" name="Google Shape;11;p2"/>
          <p:cNvGrpSpPr/>
          <p:nvPr/>
        </p:nvGrpSpPr>
        <p:grpSpPr>
          <a:xfrm rot="1552322">
            <a:off x="11027093" y="707684"/>
            <a:ext cx="518513" cy="869215"/>
            <a:chOff x="5875210" y="3579589"/>
            <a:chExt cx="504443" cy="845629"/>
          </a:xfrm>
        </p:grpSpPr>
        <p:grpSp>
          <p:nvGrpSpPr>
            <p:cNvPr id="12" name="Google Shape;12;p2"/>
            <p:cNvGrpSpPr/>
            <p:nvPr/>
          </p:nvGrpSpPr>
          <p:grpSpPr>
            <a:xfrm>
              <a:off x="5875210" y="3579589"/>
              <a:ext cx="504443" cy="845629"/>
              <a:chOff x="5875210" y="3579589"/>
              <a:chExt cx="504443" cy="845629"/>
            </a:xfrm>
          </p:grpSpPr>
          <p:grpSp>
            <p:nvGrpSpPr>
              <p:cNvPr id="13" name="Google Shape;13;p2"/>
              <p:cNvGrpSpPr/>
              <p:nvPr/>
            </p:nvGrpSpPr>
            <p:grpSpPr>
              <a:xfrm>
                <a:off x="5875210" y="3579589"/>
                <a:ext cx="504443" cy="845629"/>
                <a:chOff x="5875210" y="3579589"/>
                <a:chExt cx="504443" cy="845629"/>
              </a:xfrm>
            </p:grpSpPr>
            <p:sp>
              <p:nvSpPr>
                <p:cNvPr id="14" name="Google Shape;14;p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 name="Google Shape;15;p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 name="Google Shape;16;p2"/>
              <p:cNvGrpSpPr/>
              <p:nvPr/>
            </p:nvGrpSpPr>
            <p:grpSpPr>
              <a:xfrm>
                <a:off x="5875210" y="3776090"/>
                <a:ext cx="504348" cy="442245"/>
                <a:chOff x="5875210" y="3776090"/>
                <a:chExt cx="504348" cy="442245"/>
              </a:xfrm>
            </p:grpSpPr>
            <p:sp>
              <p:nvSpPr>
                <p:cNvPr id="17" name="Google Shape;17;p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 name="Google Shape;18;p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9" name="Google Shape;19;p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 name="Google Shape;20;p2"/>
          <p:cNvGrpSpPr/>
          <p:nvPr/>
        </p:nvGrpSpPr>
        <p:grpSpPr>
          <a:xfrm rot="-1773853">
            <a:off x="951957" y="2753106"/>
            <a:ext cx="495739" cy="887006"/>
            <a:chOff x="7289577" y="3651979"/>
            <a:chExt cx="482250" cy="862870"/>
          </a:xfrm>
        </p:grpSpPr>
        <p:grpSp>
          <p:nvGrpSpPr>
            <p:cNvPr id="21" name="Google Shape;21;p2"/>
            <p:cNvGrpSpPr/>
            <p:nvPr/>
          </p:nvGrpSpPr>
          <p:grpSpPr>
            <a:xfrm>
              <a:off x="7289577" y="3651979"/>
              <a:ext cx="482250" cy="862870"/>
              <a:chOff x="7289577" y="3651979"/>
              <a:chExt cx="482250" cy="862870"/>
            </a:xfrm>
          </p:grpSpPr>
          <p:grpSp>
            <p:nvGrpSpPr>
              <p:cNvPr id="22" name="Google Shape;22;p2"/>
              <p:cNvGrpSpPr/>
              <p:nvPr/>
            </p:nvGrpSpPr>
            <p:grpSpPr>
              <a:xfrm>
                <a:off x="7289577" y="4061840"/>
                <a:ext cx="482250" cy="130968"/>
                <a:chOff x="7289577" y="4061840"/>
                <a:chExt cx="482250" cy="130968"/>
              </a:xfrm>
            </p:grpSpPr>
            <p:sp>
              <p:nvSpPr>
                <p:cNvPr id="23" name="Google Shape;23;p2"/>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 name="Google Shape;24;p2"/>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 name="Google Shape;25;p2"/>
              <p:cNvGrpSpPr/>
              <p:nvPr/>
            </p:nvGrpSpPr>
            <p:grpSpPr>
              <a:xfrm>
                <a:off x="7318724" y="3651979"/>
                <a:ext cx="423767" cy="130968"/>
                <a:chOff x="7318724" y="3651979"/>
                <a:chExt cx="423767" cy="130968"/>
              </a:xfrm>
            </p:grpSpPr>
            <p:sp>
              <p:nvSpPr>
                <p:cNvPr id="26" name="Google Shape;26;p2"/>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 name="Google Shape;27;p2"/>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 name="Google Shape;28;p2"/>
              <p:cNvGrpSpPr/>
              <p:nvPr/>
            </p:nvGrpSpPr>
            <p:grpSpPr>
              <a:xfrm>
                <a:off x="7304014" y="3754278"/>
                <a:ext cx="453092" cy="336041"/>
                <a:chOff x="7304014" y="3754278"/>
                <a:chExt cx="453092" cy="336041"/>
              </a:xfrm>
            </p:grpSpPr>
            <p:sp>
              <p:nvSpPr>
                <p:cNvPr id="29" name="Google Shape;29;p2"/>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 name="Google Shape;30;p2"/>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1" name="Google Shape;31;p2"/>
              <p:cNvGrpSpPr/>
              <p:nvPr/>
            </p:nvGrpSpPr>
            <p:grpSpPr>
              <a:xfrm>
                <a:off x="7451165" y="4164234"/>
                <a:ext cx="159069" cy="350615"/>
                <a:chOff x="7451165" y="4164234"/>
                <a:chExt cx="159069" cy="350615"/>
              </a:xfrm>
            </p:grpSpPr>
            <p:sp>
              <p:nvSpPr>
                <p:cNvPr id="32" name="Google Shape;32;p2"/>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 name="Google Shape;33;p2"/>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4" name="Google Shape;34;p2"/>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 name="Google Shape;35;p2"/>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6" name="Google Shape;36;p2"/>
          <p:cNvSpPr/>
          <p:nvPr/>
        </p:nvSpPr>
        <p:spPr>
          <a:xfrm rot="10800000" flipH="1">
            <a:off x="1750647" y="1205675"/>
            <a:ext cx="8690699" cy="4446648"/>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7" name="Google Shape;37;p2"/>
          <p:cNvGrpSpPr/>
          <p:nvPr/>
        </p:nvGrpSpPr>
        <p:grpSpPr>
          <a:xfrm rot="8502245">
            <a:off x="1029096" y="3930127"/>
            <a:ext cx="1105235" cy="1102010"/>
            <a:chOff x="8171157" y="5416867"/>
            <a:chExt cx="1032469" cy="1029366"/>
          </a:xfrm>
        </p:grpSpPr>
        <p:grpSp>
          <p:nvGrpSpPr>
            <p:cNvPr id="38" name="Google Shape;38;p2"/>
            <p:cNvGrpSpPr/>
            <p:nvPr/>
          </p:nvGrpSpPr>
          <p:grpSpPr>
            <a:xfrm>
              <a:off x="8171157" y="5416867"/>
              <a:ext cx="705666" cy="1029366"/>
              <a:chOff x="8171157" y="5416867"/>
              <a:chExt cx="705666" cy="1029366"/>
            </a:xfrm>
          </p:grpSpPr>
          <p:grpSp>
            <p:nvGrpSpPr>
              <p:cNvPr id="39" name="Google Shape;39;p2"/>
              <p:cNvGrpSpPr/>
              <p:nvPr/>
            </p:nvGrpSpPr>
            <p:grpSpPr>
              <a:xfrm>
                <a:off x="8171157" y="5416867"/>
                <a:ext cx="705666" cy="1029366"/>
                <a:chOff x="8171157" y="5416867"/>
                <a:chExt cx="705666" cy="1029366"/>
              </a:xfrm>
            </p:grpSpPr>
            <p:sp>
              <p:nvSpPr>
                <p:cNvPr id="40" name="Google Shape;40;p2"/>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 name="Google Shape;41;p2"/>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2" name="Google Shape;42;p2"/>
              <p:cNvGrpSpPr/>
              <p:nvPr/>
            </p:nvGrpSpPr>
            <p:grpSpPr>
              <a:xfrm>
                <a:off x="8751951" y="6169342"/>
                <a:ext cx="120300" cy="28575"/>
                <a:chOff x="8751951" y="6169342"/>
                <a:chExt cx="120300" cy="28575"/>
              </a:xfrm>
            </p:grpSpPr>
            <p:sp>
              <p:nvSpPr>
                <p:cNvPr id="43" name="Google Shape;43;p2"/>
                <p:cNvSpPr/>
                <p:nvPr/>
              </p:nvSpPr>
              <p:spPr>
                <a:xfrm>
                  <a:off x="8766238" y="618362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4" name="Google Shape;44;p2"/>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5" name="Google Shape;45;p2"/>
              <p:cNvGrpSpPr/>
              <p:nvPr/>
            </p:nvGrpSpPr>
            <p:grpSpPr>
              <a:xfrm>
                <a:off x="8751951" y="6060756"/>
                <a:ext cx="120300" cy="28575"/>
                <a:chOff x="8751951" y="6060756"/>
                <a:chExt cx="120300" cy="28575"/>
              </a:xfrm>
            </p:grpSpPr>
            <p:sp>
              <p:nvSpPr>
                <p:cNvPr id="46" name="Google Shape;46;p2"/>
                <p:cNvSpPr/>
                <p:nvPr/>
              </p:nvSpPr>
              <p:spPr>
                <a:xfrm>
                  <a:off x="8766238" y="607504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 name="Google Shape;47;p2"/>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 name="Google Shape;48;p2"/>
              <p:cNvGrpSpPr/>
              <p:nvPr/>
            </p:nvGrpSpPr>
            <p:grpSpPr>
              <a:xfrm>
                <a:off x="8751951" y="5952076"/>
                <a:ext cx="120300" cy="28575"/>
                <a:chOff x="8751951" y="5952076"/>
                <a:chExt cx="120300" cy="28575"/>
              </a:xfrm>
            </p:grpSpPr>
            <p:sp>
              <p:nvSpPr>
                <p:cNvPr id="49" name="Google Shape;49;p2"/>
                <p:cNvSpPr/>
                <p:nvPr/>
              </p:nvSpPr>
              <p:spPr>
                <a:xfrm>
                  <a:off x="8766238" y="596636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 name="Google Shape;50;p2"/>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 name="Google Shape;51;p2"/>
              <p:cNvGrpSpPr/>
              <p:nvPr/>
            </p:nvGrpSpPr>
            <p:grpSpPr>
              <a:xfrm>
                <a:off x="8751951" y="5843396"/>
                <a:ext cx="120300" cy="28575"/>
                <a:chOff x="8751951" y="5843396"/>
                <a:chExt cx="120300" cy="28575"/>
              </a:xfrm>
            </p:grpSpPr>
            <p:sp>
              <p:nvSpPr>
                <p:cNvPr id="52" name="Google Shape;52;p2"/>
                <p:cNvSpPr/>
                <p:nvPr/>
              </p:nvSpPr>
              <p:spPr>
                <a:xfrm>
                  <a:off x="8766238" y="585768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 name="Google Shape;53;p2"/>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 name="Google Shape;54;p2"/>
              <p:cNvGrpSpPr/>
              <p:nvPr/>
            </p:nvGrpSpPr>
            <p:grpSpPr>
              <a:xfrm>
                <a:off x="8751951" y="5734716"/>
                <a:ext cx="120300" cy="28575"/>
                <a:chOff x="8751951" y="5734716"/>
                <a:chExt cx="120300" cy="28575"/>
              </a:xfrm>
            </p:grpSpPr>
            <p:sp>
              <p:nvSpPr>
                <p:cNvPr id="55" name="Google Shape;55;p2"/>
                <p:cNvSpPr/>
                <p:nvPr/>
              </p:nvSpPr>
              <p:spPr>
                <a:xfrm>
                  <a:off x="8766238" y="574909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 name="Google Shape;56;p2"/>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7" name="Google Shape;57;p2"/>
              <p:cNvGrpSpPr/>
              <p:nvPr/>
            </p:nvGrpSpPr>
            <p:grpSpPr>
              <a:xfrm>
                <a:off x="8751951" y="5626131"/>
                <a:ext cx="120300" cy="28575"/>
                <a:chOff x="8751951" y="5626131"/>
                <a:chExt cx="120300" cy="28575"/>
              </a:xfrm>
            </p:grpSpPr>
            <p:sp>
              <p:nvSpPr>
                <p:cNvPr id="58" name="Google Shape;58;p2"/>
                <p:cNvSpPr/>
                <p:nvPr/>
              </p:nvSpPr>
              <p:spPr>
                <a:xfrm>
                  <a:off x="8766238" y="564041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 name="Google Shape;59;p2"/>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0" name="Google Shape;60;p2"/>
              <p:cNvGrpSpPr/>
              <p:nvPr/>
            </p:nvGrpSpPr>
            <p:grpSpPr>
              <a:xfrm>
                <a:off x="8751951" y="5517451"/>
                <a:ext cx="120300" cy="28575"/>
                <a:chOff x="8751951" y="5517451"/>
                <a:chExt cx="120300" cy="28575"/>
              </a:xfrm>
            </p:grpSpPr>
            <p:sp>
              <p:nvSpPr>
                <p:cNvPr id="61" name="Google Shape;61;p2"/>
                <p:cNvSpPr/>
                <p:nvPr/>
              </p:nvSpPr>
              <p:spPr>
                <a:xfrm>
                  <a:off x="8766238" y="553173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 name="Google Shape;62;p2"/>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63" name="Google Shape;63;p2"/>
            <p:cNvGrpSpPr/>
            <p:nvPr/>
          </p:nvGrpSpPr>
          <p:grpSpPr>
            <a:xfrm>
              <a:off x="8924353" y="5425249"/>
              <a:ext cx="279273" cy="1014793"/>
              <a:chOff x="8924353" y="5425249"/>
              <a:chExt cx="279273" cy="1014793"/>
            </a:xfrm>
          </p:grpSpPr>
          <p:sp>
            <p:nvSpPr>
              <p:cNvPr id="64" name="Google Shape;64;p2"/>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 name="Google Shape;65;p2"/>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6" name="Google Shape;66;p2"/>
            <p:cNvGrpSpPr/>
            <p:nvPr/>
          </p:nvGrpSpPr>
          <p:grpSpPr>
            <a:xfrm>
              <a:off x="9085421" y="6300691"/>
              <a:ext cx="118205" cy="28575"/>
              <a:chOff x="9085421" y="6300691"/>
              <a:chExt cx="118205" cy="28575"/>
            </a:xfrm>
          </p:grpSpPr>
          <p:sp>
            <p:nvSpPr>
              <p:cNvPr id="67" name="Google Shape;67;p2"/>
              <p:cNvSpPr/>
              <p:nvPr/>
            </p:nvSpPr>
            <p:spPr>
              <a:xfrm>
                <a:off x="9099708" y="6314979"/>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 name="Google Shape;68;p2"/>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9" name="Google Shape;69;p2"/>
            <p:cNvGrpSpPr/>
            <p:nvPr/>
          </p:nvGrpSpPr>
          <p:grpSpPr>
            <a:xfrm>
              <a:off x="9027794" y="6192107"/>
              <a:ext cx="175831" cy="28575"/>
              <a:chOff x="9027794" y="6192107"/>
              <a:chExt cx="175831" cy="28575"/>
            </a:xfrm>
          </p:grpSpPr>
          <p:sp>
            <p:nvSpPr>
              <p:cNvPr id="70" name="Google Shape;70;p2"/>
              <p:cNvSpPr/>
              <p:nvPr/>
            </p:nvSpPr>
            <p:spPr>
              <a:xfrm>
                <a:off x="9042082" y="6206394"/>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1" name="Google Shape;71;p2"/>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2" name="Google Shape;72;p2"/>
            <p:cNvGrpSpPr/>
            <p:nvPr/>
          </p:nvGrpSpPr>
          <p:grpSpPr>
            <a:xfrm>
              <a:off x="9085421" y="6083426"/>
              <a:ext cx="118205" cy="28575"/>
              <a:chOff x="9085421" y="6083426"/>
              <a:chExt cx="118205" cy="28575"/>
            </a:xfrm>
          </p:grpSpPr>
          <p:sp>
            <p:nvSpPr>
              <p:cNvPr id="73" name="Google Shape;73;p2"/>
              <p:cNvSpPr/>
              <p:nvPr/>
            </p:nvSpPr>
            <p:spPr>
              <a:xfrm>
                <a:off x="9099708" y="609771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 name="Google Shape;74;p2"/>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 name="Google Shape;75;p2"/>
            <p:cNvGrpSpPr/>
            <p:nvPr/>
          </p:nvGrpSpPr>
          <p:grpSpPr>
            <a:xfrm>
              <a:off x="9027794" y="5974746"/>
              <a:ext cx="175831" cy="28575"/>
              <a:chOff x="9027794" y="5974746"/>
              <a:chExt cx="175831" cy="28575"/>
            </a:xfrm>
          </p:grpSpPr>
          <p:sp>
            <p:nvSpPr>
              <p:cNvPr id="76" name="Google Shape;76;p2"/>
              <p:cNvSpPr/>
              <p:nvPr/>
            </p:nvSpPr>
            <p:spPr>
              <a:xfrm>
                <a:off x="9042082" y="5989033"/>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 name="Google Shape;77;p2"/>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8" name="Google Shape;78;p2"/>
            <p:cNvGrpSpPr/>
            <p:nvPr/>
          </p:nvGrpSpPr>
          <p:grpSpPr>
            <a:xfrm>
              <a:off x="9085421" y="5866065"/>
              <a:ext cx="118205" cy="28575"/>
              <a:chOff x="9085421" y="5866065"/>
              <a:chExt cx="118205" cy="28575"/>
            </a:xfrm>
          </p:grpSpPr>
          <p:sp>
            <p:nvSpPr>
              <p:cNvPr id="79" name="Google Shape;79;p2"/>
              <p:cNvSpPr/>
              <p:nvPr/>
            </p:nvSpPr>
            <p:spPr>
              <a:xfrm>
                <a:off x="9099708" y="588035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 name="Google Shape;80;p2"/>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1" name="Google Shape;81;p2"/>
            <p:cNvGrpSpPr/>
            <p:nvPr/>
          </p:nvGrpSpPr>
          <p:grpSpPr>
            <a:xfrm>
              <a:off x="9027794" y="5757481"/>
              <a:ext cx="175831" cy="28575"/>
              <a:chOff x="9027794" y="5757481"/>
              <a:chExt cx="175831" cy="28575"/>
            </a:xfrm>
          </p:grpSpPr>
          <p:sp>
            <p:nvSpPr>
              <p:cNvPr id="82" name="Google Shape;82;p2"/>
              <p:cNvSpPr/>
              <p:nvPr/>
            </p:nvSpPr>
            <p:spPr>
              <a:xfrm>
                <a:off x="9042082" y="577176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 name="Google Shape;83;p2"/>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4" name="Google Shape;84;p2"/>
            <p:cNvGrpSpPr/>
            <p:nvPr/>
          </p:nvGrpSpPr>
          <p:grpSpPr>
            <a:xfrm>
              <a:off x="9085421" y="5648800"/>
              <a:ext cx="118205" cy="28575"/>
              <a:chOff x="9085421" y="5648800"/>
              <a:chExt cx="118205" cy="28575"/>
            </a:xfrm>
          </p:grpSpPr>
          <p:sp>
            <p:nvSpPr>
              <p:cNvPr id="85" name="Google Shape;85;p2"/>
              <p:cNvSpPr/>
              <p:nvPr/>
            </p:nvSpPr>
            <p:spPr>
              <a:xfrm>
                <a:off x="9099708" y="5663088"/>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 name="Google Shape;86;p2"/>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7" name="Google Shape;87;p2"/>
            <p:cNvGrpSpPr/>
            <p:nvPr/>
          </p:nvGrpSpPr>
          <p:grpSpPr>
            <a:xfrm>
              <a:off x="9027794" y="5540120"/>
              <a:ext cx="175831" cy="28575"/>
              <a:chOff x="9027794" y="5540120"/>
              <a:chExt cx="175831" cy="28575"/>
            </a:xfrm>
          </p:grpSpPr>
          <p:sp>
            <p:nvSpPr>
              <p:cNvPr id="88" name="Google Shape;88;p2"/>
              <p:cNvSpPr/>
              <p:nvPr/>
            </p:nvSpPr>
            <p:spPr>
              <a:xfrm>
                <a:off x="9042082" y="555440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 name="Google Shape;89;p2"/>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0" name="Google Shape;90;p2"/>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1" name="Google Shape;91;p2"/>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2" name="Google Shape;92;p2"/>
          <p:cNvSpPr/>
          <p:nvPr/>
        </p:nvSpPr>
        <p:spPr>
          <a:xfrm>
            <a:off x="3427317" y="5197667"/>
            <a:ext cx="575715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3" name="Google Shape;93;p2"/>
          <p:cNvGrpSpPr/>
          <p:nvPr/>
        </p:nvGrpSpPr>
        <p:grpSpPr>
          <a:xfrm rot="-408978">
            <a:off x="11011126" y="3911546"/>
            <a:ext cx="550333" cy="747060"/>
            <a:chOff x="4584954" y="2452115"/>
            <a:chExt cx="607790" cy="825055"/>
          </a:xfrm>
        </p:grpSpPr>
        <p:grpSp>
          <p:nvGrpSpPr>
            <p:cNvPr id="94" name="Google Shape;94;p2"/>
            <p:cNvGrpSpPr/>
            <p:nvPr/>
          </p:nvGrpSpPr>
          <p:grpSpPr>
            <a:xfrm>
              <a:off x="4584954" y="2452115"/>
              <a:ext cx="607790" cy="825055"/>
              <a:chOff x="4584954" y="2452115"/>
              <a:chExt cx="607790" cy="825055"/>
            </a:xfrm>
          </p:grpSpPr>
          <p:sp>
            <p:nvSpPr>
              <p:cNvPr id="95" name="Google Shape;95;p2"/>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 name="Google Shape;96;p2"/>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7" name="Google Shape;97;p2"/>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8" name="Google Shape;98;p2"/>
            <p:cNvGrpSpPr/>
            <p:nvPr/>
          </p:nvGrpSpPr>
          <p:grpSpPr>
            <a:xfrm>
              <a:off x="4745259" y="2514218"/>
              <a:ext cx="287178" cy="752570"/>
              <a:chOff x="4745259" y="2514218"/>
              <a:chExt cx="287178" cy="752570"/>
            </a:xfrm>
          </p:grpSpPr>
          <p:sp>
            <p:nvSpPr>
              <p:cNvPr id="99" name="Google Shape;99;p2"/>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 name="Google Shape;100;p2"/>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 name="Google Shape;101;p2"/>
            <p:cNvGrpSpPr/>
            <p:nvPr/>
          </p:nvGrpSpPr>
          <p:grpSpPr>
            <a:xfrm>
              <a:off x="4923662" y="2514218"/>
              <a:ext cx="111347" cy="752570"/>
              <a:chOff x="4923662" y="2514218"/>
              <a:chExt cx="111347" cy="752570"/>
            </a:xfrm>
          </p:grpSpPr>
          <p:sp>
            <p:nvSpPr>
              <p:cNvPr id="102" name="Google Shape;102;p2"/>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 name="Google Shape;103;p2"/>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4" name="Google Shape;104;p2"/>
            <p:cNvGrpSpPr/>
            <p:nvPr/>
          </p:nvGrpSpPr>
          <p:grpSpPr>
            <a:xfrm>
              <a:off x="4799552" y="2803778"/>
              <a:ext cx="100965" cy="100964"/>
              <a:chOff x="4799552" y="2803778"/>
              <a:chExt cx="100965" cy="100964"/>
            </a:xfrm>
          </p:grpSpPr>
          <p:sp>
            <p:nvSpPr>
              <p:cNvPr id="105" name="Google Shape;105;p2"/>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6" name="Google Shape;106;p2"/>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07" name="Google Shape;107;p2"/>
          <p:cNvGrpSpPr/>
          <p:nvPr/>
        </p:nvGrpSpPr>
        <p:grpSpPr>
          <a:xfrm rot="392636">
            <a:off x="7766202" y="445302"/>
            <a:ext cx="685879" cy="904575"/>
            <a:chOff x="4572000" y="3600062"/>
            <a:chExt cx="618078" cy="815155"/>
          </a:xfrm>
        </p:grpSpPr>
        <p:grpSp>
          <p:nvGrpSpPr>
            <p:cNvPr id="108" name="Google Shape;108;p2"/>
            <p:cNvGrpSpPr/>
            <p:nvPr/>
          </p:nvGrpSpPr>
          <p:grpSpPr>
            <a:xfrm>
              <a:off x="4572000" y="4024312"/>
              <a:ext cx="618078" cy="390525"/>
              <a:chOff x="4572000" y="4024312"/>
              <a:chExt cx="618078" cy="390525"/>
            </a:xfrm>
          </p:grpSpPr>
          <p:sp>
            <p:nvSpPr>
              <p:cNvPr id="109" name="Google Shape;109;p2"/>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 name="Google Shape;110;p2"/>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1" name="Google Shape;111;p2"/>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2" name="Google Shape;112;p2"/>
            <p:cNvGrpSpPr/>
            <p:nvPr/>
          </p:nvGrpSpPr>
          <p:grpSpPr>
            <a:xfrm>
              <a:off x="4572000" y="4305775"/>
              <a:ext cx="612933" cy="109442"/>
              <a:chOff x="4572000" y="4305775"/>
              <a:chExt cx="612933" cy="109442"/>
            </a:xfrm>
          </p:grpSpPr>
          <p:grpSp>
            <p:nvGrpSpPr>
              <p:cNvPr id="113" name="Google Shape;113;p2"/>
              <p:cNvGrpSpPr/>
              <p:nvPr/>
            </p:nvGrpSpPr>
            <p:grpSpPr>
              <a:xfrm>
                <a:off x="4572000" y="4305775"/>
                <a:ext cx="156114" cy="109442"/>
                <a:chOff x="4572000" y="4305775"/>
                <a:chExt cx="156114" cy="109442"/>
              </a:xfrm>
            </p:grpSpPr>
            <p:sp>
              <p:nvSpPr>
                <p:cNvPr id="114" name="Google Shape;114;p2"/>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 name="Google Shape;115;p2"/>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 name="Google Shape;116;p2"/>
              <p:cNvGrpSpPr/>
              <p:nvPr/>
            </p:nvGrpSpPr>
            <p:grpSpPr>
              <a:xfrm>
                <a:off x="4800409" y="4305775"/>
                <a:ext cx="156114" cy="109442"/>
                <a:chOff x="4800409" y="4305775"/>
                <a:chExt cx="156114" cy="109442"/>
              </a:xfrm>
            </p:grpSpPr>
            <p:sp>
              <p:nvSpPr>
                <p:cNvPr id="117" name="Google Shape;117;p2"/>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 name="Google Shape;118;p2"/>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9" name="Google Shape;119;p2"/>
              <p:cNvGrpSpPr/>
              <p:nvPr/>
            </p:nvGrpSpPr>
            <p:grpSpPr>
              <a:xfrm>
                <a:off x="5028819" y="4305775"/>
                <a:ext cx="156114" cy="109442"/>
                <a:chOff x="5028819" y="4305775"/>
                <a:chExt cx="156114" cy="109442"/>
              </a:xfrm>
            </p:grpSpPr>
            <p:sp>
              <p:nvSpPr>
                <p:cNvPr id="120" name="Google Shape;120;p2"/>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1" name="Google Shape;121;p2"/>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22" name="Google Shape;122;p2"/>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 name="Google Shape;123;p2"/>
          <p:cNvGrpSpPr/>
          <p:nvPr/>
        </p:nvGrpSpPr>
        <p:grpSpPr>
          <a:xfrm rot="-1773853">
            <a:off x="951957" y="2754664"/>
            <a:ext cx="495739" cy="887006"/>
            <a:chOff x="7289577" y="3651979"/>
            <a:chExt cx="482250" cy="862870"/>
          </a:xfrm>
        </p:grpSpPr>
        <p:grpSp>
          <p:nvGrpSpPr>
            <p:cNvPr id="124" name="Google Shape;124;p2"/>
            <p:cNvGrpSpPr/>
            <p:nvPr/>
          </p:nvGrpSpPr>
          <p:grpSpPr>
            <a:xfrm>
              <a:off x="7289577" y="3651979"/>
              <a:ext cx="482250" cy="862870"/>
              <a:chOff x="7289577" y="3651979"/>
              <a:chExt cx="482250" cy="862870"/>
            </a:xfrm>
          </p:grpSpPr>
          <p:grpSp>
            <p:nvGrpSpPr>
              <p:cNvPr id="125" name="Google Shape;125;p2"/>
              <p:cNvGrpSpPr/>
              <p:nvPr/>
            </p:nvGrpSpPr>
            <p:grpSpPr>
              <a:xfrm>
                <a:off x="7289577" y="4061840"/>
                <a:ext cx="482250" cy="130968"/>
                <a:chOff x="7289577" y="4061840"/>
                <a:chExt cx="482250" cy="130968"/>
              </a:xfrm>
            </p:grpSpPr>
            <p:sp>
              <p:nvSpPr>
                <p:cNvPr id="126" name="Google Shape;126;p2"/>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7" name="Google Shape;127;p2"/>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8" name="Google Shape;128;p2"/>
              <p:cNvGrpSpPr/>
              <p:nvPr/>
            </p:nvGrpSpPr>
            <p:grpSpPr>
              <a:xfrm>
                <a:off x="7318724" y="3651979"/>
                <a:ext cx="423767" cy="130968"/>
                <a:chOff x="7318724" y="3651979"/>
                <a:chExt cx="423767" cy="130968"/>
              </a:xfrm>
            </p:grpSpPr>
            <p:sp>
              <p:nvSpPr>
                <p:cNvPr id="129" name="Google Shape;129;p2"/>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0" name="Google Shape;130;p2"/>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1" name="Google Shape;131;p2"/>
              <p:cNvGrpSpPr/>
              <p:nvPr/>
            </p:nvGrpSpPr>
            <p:grpSpPr>
              <a:xfrm>
                <a:off x="7304014" y="3754278"/>
                <a:ext cx="453092" cy="336041"/>
                <a:chOff x="7304014" y="3754278"/>
                <a:chExt cx="453092" cy="336041"/>
              </a:xfrm>
            </p:grpSpPr>
            <p:sp>
              <p:nvSpPr>
                <p:cNvPr id="132" name="Google Shape;132;p2"/>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3" name="Google Shape;133;p2"/>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4" name="Google Shape;134;p2"/>
              <p:cNvGrpSpPr/>
              <p:nvPr/>
            </p:nvGrpSpPr>
            <p:grpSpPr>
              <a:xfrm>
                <a:off x="7451165" y="4164234"/>
                <a:ext cx="159069" cy="350615"/>
                <a:chOff x="7451165" y="4164234"/>
                <a:chExt cx="159069" cy="350615"/>
              </a:xfrm>
            </p:grpSpPr>
            <p:sp>
              <p:nvSpPr>
                <p:cNvPr id="135" name="Google Shape;135;p2"/>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 name="Google Shape;136;p2"/>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37" name="Google Shape;137;p2"/>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 name="Google Shape;138;p2"/>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9" name="Google Shape;139;p2"/>
          <p:cNvGrpSpPr/>
          <p:nvPr/>
        </p:nvGrpSpPr>
        <p:grpSpPr>
          <a:xfrm>
            <a:off x="10049026" y="2858756"/>
            <a:ext cx="985054" cy="1140491"/>
            <a:chOff x="8390004" y="456115"/>
            <a:chExt cx="904162" cy="1046834"/>
          </a:xfrm>
        </p:grpSpPr>
        <p:grpSp>
          <p:nvGrpSpPr>
            <p:cNvPr id="140" name="Google Shape;140;p2"/>
            <p:cNvGrpSpPr/>
            <p:nvPr/>
          </p:nvGrpSpPr>
          <p:grpSpPr>
            <a:xfrm>
              <a:off x="8390004" y="1344626"/>
              <a:ext cx="193429" cy="158323"/>
              <a:chOff x="8390004" y="1344626"/>
              <a:chExt cx="193429" cy="158323"/>
            </a:xfrm>
          </p:grpSpPr>
          <p:sp>
            <p:nvSpPr>
              <p:cNvPr id="141" name="Google Shape;141;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 name="Google Shape;142;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3" name="Google Shape;143;p2"/>
            <p:cNvGrpSpPr/>
            <p:nvPr/>
          </p:nvGrpSpPr>
          <p:grpSpPr>
            <a:xfrm>
              <a:off x="8437418" y="1249718"/>
              <a:ext cx="235873" cy="221893"/>
              <a:chOff x="8437418" y="1249718"/>
              <a:chExt cx="235873" cy="221893"/>
            </a:xfrm>
          </p:grpSpPr>
          <p:sp>
            <p:nvSpPr>
              <p:cNvPr id="144" name="Google Shape;144;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5" name="Google Shape;145;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6" name="Google Shape;146;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7" name="Google Shape;147;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8" name="Google Shape;148;p2"/>
            <p:cNvGrpSpPr/>
            <p:nvPr/>
          </p:nvGrpSpPr>
          <p:grpSpPr>
            <a:xfrm>
              <a:off x="8433011" y="1095392"/>
              <a:ext cx="388579" cy="353169"/>
              <a:chOff x="8433011" y="1095392"/>
              <a:chExt cx="388579" cy="353169"/>
            </a:xfrm>
          </p:grpSpPr>
          <p:sp>
            <p:nvSpPr>
              <p:cNvPr id="149" name="Google Shape;149;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0" name="Google Shape;150;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1" name="Google Shape;151;p2"/>
            <p:cNvGrpSpPr/>
            <p:nvPr/>
          </p:nvGrpSpPr>
          <p:grpSpPr>
            <a:xfrm>
              <a:off x="8457991" y="456115"/>
              <a:ext cx="836175" cy="922341"/>
              <a:chOff x="8457991" y="456115"/>
              <a:chExt cx="836175" cy="922341"/>
            </a:xfrm>
          </p:grpSpPr>
          <p:sp>
            <p:nvSpPr>
              <p:cNvPr id="152" name="Google Shape;152;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 name="Google Shape;153;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4" name="Google Shape;154;p2"/>
            <p:cNvGrpSpPr/>
            <p:nvPr/>
          </p:nvGrpSpPr>
          <p:grpSpPr>
            <a:xfrm>
              <a:off x="9017765" y="1062485"/>
              <a:ext cx="43394" cy="51843"/>
              <a:chOff x="9017765" y="1062485"/>
              <a:chExt cx="43394" cy="51843"/>
            </a:xfrm>
          </p:grpSpPr>
          <p:sp>
            <p:nvSpPr>
              <p:cNvPr id="155" name="Google Shape;155;p2"/>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6" name="Google Shape;156;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 name="Google Shape;157;p2"/>
            <p:cNvGrpSpPr/>
            <p:nvPr/>
          </p:nvGrpSpPr>
          <p:grpSpPr>
            <a:xfrm>
              <a:off x="8715085" y="603328"/>
              <a:ext cx="436817" cy="522335"/>
              <a:chOff x="8715085" y="603328"/>
              <a:chExt cx="436817" cy="522335"/>
            </a:xfrm>
          </p:grpSpPr>
          <p:sp>
            <p:nvSpPr>
              <p:cNvPr id="158" name="Google Shape;158;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9" name="Google Shape;159;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60" name="Google Shape;160;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1" name="Google Shape;161;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2" name="Google Shape;162;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3" name="Google Shape;163;p2"/>
          <p:cNvGrpSpPr/>
          <p:nvPr/>
        </p:nvGrpSpPr>
        <p:grpSpPr>
          <a:xfrm>
            <a:off x="10441347" y="5053382"/>
            <a:ext cx="923591" cy="1089161"/>
            <a:chOff x="4444301" y="5303307"/>
            <a:chExt cx="837446" cy="987573"/>
          </a:xfrm>
        </p:grpSpPr>
        <p:grpSp>
          <p:nvGrpSpPr>
            <p:cNvPr id="164" name="Google Shape;164;p2"/>
            <p:cNvGrpSpPr/>
            <p:nvPr/>
          </p:nvGrpSpPr>
          <p:grpSpPr>
            <a:xfrm>
              <a:off x="4447958" y="5864581"/>
              <a:ext cx="411276" cy="403725"/>
              <a:chOff x="4447958" y="5864581"/>
              <a:chExt cx="411276" cy="403725"/>
            </a:xfrm>
          </p:grpSpPr>
          <p:sp>
            <p:nvSpPr>
              <p:cNvPr id="165" name="Google Shape;165;p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 name="Google Shape;166;p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7" name="Google Shape;167;p2"/>
            <p:cNvGrpSpPr/>
            <p:nvPr/>
          </p:nvGrpSpPr>
          <p:grpSpPr>
            <a:xfrm>
              <a:off x="4444301" y="6116630"/>
              <a:ext cx="191552" cy="174250"/>
              <a:chOff x="4444301" y="6116630"/>
              <a:chExt cx="191552" cy="174250"/>
            </a:xfrm>
          </p:grpSpPr>
          <p:sp>
            <p:nvSpPr>
              <p:cNvPr id="168" name="Google Shape;168;p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 name="Google Shape;169;p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0" name="Google Shape;170;p2"/>
            <p:cNvGrpSpPr/>
            <p:nvPr/>
          </p:nvGrpSpPr>
          <p:grpSpPr>
            <a:xfrm>
              <a:off x="4462311" y="5636933"/>
              <a:ext cx="572525" cy="575651"/>
              <a:chOff x="4462311" y="5636933"/>
              <a:chExt cx="572525" cy="575651"/>
            </a:xfrm>
          </p:grpSpPr>
          <p:sp>
            <p:nvSpPr>
              <p:cNvPr id="171" name="Google Shape;171;p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 name="Google Shape;172;p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3" name="Google Shape;173;p2"/>
            <p:cNvGrpSpPr/>
            <p:nvPr/>
          </p:nvGrpSpPr>
          <p:grpSpPr>
            <a:xfrm>
              <a:off x="4751814" y="5483009"/>
              <a:ext cx="402028" cy="354862"/>
              <a:chOff x="4751814" y="5483009"/>
              <a:chExt cx="402028" cy="354862"/>
            </a:xfrm>
          </p:grpSpPr>
          <p:sp>
            <p:nvSpPr>
              <p:cNvPr id="174" name="Google Shape;174;p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 name="Google Shape;175;p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 name="Google Shape;176;p2"/>
            <p:cNvGrpSpPr/>
            <p:nvPr/>
          </p:nvGrpSpPr>
          <p:grpSpPr>
            <a:xfrm>
              <a:off x="4865542" y="5303307"/>
              <a:ext cx="416205" cy="387402"/>
              <a:chOff x="4865542" y="5303307"/>
              <a:chExt cx="416205" cy="387402"/>
            </a:xfrm>
          </p:grpSpPr>
          <p:sp>
            <p:nvSpPr>
              <p:cNvPr id="177" name="Google Shape;177;p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 name="Google Shape;178;p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 name="Google Shape;179;p2"/>
            <p:cNvGrpSpPr/>
            <p:nvPr/>
          </p:nvGrpSpPr>
          <p:grpSpPr>
            <a:xfrm>
              <a:off x="4804248" y="5401592"/>
              <a:ext cx="421233" cy="357222"/>
              <a:chOff x="4804248" y="5401592"/>
              <a:chExt cx="421233" cy="357222"/>
            </a:xfrm>
          </p:grpSpPr>
          <p:sp>
            <p:nvSpPr>
              <p:cNvPr id="180" name="Google Shape;180;p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 name="Google Shape;181;p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 name="Google Shape;182;p2"/>
            <p:cNvGrpSpPr/>
            <p:nvPr/>
          </p:nvGrpSpPr>
          <p:grpSpPr>
            <a:xfrm>
              <a:off x="4680264" y="5562151"/>
              <a:ext cx="421201" cy="357254"/>
              <a:chOff x="4680264" y="5562151"/>
              <a:chExt cx="421201" cy="357254"/>
            </a:xfrm>
          </p:grpSpPr>
          <p:sp>
            <p:nvSpPr>
              <p:cNvPr id="183" name="Google Shape;183;p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4" name="Google Shape;184;p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5" name="Google Shape;185;p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86" name="Google Shape;186;p2"/>
            <p:cNvGrpSpPr/>
            <p:nvPr/>
          </p:nvGrpSpPr>
          <p:grpSpPr>
            <a:xfrm>
              <a:off x="4661227" y="5807423"/>
              <a:ext cx="195857" cy="208030"/>
              <a:chOff x="4661227" y="5807423"/>
              <a:chExt cx="195857" cy="208030"/>
            </a:xfrm>
          </p:grpSpPr>
          <p:sp>
            <p:nvSpPr>
              <p:cNvPr id="187" name="Google Shape;187;p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 name="Google Shape;188;p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9" name="Google Shape;189;p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 name="Google Shape;190;p2"/>
          <p:cNvGrpSpPr/>
          <p:nvPr/>
        </p:nvGrpSpPr>
        <p:grpSpPr>
          <a:xfrm rot="-408978">
            <a:off x="11011126" y="3911546"/>
            <a:ext cx="550333" cy="747060"/>
            <a:chOff x="4584954" y="2452115"/>
            <a:chExt cx="607790" cy="825055"/>
          </a:xfrm>
        </p:grpSpPr>
        <p:grpSp>
          <p:nvGrpSpPr>
            <p:cNvPr id="191" name="Google Shape;191;p2"/>
            <p:cNvGrpSpPr/>
            <p:nvPr/>
          </p:nvGrpSpPr>
          <p:grpSpPr>
            <a:xfrm>
              <a:off x="4584954" y="2452115"/>
              <a:ext cx="607790" cy="825055"/>
              <a:chOff x="4584954" y="2452115"/>
              <a:chExt cx="607790" cy="825055"/>
            </a:xfrm>
          </p:grpSpPr>
          <p:sp>
            <p:nvSpPr>
              <p:cNvPr id="192" name="Google Shape;192;p2"/>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 name="Google Shape;193;p2"/>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94" name="Google Shape;194;p2"/>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95" name="Google Shape;195;p2"/>
            <p:cNvGrpSpPr/>
            <p:nvPr/>
          </p:nvGrpSpPr>
          <p:grpSpPr>
            <a:xfrm>
              <a:off x="4745259" y="2514218"/>
              <a:ext cx="287178" cy="752570"/>
              <a:chOff x="4745259" y="2514218"/>
              <a:chExt cx="287178" cy="752570"/>
            </a:xfrm>
          </p:grpSpPr>
          <p:sp>
            <p:nvSpPr>
              <p:cNvPr id="196" name="Google Shape;196;p2"/>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A1A1A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 name="Google Shape;197;p2"/>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8" name="Google Shape;198;p2"/>
            <p:cNvGrpSpPr/>
            <p:nvPr/>
          </p:nvGrpSpPr>
          <p:grpSpPr>
            <a:xfrm>
              <a:off x="4923662" y="2514218"/>
              <a:ext cx="111347" cy="752570"/>
              <a:chOff x="4923662" y="2514218"/>
              <a:chExt cx="111347" cy="752570"/>
            </a:xfrm>
          </p:grpSpPr>
          <p:sp>
            <p:nvSpPr>
              <p:cNvPr id="199" name="Google Shape;199;p2"/>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 name="Google Shape;200;p2"/>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 name="Google Shape;201;p2"/>
            <p:cNvGrpSpPr/>
            <p:nvPr/>
          </p:nvGrpSpPr>
          <p:grpSpPr>
            <a:xfrm>
              <a:off x="4799552" y="2803778"/>
              <a:ext cx="100965" cy="100964"/>
              <a:chOff x="4799552" y="2803778"/>
              <a:chExt cx="100965" cy="100964"/>
            </a:xfrm>
          </p:grpSpPr>
          <p:sp>
            <p:nvSpPr>
              <p:cNvPr id="202" name="Google Shape;202;p2"/>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 name="Google Shape;203;p2"/>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04" name="Google Shape;204;p2"/>
          <p:cNvGrpSpPr/>
          <p:nvPr/>
        </p:nvGrpSpPr>
        <p:grpSpPr>
          <a:xfrm>
            <a:off x="10441347" y="5049098"/>
            <a:ext cx="923591" cy="1089161"/>
            <a:chOff x="4444301" y="5303307"/>
            <a:chExt cx="837446" cy="987573"/>
          </a:xfrm>
        </p:grpSpPr>
        <p:grpSp>
          <p:nvGrpSpPr>
            <p:cNvPr id="205" name="Google Shape;205;p2"/>
            <p:cNvGrpSpPr/>
            <p:nvPr/>
          </p:nvGrpSpPr>
          <p:grpSpPr>
            <a:xfrm>
              <a:off x="4447958" y="5864581"/>
              <a:ext cx="411276" cy="403725"/>
              <a:chOff x="4447958" y="5864581"/>
              <a:chExt cx="411276" cy="403725"/>
            </a:xfrm>
          </p:grpSpPr>
          <p:sp>
            <p:nvSpPr>
              <p:cNvPr id="206" name="Google Shape;206;p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 name="Google Shape;207;p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8" name="Google Shape;208;p2"/>
            <p:cNvGrpSpPr/>
            <p:nvPr/>
          </p:nvGrpSpPr>
          <p:grpSpPr>
            <a:xfrm>
              <a:off x="4444301" y="6116630"/>
              <a:ext cx="191552" cy="174250"/>
              <a:chOff x="4444301" y="6116630"/>
              <a:chExt cx="191552" cy="174250"/>
            </a:xfrm>
          </p:grpSpPr>
          <p:sp>
            <p:nvSpPr>
              <p:cNvPr id="209" name="Google Shape;209;p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 name="Google Shape;210;p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 name="Google Shape;211;p2"/>
            <p:cNvGrpSpPr/>
            <p:nvPr/>
          </p:nvGrpSpPr>
          <p:grpSpPr>
            <a:xfrm>
              <a:off x="4462311" y="5636933"/>
              <a:ext cx="572525" cy="575651"/>
              <a:chOff x="4462311" y="5636933"/>
              <a:chExt cx="572525" cy="575651"/>
            </a:xfrm>
          </p:grpSpPr>
          <p:sp>
            <p:nvSpPr>
              <p:cNvPr id="212" name="Google Shape;212;p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 name="Google Shape;213;p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 name="Google Shape;214;p2"/>
            <p:cNvGrpSpPr/>
            <p:nvPr/>
          </p:nvGrpSpPr>
          <p:grpSpPr>
            <a:xfrm>
              <a:off x="4751814" y="5483009"/>
              <a:ext cx="402028" cy="354862"/>
              <a:chOff x="4751814" y="5483009"/>
              <a:chExt cx="402028" cy="354862"/>
            </a:xfrm>
          </p:grpSpPr>
          <p:sp>
            <p:nvSpPr>
              <p:cNvPr id="215" name="Google Shape;215;p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 name="Google Shape;216;p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 name="Google Shape;217;p2"/>
            <p:cNvGrpSpPr/>
            <p:nvPr/>
          </p:nvGrpSpPr>
          <p:grpSpPr>
            <a:xfrm>
              <a:off x="4865542" y="5303307"/>
              <a:ext cx="416205" cy="387402"/>
              <a:chOff x="4865542" y="5303307"/>
              <a:chExt cx="416205" cy="387402"/>
            </a:xfrm>
          </p:grpSpPr>
          <p:sp>
            <p:nvSpPr>
              <p:cNvPr id="218" name="Google Shape;218;p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9" name="Google Shape;219;p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0" name="Google Shape;220;p2"/>
            <p:cNvGrpSpPr/>
            <p:nvPr/>
          </p:nvGrpSpPr>
          <p:grpSpPr>
            <a:xfrm>
              <a:off x="4804248" y="5401592"/>
              <a:ext cx="421233" cy="357222"/>
              <a:chOff x="4804248" y="5401592"/>
              <a:chExt cx="421233" cy="357222"/>
            </a:xfrm>
          </p:grpSpPr>
          <p:sp>
            <p:nvSpPr>
              <p:cNvPr id="221" name="Google Shape;221;p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 name="Google Shape;222;p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3" name="Google Shape;223;p2"/>
            <p:cNvGrpSpPr/>
            <p:nvPr/>
          </p:nvGrpSpPr>
          <p:grpSpPr>
            <a:xfrm>
              <a:off x="4680264" y="5562151"/>
              <a:ext cx="421201" cy="357254"/>
              <a:chOff x="4680264" y="5562151"/>
              <a:chExt cx="421201" cy="357254"/>
            </a:xfrm>
          </p:grpSpPr>
          <p:sp>
            <p:nvSpPr>
              <p:cNvPr id="224" name="Google Shape;224;p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 name="Google Shape;225;p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6" name="Google Shape;226;p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7" name="Google Shape;227;p2"/>
            <p:cNvGrpSpPr/>
            <p:nvPr/>
          </p:nvGrpSpPr>
          <p:grpSpPr>
            <a:xfrm>
              <a:off x="4661227" y="5807423"/>
              <a:ext cx="195857" cy="208030"/>
              <a:chOff x="4661227" y="5807423"/>
              <a:chExt cx="195857" cy="208030"/>
            </a:xfrm>
          </p:grpSpPr>
          <p:sp>
            <p:nvSpPr>
              <p:cNvPr id="228" name="Google Shape;228;p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 name="Google Shape;229;p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0" name="Google Shape;230;p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 name="Google Shape;231;p2"/>
          <p:cNvGrpSpPr/>
          <p:nvPr/>
        </p:nvGrpSpPr>
        <p:grpSpPr>
          <a:xfrm rot="392636">
            <a:off x="7766202" y="445302"/>
            <a:ext cx="685879" cy="904575"/>
            <a:chOff x="4572000" y="3600062"/>
            <a:chExt cx="618078" cy="815155"/>
          </a:xfrm>
        </p:grpSpPr>
        <p:grpSp>
          <p:nvGrpSpPr>
            <p:cNvPr id="232" name="Google Shape;232;p2"/>
            <p:cNvGrpSpPr/>
            <p:nvPr/>
          </p:nvGrpSpPr>
          <p:grpSpPr>
            <a:xfrm>
              <a:off x="4572000" y="4024312"/>
              <a:ext cx="618078" cy="390525"/>
              <a:chOff x="4572000" y="4024312"/>
              <a:chExt cx="618078" cy="390525"/>
            </a:xfrm>
          </p:grpSpPr>
          <p:sp>
            <p:nvSpPr>
              <p:cNvPr id="233" name="Google Shape;233;p2"/>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 name="Google Shape;234;p2"/>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5" name="Google Shape;235;p2"/>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36" name="Google Shape;236;p2"/>
            <p:cNvGrpSpPr/>
            <p:nvPr/>
          </p:nvGrpSpPr>
          <p:grpSpPr>
            <a:xfrm>
              <a:off x="4572000" y="4305775"/>
              <a:ext cx="612933" cy="109442"/>
              <a:chOff x="4572000" y="4305775"/>
              <a:chExt cx="612933" cy="109442"/>
            </a:xfrm>
          </p:grpSpPr>
          <p:grpSp>
            <p:nvGrpSpPr>
              <p:cNvPr id="237" name="Google Shape;237;p2"/>
              <p:cNvGrpSpPr/>
              <p:nvPr/>
            </p:nvGrpSpPr>
            <p:grpSpPr>
              <a:xfrm>
                <a:off x="4572000" y="4305775"/>
                <a:ext cx="156114" cy="109442"/>
                <a:chOff x="4572000" y="4305775"/>
                <a:chExt cx="156114" cy="109442"/>
              </a:xfrm>
            </p:grpSpPr>
            <p:sp>
              <p:nvSpPr>
                <p:cNvPr id="238" name="Google Shape;238;p2"/>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 name="Google Shape;239;p2"/>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0" name="Google Shape;240;p2"/>
              <p:cNvGrpSpPr/>
              <p:nvPr/>
            </p:nvGrpSpPr>
            <p:grpSpPr>
              <a:xfrm>
                <a:off x="4800409" y="4305775"/>
                <a:ext cx="156114" cy="109442"/>
                <a:chOff x="4800409" y="4305775"/>
                <a:chExt cx="156114" cy="109442"/>
              </a:xfrm>
            </p:grpSpPr>
            <p:sp>
              <p:nvSpPr>
                <p:cNvPr id="241" name="Google Shape;241;p2"/>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 name="Google Shape;242;p2"/>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3" name="Google Shape;243;p2"/>
              <p:cNvGrpSpPr/>
              <p:nvPr/>
            </p:nvGrpSpPr>
            <p:grpSpPr>
              <a:xfrm>
                <a:off x="5028819" y="4305775"/>
                <a:ext cx="156114" cy="109442"/>
                <a:chOff x="5028819" y="4305775"/>
                <a:chExt cx="156114" cy="109442"/>
              </a:xfrm>
            </p:grpSpPr>
            <p:sp>
              <p:nvSpPr>
                <p:cNvPr id="244" name="Google Shape;244;p2"/>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 name="Google Shape;245;p2"/>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46" name="Google Shape;246;p2"/>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 name="Google Shape;247;p2"/>
          <p:cNvGrpSpPr/>
          <p:nvPr/>
        </p:nvGrpSpPr>
        <p:grpSpPr>
          <a:xfrm rot="1662196">
            <a:off x="753617" y="648644"/>
            <a:ext cx="732560" cy="988186"/>
            <a:chOff x="8283797" y="2441867"/>
            <a:chExt cx="597407" cy="805871"/>
          </a:xfrm>
        </p:grpSpPr>
        <p:grpSp>
          <p:nvGrpSpPr>
            <p:cNvPr id="248" name="Google Shape;248;p2"/>
            <p:cNvGrpSpPr/>
            <p:nvPr/>
          </p:nvGrpSpPr>
          <p:grpSpPr>
            <a:xfrm>
              <a:off x="8284787" y="2441867"/>
              <a:ext cx="419765" cy="628420"/>
              <a:chOff x="8284787" y="2441867"/>
              <a:chExt cx="419765" cy="628420"/>
            </a:xfrm>
          </p:grpSpPr>
          <p:sp>
            <p:nvSpPr>
              <p:cNvPr id="249" name="Google Shape;249;p2"/>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 name="Google Shape;250;p2"/>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1" name="Google Shape;251;p2"/>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2" name="Google Shape;252;p2"/>
            <p:cNvGrpSpPr/>
            <p:nvPr/>
          </p:nvGrpSpPr>
          <p:grpSpPr>
            <a:xfrm>
              <a:off x="8460611" y="2441867"/>
              <a:ext cx="419676" cy="628420"/>
              <a:chOff x="8460611" y="2441867"/>
              <a:chExt cx="419676" cy="628420"/>
            </a:xfrm>
          </p:grpSpPr>
          <p:sp>
            <p:nvSpPr>
              <p:cNvPr id="253" name="Google Shape;253;p2"/>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 name="Google Shape;254;p2"/>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 name="Google Shape;255;p2"/>
            <p:cNvGrpSpPr/>
            <p:nvPr/>
          </p:nvGrpSpPr>
          <p:grpSpPr>
            <a:xfrm>
              <a:off x="8283797" y="2970942"/>
              <a:ext cx="597407" cy="276796"/>
              <a:chOff x="8283797" y="2970942"/>
              <a:chExt cx="597407" cy="276796"/>
            </a:xfrm>
          </p:grpSpPr>
          <p:grpSp>
            <p:nvGrpSpPr>
              <p:cNvPr id="256" name="Google Shape;256;p2"/>
              <p:cNvGrpSpPr/>
              <p:nvPr/>
            </p:nvGrpSpPr>
            <p:grpSpPr>
              <a:xfrm>
                <a:off x="8283797" y="2970942"/>
                <a:ext cx="276796" cy="276796"/>
                <a:chOff x="8283797" y="2970942"/>
                <a:chExt cx="276796" cy="276796"/>
              </a:xfrm>
            </p:grpSpPr>
            <p:sp>
              <p:nvSpPr>
                <p:cNvPr id="257" name="Google Shape;257;p2"/>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 name="Google Shape;258;p2"/>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9" name="Google Shape;259;p2"/>
              <p:cNvGrpSpPr/>
              <p:nvPr/>
            </p:nvGrpSpPr>
            <p:grpSpPr>
              <a:xfrm>
                <a:off x="8604408" y="2970942"/>
                <a:ext cx="276796" cy="276796"/>
                <a:chOff x="8604408" y="2970942"/>
                <a:chExt cx="276796" cy="276796"/>
              </a:xfrm>
            </p:grpSpPr>
            <p:sp>
              <p:nvSpPr>
                <p:cNvPr id="260" name="Google Shape;260;p2"/>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1" name="Google Shape;261;p2"/>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2" name="Google Shape;262;p2"/>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3" name="Google Shape;263;p2"/>
          <p:cNvGrpSpPr/>
          <p:nvPr/>
        </p:nvGrpSpPr>
        <p:grpSpPr>
          <a:xfrm rot="1662196">
            <a:off x="753617" y="648644"/>
            <a:ext cx="732560" cy="988186"/>
            <a:chOff x="8283797" y="2441867"/>
            <a:chExt cx="597407" cy="805871"/>
          </a:xfrm>
        </p:grpSpPr>
        <p:grpSp>
          <p:nvGrpSpPr>
            <p:cNvPr id="264" name="Google Shape;264;p2"/>
            <p:cNvGrpSpPr/>
            <p:nvPr/>
          </p:nvGrpSpPr>
          <p:grpSpPr>
            <a:xfrm>
              <a:off x="8284787" y="2441867"/>
              <a:ext cx="419765" cy="628420"/>
              <a:chOff x="8284787" y="2441867"/>
              <a:chExt cx="419765" cy="628420"/>
            </a:xfrm>
          </p:grpSpPr>
          <p:sp>
            <p:nvSpPr>
              <p:cNvPr id="265" name="Google Shape;265;p2"/>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6" name="Google Shape;266;p2"/>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67" name="Google Shape;267;p2"/>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68" name="Google Shape;268;p2"/>
            <p:cNvGrpSpPr/>
            <p:nvPr/>
          </p:nvGrpSpPr>
          <p:grpSpPr>
            <a:xfrm>
              <a:off x="8460611" y="2441867"/>
              <a:ext cx="419676" cy="628420"/>
              <a:chOff x="8460611" y="2441867"/>
              <a:chExt cx="419676" cy="628420"/>
            </a:xfrm>
          </p:grpSpPr>
          <p:sp>
            <p:nvSpPr>
              <p:cNvPr id="269" name="Google Shape;269;p2"/>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 name="Google Shape;270;p2"/>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1" name="Google Shape;271;p2"/>
            <p:cNvGrpSpPr/>
            <p:nvPr/>
          </p:nvGrpSpPr>
          <p:grpSpPr>
            <a:xfrm>
              <a:off x="8283797" y="2970942"/>
              <a:ext cx="597407" cy="276796"/>
              <a:chOff x="8283797" y="2970942"/>
              <a:chExt cx="597407" cy="276796"/>
            </a:xfrm>
          </p:grpSpPr>
          <p:grpSp>
            <p:nvGrpSpPr>
              <p:cNvPr id="272" name="Google Shape;272;p2"/>
              <p:cNvGrpSpPr/>
              <p:nvPr/>
            </p:nvGrpSpPr>
            <p:grpSpPr>
              <a:xfrm>
                <a:off x="8283797" y="2970942"/>
                <a:ext cx="276796" cy="276796"/>
                <a:chOff x="8283797" y="2970942"/>
                <a:chExt cx="276796" cy="276796"/>
              </a:xfrm>
            </p:grpSpPr>
            <p:sp>
              <p:nvSpPr>
                <p:cNvPr id="273" name="Google Shape;273;p2"/>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 name="Google Shape;274;p2"/>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 name="Google Shape;275;p2"/>
              <p:cNvGrpSpPr/>
              <p:nvPr/>
            </p:nvGrpSpPr>
            <p:grpSpPr>
              <a:xfrm>
                <a:off x="8604408" y="2970942"/>
                <a:ext cx="276796" cy="276796"/>
                <a:chOff x="8604408" y="2970942"/>
                <a:chExt cx="276796" cy="276796"/>
              </a:xfrm>
            </p:grpSpPr>
            <p:sp>
              <p:nvSpPr>
                <p:cNvPr id="276" name="Google Shape;276;p2"/>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 name="Google Shape;277;p2"/>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8" name="Google Shape;278;p2"/>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 name="Google Shape;279;p2"/>
          <p:cNvGrpSpPr/>
          <p:nvPr/>
        </p:nvGrpSpPr>
        <p:grpSpPr>
          <a:xfrm flipH="1">
            <a:off x="5418209" y="486931"/>
            <a:ext cx="985054" cy="1140491"/>
            <a:chOff x="8390004" y="456115"/>
            <a:chExt cx="904162" cy="1046834"/>
          </a:xfrm>
        </p:grpSpPr>
        <p:grpSp>
          <p:nvGrpSpPr>
            <p:cNvPr id="280" name="Google Shape;280;p2"/>
            <p:cNvGrpSpPr/>
            <p:nvPr/>
          </p:nvGrpSpPr>
          <p:grpSpPr>
            <a:xfrm>
              <a:off x="8390004" y="1344626"/>
              <a:ext cx="193429" cy="158323"/>
              <a:chOff x="8390004" y="1344626"/>
              <a:chExt cx="193429" cy="158323"/>
            </a:xfrm>
          </p:grpSpPr>
          <p:sp>
            <p:nvSpPr>
              <p:cNvPr id="281" name="Google Shape;281;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 name="Google Shape;282;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 name="Google Shape;283;p2"/>
            <p:cNvGrpSpPr/>
            <p:nvPr/>
          </p:nvGrpSpPr>
          <p:grpSpPr>
            <a:xfrm>
              <a:off x="8437418" y="1249718"/>
              <a:ext cx="235873" cy="221893"/>
              <a:chOff x="8437418" y="1249718"/>
              <a:chExt cx="235873" cy="221893"/>
            </a:xfrm>
          </p:grpSpPr>
          <p:sp>
            <p:nvSpPr>
              <p:cNvPr id="284" name="Google Shape;284;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 name="Google Shape;285;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6" name="Google Shape;286;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 name="Google Shape;287;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88" name="Google Shape;288;p2"/>
            <p:cNvGrpSpPr/>
            <p:nvPr/>
          </p:nvGrpSpPr>
          <p:grpSpPr>
            <a:xfrm>
              <a:off x="8433011" y="1095392"/>
              <a:ext cx="388579" cy="353169"/>
              <a:chOff x="8433011" y="1095392"/>
              <a:chExt cx="388579" cy="353169"/>
            </a:xfrm>
          </p:grpSpPr>
          <p:sp>
            <p:nvSpPr>
              <p:cNvPr id="289" name="Google Shape;289;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 name="Google Shape;290;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 name="Google Shape;291;p2"/>
            <p:cNvGrpSpPr/>
            <p:nvPr/>
          </p:nvGrpSpPr>
          <p:grpSpPr>
            <a:xfrm>
              <a:off x="8457991" y="456115"/>
              <a:ext cx="836175" cy="922341"/>
              <a:chOff x="8457991" y="456115"/>
              <a:chExt cx="836175" cy="922341"/>
            </a:xfrm>
          </p:grpSpPr>
          <p:sp>
            <p:nvSpPr>
              <p:cNvPr id="292" name="Google Shape;292;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 name="Google Shape;293;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 name="Google Shape;294;p2"/>
            <p:cNvGrpSpPr/>
            <p:nvPr/>
          </p:nvGrpSpPr>
          <p:grpSpPr>
            <a:xfrm>
              <a:off x="9017765" y="1062485"/>
              <a:ext cx="43394" cy="51843"/>
              <a:chOff x="9017765" y="1062485"/>
              <a:chExt cx="43394" cy="51843"/>
            </a:xfrm>
          </p:grpSpPr>
          <p:sp>
            <p:nvSpPr>
              <p:cNvPr id="295" name="Google Shape;295;p2"/>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6" name="Google Shape;296;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 name="Google Shape;297;p2"/>
            <p:cNvGrpSpPr/>
            <p:nvPr/>
          </p:nvGrpSpPr>
          <p:grpSpPr>
            <a:xfrm>
              <a:off x="8715085" y="603328"/>
              <a:ext cx="436817" cy="522335"/>
              <a:chOff x="8715085" y="603328"/>
              <a:chExt cx="436817" cy="522335"/>
            </a:xfrm>
          </p:grpSpPr>
          <p:sp>
            <p:nvSpPr>
              <p:cNvPr id="298" name="Google Shape;298;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 name="Google Shape;299;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0" name="Google Shape;300;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 name="Google Shape;301;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2" name="Google Shape;302;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3" name="Google Shape;303;p2"/>
          <p:cNvGrpSpPr/>
          <p:nvPr/>
        </p:nvGrpSpPr>
        <p:grpSpPr>
          <a:xfrm flipH="1">
            <a:off x="5418209" y="477581"/>
            <a:ext cx="985054" cy="1140491"/>
            <a:chOff x="8390004" y="456115"/>
            <a:chExt cx="904162" cy="1046834"/>
          </a:xfrm>
        </p:grpSpPr>
        <p:grpSp>
          <p:nvGrpSpPr>
            <p:cNvPr id="304" name="Google Shape;304;p2"/>
            <p:cNvGrpSpPr/>
            <p:nvPr/>
          </p:nvGrpSpPr>
          <p:grpSpPr>
            <a:xfrm>
              <a:off x="8390004" y="1344626"/>
              <a:ext cx="193429" cy="158323"/>
              <a:chOff x="8390004" y="1344626"/>
              <a:chExt cx="193429" cy="158323"/>
            </a:xfrm>
          </p:grpSpPr>
          <p:sp>
            <p:nvSpPr>
              <p:cNvPr id="305" name="Google Shape;305;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 name="Google Shape;306;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7" name="Google Shape;307;p2"/>
            <p:cNvGrpSpPr/>
            <p:nvPr/>
          </p:nvGrpSpPr>
          <p:grpSpPr>
            <a:xfrm>
              <a:off x="8437418" y="1249718"/>
              <a:ext cx="235873" cy="221893"/>
              <a:chOff x="8437418" y="1249718"/>
              <a:chExt cx="235873" cy="221893"/>
            </a:xfrm>
          </p:grpSpPr>
          <p:sp>
            <p:nvSpPr>
              <p:cNvPr id="308" name="Google Shape;308;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 name="Google Shape;309;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10" name="Google Shape;310;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1" name="Google Shape;311;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12" name="Google Shape;312;p2"/>
            <p:cNvGrpSpPr/>
            <p:nvPr/>
          </p:nvGrpSpPr>
          <p:grpSpPr>
            <a:xfrm>
              <a:off x="8433011" y="1095392"/>
              <a:ext cx="388579" cy="353169"/>
              <a:chOff x="8433011" y="1095392"/>
              <a:chExt cx="388579" cy="353169"/>
            </a:xfrm>
          </p:grpSpPr>
          <p:sp>
            <p:nvSpPr>
              <p:cNvPr id="313" name="Google Shape;313;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4" name="Google Shape;314;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15" name="Google Shape;315;p2"/>
            <p:cNvGrpSpPr/>
            <p:nvPr/>
          </p:nvGrpSpPr>
          <p:grpSpPr>
            <a:xfrm>
              <a:off x="8457991" y="456115"/>
              <a:ext cx="836175" cy="922341"/>
              <a:chOff x="8457991" y="456115"/>
              <a:chExt cx="836175" cy="922341"/>
            </a:xfrm>
          </p:grpSpPr>
          <p:sp>
            <p:nvSpPr>
              <p:cNvPr id="316" name="Google Shape;316;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7" name="Google Shape;317;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18" name="Google Shape;318;p2"/>
            <p:cNvGrpSpPr/>
            <p:nvPr/>
          </p:nvGrpSpPr>
          <p:grpSpPr>
            <a:xfrm>
              <a:off x="9017765" y="1062485"/>
              <a:ext cx="43394" cy="51843"/>
              <a:chOff x="9017765" y="1062485"/>
              <a:chExt cx="43394" cy="51843"/>
            </a:xfrm>
          </p:grpSpPr>
          <p:sp>
            <p:nvSpPr>
              <p:cNvPr id="319" name="Google Shape;319;p2"/>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0" name="Google Shape;320;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21" name="Google Shape;321;p2"/>
            <p:cNvGrpSpPr/>
            <p:nvPr/>
          </p:nvGrpSpPr>
          <p:grpSpPr>
            <a:xfrm>
              <a:off x="8715085" y="603328"/>
              <a:ext cx="436817" cy="522335"/>
              <a:chOff x="8715085" y="603328"/>
              <a:chExt cx="436817" cy="522335"/>
            </a:xfrm>
          </p:grpSpPr>
          <p:sp>
            <p:nvSpPr>
              <p:cNvPr id="322" name="Google Shape;322;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3" name="Google Shape;323;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24" name="Google Shape;324;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5" name="Google Shape;325;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6" name="Google Shape;326;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27" name="Google Shape;327;p2"/>
          <p:cNvGrpSpPr/>
          <p:nvPr/>
        </p:nvGrpSpPr>
        <p:grpSpPr>
          <a:xfrm rot="1552322">
            <a:off x="11027086" y="707681"/>
            <a:ext cx="518513" cy="869215"/>
            <a:chOff x="5875210" y="3579589"/>
            <a:chExt cx="504443" cy="845629"/>
          </a:xfrm>
        </p:grpSpPr>
        <p:grpSp>
          <p:nvGrpSpPr>
            <p:cNvPr id="328" name="Google Shape;328;p2"/>
            <p:cNvGrpSpPr/>
            <p:nvPr/>
          </p:nvGrpSpPr>
          <p:grpSpPr>
            <a:xfrm>
              <a:off x="5875210" y="3579589"/>
              <a:ext cx="504443" cy="845629"/>
              <a:chOff x="5875210" y="3579589"/>
              <a:chExt cx="504443" cy="845629"/>
            </a:xfrm>
          </p:grpSpPr>
          <p:grpSp>
            <p:nvGrpSpPr>
              <p:cNvPr id="329" name="Google Shape;329;p2"/>
              <p:cNvGrpSpPr/>
              <p:nvPr/>
            </p:nvGrpSpPr>
            <p:grpSpPr>
              <a:xfrm>
                <a:off x="5875210" y="3579589"/>
                <a:ext cx="504443" cy="845629"/>
                <a:chOff x="5875210" y="3579589"/>
                <a:chExt cx="504443" cy="845629"/>
              </a:xfrm>
            </p:grpSpPr>
            <p:sp>
              <p:nvSpPr>
                <p:cNvPr id="330" name="Google Shape;330;p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1" name="Google Shape;331;p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32" name="Google Shape;332;p2"/>
              <p:cNvGrpSpPr/>
              <p:nvPr/>
            </p:nvGrpSpPr>
            <p:grpSpPr>
              <a:xfrm>
                <a:off x="5875210" y="3776090"/>
                <a:ext cx="504348" cy="442245"/>
                <a:chOff x="5875210" y="3776090"/>
                <a:chExt cx="504348" cy="442245"/>
              </a:xfrm>
            </p:grpSpPr>
            <p:sp>
              <p:nvSpPr>
                <p:cNvPr id="333" name="Google Shape;333;p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4" name="Google Shape;334;p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35" name="Google Shape;335;p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36" name="Google Shape;336;p2"/>
          <p:cNvSpPr/>
          <p:nvPr/>
        </p:nvSpPr>
        <p:spPr>
          <a:xfrm>
            <a:off x="3427317" y="5197667"/>
            <a:ext cx="575715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37" name="Google Shape;337;p2"/>
          <p:cNvGrpSpPr/>
          <p:nvPr/>
        </p:nvGrpSpPr>
        <p:grpSpPr>
          <a:xfrm rot="8502245">
            <a:off x="1029096" y="3930127"/>
            <a:ext cx="1105235" cy="1102010"/>
            <a:chOff x="8171157" y="5416867"/>
            <a:chExt cx="1032469" cy="1029366"/>
          </a:xfrm>
        </p:grpSpPr>
        <p:grpSp>
          <p:nvGrpSpPr>
            <p:cNvPr id="338" name="Google Shape;338;p2"/>
            <p:cNvGrpSpPr/>
            <p:nvPr/>
          </p:nvGrpSpPr>
          <p:grpSpPr>
            <a:xfrm>
              <a:off x="8171157" y="5416867"/>
              <a:ext cx="705666" cy="1029366"/>
              <a:chOff x="8171157" y="5416867"/>
              <a:chExt cx="705666" cy="1029366"/>
            </a:xfrm>
          </p:grpSpPr>
          <p:grpSp>
            <p:nvGrpSpPr>
              <p:cNvPr id="339" name="Google Shape;339;p2"/>
              <p:cNvGrpSpPr/>
              <p:nvPr/>
            </p:nvGrpSpPr>
            <p:grpSpPr>
              <a:xfrm>
                <a:off x="8171157" y="5416867"/>
                <a:ext cx="705666" cy="1029366"/>
                <a:chOff x="8171157" y="5416867"/>
                <a:chExt cx="705666" cy="1029366"/>
              </a:xfrm>
            </p:grpSpPr>
            <p:sp>
              <p:nvSpPr>
                <p:cNvPr id="340" name="Google Shape;340;p2"/>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41" name="Google Shape;341;p2"/>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42" name="Google Shape;342;p2"/>
              <p:cNvGrpSpPr/>
              <p:nvPr/>
            </p:nvGrpSpPr>
            <p:grpSpPr>
              <a:xfrm>
                <a:off x="8751951" y="6169342"/>
                <a:ext cx="120300" cy="28575"/>
                <a:chOff x="8751951" y="6169342"/>
                <a:chExt cx="120300" cy="28575"/>
              </a:xfrm>
            </p:grpSpPr>
            <p:sp>
              <p:nvSpPr>
                <p:cNvPr id="343" name="Google Shape;343;p2"/>
                <p:cNvSpPr/>
                <p:nvPr/>
              </p:nvSpPr>
              <p:spPr>
                <a:xfrm>
                  <a:off x="8766238" y="618362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44" name="Google Shape;344;p2"/>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45" name="Google Shape;345;p2"/>
              <p:cNvGrpSpPr/>
              <p:nvPr/>
            </p:nvGrpSpPr>
            <p:grpSpPr>
              <a:xfrm>
                <a:off x="8751951" y="6060756"/>
                <a:ext cx="120300" cy="28575"/>
                <a:chOff x="8751951" y="6060756"/>
                <a:chExt cx="120300" cy="28575"/>
              </a:xfrm>
            </p:grpSpPr>
            <p:sp>
              <p:nvSpPr>
                <p:cNvPr id="346" name="Google Shape;346;p2"/>
                <p:cNvSpPr/>
                <p:nvPr/>
              </p:nvSpPr>
              <p:spPr>
                <a:xfrm>
                  <a:off x="8766238" y="607504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47" name="Google Shape;347;p2"/>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48" name="Google Shape;348;p2"/>
              <p:cNvGrpSpPr/>
              <p:nvPr/>
            </p:nvGrpSpPr>
            <p:grpSpPr>
              <a:xfrm>
                <a:off x="8751951" y="5952076"/>
                <a:ext cx="120300" cy="28575"/>
                <a:chOff x="8751951" y="5952076"/>
                <a:chExt cx="120300" cy="28575"/>
              </a:xfrm>
            </p:grpSpPr>
            <p:sp>
              <p:nvSpPr>
                <p:cNvPr id="349" name="Google Shape;349;p2"/>
                <p:cNvSpPr/>
                <p:nvPr/>
              </p:nvSpPr>
              <p:spPr>
                <a:xfrm>
                  <a:off x="8766238" y="596636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0" name="Google Shape;350;p2"/>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51" name="Google Shape;351;p2"/>
              <p:cNvGrpSpPr/>
              <p:nvPr/>
            </p:nvGrpSpPr>
            <p:grpSpPr>
              <a:xfrm>
                <a:off x="8751951" y="5843396"/>
                <a:ext cx="120300" cy="28575"/>
                <a:chOff x="8751951" y="5843396"/>
                <a:chExt cx="120300" cy="28575"/>
              </a:xfrm>
            </p:grpSpPr>
            <p:sp>
              <p:nvSpPr>
                <p:cNvPr id="352" name="Google Shape;352;p2"/>
                <p:cNvSpPr/>
                <p:nvPr/>
              </p:nvSpPr>
              <p:spPr>
                <a:xfrm>
                  <a:off x="8766238" y="585768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3" name="Google Shape;353;p2"/>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54" name="Google Shape;354;p2"/>
              <p:cNvGrpSpPr/>
              <p:nvPr/>
            </p:nvGrpSpPr>
            <p:grpSpPr>
              <a:xfrm>
                <a:off x="8751951" y="5734716"/>
                <a:ext cx="120300" cy="28575"/>
                <a:chOff x="8751951" y="5734716"/>
                <a:chExt cx="120300" cy="28575"/>
              </a:xfrm>
            </p:grpSpPr>
            <p:sp>
              <p:nvSpPr>
                <p:cNvPr id="355" name="Google Shape;355;p2"/>
                <p:cNvSpPr/>
                <p:nvPr/>
              </p:nvSpPr>
              <p:spPr>
                <a:xfrm>
                  <a:off x="8766238" y="574909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6" name="Google Shape;356;p2"/>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57" name="Google Shape;357;p2"/>
              <p:cNvGrpSpPr/>
              <p:nvPr/>
            </p:nvGrpSpPr>
            <p:grpSpPr>
              <a:xfrm>
                <a:off x="8751951" y="5626131"/>
                <a:ext cx="120300" cy="28575"/>
                <a:chOff x="8751951" y="5626131"/>
                <a:chExt cx="120300" cy="28575"/>
              </a:xfrm>
            </p:grpSpPr>
            <p:sp>
              <p:nvSpPr>
                <p:cNvPr id="358" name="Google Shape;358;p2"/>
                <p:cNvSpPr/>
                <p:nvPr/>
              </p:nvSpPr>
              <p:spPr>
                <a:xfrm>
                  <a:off x="8766238" y="564041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9" name="Google Shape;359;p2"/>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60" name="Google Shape;360;p2"/>
              <p:cNvGrpSpPr/>
              <p:nvPr/>
            </p:nvGrpSpPr>
            <p:grpSpPr>
              <a:xfrm>
                <a:off x="8751951" y="5517451"/>
                <a:ext cx="120300" cy="28575"/>
                <a:chOff x="8751951" y="5517451"/>
                <a:chExt cx="120300" cy="28575"/>
              </a:xfrm>
            </p:grpSpPr>
            <p:sp>
              <p:nvSpPr>
                <p:cNvPr id="361" name="Google Shape;361;p2"/>
                <p:cNvSpPr/>
                <p:nvPr/>
              </p:nvSpPr>
              <p:spPr>
                <a:xfrm>
                  <a:off x="8766238" y="553173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62" name="Google Shape;362;p2"/>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63" name="Google Shape;363;p2"/>
            <p:cNvGrpSpPr/>
            <p:nvPr/>
          </p:nvGrpSpPr>
          <p:grpSpPr>
            <a:xfrm>
              <a:off x="8924353" y="5425249"/>
              <a:ext cx="279273" cy="1014793"/>
              <a:chOff x="8924353" y="5425249"/>
              <a:chExt cx="279273" cy="1014793"/>
            </a:xfrm>
          </p:grpSpPr>
          <p:sp>
            <p:nvSpPr>
              <p:cNvPr id="364" name="Google Shape;364;p2"/>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65" name="Google Shape;365;p2"/>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66" name="Google Shape;366;p2"/>
            <p:cNvGrpSpPr/>
            <p:nvPr/>
          </p:nvGrpSpPr>
          <p:grpSpPr>
            <a:xfrm>
              <a:off x="9085421" y="6300691"/>
              <a:ext cx="118205" cy="28575"/>
              <a:chOff x="9085421" y="6300691"/>
              <a:chExt cx="118205" cy="28575"/>
            </a:xfrm>
          </p:grpSpPr>
          <p:sp>
            <p:nvSpPr>
              <p:cNvPr id="367" name="Google Shape;367;p2"/>
              <p:cNvSpPr/>
              <p:nvPr/>
            </p:nvSpPr>
            <p:spPr>
              <a:xfrm>
                <a:off x="9099708" y="6314979"/>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68" name="Google Shape;368;p2"/>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69" name="Google Shape;369;p2"/>
            <p:cNvGrpSpPr/>
            <p:nvPr/>
          </p:nvGrpSpPr>
          <p:grpSpPr>
            <a:xfrm>
              <a:off x="9027794" y="6192107"/>
              <a:ext cx="175831" cy="28575"/>
              <a:chOff x="9027794" y="6192107"/>
              <a:chExt cx="175831" cy="28575"/>
            </a:xfrm>
          </p:grpSpPr>
          <p:sp>
            <p:nvSpPr>
              <p:cNvPr id="370" name="Google Shape;370;p2"/>
              <p:cNvSpPr/>
              <p:nvPr/>
            </p:nvSpPr>
            <p:spPr>
              <a:xfrm>
                <a:off x="9042082" y="6206394"/>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71" name="Google Shape;371;p2"/>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72" name="Google Shape;372;p2"/>
            <p:cNvGrpSpPr/>
            <p:nvPr/>
          </p:nvGrpSpPr>
          <p:grpSpPr>
            <a:xfrm>
              <a:off x="9085421" y="6083426"/>
              <a:ext cx="118205" cy="28575"/>
              <a:chOff x="9085421" y="6083426"/>
              <a:chExt cx="118205" cy="28575"/>
            </a:xfrm>
          </p:grpSpPr>
          <p:sp>
            <p:nvSpPr>
              <p:cNvPr id="373" name="Google Shape;373;p2"/>
              <p:cNvSpPr/>
              <p:nvPr/>
            </p:nvSpPr>
            <p:spPr>
              <a:xfrm>
                <a:off x="9099708" y="609771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74" name="Google Shape;374;p2"/>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75" name="Google Shape;375;p2"/>
            <p:cNvGrpSpPr/>
            <p:nvPr/>
          </p:nvGrpSpPr>
          <p:grpSpPr>
            <a:xfrm>
              <a:off x="9027794" y="5974746"/>
              <a:ext cx="175831" cy="28575"/>
              <a:chOff x="9027794" y="5974746"/>
              <a:chExt cx="175831" cy="28575"/>
            </a:xfrm>
          </p:grpSpPr>
          <p:sp>
            <p:nvSpPr>
              <p:cNvPr id="376" name="Google Shape;376;p2"/>
              <p:cNvSpPr/>
              <p:nvPr/>
            </p:nvSpPr>
            <p:spPr>
              <a:xfrm>
                <a:off x="9042082" y="5989033"/>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77" name="Google Shape;377;p2"/>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78" name="Google Shape;378;p2"/>
            <p:cNvGrpSpPr/>
            <p:nvPr/>
          </p:nvGrpSpPr>
          <p:grpSpPr>
            <a:xfrm>
              <a:off x="9085421" y="5866065"/>
              <a:ext cx="118205" cy="28575"/>
              <a:chOff x="9085421" y="5866065"/>
              <a:chExt cx="118205" cy="28575"/>
            </a:xfrm>
          </p:grpSpPr>
          <p:sp>
            <p:nvSpPr>
              <p:cNvPr id="379" name="Google Shape;379;p2"/>
              <p:cNvSpPr/>
              <p:nvPr/>
            </p:nvSpPr>
            <p:spPr>
              <a:xfrm>
                <a:off x="9099708" y="588035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0" name="Google Shape;380;p2"/>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81" name="Google Shape;381;p2"/>
            <p:cNvGrpSpPr/>
            <p:nvPr/>
          </p:nvGrpSpPr>
          <p:grpSpPr>
            <a:xfrm>
              <a:off x="9027794" y="5757481"/>
              <a:ext cx="175831" cy="28575"/>
              <a:chOff x="9027794" y="5757481"/>
              <a:chExt cx="175831" cy="28575"/>
            </a:xfrm>
          </p:grpSpPr>
          <p:sp>
            <p:nvSpPr>
              <p:cNvPr id="382" name="Google Shape;382;p2"/>
              <p:cNvSpPr/>
              <p:nvPr/>
            </p:nvSpPr>
            <p:spPr>
              <a:xfrm>
                <a:off x="9042082" y="577176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3" name="Google Shape;383;p2"/>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84" name="Google Shape;384;p2"/>
            <p:cNvGrpSpPr/>
            <p:nvPr/>
          </p:nvGrpSpPr>
          <p:grpSpPr>
            <a:xfrm>
              <a:off x="9085421" y="5648800"/>
              <a:ext cx="118205" cy="28575"/>
              <a:chOff x="9085421" y="5648800"/>
              <a:chExt cx="118205" cy="28575"/>
            </a:xfrm>
          </p:grpSpPr>
          <p:sp>
            <p:nvSpPr>
              <p:cNvPr id="385" name="Google Shape;385;p2"/>
              <p:cNvSpPr/>
              <p:nvPr/>
            </p:nvSpPr>
            <p:spPr>
              <a:xfrm>
                <a:off x="9099708" y="5663088"/>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6" name="Google Shape;386;p2"/>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87" name="Google Shape;387;p2"/>
            <p:cNvGrpSpPr/>
            <p:nvPr/>
          </p:nvGrpSpPr>
          <p:grpSpPr>
            <a:xfrm>
              <a:off x="9027794" y="5540120"/>
              <a:ext cx="175831" cy="28575"/>
              <a:chOff x="9027794" y="5540120"/>
              <a:chExt cx="175831" cy="28575"/>
            </a:xfrm>
          </p:grpSpPr>
          <p:sp>
            <p:nvSpPr>
              <p:cNvPr id="388" name="Google Shape;388;p2"/>
              <p:cNvSpPr/>
              <p:nvPr/>
            </p:nvSpPr>
            <p:spPr>
              <a:xfrm>
                <a:off x="9042082" y="555440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9" name="Google Shape;389;p2"/>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90" name="Google Shape;390;p2"/>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91" name="Google Shape;391;p2"/>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92" name="Google Shape;392;p2"/>
          <p:cNvGrpSpPr/>
          <p:nvPr/>
        </p:nvGrpSpPr>
        <p:grpSpPr>
          <a:xfrm>
            <a:off x="1634249" y="5284421"/>
            <a:ext cx="1093803" cy="1140530"/>
            <a:chOff x="2451372" y="7926631"/>
            <a:chExt cx="1640705" cy="1710795"/>
          </a:xfrm>
        </p:grpSpPr>
        <p:grpSp>
          <p:nvGrpSpPr>
            <p:cNvPr id="393" name="Google Shape;393;p2"/>
            <p:cNvGrpSpPr/>
            <p:nvPr/>
          </p:nvGrpSpPr>
          <p:grpSpPr>
            <a:xfrm>
              <a:off x="2451372" y="7926631"/>
              <a:ext cx="1640705" cy="1710795"/>
              <a:chOff x="10913347" y="1720888"/>
              <a:chExt cx="918545" cy="957731"/>
            </a:xfrm>
          </p:grpSpPr>
          <p:grpSp>
            <p:nvGrpSpPr>
              <p:cNvPr id="394" name="Google Shape;394;p2"/>
              <p:cNvGrpSpPr/>
              <p:nvPr/>
            </p:nvGrpSpPr>
            <p:grpSpPr>
              <a:xfrm>
                <a:off x="10913347" y="1960327"/>
                <a:ext cx="918545" cy="718292"/>
                <a:chOff x="10913347" y="1960327"/>
                <a:chExt cx="918545" cy="718292"/>
              </a:xfrm>
            </p:grpSpPr>
            <p:sp>
              <p:nvSpPr>
                <p:cNvPr id="395" name="Google Shape;395;p2"/>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96" name="Google Shape;396;p2"/>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97" name="Google Shape;397;p2"/>
              <p:cNvGrpSpPr/>
              <p:nvPr/>
            </p:nvGrpSpPr>
            <p:grpSpPr>
              <a:xfrm>
                <a:off x="10974609" y="2212942"/>
                <a:ext cx="209169" cy="209168"/>
                <a:chOff x="10974609" y="2212942"/>
                <a:chExt cx="209169" cy="209168"/>
              </a:xfrm>
            </p:grpSpPr>
            <p:sp>
              <p:nvSpPr>
                <p:cNvPr id="398" name="Google Shape;398;p2"/>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99" name="Google Shape;399;p2"/>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0" name="Google Shape;400;p2"/>
              <p:cNvGrpSpPr/>
              <p:nvPr/>
            </p:nvGrpSpPr>
            <p:grpSpPr>
              <a:xfrm>
                <a:off x="11175206" y="2363437"/>
                <a:ext cx="209168" cy="209168"/>
                <a:chOff x="11175206" y="2363437"/>
                <a:chExt cx="209168" cy="209168"/>
              </a:xfrm>
            </p:grpSpPr>
            <p:sp>
              <p:nvSpPr>
                <p:cNvPr id="401" name="Google Shape;401;p2"/>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02" name="Google Shape;402;p2"/>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3" name="Google Shape;403;p2"/>
              <p:cNvGrpSpPr/>
              <p:nvPr/>
            </p:nvGrpSpPr>
            <p:grpSpPr>
              <a:xfrm>
                <a:off x="11516391" y="2092546"/>
                <a:ext cx="209169" cy="209168"/>
                <a:chOff x="11516391" y="2092546"/>
                <a:chExt cx="209169" cy="209168"/>
              </a:xfrm>
            </p:grpSpPr>
            <p:sp>
              <p:nvSpPr>
                <p:cNvPr id="404" name="Google Shape;404;p2"/>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05" name="Google Shape;405;p2"/>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6" name="Google Shape;406;p2"/>
              <p:cNvGrpSpPr/>
              <p:nvPr/>
            </p:nvGrpSpPr>
            <p:grpSpPr>
              <a:xfrm>
                <a:off x="11426094" y="2333338"/>
                <a:ext cx="209169" cy="209168"/>
                <a:chOff x="11426094" y="2333338"/>
                <a:chExt cx="209169" cy="209168"/>
              </a:xfrm>
            </p:grpSpPr>
            <p:sp>
              <p:nvSpPr>
                <p:cNvPr id="407" name="Google Shape;407;p2"/>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08" name="Google Shape;408;p2"/>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9" name="Google Shape;409;p2"/>
              <p:cNvGrpSpPr/>
              <p:nvPr/>
            </p:nvGrpSpPr>
            <p:grpSpPr>
              <a:xfrm>
                <a:off x="10932301" y="1720888"/>
                <a:ext cx="646499" cy="499292"/>
                <a:chOff x="10932301" y="1720888"/>
                <a:chExt cx="646499" cy="499292"/>
              </a:xfrm>
            </p:grpSpPr>
            <p:grpSp>
              <p:nvGrpSpPr>
                <p:cNvPr id="410" name="Google Shape;410;p2"/>
                <p:cNvGrpSpPr/>
                <p:nvPr/>
              </p:nvGrpSpPr>
              <p:grpSpPr>
                <a:xfrm>
                  <a:off x="11292848" y="1720888"/>
                  <a:ext cx="285952" cy="231831"/>
                  <a:chOff x="11292848" y="1720888"/>
                  <a:chExt cx="285952" cy="231831"/>
                </a:xfrm>
              </p:grpSpPr>
              <p:sp>
                <p:nvSpPr>
                  <p:cNvPr id="411" name="Google Shape;411;p2"/>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2" name="Google Shape;412;p2"/>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13" name="Google Shape;413;p2"/>
                <p:cNvGrpSpPr/>
                <p:nvPr/>
              </p:nvGrpSpPr>
              <p:grpSpPr>
                <a:xfrm>
                  <a:off x="11190563" y="1827754"/>
                  <a:ext cx="209006" cy="212690"/>
                  <a:chOff x="11190563" y="1827754"/>
                  <a:chExt cx="209006" cy="212690"/>
                </a:xfrm>
              </p:grpSpPr>
              <p:sp>
                <p:nvSpPr>
                  <p:cNvPr id="414" name="Google Shape;414;p2"/>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5" name="Google Shape;415;p2"/>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16" name="Google Shape;416;p2"/>
                <p:cNvGrpSpPr/>
                <p:nvPr/>
              </p:nvGrpSpPr>
              <p:grpSpPr>
                <a:xfrm>
                  <a:off x="10932301" y="1885932"/>
                  <a:ext cx="382548" cy="334248"/>
                  <a:chOff x="10932301" y="1885932"/>
                  <a:chExt cx="382548" cy="334248"/>
                </a:xfrm>
              </p:grpSpPr>
              <p:sp>
                <p:nvSpPr>
                  <p:cNvPr id="417" name="Google Shape;417;p2"/>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8" name="Google Shape;418;p2"/>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19" name="Google Shape;419;p2"/>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420" name="Google Shape;420;p2"/>
            <p:cNvGrpSpPr/>
            <p:nvPr/>
          </p:nvGrpSpPr>
          <p:grpSpPr>
            <a:xfrm>
              <a:off x="2451372" y="7926631"/>
              <a:ext cx="1640705" cy="1710795"/>
              <a:chOff x="10913347" y="1720888"/>
              <a:chExt cx="918545" cy="957731"/>
            </a:xfrm>
          </p:grpSpPr>
          <p:grpSp>
            <p:nvGrpSpPr>
              <p:cNvPr id="421" name="Google Shape;421;p2"/>
              <p:cNvGrpSpPr/>
              <p:nvPr/>
            </p:nvGrpSpPr>
            <p:grpSpPr>
              <a:xfrm>
                <a:off x="10913347" y="1960327"/>
                <a:ext cx="918545" cy="718292"/>
                <a:chOff x="10913347" y="1960327"/>
                <a:chExt cx="918545" cy="718292"/>
              </a:xfrm>
            </p:grpSpPr>
            <p:sp>
              <p:nvSpPr>
                <p:cNvPr id="422" name="Google Shape;422;p2"/>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23" name="Google Shape;423;p2"/>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24" name="Google Shape;424;p2"/>
              <p:cNvGrpSpPr/>
              <p:nvPr/>
            </p:nvGrpSpPr>
            <p:grpSpPr>
              <a:xfrm>
                <a:off x="10974609" y="2212942"/>
                <a:ext cx="209169" cy="209168"/>
                <a:chOff x="10974609" y="2212942"/>
                <a:chExt cx="209169" cy="209168"/>
              </a:xfrm>
            </p:grpSpPr>
            <p:sp>
              <p:nvSpPr>
                <p:cNvPr id="425" name="Google Shape;425;p2"/>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26" name="Google Shape;426;p2"/>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27" name="Google Shape;427;p2"/>
              <p:cNvGrpSpPr/>
              <p:nvPr/>
            </p:nvGrpSpPr>
            <p:grpSpPr>
              <a:xfrm>
                <a:off x="11175206" y="2363437"/>
                <a:ext cx="209168" cy="209168"/>
                <a:chOff x="11175206" y="2363437"/>
                <a:chExt cx="209168" cy="209168"/>
              </a:xfrm>
            </p:grpSpPr>
            <p:sp>
              <p:nvSpPr>
                <p:cNvPr id="428" name="Google Shape;428;p2"/>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29" name="Google Shape;429;p2"/>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30" name="Google Shape;430;p2"/>
              <p:cNvGrpSpPr/>
              <p:nvPr/>
            </p:nvGrpSpPr>
            <p:grpSpPr>
              <a:xfrm>
                <a:off x="11516391" y="2092546"/>
                <a:ext cx="209169" cy="209168"/>
                <a:chOff x="11516391" y="2092546"/>
                <a:chExt cx="209169" cy="209168"/>
              </a:xfrm>
            </p:grpSpPr>
            <p:sp>
              <p:nvSpPr>
                <p:cNvPr id="431" name="Google Shape;431;p2"/>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32" name="Google Shape;432;p2"/>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33" name="Google Shape;433;p2"/>
              <p:cNvGrpSpPr/>
              <p:nvPr/>
            </p:nvGrpSpPr>
            <p:grpSpPr>
              <a:xfrm>
                <a:off x="11426094" y="2333338"/>
                <a:ext cx="209169" cy="209168"/>
                <a:chOff x="11426094" y="2333338"/>
                <a:chExt cx="209169" cy="209168"/>
              </a:xfrm>
            </p:grpSpPr>
            <p:sp>
              <p:nvSpPr>
                <p:cNvPr id="434" name="Google Shape;434;p2"/>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35" name="Google Shape;435;p2"/>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36" name="Google Shape;436;p2"/>
              <p:cNvGrpSpPr/>
              <p:nvPr/>
            </p:nvGrpSpPr>
            <p:grpSpPr>
              <a:xfrm>
                <a:off x="10932301" y="1720888"/>
                <a:ext cx="646499" cy="499292"/>
                <a:chOff x="10932301" y="1720888"/>
                <a:chExt cx="646499" cy="499292"/>
              </a:xfrm>
            </p:grpSpPr>
            <p:grpSp>
              <p:nvGrpSpPr>
                <p:cNvPr id="437" name="Google Shape;437;p2"/>
                <p:cNvGrpSpPr/>
                <p:nvPr/>
              </p:nvGrpSpPr>
              <p:grpSpPr>
                <a:xfrm>
                  <a:off x="11292848" y="1720888"/>
                  <a:ext cx="285952" cy="231831"/>
                  <a:chOff x="11292848" y="1720888"/>
                  <a:chExt cx="285952" cy="231831"/>
                </a:xfrm>
              </p:grpSpPr>
              <p:sp>
                <p:nvSpPr>
                  <p:cNvPr id="438" name="Google Shape;438;p2"/>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39" name="Google Shape;439;p2"/>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40" name="Google Shape;440;p2"/>
                <p:cNvGrpSpPr/>
                <p:nvPr/>
              </p:nvGrpSpPr>
              <p:grpSpPr>
                <a:xfrm>
                  <a:off x="11190563" y="1827754"/>
                  <a:ext cx="209006" cy="212690"/>
                  <a:chOff x="11190563" y="1827754"/>
                  <a:chExt cx="209006" cy="212690"/>
                </a:xfrm>
              </p:grpSpPr>
              <p:sp>
                <p:nvSpPr>
                  <p:cNvPr id="441" name="Google Shape;441;p2"/>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42" name="Google Shape;442;p2"/>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43" name="Google Shape;443;p2"/>
                <p:cNvGrpSpPr/>
                <p:nvPr/>
              </p:nvGrpSpPr>
              <p:grpSpPr>
                <a:xfrm>
                  <a:off x="10932301" y="1885932"/>
                  <a:ext cx="382548" cy="334248"/>
                  <a:chOff x="10932301" y="1885932"/>
                  <a:chExt cx="382548" cy="334248"/>
                </a:xfrm>
              </p:grpSpPr>
              <p:sp>
                <p:nvSpPr>
                  <p:cNvPr id="444" name="Google Shape;444;p2"/>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45" name="Google Shape;445;p2"/>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46" name="Google Shape;446;p2"/>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447" name="Google Shape;447;p2"/>
          <p:cNvGrpSpPr/>
          <p:nvPr/>
        </p:nvGrpSpPr>
        <p:grpSpPr>
          <a:xfrm>
            <a:off x="10049026" y="2849406"/>
            <a:ext cx="985054" cy="1140491"/>
            <a:chOff x="8390004" y="456115"/>
            <a:chExt cx="904162" cy="1046834"/>
          </a:xfrm>
        </p:grpSpPr>
        <p:grpSp>
          <p:nvGrpSpPr>
            <p:cNvPr id="448" name="Google Shape;448;p2"/>
            <p:cNvGrpSpPr/>
            <p:nvPr/>
          </p:nvGrpSpPr>
          <p:grpSpPr>
            <a:xfrm>
              <a:off x="8390004" y="1344626"/>
              <a:ext cx="193429" cy="158323"/>
              <a:chOff x="8390004" y="1344626"/>
              <a:chExt cx="193429" cy="158323"/>
            </a:xfrm>
          </p:grpSpPr>
          <p:sp>
            <p:nvSpPr>
              <p:cNvPr id="449" name="Google Shape;449;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0" name="Google Shape;450;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51" name="Google Shape;451;p2"/>
            <p:cNvGrpSpPr/>
            <p:nvPr/>
          </p:nvGrpSpPr>
          <p:grpSpPr>
            <a:xfrm>
              <a:off x="8437418" y="1249718"/>
              <a:ext cx="235873" cy="221893"/>
              <a:chOff x="8437418" y="1249718"/>
              <a:chExt cx="235873" cy="221893"/>
            </a:xfrm>
          </p:grpSpPr>
          <p:sp>
            <p:nvSpPr>
              <p:cNvPr id="452" name="Google Shape;452;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3" name="Google Shape;453;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54" name="Google Shape;454;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5" name="Google Shape;455;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456" name="Google Shape;456;p2"/>
            <p:cNvGrpSpPr/>
            <p:nvPr/>
          </p:nvGrpSpPr>
          <p:grpSpPr>
            <a:xfrm>
              <a:off x="8433011" y="1095392"/>
              <a:ext cx="388579" cy="353169"/>
              <a:chOff x="8433011" y="1095392"/>
              <a:chExt cx="388579" cy="353169"/>
            </a:xfrm>
          </p:grpSpPr>
          <p:sp>
            <p:nvSpPr>
              <p:cNvPr id="457" name="Google Shape;457;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8" name="Google Shape;458;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59" name="Google Shape;459;p2"/>
            <p:cNvGrpSpPr/>
            <p:nvPr/>
          </p:nvGrpSpPr>
          <p:grpSpPr>
            <a:xfrm>
              <a:off x="8457991" y="456115"/>
              <a:ext cx="836175" cy="922341"/>
              <a:chOff x="8457991" y="456115"/>
              <a:chExt cx="836175" cy="922341"/>
            </a:xfrm>
          </p:grpSpPr>
          <p:sp>
            <p:nvSpPr>
              <p:cNvPr id="460" name="Google Shape;460;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1" name="Google Shape;461;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62" name="Google Shape;462;p2"/>
            <p:cNvGrpSpPr/>
            <p:nvPr/>
          </p:nvGrpSpPr>
          <p:grpSpPr>
            <a:xfrm>
              <a:off x="9017765" y="1062485"/>
              <a:ext cx="43394" cy="51843"/>
              <a:chOff x="9017765" y="1062485"/>
              <a:chExt cx="43394" cy="51843"/>
            </a:xfrm>
          </p:grpSpPr>
          <p:sp>
            <p:nvSpPr>
              <p:cNvPr id="463" name="Google Shape;463;p2"/>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4" name="Google Shape;464;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65" name="Google Shape;465;p2"/>
            <p:cNvGrpSpPr/>
            <p:nvPr/>
          </p:nvGrpSpPr>
          <p:grpSpPr>
            <a:xfrm>
              <a:off x="8715085" y="603328"/>
              <a:ext cx="436817" cy="522335"/>
              <a:chOff x="8715085" y="603328"/>
              <a:chExt cx="436817" cy="522335"/>
            </a:xfrm>
          </p:grpSpPr>
          <p:sp>
            <p:nvSpPr>
              <p:cNvPr id="466" name="Google Shape;466;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7" name="Google Shape;467;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68" name="Google Shape;468;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9" name="Google Shape;469;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0" name="Google Shape;470;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71" name="Google Shape;471;p2"/>
          <p:cNvGrpSpPr/>
          <p:nvPr/>
        </p:nvGrpSpPr>
        <p:grpSpPr>
          <a:xfrm>
            <a:off x="3427318" y="535007"/>
            <a:ext cx="1024218" cy="947393"/>
            <a:chOff x="1560766" y="5405182"/>
            <a:chExt cx="928687" cy="859028"/>
          </a:xfrm>
        </p:grpSpPr>
        <p:grpSp>
          <p:nvGrpSpPr>
            <p:cNvPr id="472" name="Google Shape;472;p2"/>
            <p:cNvGrpSpPr/>
            <p:nvPr/>
          </p:nvGrpSpPr>
          <p:grpSpPr>
            <a:xfrm>
              <a:off x="1580864" y="5520975"/>
              <a:ext cx="202501" cy="481393"/>
              <a:chOff x="1580864" y="5520975"/>
              <a:chExt cx="202501" cy="481393"/>
            </a:xfrm>
          </p:grpSpPr>
          <p:sp>
            <p:nvSpPr>
              <p:cNvPr id="473" name="Google Shape;473;p2"/>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4" name="Google Shape;474;p2"/>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75" name="Google Shape;475;p2"/>
            <p:cNvGrpSpPr/>
            <p:nvPr/>
          </p:nvGrpSpPr>
          <p:grpSpPr>
            <a:xfrm>
              <a:off x="1615001" y="5405182"/>
              <a:ext cx="134227" cy="78931"/>
              <a:chOff x="1615001" y="5405182"/>
              <a:chExt cx="134227" cy="78931"/>
            </a:xfrm>
          </p:grpSpPr>
          <p:sp>
            <p:nvSpPr>
              <p:cNvPr id="476" name="Google Shape;476;p2"/>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7" name="Google Shape;477;p2"/>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78" name="Google Shape;478;p2"/>
            <p:cNvGrpSpPr/>
            <p:nvPr/>
          </p:nvGrpSpPr>
          <p:grpSpPr>
            <a:xfrm>
              <a:off x="1580941" y="5455538"/>
              <a:ext cx="202347" cy="99441"/>
              <a:chOff x="1580941" y="5455538"/>
              <a:chExt cx="202347" cy="99441"/>
            </a:xfrm>
          </p:grpSpPr>
          <p:sp>
            <p:nvSpPr>
              <p:cNvPr id="479" name="Google Shape;479;p2"/>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0" name="Google Shape;480;p2"/>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1" name="Google Shape;481;p2"/>
            <p:cNvGrpSpPr/>
            <p:nvPr/>
          </p:nvGrpSpPr>
          <p:grpSpPr>
            <a:xfrm>
              <a:off x="1757076" y="5521165"/>
              <a:ext cx="202596" cy="481393"/>
              <a:chOff x="1757076" y="5521165"/>
              <a:chExt cx="202596" cy="481393"/>
            </a:xfrm>
          </p:grpSpPr>
          <p:sp>
            <p:nvSpPr>
              <p:cNvPr id="482" name="Google Shape;482;p2"/>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3" name="Google Shape;483;p2"/>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4" name="Google Shape;484;p2"/>
            <p:cNvGrpSpPr/>
            <p:nvPr/>
          </p:nvGrpSpPr>
          <p:grpSpPr>
            <a:xfrm>
              <a:off x="1791213" y="5405437"/>
              <a:ext cx="134227" cy="78867"/>
              <a:chOff x="1791213" y="5405437"/>
              <a:chExt cx="134227" cy="78867"/>
            </a:xfrm>
          </p:grpSpPr>
          <p:sp>
            <p:nvSpPr>
              <p:cNvPr id="485" name="Google Shape;485;p2"/>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6" name="Google Shape;486;p2"/>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7" name="Google Shape;487;p2"/>
            <p:cNvGrpSpPr/>
            <p:nvPr/>
          </p:nvGrpSpPr>
          <p:grpSpPr>
            <a:xfrm>
              <a:off x="1757267" y="5455729"/>
              <a:ext cx="202343" cy="99535"/>
              <a:chOff x="1757267" y="5455729"/>
              <a:chExt cx="202343" cy="99535"/>
            </a:xfrm>
          </p:grpSpPr>
          <p:sp>
            <p:nvSpPr>
              <p:cNvPr id="488" name="Google Shape;488;p2"/>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9" name="Google Shape;489;p2"/>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0" name="Google Shape;490;p2"/>
            <p:cNvGrpSpPr/>
            <p:nvPr/>
          </p:nvGrpSpPr>
          <p:grpSpPr>
            <a:xfrm>
              <a:off x="1931003" y="5526594"/>
              <a:ext cx="202596" cy="481393"/>
              <a:chOff x="1931003" y="5526594"/>
              <a:chExt cx="202596" cy="481393"/>
            </a:xfrm>
          </p:grpSpPr>
          <p:sp>
            <p:nvSpPr>
              <p:cNvPr id="491" name="Google Shape;491;p2"/>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92" name="Google Shape;492;p2"/>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3" name="Google Shape;493;p2"/>
            <p:cNvGrpSpPr/>
            <p:nvPr/>
          </p:nvGrpSpPr>
          <p:grpSpPr>
            <a:xfrm>
              <a:off x="1965235" y="5405437"/>
              <a:ext cx="134227" cy="78867"/>
              <a:chOff x="1965235" y="5405437"/>
              <a:chExt cx="134227" cy="78867"/>
            </a:xfrm>
          </p:grpSpPr>
          <p:sp>
            <p:nvSpPr>
              <p:cNvPr id="494" name="Google Shape;494;p2"/>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95" name="Google Shape;495;p2"/>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6" name="Google Shape;496;p2"/>
            <p:cNvGrpSpPr/>
            <p:nvPr/>
          </p:nvGrpSpPr>
          <p:grpSpPr>
            <a:xfrm>
              <a:off x="1931256" y="5455729"/>
              <a:ext cx="202281" cy="99535"/>
              <a:chOff x="1931256" y="5455729"/>
              <a:chExt cx="202281" cy="99535"/>
            </a:xfrm>
          </p:grpSpPr>
          <p:sp>
            <p:nvSpPr>
              <p:cNvPr id="497" name="Google Shape;497;p2"/>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98" name="Google Shape;498;p2"/>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9" name="Google Shape;499;p2"/>
            <p:cNvGrpSpPr/>
            <p:nvPr/>
          </p:nvGrpSpPr>
          <p:grpSpPr>
            <a:xfrm>
              <a:off x="2099210" y="5526690"/>
              <a:ext cx="202601" cy="481298"/>
              <a:chOff x="2099210" y="5526690"/>
              <a:chExt cx="202601" cy="481298"/>
            </a:xfrm>
          </p:grpSpPr>
          <p:sp>
            <p:nvSpPr>
              <p:cNvPr id="500" name="Google Shape;500;p2"/>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1" name="Google Shape;501;p2"/>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02" name="Google Shape;502;p2"/>
            <p:cNvGrpSpPr/>
            <p:nvPr/>
          </p:nvGrpSpPr>
          <p:grpSpPr>
            <a:xfrm>
              <a:off x="2133447" y="5405437"/>
              <a:ext cx="134227" cy="78867"/>
              <a:chOff x="2133447" y="5405437"/>
              <a:chExt cx="134227" cy="78867"/>
            </a:xfrm>
          </p:grpSpPr>
          <p:sp>
            <p:nvSpPr>
              <p:cNvPr id="503" name="Google Shape;503;p2"/>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4" name="Google Shape;504;p2"/>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05" name="Google Shape;505;p2"/>
            <p:cNvGrpSpPr/>
            <p:nvPr/>
          </p:nvGrpSpPr>
          <p:grpSpPr>
            <a:xfrm>
              <a:off x="2099467" y="5455729"/>
              <a:ext cx="202281" cy="99535"/>
              <a:chOff x="2099467" y="5455729"/>
              <a:chExt cx="202281" cy="99535"/>
            </a:xfrm>
          </p:grpSpPr>
          <p:sp>
            <p:nvSpPr>
              <p:cNvPr id="506" name="Google Shape;506;p2"/>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7" name="Google Shape;507;p2"/>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08" name="Google Shape;508;p2"/>
            <p:cNvGrpSpPr/>
            <p:nvPr/>
          </p:nvGrpSpPr>
          <p:grpSpPr>
            <a:xfrm>
              <a:off x="2273236" y="5521165"/>
              <a:ext cx="202596" cy="481393"/>
              <a:chOff x="2273236" y="5521165"/>
              <a:chExt cx="202596" cy="481393"/>
            </a:xfrm>
          </p:grpSpPr>
          <p:sp>
            <p:nvSpPr>
              <p:cNvPr id="509" name="Google Shape;509;p2"/>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0" name="Google Shape;510;p2"/>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1" name="Google Shape;511;p2"/>
            <p:cNvGrpSpPr/>
            <p:nvPr/>
          </p:nvGrpSpPr>
          <p:grpSpPr>
            <a:xfrm>
              <a:off x="2307373" y="5405437"/>
              <a:ext cx="134227" cy="78867"/>
              <a:chOff x="2307373" y="5405437"/>
              <a:chExt cx="134227" cy="78867"/>
            </a:xfrm>
          </p:grpSpPr>
          <p:sp>
            <p:nvSpPr>
              <p:cNvPr id="512" name="Google Shape;512;p2"/>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3" name="Google Shape;513;p2"/>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4" name="Google Shape;514;p2"/>
            <p:cNvGrpSpPr/>
            <p:nvPr/>
          </p:nvGrpSpPr>
          <p:grpSpPr>
            <a:xfrm>
              <a:off x="2273427" y="5455729"/>
              <a:ext cx="202310" cy="99535"/>
              <a:chOff x="2273427" y="5455729"/>
              <a:chExt cx="202310" cy="99535"/>
            </a:xfrm>
          </p:grpSpPr>
          <p:sp>
            <p:nvSpPr>
              <p:cNvPr id="515" name="Google Shape;515;p2"/>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6" name="Google Shape;516;p2"/>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7" name="Google Shape;517;p2"/>
            <p:cNvGrpSpPr/>
            <p:nvPr/>
          </p:nvGrpSpPr>
          <p:grpSpPr>
            <a:xfrm>
              <a:off x="1560766" y="5782817"/>
              <a:ext cx="928687" cy="481393"/>
              <a:chOff x="1560766" y="5782817"/>
              <a:chExt cx="928687" cy="481393"/>
            </a:xfrm>
          </p:grpSpPr>
          <p:sp>
            <p:nvSpPr>
              <p:cNvPr id="518" name="Google Shape;518;p2"/>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9" name="Google Shape;519;p2"/>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20" name="Google Shape;520;p2"/>
            <p:cNvGrpSpPr/>
            <p:nvPr/>
          </p:nvGrpSpPr>
          <p:grpSpPr>
            <a:xfrm>
              <a:off x="1724405" y="5870161"/>
              <a:ext cx="612267" cy="284988"/>
              <a:chOff x="1724405" y="5870161"/>
              <a:chExt cx="612267" cy="284988"/>
            </a:xfrm>
          </p:grpSpPr>
          <p:sp>
            <p:nvSpPr>
              <p:cNvPr id="521" name="Google Shape;521;p2"/>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22" name="Google Shape;522;p2"/>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523" name="Google Shape;523;p2"/>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24" name="Google Shape;524;p2"/>
          <p:cNvGrpSpPr/>
          <p:nvPr/>
        </p:nvGrpSpPr>
        <p:grpSpPr>
          <a:xfrm>
            <a:off x="3427318" y="535007"/>
            <a:ext cx="1024218" cy="947393"/>
            <a:chOff x="1560766" y="5405182"/>
            <a:chExt cx="928687" cy="859028"/>
          </a:xfrm>
        </p:grpSpPr>
        <p:grpSp>
          <p:nvGrpSpPr>
            <p:cNvPr id="525" name="Google Shape;525;p2"/>
            <p:cNvGrpSpPr/>
            <p:nvPr/>
          </p:nvGrpSpPr>
          <p:grpSpPr>
            <a:xfrm>
              <a:off x="1580864" y="5520975"/>
              <a:ext cx="202501" cy="481393"/>
              <a:chOff x="1580864" y="5520975"/>
              <a:chExt cx="202501" cy="481393"/>
            </a:xfrm>
          </p:grpSpPr>
          <p:sp>
            <p:nvSpPr>
              <p:cNvPr id="526" name="Google Shape;526;p2"/>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27" name="Google Shape;527;p2"/>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28" name="Google Shape;528;p2"/>
            <p:cNvGrpSpPr/>
            <p:nvPr/>
          </p:nvGrpSpPr>
          <p:grpSpPr>
            <a:xfrm>
              <a:off x="1615001" y="5405182"/>
              <a:ext cx="134227" cy="78931"/>
              <a:chOff x="1615001" y="5405182"/>
              <a:chExt cx="134227" cy="78931"/>
            </a:xfrm>
          </p:grpSpPr>
          <p:sp>
            <p:nvSpPr>
              <p:cNvPr id="529" name="Google Shape;529;p2"/>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0" name="Google Shape;530;p2"/>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31" name="Google Shape;531;p2"/>
            <p:cNvGrpSpPr/>
            <p:nvPr/>
          </p:nvGrpSpPr>
          <p:grpSpPr>
            <a:xfrm>
              <a:off x="1580941" y="5455538"/>
              <a:ext cx="202347" cy="99441"/>
              <a:chOff x="1580941" y="5455538"/>
              <a:chExt cx="202347" cy="99441"/>
            </a:xfrm>
          </p:grpSpPr>
          <p:sp>
            <p:nvSpPr>
              <p:cNvPr id="532" name="Google Shape;532;p2"/>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3" name="Google Shape;533;p2"/>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34" name="Google Shape;534;p2"/>
            <p:cNvGrpSpPr/>
            <p:nvPr/>
          </p:nvGrpSpPr>
          <p:grpSpPr>
            <a:xfrm>
              <a:off x="1757076" y="5521165"/>
              <a:ext cx="202596" cy="481393"/>
              <a:chOff x="1757076" y="5521165"/>
              <a:chExt cx="202596" cy="481393"/>
            </a:xfrm>
          </p:grpSpPr>
          <p:sp>
            <p:nvSpPr>
              <p:cNvPr id="535" name="Google Shape;535;p2"/>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6" name="Google Shape;536;p2"/>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37" name="Google Shape;537;p2"/>
            <p:cNvGrpSpPr/>
            <p:nvPr/>
          </p:nvGrpSpPr>
          <p:grpSpPr>
            <a:xfrm>
              <a:off x="1791213" y="5405437"/>
              <a:ext cx="134227" cy="78867"/>
              <a:chOff x="1791213" y="5405437"/>
              <a:chExt cx="134227" cy="78867"/>
            </a:xfrm>
          </p:grpSpPr>
          <p:sp>
            <p:nvSpPr>
              <p:cNvPr id="538" name="Google Shape;538;p2"/>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9" name="Google Shape;539;p2"/>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0" name="Google Shape;540;p2"/>
            <p:cNvGrpSpPr/>
            <p:nvPr/>
          </p:nvGrpSpPr>
          <p:grpSpPr>
            <a:xfrm>
              <a:off x="1757267" y="5455729"/>
              <a:ext cx="202343" cy="99535"/>
              <a:chOff x="1757267" y="5455729"/>
              <a:chExt cx="202343" cy="99535"/>
            </a:xfrm>
          </p:grpSpPr>
          <p:sp>
            <p:nvSpPr>
              <p:cNvPr id="541" name="Google Shape;541;p2"/>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42" name="Google Shape;542;p2"/>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3" name="Google Shape;543;p2"/>
            <p:cNvGrpSpPr/>
            <p:nvPr/>
          </p:nvGrpSpPr>
          <p:grpSpPr>
            <a:xfrm>
              <a:off x="1931003" y="5526594"/>
              <a:ext cx="202596" cy="481393"/>
              <a:chOff x="1931003" y="5526594"/>
              <a:chExt cx="202596" cy="481393"/>
            </a:xfrm>
          </p:grpSpPr>
          <p:sp>
            <p:nvSpPr>
              <p:cNvPr id="544" name="Google Shape;544;p2"/>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45" name="Google Shape;545;p2"/>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6" name="Google Shape;546;p2"/>
            <p:cNvGrpSpPr/>
            <p:nvPr/>
          </p:nvGrpSpPr>
          <p:grpSpPr>
            <a:xfrm>
              <a:off x="1965235" y="5405437"/>
              <a:ext cx="134227" cy="78867"/>
              <a:chOff x="1965235" y="5405437"/>
              <a:chExt cx="134227" cy="78867"/>
            </a:xfrm>
          </p:grpSpPr>
          <p:sp>
            <p:nvSpPr>
              <p:cNvPr id="547" name="Google Shape;547;p2"/>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48" name="Google Shape;548;p2"/>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9" name="Google Shape;549;p2"/>
            <p:cNvGrpSpPr/>
            <p:nvPr/>
          </p:nvGrpSpPr>
          <p:grpSpPr>
            <a:xfrm>
              <a:off x="1931256" y="5455729"/>
              <a:ext cx="202281" cy="99535"/>
              <a:chOff x="1931256" y="5455729"/>
              <a:chExt cx="202281" cy="99535"/>
            </a:xfrm>
          </p:grpSpPr>
          <p:sp>
            <p:nvSpPr>
              <p:cNvPr id="550" name="Google Shape;550;p2"/>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51" name="Google Shape;551;p2"/>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52" name="Google Shape;552;p2"/>
            <p:cNvGrpSpPr/>
            <p:nvPr/>
          </p:nvGrpSpPr>
          <p:grpSpPr>
            <a:xfrm>
              <a:off x="2099210" y="5526690"/>
              <a:ext cx="202601" cy="481298"/>
              <a:chOff x="2099210" y="5526690"/>
              <a:chExt cx="202601" cy="481298"/>
            </a:xfrm>
          </p:grpSpPr>
          <p:sp>
            <p:nvSpPr>
              <p:cNvPr id="553" name="Google Shape;553;p2"/>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54" name="Google Shape;554;p2"/>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55" name="Google Shape;555;p2"/>
            <p:cNvGrpSpPr/>
            <p:nvPr/>
          </p:nvGrpSpPr>
          <p:grpSpPr>
            <a:xfrm>
              <a:off x="2133447" y="5405437"/>
              <a:ext cx="134227" cy="78867"/>
              <a:chOff x="2133447" y="5405437"/>
              <a:chExt cx="134227" cy="78867"/>
            </a:xfrm>
          </p:grpSpPr>
          <p:sp>
            <p:nvSpPr>
              <p:cNvPr id="556" name="Google Shape;556;p2"/>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57" name="Google Shape;557;p2"/>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58" name="Google Shape;558;p2"/>
            <p:cNvGrpSpPr/>
            <p:nvPr/>
          </p:nvGrpSpPr>
          <p:grpSpPr>
            <a:xfrm>
              <a:off x="2099467" y="5455729"/>
              <a:ext cx="202281" cy="99535"/>
              <a:chOff x="2099467" y="5455729"/>
              <a:chExt cx="202281" cy="99535"/>
            </a:xfrm>
          </p:grpSpPr>
          <p:sp>
            <p:nvSpPr>
              <p:cNvPr id="559" name="Google Shape;559;p2"/>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0" name="Google Shape;560;p2"/>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61" name="Google Shape;561;p2"/>
            <p:cNvGrpSpPr/>
            <p:nvPr/>
          </p:nvGrpSpPr>
          <p:grpSpPr>
            <a:xfrm>
              <a:off x="2273236" y="5521165"/>
              <a:ext cx="202596" cy="481393"/>
              <a:chOff x="2273236" y="5521165"/>
              <a:chExt cx="202596" cy="481393"/>
            </a:xfrm>
          </p:grpSpPr>
          <p:sp>
            <p:nvSpPr>
              <p:cNvPr id="562" name="Google Shape;562;p2"/>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3" name="Google Shape;563;p2"/>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64" name="Google Shape;564;p2"/>
            <p:cNvGrpSpPr/>
            <p:nvPr/>
          </p:nvGrpSpPr>
          <p:grpSpPr>
            <a:xfrm>
              <a:off x="2307373" y="5405437"/>
              <a:ext cx="134227" cy="78867"/>
              <a:chOff x="2307373" y="5405437"/>
              <a:chExt cx="134227" cy="78867"/>
            </a:xfrm>
          </p:grpSpPr>
          <p:sp>
            <p:nvSpPr>
              <p:cNvPr id="565" name="Google Shape;565;p2"/>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6" name="Google Shape;566;p2"/>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67" name="Google Shape;567;p2"/>
            <p:cNvGrpSpPr/>
            <p:nvPr/>
          </p:nvGrpSpPr>
          <p:grpSpPr>
            <a:xfrm>
              <a:off x="2273427" y="5455729"/>
              <a:ext cx="202310" cy="99535"/>
              <a:chOff x="2273427" y="5455729"/>
              <a:chExt cx="202310" cy="99535"/>
            </a:xfrm>
          </p:grpSpPr>
          <p:sp>
            <p:nvSpPr>
              <p:cNvPr id="568" name="Google Shape;568;p2"/>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9" name="Google Shape;569;p2"/>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70" name="Google Shape;570;p2"/>
            <p:cNvGrpSpPr/>
            <p:nvPr/>
          </p:nvGrpSpPr>
          <p:grpSpPr>
            <a:xfrm>
              <a:off x="1560766" y="5782817"/>
              <a:ext cx="928687" cy="481393"/>
              <a:chOff x="1560766" y="5782817"/>
              <a:chExt cx="928687" cy="481393"/>
            </a:xfrm>
          </p:grpSpPr>
          <p:sp>
            <p:nvSpPr>
              <p:cNvPr id="571" name="Google Shape;571;p2"/>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72" name="Google Shape;572;p2"/>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73" name="Google Shape;573;p2"/>
            <p:cNvGrpSpPr/>
            <p:nvPr/>
          </p:nvGrpSpPr>
          <p:grpSpPr>
            <a:xfrm>
              <a:off x="1724405" y="5870161"/>
              <a:ext cx="612267" cy="284988"/>
              <a:chOff x="1724405" y="5870161"/>
              <a:chExt cx="612267" cy="284988"/>
            </a:xfrm>
          </p:grpSpPr>
          <p:sp>
            <p:nvSpPr>
              <p:cNvPr id="574" name="Google Shape;574;p2"/>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75" name="Google Shape;575;p2"/>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576" name="Google Shape;576;p2"/>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Tree>
    <p:extLst>
      <p:ext uri="{BB962C8B-B14F-4D97-AF65-F5344CB8AC3E}">
        <p14:creationId xmlns:p14="http://schemas.microsoft.com/office/powerpoint/2010/main" val="4013549557"/>
      </p:ext>
    </p:extLst>
  </p:cSld>
  <p:clrMapOvr>
    <a:masterClrMapping/>
  </p:clrMapOvr>
  <p:timing>
    <p:tnLst>
      <p:par>
        <p:cTn id="1" dur="indefinite" restart="never" nodeType="tmRoot"/>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002 This bundle includes">
  <p:cSld name="002 This bundle includes">
    <p:spTree>
      <p:nvGrpSpPr>
        <p:cNvPr id="1" name="Shape 577"/>
        <p:cNvGrpSpPr/>
        <p:nvPr/>
      </p:nvGrpSpPr>
      <p:grpSpPr>
        <a:xfrm>
          <a:off x="0" y="0"/>
          <a:ext cx="0" cy="0"/>
          <a:chOff x="0" y="0"/>
          <a:chExt cx="0" cy="0"/>
        </a:xfrm>
      </p:grpSpPr>
      <p:sp>
        <p:nvSpPr>
          <p:cNvPr id="578" name="Google Shape;578;p3"/>
          <p:cNvSpPr/>
          <p:nvPr/>
        </p:nvSpPr>
        <p:spPr>
          <a:xfrm>
            <a:off x="562573" y="540000"/>
            <a:ext cx="11124351"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79" name="Google Shape;579;p3"/>
          <p:cNvSpPr/>
          <p:nvPr/>
        </p:nvSpPr>
        <p:spPr>
          <a:xfrm>
            <a:off x="537684" y="540000"/>
            <a:ext cx="11124351"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0" name="Google Shape;580;p3"/>
          <p:cNvSpPr/>
          <p:nvPr/>
        </p:nvSpPr>
        <p:spPr>
          <a:xfrm>
            <a:off x="727100" y="1866860"/>
            <a:ext cx="10737777" cy="428908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1" name="Google Shape;581;p3"/>
          <p:cNvSpPr txBox="1"/>
          <p:nvPr/>
        </p:nvSpPr>
        <p:spPr>
          <a:xfrm>
            <a:off x="1365025" y="584613"/>
            <a:ext cx="9842800" cy="141575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4000" b="1" i="0" u="none" strike="noStrike" kern="0" cap="none" spc="0" normalizeH="0" baseline="0" noProof="0">
                <a:ln>
                  <a:noFill/>
                </a:ln>
                <a:solidFill>
                  <a:srgbClr val="000000"/>
                </a:solidFill>
                <a:effectLst/>
                <a:uLnTx/>
                <a:uFillTx/>
                <a:latin typeface="Pompiere"/>
                <a:ea typeface="Pompiere"/>
                <a:cs typeface="Pompiere"/>
                <a:sym typeface="Pompiere"/>
              </a:rPr>
              <a:t>This bundle includes the following layouts:</a:t>
            </a:r>
            <a:endParaRPr kumimoji="0" sz="4000" b="1" i="0" u="none" strike="noStrike" kern="0" cap="none" spc="0" normalizeH="0" baseline="0" noProof="0">
              <a:ln>
                <a:noFill/>
              </a:ln>
              <a:solidFill>
                <a:srgbClr val="000000"/>
              </a:solidFill>
              <a:effectLst/>
              <a:uLnTx/>
              <a:uFillTx/>
              <a:latin typeface="Pompiere"/>
              <a:ea typeface="Pompiere"/>
              <a:cs typeface="Pompiere"/>
              <a:sym typeface="Pompiere"/>
            </a:endParaRPr>
          </a:p>
        </p:txBody>
      </p:sp>
      <p:sp>
        <p:nvSpPr>
          <p:cNvPr id="582" name="Google Shape;582;p3"/>
          <p:cNvSpPr txBox="1"/>
          <p:nvPr/>
        </p:nvSpPr>
        <p:spPr>
          <a:xfrm>
            <a:off x="1012650" y="2058067"/>
            <a:ext cx="9585600" cy="3326000"/>
          </a:xfrm>
          <a:prstGeom prst="rect">
            <a:avLst/>
          </a:prstGeom>
          <a:noFill/>
          <a:ln>
            <a:noFill/>
          </a:ln>
        </p:spPr>
        <p:txBody>
          <a:bodyPr spcFirstLastPara="1" wrap="square" lIns="91433" tIns="91433" rIns="91433" bIns="91433" anchor="t" anchorCtr="0">
            <a:noAutofit/>
          </a:bodyPr>
          <a:lstStyle/>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Frayer model</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Weekly planner</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Station rotation</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Choice board</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Bingo</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One, two, three and four blocks for analysis, comparisons and free writing</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Class debate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Parts of a story</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Collecting evidence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Cause and effect / Causes and consequences</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Hierarchy diagrams</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Bracket Challenge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Morning meeting template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583" name="Google Shape;583;p3"/>
          <p:cNvSpPr txBox="1"/>
          <p:nvPr/>
        </p:nvSpPr>
        <p:spPr>
          <a:xfrm>
            <a:off x="907833" y="5735050"/>
            <a:ext cx="10424000" cy="413000"/>
          </a:xfrm>
          <a:prstGeom prst="rect">
            <a:avLst/>
          </a:prstGeom>
          <a:noFill/>
          <a:ln>
            <a:noFill/>
          </a:ln>
        </p:spPr>
        <p:txBody>
          <a:bodyPr spcFirstLastPara="1" wrap="square" lIns="91433" tIns="91433" rIns="91433" bIns="91433" anchor="t" anchorCtr="0">
            <a:no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1000" b="0" i="0" u="none" strike="noStrike" kern="0" cap="none" spc="0" normalizeH="0" baseline="0" noProof="0">
                <a:ln>
                  <a:noFill/>
                </a:ln>
                <a:solidFill>
                  <a:srgbClr val="000000"/>
                </a:solidFill>
                <a:effectLst/>
                <a:uLnTx/>
                <a:uFillTx/>
                <a:latin typeface="Questrial"/>
                <a:ea typeface="Questrial"/>
                <a:cs typeface="Questrial"/>
                <a:sym typeface="Questrial"/>
              </a:rPr>
              <a:t>*Use them in PowerPoint or Google Slides. Or customize them, save them as JPEG and use them in Google Jamboard or Microsoft Whiteboard. - Or print them out if you prefer. - </a:t>
            </a:r>
            <a:endParaRPr kumimoji="0" sz="1000"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584" name="Google Shape;584;p3"/>
          <p:cNvSpPr/>
          <p:nvPr/>
        </p:nvSpPr>
        <p:spPr>
          <a:xfrm>
            <a:off x="10864800" y="1664367"/>
            <a:ext cx="841967" cy="749811"/>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5" name="Google Shape;585;p3"/>
          <p:cNvSpPr/>
          <p:nvPr/>
        </p:nvSpPr>
        <p:spPr>
          <a:xfrm flipH="1">
            <a:off x="498917" y="1664367"/>
            <a:ext cx="841967" cy="749811"/>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6" name="Google Shape;586;p3"/>
          <p:cNvSpPr/>
          <p:nvPr/>
        </p:nvSpPr>
        <p:spPr>
          <a:xfrm rot="10800000" flipH="1">
            <a:off x="10956375" y="554911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7" name="Google Shape;587;p3"/>
          <p:cNvSpPr/>
          <p:nvPr/>
        </p:nvSpPr>
        <p:spPr>
          <a:xfrm rot="10800000">
            <a:off x="590491" y="554911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408417919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003 Hierarchy diagram 01">
  <p:cSld name="003 Hierarchy diagram 01">
    <p:spTree>
      <p:nvGrpSpPr>
        <p:cNvPr id="1" name="Shape 588"/>
        <p:cNvGrpSpPr/>
        <p:nvPr/>
      </p:nvGrpSpPr>
      <p:grpSpPr>
        <a:xfrm>
          <a:off x="0" y="0"/>
          <a:ext cx="0" cy="0"/>
          <a:chOff x="0" y="0"/>
          <a:chExt cx="0" cy="0"/>
        </a:xfrm>
      </p:grpSpPr>
      <p:cxnSp>
        <p:nvCxnSpPr>
          <p:cNvPr id="589" name="Google Shape;589;p4"/>
          <p:cNvCxnSpPr/>
          <p:nvPr/>
        </p:nvCxnSpPr>
        <p:spPr>
          <a:xfrm>
            <a:off x="6089684" y="2075485"/>
            <a:ext cx="0" cy="984000"/>
          </a:xfrm>
          <a:prstGeom prst="straightConnector1">
            <a:avLst/>
          </a:prstGeom>
          <a:noFill/>
          <a:ln w="38100" cap="rnd" cmpd="sng">
            <a:solidFill>
              <a:schemeClr val="dk1"/>
            </a:solidFill>
            <a:prstDash val="solid"/>
            <a:round/>
            <a:headEnd type="none" w="med" len="med"/>
            <a:tailEnd type="none" w="med" len="med"/>
          </a:ln>
        </p:spPr>
      </p:cxnSp>
      <p:sp>
        <p:nvSpPr>
          <p:cNvPr id="590" name="Google Shape;590;p4"/>
          <p:cNvSpPr/>
          <p:nvPr/>
        </p:nvSpPr>
        <p:spPr>
          <a:xfrm>
            <a:off x="731634" y="2347100"/>
            <a:ext cx="10727050" cy="56796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cxnSp>
        <p:nvCxnSpPr>
          <p:cNvPr id="591" name="Google Shape;591;p4"/>
          <p:cNvCxnSpPr/>
          <p:nvPr/>
        </p:nvCxnSpPr>
        <p:spPr>
          <a:xfrm rot="10800000">
            <a:off x="10201293" y="3060268"/>
            <a:ext cx="0" cy="1246800"/>
          </a:xfrm>
          <a:prstGeom prst="straightConnector1">
            <a:avLst/>
          </a:prstGeom>
          <a:noFill/>
          <a:ln w="38100" cap="rnd" cmpd="sng">
            <a:solidFill>
              <a:schemeClr val="dk1"/>
            </a:solidFill>
            <a:prstDash val="solid"/>
            <a:round/>
            <a:headEnd type="none" w="med" len="med"/>
            <a:tailEnd type="none" w="med" len="med"/>
          </a:ln>
        </p:spPr>
      </p:cxnSp>
      <p:cxnSp>
        <p:nvCxnSpPr>
          <p:cNvPr id="592" name="Google Shape;592;p4"/>
          <p:cNvCxnSpPr/>
          <p:nvPr/>
        </p:nvCxnSpPr>
        <p:spPr>
          <a:xfrm rot="10800000">
            <a:off x="1990705" y="3076559"/>
            <a:ext cx="0" cy="1246800"/>
          </a:xfrm>
          <a:prstGeom prst="straightConnector1">
            <a:avLst/>
          </a:prstGeom>
          <a:noFill/>
          <a:ln w="38100" cap="rnd" cmpd="sng">
            <a:solidFill>
              <a:schemeClr val="dk1"/>
            </a:solidFill>
            <a:prstDash val="solid"/>
            <a:round/>
            <a:headEnd type="none" w="med" len="med"/>
            <a:tailEnd type="none" w="med" len="med"/>
          </a:ln>
        </p:spPr>
      </p:cxnSp>
      <p:cxnSp>
        <p:nvCxnSpPr>
          <p:cNvPr id="593" name="Google Shape;593;p4"/>
          <p:cNvCxnSpPr/>
          <p:nvPr/>
        </p:nvCxnSpPr>
        <p:spPr>
          <a:xfrm rot="10800000">
            <a:off x="4726045" y="3076559"/>
            <a:ext cx="0" cy="1246800"/>
          </a:xfrm>
          <a:prstGeom prst="straightConnector1">
            <a:avLst/>
          </a:prstGeom>
          <a:noFill/>
          <a:ln w="38100" cap="rnd" cmpd="sng">
            <a:solidFill>
              <a:schemeClr val="dk1"/>
            </a:solidFill>
            <a:prstDash val="solid"/>
            <a:round/>
            <a:headEnd type="none" w="med" len="med"/>
            <a:tailEnd type="none" w="med" len="med"/>
          </a:ln>
        </p:spPr>
      </p:cxnSp>
      <p:cxnSp>
        <p:nvCxnSpPr>
          <p:cNvPr id="594" name="Google Shape;594;p4"/>
          <p:cNvCxnSpPr/>
          <p:nvPr/>
        </p:nvCxnSpPr>
        <p:spPr>
          <a:xfrm rot="10800000">
            <a:off x="7465953" y="3076559"/>
            <a:ext cx="0" cy="1246800"/>
          </a:xfrm>
          <a:prstGeom prst="straightConnector1">
            <a:avLst/>
          </a:prstGeom>
          <a:noFill/>
          <a:ln w="38100" cap="rnd" cmpd="sng">
            <a:solidFill>
              <a:schemeClr val="dk1"/>
            </a:solidFill>
            <a:prstDash val="solid"/>
            <a:round/>
            <a:headEnd type="none" w="med" len="med"/>
            <a:tailEnd type="none" w="med" len="med"/>
          </a:ln>
        </p:spPr>
      </p:cxnSp>
      <p:sp>
        <p:nvSpPr>
          <p:cNvPr id="595" name="Google Shape;595;p4"/>
          <p:cNvSpPr/>
          <p:nvPr/>
        </p:nvSpPr>
        <p:spPr>
          <a:xfrm>
            <a:off x="731634" y="4232700"/>
            <a:ext cx="2519069" cy="216377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6" name="Google Shape;596;p4"/>
          <p:cNvSpPr/>
          <p:nvPr/>
        </p:nvSpPr>
        <p:spPr>
          <a:xfrm>
            <a:off x="3469458" y="4232700"/>
            <a:ext cx="2517281" cy="218210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7" name="Google Shape;597;p4"/>
          <p:cNvSpPr/>
          <p:nvPr/>
        </p:nvSpPr>
        <p:spPr>
          <a:xfrm>
            <a:off x="8941309" y="4232700"/>
            <a:ext cx="2517058" cy="220512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8" name="Google Shape;598;p4"/>
          <p:cNvSpPr/>
          <p:nvPr/>
        </p:nvSpPr>
        <p:spPr>
          <a:xfrm>
            <a:off x="6205495" y="4232700"/>
            <a:ext cx="2517058" cy="223104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cxnSp>
        <p:nvCxnSpPr>
          <p:cNvPr id="599" name="Google Shape;599;p4"/>
          <p:cNvCxnSpPr/>
          <p:nvPr/>
        </p:nvCxnSpPr>
        <p:spPr>
          <a:xfrm rot="10800000" flipH="1">
            <a:off x="1990706" y="3060332"/>
            <a:ext cx="8210600" cy="16200"/>
          </a:xfrm>
          <a:prstGeom prst="straightConnector1">
            <a:avLst/>
          </a:prstGeom>
          <a:noFill/>
          <a:ln w="38100" cap="rnd" cmpd="sng">
            <a:solidFill>
              <a:schemeClr val="dk1"/>
            </a:solidFill>
            <a:prstDash val="solid"/>
            <a:round/>
            <a:headEnd type="none" w="med" len="med"/>
            <a:tailEnd type="none" w="med" len="med"/>
          </a:ln>
        </p:spPr>
      </p:cxnSp>
      <p:sp>
        <p:nvSpPr>
          <p:cNvPr id="600" name="Google Shape;600;p4"/>
          <p:cNvSpPr/>
          <p:nvPr/>
        </p:nvSpPr>
        <p:spPr>
          <a:xfrm>
            <a:off x="731634" y="3250117"/>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4"/>
          <p:cNvSpPr/>
          <p:nvPr/>
        </p:nvSpPr>
        <p:spPr>
          <a:xfrm>
            <a:off x="3469150" y="3258734"/>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4"/>
          <p:cNvSpPr/>
          <p:nvPr/>
        </p:nvSpPr>
        <p:spPr>
          <a:xfrm>
            <a:off x="6204500" y="3258734"/>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4"/>
          <p:cNvSpPr/>
          <p:nvPr/>
        </p:nvSpPr>
        <p:spPr>
          <a:xfrm>
            <a:off x="8939850" y="3258734"/>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4"/>
          <p:cNvSpPr/>
          <p:nvPr/>
        </p:nvSpPr>
        <p:spPr>
          <a:xfrm>
            <a:off x="2297067" y="1566384"/>
            <a:ext cx="7671629" cy="56796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05" name="Google Shape;605;p4"/>
          <p:cNvGrpSpPr/>
          <p:nvPr/>
        </p:nvGrpSpPr>
        <p:grpSpPr>
          <a:xfrm>
            <a:off x="10459113" y="777732"/>
            <a:ext cx="923591" cy="1093445"/>
            <a:chOff x="15662019" y="7573647"/>
            <a:chExt cx="1385387" cy="1640167"/>
          </a:xfrm>
        </p:grpSpPr>
        <p:grpSp>
          <p:nvGrpSpPr>
            <p:cNvPr id="606" name="Google Shape;606;p4"/>
            <p:cNvGrpSpPr/>
            <p:nvPr/>
          </p:nvGrpSpPr>
          <p:grpSpPr>
            <a:xfrm>
              <a:off x="15662019" y="7580072"/>
              <a:ext cx="1385387" cy="1633742"/>
              <a:chOff x="4444301" y="5303307"/>
              <a:chExt cx="837446" cy="987573"/>
            </a:xfrm>
          </p:grpSpPr>
          <p:grpSp>
            <p:nvGrpSpPr>
              <p:cNvPr id="607" name="Google Shape;607;p4"/>
              <p:cNvGrpSpPr/>
              <p:nvPr/>
            </p:nvGrpSpPr>
            <p:grpSpPr>
              <a:xfrm>
                <a:off x="4447958" y="5864581"/>
                <a:ext cx="411276" cy="403725"/>
                <a:chOff x="4447958" y="5864581"/>
                <a:chExt cx="411276" cy="403725"/>
              </a:xfrm>
            </p:grpSpPr>
            <p:sp>
              <p:nvSpPr>
                <p:cNvPr id="608" name="Google Shape;608;p4"/>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09" name="Google Shape;609;p4"/>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0" name="Google Shape;610;p4"/>
              <p:cNvGrpSpPr/>
              <p:nvPr/>
            </p:nvGrpSpPr>
            <p:grpSpPr>
              <a:xfrm>
                <a:off x="4444301" y="6116630"/>
                <a:ext cx="191552" cy="174250"/>
                <a:chOff x="4444301" y="6116630"/>
                <a:chExt cx="191552" cy="174250"/>
              </a:xfrm>
            </p:grpSpPr>
            <p:sp>
              <p:nvSpPr>
                <p:cNvPr id="611" name="Google Shape;611;p4"/>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12" name="Google Shape;612;p4"/>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3" name="Google Shape;613;p4"/>
              <p:cNvGrpSpPr/>
              <p:nvPr/>
            </p:nvGrpSpPr>
            <p:grpSpPr>
              <a:xfrm>
                <a:off x="4462311" y="5636933"/>
                <a:ext cx="572525" cy="575651"/>
                <a:chOff x="4462311" y="5636933"/>
                <a:chExt cx="572525" cy="575651"/>
              </a:xfrm>
            </p:grpSpPr>
            <p:sp>
              <p:nvSpPr>
                <p:cNvPr id="614" name="Google Shape;614;p4"/>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15" name="Google Shape;615;p4"/>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6" name="Google Shape;616;p4"/>
              <p:cNvGrpSpPr/>
              <p:nvPr/>
            </p:nvGrpSpPr>
            <p:grpSpPr>
              <a:xfrm>
                <a:off x="4751814" y="5483009"/>
                <a:ext cx="402028" cy="354862"/>
                <a:chOff x="4751814" y="5483009"/>
                <a:chExt cx="402028" cy="354862"/>
              </a:xfrm>
            </p:grpSpPr>
            <p:sp>
              <p:nvSpPr>
                <p:cNvPr id="617" name="Google Shape;617;p4"/>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18" name="Google Shape;618;p4"/>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9" name="Google Shape;619;p4"/>
              <p:cNvGrpSpPr/>
              <p:nvPr/>
            </p:nvGrpSpPr>
            <p:grpSpPr>
              <a:xfrm>
                <a:off x="4865542" y="5303307"/>
                <a:ext cx="416205" cy="387402"/>
                <a:chOff x="4865542" y="5303307"/>
                <a:chExt cx="416205" cy="387402"/>
              </a:xfrm>
            </p:grpSpPr>
            <p:sp>
              <p:nvSpPr>
                <p:cNvPr id="620" name="Google Shape;620;p4"/>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1" name="Google Shape;621;p4"/>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22" name="Google Shape;622;p4"/>
              <p:cNvGrpSpPr/>
              <p:nvPr/>
            </p:nvGrpSpPr>
            <p:grpSpPr>
              <a:xfrm>
                <a:off x="4804248" y="5401592"/>
                <a:ext cx="421233" cy="357222"/>
                <a:chOff x="4804248" y="5401592"/>
                <a:chExt cx="421233" cy="357222"/>
              </a:xfrm>
            </p:grpSpPr>
            <p:sp>
              <p:nvSpPr>
                <p:cNvPr id="623" name="Google Shape;623;p4"/>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4" name="Google Shape;624;p4"/>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25" name="Google Shape;625;p4"/>
              <p:cNvGrpSpPr/>
              <p:nvPr/>
            </p:nvGrpSpPr>
            <p:grpSpPr>
              <a:xfrm>
                <a:off x="4680264" y="5562151"/>
                <a:ext cx="421201" cy="357254"/>
                <a:chOff x="4680264" y="5562151"/>
                <a:chExt cx="421201" cy="357254"/>
              </a:xfrm>
            </p:grpSpPr>
            <p:sp>
              <p:nvSpPr>
                <p:cNvPr id="626" name="Google Shape;626;p4"/>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7" name="Google Shape;627;p4"/>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28" name="Google Shape;628;p4"/>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29" name="Google Shape;629;p4"/>
              <p:cNvGrpSpPr/>
              <p:nvPr/>
            </p:nvGrpSpPr>
            <p:grpSpPr>
              <a:xfrm>
                <a:off x="4661227" y="5807423"/>
                <a:ext cx="195857" cy="208030"/>
                <a:chOff x="4661227" y="5807423"/>
                <a:chExt cx="195857" cy="208030"/>
              </a:xfrm>
            </p:grpSpPr>
            <p:sp>
              <p:nvSpPr>
                <p:cNvPr id="630" name="Google Shape;630;p4"/>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31" name="Google Shape;631;p4"/>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32" name="Google Shape;632;p4"/>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33" name="Google Shape;633;p4"/>
            <p:cNvGrpSpPr/>
            <p:nvPr/>
          </p:nvGrpSpPr>
          <p:grpSpPr>
            <a:xfrm>
              <a:off x="15662019" y="7573647"/>
              <a:ext cx="1385387" cy="1633742"/>
              <a:chOff x="4444301" y="5303307"/>
              <a:chExt cx="837446" cy="987573"/>
            </a:xfrm>
          </p:grpSpPr>
          <p:grpSp>
            <p:nvGrpSpPr>
              <p:cNvPr id="634" name="Google Shape;634;p4"/>
              <p:cNvGrpSpPr/>
              <p:nvPr/>
            </p:nvGrpSpPr>
            <p:grpSpPr>
              <a:xfrm>
                <a:off x="4447958" y="5864581"/>
                <a:ext cx="411276" cy="403725"/>
                <a:chOff x="4447958" y="5864581"/>
                <a:chExt cx="411276" cy="403725"/>
              </a:xfrm>
            </p:grpSpPr>
            <p:sp>
              <p:nvSpPr>
                <p:cNvPr id="635" name="Google Shape;635;p4"/>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36" name="Google Shape;636;p4"/>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37" name="Google Shape;637;p4"/>
              <p:cNvGrpSpPr/>
              <p:nvPr/>
            </p:nvGrpSpPr>
            <p:grpSpPr>
              <a:xfrm>
                <a:off x="4444301" y="6116630"/>
                <a:ext cx="191552" cy="174250"/>
                <a:chOff x="4444301" y="6116630"/>
                <a:chExt cx="191552" cy="174250"/>
              </a:xfrm>
            </p:grpSpPr>
            <p:sp>
              <p:nvSpPr>
                <p:cNvPr id="638" name="Google Shape;638;p4"/>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39" name="Google Shape;639;p4"/>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0" name="Google Shape;640;p4"/>
              <p:cNvGrpSpPr/>
              <p:nvPr/>
            </p:nvGrpSpPr>
            <p:grpSpPr>
              <a:xfrm>
                <a:off x="4462311" y="5636933"/>
                <a:ext cx="572525" cy="575651"/>
                <a:chOff x="4462311" y="5636933"/>
                <a:chExt cx="572525" cy="575651"/>
              </a:xfrm>
            </p:grpSpPr>
            <p:sp>
              <p:nvSpPr>
                <p:cNvPr id="641" name="Google Shape;641;p4"/>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42" name="Google Shape;642;p4"/>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3" name="Google Shape;643;p4"/>
              <p:cNvGrpSpPr/>
              <p:nvPr/>
            </p:nvGrpSpPr>
            <p:grpSpPr>
              <a:xfrm>
                <a:off x="4751814" y="5483009"/>
                <a:ext cx="402028" cy="354862"/>
                <a:chOff x="4751814" y="5483009"/>
                <a:chExt cx="402028" cy="354862"/>
              </a:xfrm>
            </p:grpSpPr>
            <p:sp>
              <p:nvSpPr>
                <p:cNvPr id="644" name="Google Shape;644;p4"/>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45" name="Google Shape;645;p4"/>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6" name="Google Shape;646;p4"/>
              <p:cNvGrpSpPr/>
              <p:nvPr/>
            </p:nvGrpSpPr>
            <p:grpSpPr>
              <a:xfrm>
                <a:off x="4865542" y="5303307"/>
                <a:ext cx="416205" cy="387402"/>
                <a:chOff x="4865542" y="5303307"/>
                <a:chExt cx="416205" cy="387402"/>
              </a:xfrm>
            </p:grpSpPr>
            <p:sp>
              <p:nvSpPr>
                <p:cNvPr id="647" name="Google Shape;647;p4"/>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48" name="Google Shape;648;p4"/>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9" name="Google Shape;649;p4"/>
              <p:cNvGrpSpPr/>
              <p:nvPr/>
            </p:nvGrpSpPr>
            <p:grpSpPr>
              <a:xfrm>
                <a:off x="4804248" y="5401592"/>
                <a:ext cx="421233" cy="357222"/>
                <a:chOff x="4804248" y="5401592"/>
                <a:chExt cx="421233" cy="357222"/>
              </a:xfrm>
            </p:grpSpPr>
            <p:sp>
              <p:nvSpPr>
                <p:cNvPr id="650" name="Google Shape;650;p4"/>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1" name="Google Shape;651;p4"/>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52" name="Google Shape;652;p4"/>
              <p:cNvGrpSpPr/>
              <p:nvPr/>
            </p:nvGrpSpPr>
            <p:grpSpPr>
              <a:xfrm>
                <a:off x="4680264" y="5562151"/>
                <a:ext cx="421201" cy="357254"/>
                <a:chOff x="4680264" y="5562151"/>
                <a:chExt cx="421201" cy="357254"/>
              </a:xfrm>
            </p:grpSpPr>
            <p:sp>
              <p:nvSpPr>
                <p:cNvPr id="653" name="Google Shape;653;p4"/>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4" name="Google Shape;654;p4"/>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55" name="Google Shape;655;p4"/>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56" name="Google Shape;656;p4"/>
              <p:cNvGrpSpPr/>
              <p:nvPr/>
            </p:nvGrpSpPr>
            <p:grpSpPr>
              <a:xfrm>
                <a:off x="4661227" y="5807423"/>
                <a:ext cx="195857" cy="208030"/>
                <a:chOff x="4661227" y="5807423"/>
                <a:chExt cx="195857" cy="208030"/>
              </a:xfrm>
            </p:grpSpPr>
            <p:sp>
              <p:nvSpPr>
                <p:cNvPr id="657" name="Google Shape;657;p4"/>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8" name="Google Shape;658;p4"/>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59" name="Google Shape;659;p4"/>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660" name="Google Shape;660;p4"/>
          <p:cNvGrpSpPr/>
          <p:nvPr/>
        </p:nvGrpSpPr>
        <p:grpSpPr>
          <a:xfrm rot="7022808">
            <a:off x="592914" y="600420"/>
            <a:ext cx="1107941" cy="1215421"/>
            <a:chOff x="848858" y="802503"/>
            <a:chExt cx="1661977" cy="1823204"/>
          </a:xfrm>
        </p:grpSpPr>
        <p:grpSp>
          <p:nvGrpSpPr>
            <p:cNvPr id="661" name="Google Shape;661;p4"/>
            <p:cNvGrpSpPr/>
            <p:nvPr/>
          </p:nvGrpSpPr>
          <p:grpSpPr>
            <a:xfrm rot="1662196">
              <a:off x="1130426" y="972965"/>
              <a:ext cx="1098840" cy="1482279"/>
              <a:chOff x="8283797" y="2441867"/>
              <a:chExt cx="597407" cy="805871"/>
            </a:xfrm>
          </p:grpSpPr>
          <p:grpSp>
            <p:nvGrpSpPr>
              <p:cNvPr id="662" name="Google Shape;662;p4"/>
              <p:cNvGrpSpPr/>
              <p:nvPr/>
            </p:nvGrpSpPr>
            <p:grpSpPr>
              <a:xfrm>
                <a:off x="8284787" y="2441867"/>
                <a:ext cx="419765" cy="628420"/>
                <a:chOff x="8284787" y="2441867"/>
                <a:chExt cx="419765" cy="628420"/>
              </a:xfrm>
            </p:grpSpPr>
            <p:sp>
              <p:nvSpPr>
                <p:cNvPr id="663" name="Google Shape;663;p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64" name="Google Shape;664;p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65" name="Google Shape;665;p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66" name="Google Shape;666;p4"/>
              <p:cNvGrpSpPr/>
              <p:nvPr/>
            </p:nvGrpSpPr>
            <p:grpSpPr>
              <a:xfrm>
                <a:off x="8460611" y="2441867"/>
                <a:ext cx="419676" cy="628420"/>
                <a:chOff x="8460611" y="2441867"/>
                <a:chExt cx="419676" cy="628420"/>
              </a:xfrm>
            </p:grpSpPr>
            <p:sp>
              <p:nvSpPr>
                <p:cNvPr id="667" name="Google Shape;667;p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68" name="Google Shape;668;p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69" name="Google Shape;669;p4"/>
              <p:cNvGrpSpPr/>
              <p:nvPr/>
            </p:nvGrpSpPr>
            <p:grpSpPr>
              <a:xfrm>
                <a:off x="8283797" y="2970942"/>
                <a:ext cx="597407" cy="276796"/>
                <a:chOff x="8283797" y="2970942"/>
                <a:chExt cx="597407" cy="276796"/>
              </a:xfrm>
            </p:grpSpPr>
            <p:grpSp>
              <p:nvGrpSpPr>
                <p:cNvPr id="670" name="Google Shape;670;p4"/>
                <p:cNvGrpSpPr/>
                <p:nvPr/>
              </p:nvGrpSpPr>
              <p:grpSpPr>
                <a:xfrm>
                  <a:off x="8283797" y="2970942"/>
                  <a:ext cx="276796" cy="276796"/>
                  <a:chOff x="8283797" y="2970942"/>
                  <a:chExt cx="276796" cy="276796"/>
                </a:xfrm>
              </p:grpSpPr>
              <p:sp>
                <p:nvSpPr>
                  <p:cNvPr id="671" name="Google Shape;671;p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72" name="Google Shape;672;p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73" name="Google Shape;673;p4"/>
                <p:cNvGrpSpPr/>
                <p:nvPr/>
              </p:nvGrpSpPr>
              <p:grpSpPr>
                <a:xfrm>
                  <a:off x="8604408" y="2970942"/>
                  <a:ext cx="276796" cy="276796"/>
                  <a:chOff x="8604408" y="2970942"/>
                  <a:chExt cx="276796" cy="276796"/>
                </a:xfrm>
              </p:grpSpPr>
              <p:sp>
                <p:nvSpPr>
                  <p:cNvPr id="674" name="Google Shape;674;p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75" name="Google Shape;675;p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676" name="Google Shape;676;p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77" name="Google Shape;677;p4"/>
            <p:cNvGrpSpPr/>
            <p:nvPr/>
          </p:nvGrpSpPr>
          <p:grpSpPr>
            <a:xfrm rot="1662196">
              <a:off x="1130426" y="972965"/>
              <a:ext cx="1098840" cy="1482279"/>
              <a:chOff x="8283797" y="2441867"/>
              <a:chExt cx="597407" cy="805871"/>
            </a:xfrm>
          </p:grpSpPr>
          <p:grpSp>
            <p:nvGrpSpPr>
              <p:cNvPr id="678" name="Google Shape;678;p4"/>
              <p:cNvGrpSpPr/>
              <p:nvPr/>
            </p:nvGrpSpPr>
            <p:grpSpPr>
              <a:xfrm>
                <a:off x="8284787" y="2441867"/>
                <a:ext cx="419765" cy="628420"/>
                <a:chOff x="8284787" y="2441867"/>
                <a:chExt cx="419765" cy="628420"/>
              </a:xfrm>
            </p:grpSpPr>
            <p:sp>
              <p:nvSpPr>
                <p:cNvPr id="679" name="Google Shape;679;p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0" name="Google Shape;680;p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81" name="Google Shape;681;p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82" name="Google Shape;682;p4"/>
              <p:cNvGrpSpPr/>
              <p:nvPr/>
            </p:nvGrpSpPr>
            <p:grpSpPr>
              <a:xfrm>
                <a:off x="8460611" y="2441867"/>
                <a:ext cx="419676" cy="628420"/>
                <a:chOff x="8460611" y="2441867"/>
                <a:chExt cx="419676" cy="628420"/>
              </a:xfrm>
            </p:grpSpPr>
            <p:sp>
              <p:nvSpPr>
                <p:cNvPr id="683" name="Google Shape;683;p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4" name="Google Shape;684;p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85" name="Google Shape;685;p4"/>
              <p:cNvGrpSpPr/>
              <p:nvPr/>
            </p:nvGrpSpPr>
            <p:grpSpPr>
              <a:xfrm>
                <a:off x="8283797" y="2970942"/>
                <a:ext cx="597407" cy="276796"/>
                <a:chOff x="8283797" y="2970942"/>
                <a:chExt cx="597407" cy="276796"/>
              </a:xfrm>
            </p:grpSpPr>
            <p:grpSp>
              <p:nvGrpSpPr>
                <p:cNvPr id="686" name="Google Shape;686;p4"/>
                <p:cNvGrpSpPr/>
                <p:nvPr/>
              </p:nvGrpSpPr>
              <p:grpSpPr>
                <a:xfrm>
                  <a:off x="8283797" y="2970942"/>
                  <a:ext cx="276796" cy="276796"/>
                  <a:chOff x="8283797" y="2970942"/>
                  <a:chExt cx="276796" cy="276796"/>
                </a:xfrm>
              </p:grpSpPr>
              <p:sp>
                <p:nvSpPr>
                  <p:cNvPr id="687" name="Google Shape;687;p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8" name="Google Shape;688;p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89" name="Google Shape;689;p4"/>
                <p:cNvGrpSpPr/>
                <p:nvPr/>
              </p:nvGrpSpPr>
              <p:grpSpPr>
                <a:xfrm>
                  <a:off x="8604408" y="2970942"/>
                  <a:ext cx="276796" cy="276796"/>
                  <a:chOff x="8604408" y="2970942"/>
                  <a:chExt cx="276796" cy="276796"/>
                </a:xfrm>
              </p:grpSpPr>
              <p:sp>
                <p:nvSpPr>
                  <p:cNvPr id="690" name="Google Shape;690;p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91" name="Google Shape;691;p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692" name="Google Shape;692;p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91828946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004 Hierarchy diagram 02">
  <p:cSld name="004 Hierarchy diagram 02">
    <p:spTree>
      <p:nvGrpSpPr>
        <p:cNvPr id="1" name="Shape 693"/>
        <p:cNvGrpSpPr/>
        <p:nvPr/>
      </p:nvGrpSpPr>
      <p:grpSpPr>
        <a:xfrm>
          <a:off x="0" y="0"/>
          <a:ext cx="0" cy="0"/>
          <a:chOff x="0" y="0"/>
          <a:chExt cx="0" cy="0"/>
        </a:xfrm>
      </p:grpSpPr>
      <p:cxnSp>
        <p:nvCxnSpPr>
          <p:cNvPr id="694" name="Google Shape;694;p5"/>
          <p:cNvCxnSpPr/>
          <p:nvPr/>
        </p:nvCxnSpPr>
        <p:spPr>
          <a:xfrm rot="10800000">
            <a:off x="2491925" y="2537669"/>
            <a:ext cx="0" cy="3220400"/>
          </a:xfrm>
          <a:prstGeom prst="straightConnector1">
            <a:avLst/>
          </a:prstGeom>
          <a:noFill/>
          <a:ln w="38100" cap="rnd" cmpd="sng">
            <a:solidFill>
              <a:schemeClr val="dk1"/>
            </a:solidFill>
            <a:prstDash val="solid"/>
            <a:round/>
            <a:headEnd type="none" w="med" len="med"/>
            <a:tailEnd type="none" w="med" len="med"/>
          </a:ln>
        </p:spPr>
      </p:cxnSp>
      <p:sp>
        <p:nvSpPr>
          <p:cNvPr id="695" name="Google Shape;695;p5"/>
          <p:cNvSpPr/>
          <p:nvPr/>
        </p:nvSpPr>
        <p:spPr>
          <a:xfrm>
            <a:off x="812284" y="2691567"/>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5"/>
          <p:cNvSpPr/>
          <p:nvPr/>
        </p:nvSpPr>
        <p:spPr>
          <a:xfrm>
            <a:off x="812284" y="4179109"/>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5"/>
          <p:cNvSpPr/>
          <p:nvPr/>
        </p:nvSpPr>
        <p:spPr>
          <a:xfrm>
            <a:off x="812284" y="4912626"/>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5"/>
          <p:cNvSpPr/>
          <p:nvPr/>
        </p:nvSpPr>
        <p:spPr>
          <a:xfrm>
            <a:off x="812284" y="5646143"/>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cxnSp>
        <p:nvCxnSpPr>
          <p:cNvPr id="699" name="Google Shape;699;p5"/>
          <p:cNvCxnSpPr/>
          <p:nvPr/>
        </p:nvCxnSpPr>
        <p:spPr>
          <a:xfrm rot="10800000">
            <a:off x="9708276" y="2537669"/>
            <a:ext cx="0" cy="3220400"/>
          </a:xfrm>
          <a:prstGeom prst="straightConnector1">
            <a:avLst/>
          </a:prstGeom>
          <a:noFill/>
          <a:ln w="38100" cap="rnd" cmpd="sng">
            <a:solidFill>
              <a:schemeClr val="dk1"/>
            </a:solidFill>
            <a:prstDash val="solid"/>
            <a:round/>
            <a:headEnd type="none" w="med" len="med"/>
            <a:tailEnd type="none" w="med" len="med"/>
          </a:ln>
        </p:spPr>
      </p:cxnSp>
      <p:cxnSp>
        <p:nvCxnSpPr>
          <p:cNvPr id="700" name="Google Shape;700;p5"/>
          <p:cNvCxnSpPr>
            <a:endCxn id="701" idx="0"/>
          </p:cNvCxnSpPr>
          <p:nvPr/>
        </p:nvCxnSpPr>
        <p:spPr>
          <a:xfrm>
            <a:off x="6087999" y="2183838"/>
            <a:ext cx="8000" cy="3464000"/>
          </a:xfrm>
          <a:prstGeom prst="straightConnector1">
            <a:avLst/>
          </a:prstGeom>
          <a:noFill/>
          <a:ln w="38100" cap="rnd" cmpd="sng">
            <a:solidFill>
              <a:schemeClr val="dk1"/>
            </a:solidFill>
            <a:prstDash val="solid"/>
            <a:round/>
            <a:headEnd type="none" w="med" len="med"/>
            <a:tailEnd type="none" w="med" len="med"/>
          </a:ln>
        </p:spPr>
      </p:cxnSp>
      <p:cxnSp>
        <p:nvCxnSpPr>
          <p:cNvPr id="702" name="Google Shape;702;p5"/>
          <p:cNvCxnSpPr/>
          <p:nvPr/>
        </p:nvCxnSpPr>
        <p:spPr>
          <a:xfrm>
            <a:off x="2504582" y="2537803"/>
            <a:ext cx="7197800" cy="0"/>
          </a:xfrm>
          <a:prstGeom prst="straightConnector1">
            <a:avLst/>
          </a:prstGeom>
          <a:noFill/>
          <a:ln w="38100" cap="rnd" cmpd="sng">
            <a:solidFill>
              <a:schemeClr val="dk1"/>
            </a:solidFill>
            <a:prstDash val="solid"/>
            <a:round/>
            <a:headEnd type="none" w="med" len="med"/>
            <a:tailEnd type="none" w="med" len="med"/>
          </a:ln>
        </p:spPr>
      </p:cxnSp>
      <p:sp>
        <p:nvSpPr>
          <p:cNvPr id="703" name="Google Shape;703;p5"/>
          <p:cNvSpPr/>
          <p:nvPr/>
        </p:nvSpPr>
        <p:spPr>
          <a:xfrm>
            <a:off x="815517" y="3435334"/>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5"/>
          <p:cNvSpPr/>
          <p:nvPr/>
        </p:nvSpPr>
        <p:spPr>
          <a:xfrm>
            <a:off x="4435017" y="2701826"/>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5"/>
          <p:cNvSpPr/>
          <p:nvPr/>
        </p:nvSpPr>
        <p:spPr>
          <a:xfrm>
            <a:off x="4435017" y="4189367"/>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5"/>
          <p:cNvSpPr/>
          <p:nvPr/>
        </p:nvSpPr>
        <p:spPr>
          <a:xfrm>
            <a:off x="4435017" y="4922884"/>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5"/>
          <p:cNvSpPr/>
          <p:nvPr/>
        </p:nvSpPr>
        <p:spPr>
          <a:xfrm>
            <a:off x="4435017" y="5656401"/>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5"/>
          <p:cNvSpPr/>
          <p:nvPr/>
        </p:nvSpPr>
        <p:spPr>
          <a:xfrm>
            <a:off x="4438250" y="3445593"/>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5"/>
          <p:cNvSpPr/>
          <p:nvPr/>
        </p:nvSpPr>
        <p:spPr>
          <a:xfrm>
            <a:off x="8060984" y="2712076"/>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5"/>
          <p:cNvSpPr/>
          <p:nvPr/>
        </p:nvSpPr>
        <p:spPr>
          <a:xfrm>
            <a:off x="8060984" y="4199617"/>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5"/>
          <p:cNvSpPr/>
          <p:nvPr/>
        </p:nvSpPr>
        <p:spPr>
          <a:xfrm>
            <a:off x="8060984" y="4933134"/>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5"/>
          <p:cNvSpPr/>
          <p:nvPr/>
        </p:nvSpPr>
        <p:spPr>
          <a:xfrm>
            <a:off x="8060984" y="5666651"/>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3" name="Google Shape;713;p5"/>
          <p:cNvSpPr/>
          <p:nvPr/>
        </p:nvSpPr>
        <p:spPr>
          <a:xfrm>
            <a:off x="8064217" y="3455843"/>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4" name="Google Shape;714;p5"/>
          <p:cNvSpPr/>
          <p:nvPr/>
        </p:nvSpPr>
        <p:spPr>
          <a:xfrm>
            <a:off x="2297067" y="1718783"/>
            <a:ext cx="7671629" cy="56796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15" name="Google Shape;715;p5"/>
          <p:cNvGrpSpPr/>
          <p:nvPr/>
        </p:nvGrpSpPr>
        <p:grpSpPr>
          <a:xfrm>
            <a:off x="10444757" y="671160"/>
            <a:ext cx="1107989" cy="1293341"/>
            <a:chOff x="15073538" y="4274109"/>
            <a:chExt cx="1477581" cy="1724761"/>
          </a:xfrm>
        </p:grpSpPr>
        <p:grpSp>
          <p:nvGrpSpPr>
            <p:cNvPr id="716" name="Google Shape;716;p5"/>
            <p:cNvGrpSpPr/>
            <p:nvPr/>
          </p:nvGrpSpPr>
          <p:grpSpPr>
            <a:xfrm>
              <a:off x="15073538" y="4288134"/>
              <a:ext cx="1477581" cy="1710736"/>
              <a:chOff x="8390004" y="456115"/>
              <a:chExt cx="904162" cy="1046834"/>
            </a:xfrm>
          </p:grpSpPr>
          <p:grpSp>
            <p:nvGrpSpPr>
              <p:cNvPr id="717" name="Google Shape;717;p5"/>
              <p:cNvGrpSpPr/>
              <p:nvPr/>
            </p:nvGrpSpPr>
            <p:grpSpPr>
              <a:xfrm>
                <a:off x="8390004" y="1344626"/>
                <a:ext cx="193429" cy="158323"/>
                <a:chOff x="8390004" y="1344626"/>
                <a:chExt cx="193429" cy="158323"/>
              </a:xfrm>
            </p:grpSpPr>
            <p:sp>
              <p:nvSpPr>
                <p:cNvPr id="718" name="Google Shape;718;p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19" name="Google Shape;719;p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20" name="Google Shape;720;p5"/>
              <p:cNvGrpSpPr/>
              <p:nvPr/>
            </p:nvGrpSpPr>
            <p:grpSpPr>
              <a:xfrm>
                <a:off x="8437418" y="1249718"/>
                <a:ext cx="235873" cy="221893"/>
                <a:chOff x="8437418" y="1249718"/>
                <a:chExt cx="235873" cy="221893"/>
              </a:xfrm>
            </p:grpSpPr>
            <p:sp>
              <p:nvSpPr>
                <p:cNvPr id="721" name="Google Shape;721;p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22" name="Google Shape;722;p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23" name="Google Shape;723;p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24" name="Google Shape;724;p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25" name="Google Shape;725;p5"/>
              <p:cNvGrpSpPr/>
              <p:nvPr/>
            </p:nvGrpSpPr>
            <p:grpSpPr>
              <a:xfrm>
                <a:off x="8433011" y="1095392"/>
                <a:ext cx="388579" cy="353169"/>
                <a:chOff x="8433011" y="1095392"/>
                <a:chExt cx="388579" cy="353169"/>
              </a:xfrm>
            </p:grpSpPr>
            <p:sp>
              <p:nvSpPr>
                <p:cNvPr id="726" name="Google Shape;726;p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27" name="Google Shape;727;p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28" name="Google Shape;728;p5"/>
              <p:cNvGrpSpPr/>
              <p:nvPr/>
            </p:nvGrpSpPr>
            <p:grpSpPr>
              <a:xfrm>
                <a:off x="8457991" y="456115"/>
                <a:ext cx="836175" cy="922341"/>
                <a:chOff x="8457991" y="456115"/>
                <a:chExt cx="836175" cy="922341"/>
              </a:xfrm>
            </p:grpSpPr>
            <p:sp>
              <p:nvSpPr>
                <p:cNvPr id="729" name="Google Shape;729;p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0" name="Google Shape;730;p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31" name="Google Shape;731;p5"/>
              <p:cNvGrpSpPr/>
              <p:nvPr/>
            </p:nvGrpSpPr>
            <p:grpSpPr>
              <a:xfrm>
                <a:off x="9017765" y="1062485"/>
                <a:ext cx="43394" cy="51843"/>
                <a:chOff x="9017765" y="1062485"/>
                <a:chExt cx="43394" cy="51843"/>
              </a:xfrm>
            </p:grpSpPr>
            <p:sp>
              <p:nvSpPr>
                <p:cNvPr id="732" name="Google Shape;732;p5"/>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3" name="Google Shape;733;p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34" name="Google Shape;734;p5"/>
              <p:cNvGrpSpPr/>
              <p:nvPr/>
            </p:nvGrpSpPr>
            <p:grpSpPr>
              <a:xfrm>
                <a:off x="8715085" y="603328"/>
                <a:ext cx="436817" cy="522335"/>
                <a:chOff x="8715085" y="603328"/>
                <a:chExt cx="436817" cy="522335"/>
              </a:xfrm>
            </p:grpSpPr>
            <p:sp>
              <p:nvSpPr>
                <p:cNvPr id="735" name="Google Shape;735;p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6" name="Google Shape;736;p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37" name="Google Shape;737;p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8" name="Google Shape;738;p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9" name="Google Shape;739;p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40" name="Google Shape;740;p5"/>
            <p:cNvGrpSpPr/>
            <p:nvPr/>
          </p:nvGrpSpPr>
          <p:grpSpPr>
            <a:xfrm>
              <a:off x="15073538" y="4274109"/>
              <a:ext cx="1477581" cy="1710736"/>
              <a:chOff x="8390004" y="456115"/>
              <a:chExt cx="904162" cy="1046834"/>
            </a:xfrm>
          </p:grpSpPr>
          <p:grpSp>
            <p:nvGrpSpPr>
              <p:cNvPr id="741" name="Google Shape;741;p5"/>
              <p:cNvGrpSpPr/>
              <p:nvPr/>
            </p:nvGrpSpPr>
            <p:grpSpPr>
              <a:xfrm>
                <a:off x="8390004" y="1344626"/>
                <a:ext cx="193429" cy="158323"/>
                <a:chOff x="8390004" y="1344626"/>
                <a:chExt cx="193429" cy="158323"/>
              </a:xfrm>
            </p:grpSpPr>
            <p:sp>
              <p:nvSpPr>
                <p:cNvPr id="742" name="Google Shape;742;p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3" name="Google Shape;743;p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44" name="Google Shape;744;p5"/>
              <p:cNvGrpSpPr/>
              <p:nvPr/>
            </p:nvGrpSpPr>
            <p:grpSpPr>
              <a:xfrm>
                <a:off x="8437418" y="1249718"/>
                <a:ext cx="235873" cy="221893"/>
                <a:chOff x="8437418" y="1249718"/>
                <a:chExt cx="235873" cy="221893"/>
              </a:xfrm>
            </p:grpSpPr>
            <p:sp>
              <p:nvSpPr>
                <p:cNvPr id="745" name="Google Shape;745;p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6" name="Google Shape;746;p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47" name="Google Shape;747;p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8" name="Google Shape;748;p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49" name="Google Shape;749;p5"/>
              <p:cNvGrpSpPr/>
              <p:nvPr/>
            </p:nvGrpSpPr>
            <p:grpSpPr>
              <a:xfrm>
                <a:off x="8433011" y="1095392"/>
                <a:ext cx="388579" cy="353169"/>
                <a:chOff x="8433011" y="1095392"/>
                <a:chExt cx="388579" cy="353169"/>
              </a:xfrm>
            </p:grpSpPr>
            <p:sp>
              <p:nvSpPr>
                <p:cNvPr id="750" name="Google Shape;750;p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51" name="Google Shape;751;p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2" name="Google Shape;752;p5"/>
              <p:cNvGrpSpPr/>
              <p:nvPr/>
            </p:nvGrpSpPr>
            <p:grpSpPr>
              <a:xfrm>
                <a:off x="8457991" y="456115"/>
                <a:ext cx="836175" cy="922341"/>
                <a:chOff x="8457991" y="456115"/>
                <a:chExt cx="836175" cy="922341"/>
              </a:xfrm>
            </p:grpSpPr>
            <p:sp>
              <p:nvSpPr>
                <p:cNvPr id="753" name="Google Shape;753;p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54" name="Google Shape;754;p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5" name="Google Shape;755;p5"/>
              <p:cNvGrpSpPr/>
              <p:nvPr/>
            </p:nvGrpSpPr>
            <p:grpSpPr>
              <a:xfrm>
                <a:off x="9017765" y="1062485"/>
                <a:ext cx="43394" cy="51843"/>
                <a:chOff x="9017765" y="1062485"/>
                <a:chExt cx="43394" cy="51843"/>
              </a:xfrm>
            </p:grpSpPr>
            <p:sp>
              <p:nvSpPr>
                <p:cNvPr id="756" name="Google Shape;756;p5"/>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57" name="Google Shape;757;p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8" name="Google Shape;758;p5"/>
              <p:cNvGrpSpPr/>
              <p:nvPr/>
            </p:nvGrpSpPr>
            <p:grpSpPr>
              <a:xfrm>
                <a:off x="8715085" y="603328"/>
                <a:ext cx="436817" cy="522335"/>
                <a:chOff x="8715085" y="603328"/>
                <a:chExt cx="436817" cy="522335"/>
              </a:xfrm>
            </p:grpSpPr>
            <p:sp>
              <p:nvSpPr>
                <p:cNvPr id="759" name="Google Shape;759;p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0" name="Google Shape;760;p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61" name="Google Shape;761;p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2" name="Google Shape;762;p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3" name="Google Shape;763;p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764" name="Google Shape;764;p5"/>
          <p:cNvGrpSpPr/>
          <p:nvPr/>
        </p:nvGrpSpPr>
        <p:grpSpPr>
          <a:xfrm rot="7732976">
            <a:off x="646335" y="543220"/>
            <a:ext cx="1319737" cy="1447763"/>
            <a:chOff x="848858" y="802503"/>
            <a:chExt cx="1661977" cy="1823204"/>
          </a:xfrm>
        </p:grpSpPr>
        <p:grpSp>
          <p:nvGrpSpPr>
            <p:cNvPr id="765" name="Google Shape;765;p5"/>
            <p:cNvGrpSpPr/>
            <p:nvPr/>
          </p:nvGrpSpPr>
          <p:grpSpPr>
            <a:xfrm rot="1662196">
              <a:off x="1130426" y="972965"/>
              <a:ext cx="1098840" cy="1482279"/>
              <a:chOff x="8283797" y="2441867"/>
              <a:chExt cx="597407" cy="805871"/>
            </a:xfrm>
          </p:grpSpPr>
          <p:grpSp>
            <p:nvGrpSpPr>
              <p:cNvPr id="766" name="Google Shape;766;p5"/>
              <p:cNvGrpSpPr/>
              <p:nvPr/>
            </p:nvGrpSpPr>
            <p:grpSpPr>
              <a:xfrm>
                <a:off x="8284787" y="2441867"/>
                <a:ext cx="419765" cy="628420"/>
                <a:chOff x="8284787" y="2441867"/>
                <a:chExt cx="419765" cy="628420"/>
              </a:xfrm>
            </p:grpSpPr>
            <p:sp>
              <p:nvSpPr>
                <p:cNvPr id="767" name="Google Shape;767;p5"/>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8" name="Google Shape;768;p5"/>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69" name="Google Shape;769;p5"/>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70" name="Google Shape;770;p5"/>
              <p:cNvGrpSpPr/>
              <p:nvPr/>
            </p:nvGrpSpPr>
            <p:grpSpPr>
              <a:xfrm>
                <a:off x="8460611" y="2441867"/>
                <a:ext cx="419676" cy="628420"/>
                <a:chOff x="8460611" y="2441867"/>
                <a:chExt cx="419676" cy="628420"/>
              </a:xfrm>
            </p:grpSpPr>
            <p:sp>
              <p:nvSpPr>
                <p:cNvPr id="771" name="Google Shape;771;p5"/>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2" name="Google Shape;772;p5"/>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73" name="Google Shape;773;p5"/>
              <p:cNvGrpSpPr/>
              <p:nvPr/>
            </p:nvGrpSpPr>
            <p:grpSpPr>
              <a:xfrm>
                <a:off x="8283797" y="2970942"/>
                <a:ext cx="597407" cy="276796"/>
                <a:chOff x="8283797" y="2970942"/>
                <a:chExt cx="597407" cy="276796"/>
              </a:xfrm>
            </p:grpSpPr>
            <p:grpSp>
              <p:nvGrpSpPr>
                <p:cNvPr id="774" name="Google Shape;774;p5"/>
                <p:cNvGrpSpPr/>
                <p:nvPr/>
              </p:nvGrpSpPr>
              <p:grpSpPr>
                <a:xfrm>
                  <a:off x="8283797" y="2970942"/>
                  <a:ext cx="276796" cy="276796"/>
                  <a:chOff x="8283797" y="2970942"/>
                  <a:chExt cx="276796" cy="276796"/>
                </a:xfrm>
              </p:grpSpPr>
              <p:sp>
                <p:nvSpPr>
                  <p:cNvPr id="775" name="Google Shape;775;p5"/>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6" name="Google Shape;776;p5"/>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77" name="Google Shape;777;p5"/>
                <p:cNvGrpSpPr/>
                <p:nvPr/>
              </p:nvGrpSpPr>
              <p:grpSpPr>
                <a:xfrm>
                  <a:off x="8604408" y="2970942"/>
                  <a:ext cx="276796" cy="276796"/>
                  <a:chOff x="8604408" y="2970942"/>
                  <a:chExt cx="276796" cy="276796"/>
                </a:xfrm>
              </p:grpSpPr>
              <p:sp>
                <p:nvSpPr>
                  <p:cNvPr id="778" name="Google Shape;778;p5"/>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9" name="Google Shape;779;p5"/>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780" name="Google Shape;780;p5"/>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81" name="Google Shape;781;p5"/>
            <p:cNvGrpSpPr/>
            <p:nvPr/>
          </p:nvGrpSpPr>
          <p:grpSpPr>
            <a:xfrm rot="1662196">
              <a:off x="1130426" y="972965"/>
              <a:ext cx="1098840" cy="1482279"/>
              <a:chOff x="8283797" y="2441867"/>
              <a:chExt cx="597407" cy="805871"/>
            </a:xfrm>
          </p:grpSpPr>
          <p:grpSp>
            <p:nvGrpSpPr>
              <p:cNvPr id="782" name="Google Shape;782;p5"/>
              <p:cNvGrpSpPr/>
              <p:nvPr/>
            </p:nvGrpSpPr>
            <p:grpSpPr>
              <a:xfrm>
                <a:off x="8284787" y="2441867"/>
                <a:ext cx="419765" cy="628420"/>
                <a:chOff x="8284787" y="2441867"/>
                <a:chExt cx="419765" cy="628420"/>
              </a:xfrm>
            </p:grpSpPr>
            <p:sp>
              <p:nvSpPr>
                <p:cNvPr id="783" name="Google Shape;783;p5"/>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84" name="Google Shape;784;p5"/>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85" name="Google Shape;785;p5"/>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86" name="Google Shape;786;p5"/>
              <p:cNvGrpSpPr/>
              <p:nvPr/>
            </p:nvGrpSpPr>
            <p:grpSpPr>
              <a:xfrm>
                <a:off x="8460611" y="2441867"/>
                <a:ext cx="419676" cy="628420"/>
                <a:chOff x="8460611" y="2441867"/>
                <a:chExt cx="419676" cy="628420"/>
              </a:xfrm>
            </p:grpSpPr>
            <p:sp>
              <p:nvSpPr>
                <p:cNvPr id="787" name="Google Shape;787;p5"/>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88" name="Google Shape;788;p5"/>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89" name="Google Shape;789;p5"/>
              <p:cNvGrpSpPr/>
              <p:nvPr/>
            </p:nvGrpSpPr>
            <p:grpSpPr>
              <a:xfrm>
                <a:off x="8283797" y="2970942"/>
                <a:ext cx="597407" cy="276796"/>
                <a:chOff x="8283797" y="2970942"/>
                <a:chExt cx="597407" cy="276796"/>
              </a:xfrm>
            </p:grpSpPr>
            <p:grpSp>
              <p:nvGrpSpPr>
                <p:cNvPr id="790" name="Google Shape;790;p5"/>
                <p:cNvGrpSpPr/>
                <p:nvPr/>
              </p:nvGrpSpPr>
              <p:grpSpPr>
                <a:xfrm>
                  <a:off x="8283797" y="2970942"/>
                  <a:ext cx="276796" cy="276796"/>
                  <a:chOff x="8283797" y="2970942"/>
                  <a:chExt cx="276796" cy="276796"/>
                </a:xfrm>
              </p:grpSpPr>
              <p:sp>
                <p:nvSpPr>
                  <p:cNvPr id="791" name="Google Shape;791;p5"/>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2" name="Google Shape;792;p5"/>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93" name="Google Shape;793;p5"/>
                <p:cNvGrpSpPr/>
                <p:nvPr/>
              </p:nvGrpSpPr>
              <p:grpSpPr>
                <a:xfrm>
                  <a:off x="8604408" y="2970942"/>
                  <a:ext cx="276796" cy="276796"/>
                  <a:chOff x="8604408" y="2970942"/>
                  <a:chExt cx="276796" cy="276796"/>
                </a:xfrm>
              </p:grpSpPr>
              <p:sp>
                <p:nvSpPr>
                  <p:cNvPr id="794" name="Google Shape;794;p5"/>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5" name="Google Shape;795;p5"/>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796" name="Google Shape;796;p5"/>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57328898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005 Bingo">
  <p:cSld name="005 Bingo">
    <p:spTree>
      <p:nvGrpSpPr>
        <p:cNvPr id="1" name="Shape 797"/>
        <p:cNvGrpSpPr/>
        <p:nvPr/>
      </p:nvGrpSpPr>
      <p:grpSpPr>
        <a:xfrm>
          <a:off x="0" y="0"/>
          <a:ext cx="0" cy="0"/>
          <a:chOff x="0" y="0"/>
          <a:chExt cx="0" cy="0"/>
        </a:xfrm>
      </p:grpSpPr>
      <p:sp>
        <p:nvSpPr>
          <p:cNvPr id="798" name="Google Shape;798;p6"/>
          <p:cNvSpPr/>
          <p:nvPr/>
        </p:nvSpPr>
        <p:spPr>
          <a:xfrm>
            <a:off x="650817" y="1750441"/>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9" name="Google Shape;799;p6"/>
          <p:cNvSpPr/>
          <p:nvPr/>
        </p:nvSpPr>
        <p:spPr>
          <a:xfrm>
            <a:off x="4356991" y="1750442"/>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0" name="Google Shape;800;p6"/>
          <p:cNvSpPr/>
          <p:nvPr/>
        </p:nvSpPr>
        <p:spPr>
          <a:xfrm>
            <a:off x="2503975" y="1750442"/>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1" name="Google Shape;801;p6"/>
          <p:cNvSpPr/>
          <p:nvPr/>
        </p:nvSpPr>
        <p:spPr>
          <a:xfrm>
            <a:off x="6210005" y="1734549"/>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2" name="Google Shape;802;p6"/>
          <p:cNvSpPr/>
          <p:nvPr/>
        </p:nvSpPr>
        <p:spPr>
          <a:xfrm>
            <a:off x="9916179" y="1734550"/>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3" name="Google Shape;803;p6"/>
          <p:cNvSpPr/>
          <p:nvPr/>
        </p:nvSpPr>
        <p:spPr>
          <a:xfrm>
            <a:off x="8063165" y="1734550"/>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4" name="Google Shape;804;p6"/>
          <p:cNvSpPr/>
          <p:nvPr/>
        </p:nvSpPr>
        <p:spPr>
          <a:xfrm>
            <a:off x="650817" y="3340602"/>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5" name="Google Shape;805;p6"/>
          <p:cNvSpPr/>
          <p:nvPr/>
        </p:nvSpPr>
        <p:spPr>
          <a:xfrm>
            <a:off x="4356991" y="3340602"/>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6" name="Google Shape;806;p6"/>
          <p:cNvSpPr/>
          <p:nvPr/>
        </p:nvSpPr>
        <p:spPr>
          <a:xfrm>
            <a:off x="2503975" y="3340602"/>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7" name="Google Shape;807;p6"/>
          <p:cNvSpPr/>
          <p:nvPr/>
        </p:nvSpPr>
        <p:spPr>
          <a:xfrm>
            <a:off x="6210005" y="3324710"/>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8" name="Google Shape;808;p6"/>
          <p:cNvSpPr/>
          <p:nvPr/>
        </p:nvSpPr>
        <p:spPr>
          <a:xfrm>
            <a:off x="9916179" y="3324710"/>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9" name="Google Shape;809;p6"/>
          <p:cNvSpPr/>
          <p:nvPr/>
        </p:nvSpPr>
        <p:spPr>
          <a:xfrm>
            <a:off x="8063165" y="3324710"/>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0" name="Google Shape;810;p6"/>
          <p:cNvSpPr/>
          <p:nvPr/>
        </p:nvSpPr>
        <p:spPr>
          <a:xfrm>
            <a:off x="650817" y="4931357"/>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1" name="Google Shape;811;p6"/>
          <p:cNvSpPr/>
          <p:nvPr/>
        </p:nvSpPr>
        <p:spPr>
          <a:xfrm>
            <a:off x="4356991" y="4931358"/>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2" name="Google Shape;812;p6"/>
          <p:cNvSpPr/>
          <p:nvPr/>
        </p:nvSpPr>
        <p:spPr>
          <a:xfrm>
            <a:off x="2503975" y="4931358"/>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3" name="Google Shape;813;p6"/>
          <p:cNvSpPr/>
          <p:nvPr/>
        </p:nvSpPr>
        <p:spPr>
          <a:xfrm>
            <a:off x="6210005" y="4915465"/>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4" name="Google Shape;814;p6"/>
          <p:cNvSpPr/>
          <p:nvPr/>
        </p:nvSpPr>
        <p:spPr>
          <a:xfrm>
            <a:off x="9916179" y="4915466"/>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5" name="Google Shape;815;p6"/>
          <p:cNvSpPr/>
          <p:nvPr/>
        </p:nvSpPr>
        <p:spPr>
          <a:xfrm>
            <a:off x="8063165" y="4915466"/>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6" name="Google Shape;816;p6"/>
          <p:cNvSpPr/>
          <p:nvPr/>
        </p:nvSpPr>
        <p:spPr>
          <a:xfrm rot="-1351234">
            <a:off x="374532" y="1754872"/>
            <a:ext cx="958863" cy="26199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6"/>
          <p:cNvSpPr/>
          <p:nvPr/>
        </p:nvSpPr>
        <p:spPr>
          <a:xfrm rot="2864323">
            <a:off x="10893996" y="1675462"/>
            <a:ext cx="959116" cy="26200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818" name="Google Shape;818;p6"/>
          <p:cNvSpPr/>
          <p:nvPr/>
        </p:nvSpPr>
        <p:spPr>
          <a:xfrm rot="2864323">
            <a:off x="300929" y="6038246"/>
            <a:ext cx="959116" cy="26200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819" name="Google Shape;819;p6"/>
          <p:cNvSpPr/>
          <p:nvPr/>
        </p:nvSpPr>
        <p:spPr>
          <a:xfrm rot="-2300605">
            <a:off x="10994444" y="6101972"/>
            <a:ext cx="960128" cy="261909"/>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820" name="Google Shape;820;p6"/>
          <p:cNvGrpSpPr/>
          <p:nvPr/>
        </p:nvGrpSpPr>
        <p:grpSpPr>
          <a:xfrm rot="-5121576">
            <a:off x="723944" y="443598"/>
            <a:ext cx="923571" cy="1093421"/>
            <a:chOff x="15662019" y="7573647"/>
            <a:chExt cx="1385387" cy="1640167"/>
          </a:xfrm>
        </p:grpSpPr>
        <p:grpSp>
          <p:nvGrpSpPr>
            <p:cNvPr id="821" name="Google Shape;821;p6"/>
            <p:cNvGrpSpPr/>
            <p:nvPr/>
          </p:nvGrpSpPr>
          <p:grpSpPr>
            <a:xfrm>
              <a:off x="15662019" y="7580072"/>
              <a:ext cx="1385387" cy="1633742"/>
              <a:chOff x="4444301" y="5303307"/>
              <a:chExt cx="837446" cy="987573"/>
            </a:xfrm>
          </p:grpSpPr>
          <p:grpSp>
            <p:nvGrpSpPr>
              <p:cNvPr id="822" name="Google Shape;822;p6"/>
              <p:cNvGrpSpPr/>
              <p:nvPr/>
            </p:nvGrpSpPr>
            <p:grpSpPr>
              <a:xfrm>
                <a:off x="4447958" y="5864581"/>
                <a:ext cx="411276" cy="403725"/>
                <a:chOff x="4447958" y="5864581"/>
                <a:chExt cx="411276" cy="403725"/>
              </a:xfrm>
            </p:grpSpPr>
            <p:sp>
              <p:nvSpPr>
                <p:cNvPr id="823" name="Google Shape;823;p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24" name="Google Shape;824;p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25" name="Google Shape;825;p6"/>
              <p:cNvGrpSpPr/>
              <p:nvPr/>
            </p:nvGrpSpPr>
            <p:grpSpPr>
              <a:xfrm>
                <a:off x="4444301" y="6116630"/>
                <a:ext cx="191552" cy="174250"/>
                <a:chOff x="4444301" y="6116630"/>
                <a:chExt cx="191552" cy="174250"/>
              </a:xfrm>
            </p:grpSpPr>
            <p:sp>
              <p:nvSpPr>
                <p:cNvPr id="826" name="Google Shape;826;p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27" name="Google Shape;827;p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28" name="Google Shape;828;p6"/>
              <p:cNvGrpSpPr/>
              <p:nvPr/>
            </p:nvGrpSpPr>
            <p:grpSpPr>
              <a:xfrm>
                <a:off x="4462311" y="5636933"/>
                <a:ext cx="572525" cy="575651"/>
                <a:chOff x="4462311" y="5636933"/>
                <a:chExt cx="572525" cy="575651"/>
              </a:xfrm>
            </p:grpSpPr>
            <p:sp>
              <p:nvSpPr>
                <p:cNvPr id="829" name="Google Shape;829;p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0" name="Google Shape;830;p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31" name="Google Shape;831;p6"/>
              <p:cNvGrpSpPr/>
              <p:nvPr/>
            </p:nvGrpSpPr>
            <p:grpSpPr>
              <a:xfrm>
                <a:off x="4751814" y="5483009"/>
                <a:ext cx="402028" cy="354862"/>
                <a:chOff x="4751814" y="5483009"/>
                <a:chExt cx="402028" cy="354862"/>
              </a:xfrm>
            </p:grpSpPr>
            <p:sp>
              <p:nvSpPr>
                <p:cNvPr id="832" name="Google Shape;832;p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3" name="Google Shape;833;p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34" name="Google Shape;834;p6"/>
              <p:cNvGrpSpPr/>
              <p:nvPr/>
            </p:nvGrpSpPr>
            <p:grpSpPr>
              <a:xfrm>
                <a:off x="4865542" y="5303307"/>
                <a:ext cx="416205" cy="387402"/>
                <a:chOff x="4865542" y="5303307"/>
                <a:chExt cx="416205" cy="387402"/>
              </a:xfrm>
            </p:grpSpPr>
            <p:sp>
              <p:nvSpPr>
                <p:cNvPr id="835" name="Google Shape;835;p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6" name="Google Shape;836;p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37" name="Google Shape;837;p6"/>
              <p:cNvGrpSpPr/>
              <p:nvPr/>
            </p:nvGrpSpPr>
            <p:grpSpPr>
              <a:xfrm>
                <a:off x="4804248" y="5401592"/>
                <a:ext cx="421233" cy="357222"/>
                <a:chOff x="4804248" y="5401592"/>
                <a:chExt cx="421233" cy="357222"/>
              </a:xfrm>
            </p:grpSpPr>
            <p:sp>
              <p:nvSpPr>
                <p:cNvPr id="838" name="Google Shape;838;p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9" name="Google Shape;839;p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40" name="Google Shape;840;p6"/>
              <p:cNvGrpSpPr/>
              <p:nvPr/>
            </p:nvGrpSpPr>
            <p:grpSpPr>
              <a:xfrm>
                <a:off x="4680264" y="5562151"/>
                <a:ext cx="421201" cy="357254"/>
                <a:chOff x="4680264" y="5562151"/>
                <a:chExt cx="421201" cy="357254"/>
              </a:xfrm>
            </p:grpSpPr>
            <p:sp>
              <p:nvSpPr>
                <p:cNvPr id="841" name="Google Shape;841;p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42" name="Google Shape;842;p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43" name="Google Shape;843;p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844" name="Google Shape;844;p6"/>
              <p:cNvGrpSpPr/>
              <p:nvPr/>
            </p:nvGrpSpPr>
            <p:grpSpPr>
              <a:xfrm>
                <a:off x="4661227" y="5807423"/>
                <a:ext cx="195857" cy="208030"/>
                <a:chOff x="4661227" y="5807423"/>
                <a:chExt cx="195857" cy="208030"/>
              </a:xfrm>
            </p:grpSpPr>
            <p:sp>
              <p:nvSpPr>
                <p:cNvPr id="845" name="Google Shape;845;p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46" name="Google Shape;846;p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47" name="Google Shape;847;p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48" name="Google Shape;848;p6"/>
            <p:cNvGrpSpPr/>
            <p:nvPr/>
          </p:nvGrpSpPr>
          <p:grpSpPr>
            <a:xfrm>
              <a:off x="15662019" y="7573647"/>
              <a:ext cx="1385387" cy="1633742"/>
              <a:chOff x="4444301" y="5303307"/>
              <a:chExt cx="837446" cy="987573"/>
            </a:xfrm>
          </p:grpSpPr>
          <p:grpSp>
            <p:nvGrpSpPr>
              <p:cNvPr id="849" name="Google Shape;849;p6"/>
              <p:cNvGrpSpPr/>
              <p:nvPr/>
            </p:nvGrpSpPr>
            <p:grpSpPr>
              <a:xfrm>
                <a:off x="4447958" y="5864581"/>
                <a:ext cx="411276" cy="403725"/>
                <a:chOff x="4447958" y="5864581"/>
                <a:chExt cx="411276" cy="403725"/>
              </a:xfrm>
            </p:grpSpPr>
            <p:sp>
              <p:nvSpPr>
                <p:cNvPr id="850" name="Google Shape;850;p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51" name="Google Shape;851;p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52" name="Google Shape;852;p6"/>
              <p:cNvGrpSpPr/>
              <p:nvPr/>
            </p:nvGrpSpPr>
            <p:grpSpPr>
              <a:xfrm>
                <a:off x="4444301" y="6116630"/>
                <a:ext cx="191552" cy="174250"/>
                <a:chOff x="4444301" y="6116630"/>
                <a:chExt cx="191552" cy="174250"/>
              </a:xfrm>
            </p:grpSpPr>
            <p:sp>
              <p:nvSpPr>
                <p:cNvPr id="853" name="Google Shape;853;p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54" name="Google Shape;854;p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55" name="Google Shape;855;p6"/>
              <p:cNvGrpSpPr/>
              <p:nvPr/>
            </p:nvGrpSpPr>
            <p:grpSpPr>
              <a:xfrm>
                <a:off x="4462311" y="5636933"/>
                <a:ext cx="572525" cy="575651"/>
                <a:chOff x="4462311" y="5636933"/>
                <a:chExt cx="572525" cy="575651"/>
              </a:xfrm>
            </p:grpSpPr>
            <p:sp>
              <p:nvSpPr>
                <p:cNvPr id="856" name="Google Shape;856;p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57" name="Google Shape;857;p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58" name="Google Shape;858;p6"/>
              <p:cNvGrpSpPr/>
              <p:nvPr/>
            </p:nvGrpSpPr>
            <p:grpSpPr>
              <a:xfrm>
                <a:off x="4751814" y="5483009"/>
                <a:ext cx="402028" cy="354862"/>
                <a:chOff x="4751814" y="5483009"/>
                <a:chExt cx="402028" cy="354862"/>
              </a:xfrm>
            </p:grpSpPr>
            <p:sp>
              <p:nvSpPr>
                <p:cNvPr id="859" name="Google Shape;859;p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0" name="Google Shape;860;p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61" name="Google Shape;861;p6"/>
              <p:cNvGrpSpPr/>
              <p:nvPr/>
            </p:nvGrpSpPr>
            <p:grpSpPr>
              <a:xfrm>
                <a:off x="4865542" y="5303307"/>
                <a:ext cx="416205" cy="387402"/>
                <a:chOff x="4865542" y="5303307"/>
                <a:chExt cx="416205" cy="387402"/>
              </a:xfrm>
            </p:grpSpPr>
            <p:sp>
              <p:nvSpPr>
                <p:cNvPr id="862" name="Google Shape;862;p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3" name="Google Shape;863;p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64" name="Google Shape;864;p6"/>
              <p:cNvGrpSpPr/>
              <p:nvPr/>
            </p:nvGrpSpPr>
            <p:grpSpPr>
              <a:xfrm>
                <a:off x="4804248" y="5401592"/>
                <a:ext cx="421233" cy="357222"/>
                <a:chOff x="4804248" y="5401592"/>
                <a:chExt cx="421233" cy="357222"/>
              </a:xfrm>
            </p:grpSpPr>
            <p:sp>
              <p:nvSpPr>
                <p:cNvPr id="865" name="Google Shape;865;p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6" name="Google Shape;866;p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67" name="Google Shape;867;p6"/>
              <p:cNvGrpSpPr/>
              <p:nvPr/>
            </p:nvGrpSpPr>
            <p:grpSpPr>
              <a:xfrm>
                <a:off x="4680264" y="5562151"/>
                <a:ext cx="421201" cy="357254"/>
                <a:chOff x="4680264" y="5562151"/>
                <a:chExt cx="421201" cy="357254"/>
              </a:xfrm>
            </p:grpSpPr>
            <p:sp>
              <p:nvSpPr>
                <p:cNvPr id="868" name="Google Shape;868;p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9" name="Google Shape;869;p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70" name="Google Shape;870;p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871" name="Google Shape;871;p6"/>
              <p:cNvGrpSpPr/>
              <p:nvPr/>
            </p:nvGrpSpPr>
            <p:grpSpPr>
              <a:xfrm>
                <a:off x="4661227" y="5807423"/>
                <a:ext cx="195857" cy="208030"/>
                <a:chOff x="4661227" y="5807423"/>
                <a:chExt cx="195857" cy="208030"/>
              </a:xfrm>
            </p:grpSpPr>
            <p:sp>
              <p:nvSpPr>
                <p:cNvPr id="872" name="Google Shape;872;p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73" name="Google Shape;873;p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74" name="Google Shape;874;p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875" name="Google Shape;875;p6"/>
          <p:cNvGrpSpPr/>
          <p:nvPr/>
        </p:nvGrpSpPr>
        <p:grpSpPr>
          <a:xfrm>
            <a:off x="10268149" y="531520"/>
            <a:ext cx="845843" cy="1008357"/>
            <a:chOff x="16295136" y="957167"/>
            <a:chExt cx="1268764" cy="1512536"/>
          </a:xfrm>
        </p:grpSpPr>
        <p:grpSp>
          <p:nvGrpSpPr>
            <p:cNvPr id="876" name="Google Shape;876;p6"/>
            <p:cNvGrpSpPr/>
            <p:nvPr/>
          </p:nvGrpSpPr>
          <p:grpSpPr>
            <a:xfrm rot="1552322">
              <a:off x="16540639" y="1061526"/>
              <a:ext cx="777769" cy="1303822"/>
              <a:chOff x="5875210" y="3579589"/>
              <a:chExt cx="504443" cy="845629"/>
            </a:xfrm>
          </p:grpSpPr>
          <p:grpSp>
            <p:nvGrpSpPr>
              <p:cNvPr id="877" name="Google Shape;877;p6"/>
              <p:cNvGrpSpPr/>
              <p:nvPr/>
            </p:nvGrpSpPr>
            <p:grpSpPr>
              <a:xfrm>
                <a:off x="5875210" y="3579589"/>
                <a:ext cx="504443" cy="845629"/>
                <a:chOff x="5875210" y="3579589"/>
                <a:chExt cx="504443" cy="845629"/>
              </a:xfrm>
            </p:grpSpPr>
            <p:grpSp>
              <p:nvGrpSpPr>
                <p:cNvPr id="878" name="Google Shape;878;p6"/>
                <p:cNvGrpSpPr/>
                <p:nvPr/>
              </p:nvGrpSpPr>
              <p:grpSpPr>
                <a:xfrm>
                  <a:off x="5875210" y="3579589"/>
                  <a:ext cx="504443" cy="845629"/>
                  <a:chOff x="5875210" y="3579589"/>
                  <a:chExt cx="504443" cy="845629"/>
                </a:xfrm>
              </p:grpSpPr>
              <p:sp>
                <p:nvSpPr>
                  <p:cNvPr id="879" name="Google Shape;879;p6"/>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0" name="Google Shape;880;p6"/>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81" name="Google Shape;881;p6"/>
                <p:cNvGrpSpPr/>
                <p:nvPr/>
              </p:nvGrpSpPr>
              <p:grpSpPr>
                <a:xfrm>
                  <a:off x="5875210" y="3776090"/>
                  <a:ext cx="504348" cy="442245"/>
                  <a:chOff x="5875210" y="3776090"/>
                  <a:chExt cx="504348" cy="442245"/>
                </a:xfrm>
              </p:grpSpPr>
              <p:sp>
                <p:nvSpPr>
                  <p:cNvPr id="882" name="Google Shape;882;p6"/>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3" name="Google Shape;883;p6"/>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884" name="Google Shape;884;p6"/>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85" name="Google Shape;885;p6"/>
            <p:cNvGrpSpPr/>
            <p:nvPr/>
          </p:nvGrpSpPr>
          <p:grpSpPr>
            <a:xfrm rot="1552322">
              <a:off x="16540628" y="1061521"/>
              <a:ext cx="777769" cy="1303822"/>
              <a:chOff x="5875210" y="3579589"/>
              <a:chExt cx="504443" cy="845629"/>
            </a:xfrm>
          </p:grpSpPr>
          <p:grpSp>
            <p:nvGrpSpPr>
              <p:cNvPr id="886" name="Google Shape;886;p6"/>
              <p:cNvGrpSpPr/>
              <p:nvPr/>
            </p:nvGrpSpPr>
            <p:grpSpPr>
              <a:xfrm>
                <a:off x="5875210" y="3579589"/>
                <a:ext cx="504443" cy="845629"/>
                <a:chOff x="5875210" y="3579589"/>
                <a:chExt cx="504443" cy="845629"/>
              </a:xfrm>
            </p:grpSpPr>
            <p:grpSp>
              <p:nvGrpSpPr>
                <p:cNvPr id="887" name="Google Shape;887;p6"/>
                <p:cNvGrpSpPr/>
                <p:nvPr/>
              </p:nvGrpSpPr>
              <p:grpSpPr>
                <a:xfrm>
                  <a:off x="5875210" y="3579589"/>
                  <a:ext cx="504443" cy="845629"/>
                  <a:chOff x="5875210" y="3579589"/>
                  <a:chExt cx="504443" cy="845629"/>
                </a:xfrm>
              </p:grpSpPr>
              <p:sp>
                <p:nvSpPr>
                  <p:cNvPr id="888" name="Google Shape;888;p6"/>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9" name="Google Shape;889;p6"/>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90" name="Google Shape;890;p6"/>
                <p:cNvGrpSpPr/>
                <p:nvPr/>
              </p:nvGrpSpPr>
              <p:grpSpPr>
                <a:xfrm>
                  <a:off x="5875210" y="3776090"/>
                  <a:ext cx="504348" cy="442245"/>
                  <a:chOff x="5875210" y="3776090"/>
                  <a:chExt cx="504348" cy="442245"/>
                </a:xfrm>
              </p:grpSpPr>
              <p:sp>
                <p:nvSpPr>
                  <p:cNvPr id="891" name="Google Shape;891;p6"/>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2" name="Google Shape;892;p6"/>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893" name="Google Shape;893;p6"/>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9316685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006 Cause and Effect">
  <p:cSld name="006 Cause and Effect">
    <p:spTree>
      <p:nvGrpSpPr>
        <p:cNvPr id="1" name="Shape 894"/>
        <p:cNvGrpSpPr/>
        <p:nvPr/>
      </p:nvGrpSpPr>
      <p:grpSpPr>
        <a:xfrm>
          <a:off x="0" y="0"/>
          <a:ext cx="0" cy="0"/>
          <a:chOff x="0" y="0"/>
          <a:chExt cx="0" cy="0"/>
        </a:xfrm>
      </p:grpSpPr>
      <p:sp>
        <p:nvSpPr>
          <p:cNvPr id="895" name="Google Shape;895;p7"/>
          <p:cNvSpPr/>
          <p:nvPr/>
        </p:nvSpPr>
        <p:spPr>
          <a:xfrm>
            <a:off x="5202826" y="1962471"/>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6" name="Google Shape;896;p7"/>
          <p:cNvSpPr/>
          <p:nvPr/>
        </p:nvSpPr>
        <p:spPr>
          <a:xfrm>
            <a:off x="5202826" y="4966105"/>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7" name="Google Shape;897;p7"/>
          <p:cNvSpPr/>
          <p:nvPr/>
        </p:nvSpPr>
        <p:spPr>
          <a:xfrm>
            <a:off x="5202826" y="3458497"/>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8" name="Google Shape;898;p7"/>
          <p:cNvSpPr/>
          <p:nvPr/>
        </p:nvSpPr>
        <p:spPr>
          <a:xfrm>
            <a:off x="551443" y="1962471"/>
            <a:ext cx="3947555" cy="427442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9" name="Google Shape;899;p7"/>
          <p:cNvSpPr/>
          <p:nvPr/>
        </p:nvSpPr>
        <p:spPr>
          <a:xfrm>
            <a:off x="341817" y="1751102"/>
            <a:ext cx="846359" cy="829052"/>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0" name="Google Shape;900;p7"/>
          <p:cNvSpPr/>
          <p:nvPr/>
        </p:nvSpPr>
        <p:spPr>
          <a:xfrm>
            <a:off x="3926591" y="170446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01" name="Google Shape;901;p7"/>
          <p:cNvGrpSpPr/>
          <p:nvPr/>
        </p:nvGrpSpPr>
        <p:grpSpPr>
          <a:xfrm rot="-7619478">
            <a:off x="4585628" y="2620906"/>
            <a:ext cx="263690" cy="808918"/>
            <a:chOff x="5847863" y="4281335"/>
            <a:chExt cx="358150" cy="1075915"/>
          </a:xfrm>
        </p:grpSpPr>
        <p:sp>
          <p:nvSpPr>
            <p:cNvPr id="902" name="Google Shape;902;p7"/>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3" name="Google Shape;903;p7"/>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04" name="Google Shape;904;p7"/>
          <p:cNvGrpSpPr/>
          <p:nvPr/>
        </p:nvGrpSpPr>
        <p:grpSpPr>
          <a:xfrm rot="-4158542">
            <a:off x="4568941" y="4867734"/>
            <a:ext cx="259900" cy="819828"/>
            <a:chOff x="5847863" y="4281335"/>
            <a:chExt cx="358150" cy="1075915"/>
          </a:xfrm>
        </p:grpSpPr>
        <p:sp>
          <p:nvSpPr>
            <p:cNvPr id="905" name="Google Shape;905;p7"/>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6" name="Google Shape;906;p7"/>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07" name="Google Shape;907;p7"/>
          <p:cNvGrpSpPr/>
          <p:nvPr/>
        </p:nvGrpSpPr>
        <p:grpSpPr>
          <a:xfrm rot="-5558147">
            <a:off x="4569870" y="3777541"/>
            <a:ext cx="258045" cy="825261"/>
            <a:chOff x="5847863" y="4281335"/>
            <a:chExt cx="358150" cy="1075915"/>
          </a:xfrm>
        </p:grpSpPr>
        <p:sp>
          <p:nvSpPr>
            <p:cNvPr id="908" name="Google Shape;908;p7"/>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9" name="Google Shape;909;p7"/>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10" name="Google Shape;910;p7"/>
          <p:cNvSpPr/>
          <p:nvPr/>
        </p:nvSpPr>
        <p:spPr>
          <a:xfrm>
            <a:off x="5290273" y="175109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7"/>
          <p:cNvSpPr/>
          <p:nvPr/>
        </p:nvSpPr>
        <p:spPr>
          <a:xfrm>
            <a:off x="5290273" y="3163638"/>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7"/>
          <p:cNvSpPr/>
          <p:nvPr/>
        </p:nvSpPr>
        <p:spPr>
          <a:xfrm>
            <a:off x="5304423" y="465443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913" name="Google Shape;913;p7"/>
          <p:cNvGrpSpPr/>
          <p:nvPr/>
        </p:nvGrpSpPr>
        <p:grpSpPr>
          <a:xfrm>
            <a:off x="11220705" y="4329495"/>
            <a:ext cx="635109" cy="807097"/>
            <a:chOff x="16453107" y="5822292"/>
            <a:chExt cx="952664" cy="1210645"/>
          </a:xfrm>
        </p:grpSpPr>
        <p:grpSp>
          <p:nvGrpSpPr>
            <p:cNvPr id="914" name="Google Shape;914;p7"/>
            <p:cNvGrpSpPr/>
            <p:nvPr/>
          </p:nvGrpSpPr>
          <p:grpSpPr>
            <a:xfrm rot="-408978">
              <a:off x="16516689" y="5867319"/>
              <a:ext cx="825500" cy="1120590"/>
              <a:chOff x="4584954" y="2452115"/>
              <a:chExt cx="607790" cy="825055"/>
            </a:xfrm>
          </p:grpSpPr>
          <p:grpSp>
            <p:nvGrpSpPr>
              <p:cNvPr id="915" name="Google Shape;915;p7"/>
              <p:cNvGrpSpPr/>
              <p:nvPr/>
            </p:nvGrpSpPr>
            <p:grpSpPr>
              <a:xfrm>
                <a:off x="4584954" y="2452115"/>
                <a:ext cx="607790" cy="825055"/>
                <a:chOff x="4584954" y="2452115"/>
                <a:chExt cx="607790" cy="825055"/>
              </a:xfrm>
            </p:grpSpPr>
            <p:sp>
              <p:nvSpPr>
                <p:cNvPr id="916" name="Google Shape;916;p7"/>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17" name="Google Shape;917;p7"/>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18" name="Google Shape;918;p7"/>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19" name="Google Shape;919;p7"/>
              <p:cNvGrpSpPr/>
              <p:nvPr/>
            </p:nvGrpSpPr>
            <p:grpSpPr>
              <a:xfrm>
                <a:off x="4745259" y="2514218"/>
                <a:ext cx="287178" cy="752570"/>
                <a:chOff x="4745259" y="2514218"/>
                <a:chExt cx="287178" cy="752570"/>
              </a:xfrm>
            </p:grpSpPr>
            <p:sp>
              <p:nvSpPr>
                <p:cNvPr id="920" name="Google Shape;920;p7"/>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21" name="Google Shape;921;p7"/>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22" name="Google Shape;922;p7"/>
              <p:cNvGrpSpPr/>
              <p:nvPr/>
            </p:nvGrpSpPr>
            <p:grpSpPr>
              <a:xfrm>
                <a:off x="4923662" y="2514218"/>
                <a:ext cx="111347" cy="752570"/>
                <a:chOff x="4923662" y="2514218"/>
                <a:chExt cx="111347" cy="752570"/>
              </a:xfrm>
            </p:grpSpPr>
            <p:sp>
              <p:nvSpPr>
                <p:cNvPr id="923" name="Google Shape;923;p7"/>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24" name="Google Shape;924;p7"/>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25" name="Google Shape;925;p7"/>
              <p:cNvGrpSpPr/>
              <p:nvPr/>
            </p:nvGrpSpPr>
            <p:grpSpPr>
              <a:xfrm>
                <a:off x="4799552" y="2803778"/>
                <a:ext cx="100965" cy="100964"/>
                <a:chOff x="4799552" y="2803778"/>
                <a:chExt cx="100965" cy="100964"/>
              </a:xfrm>
            </p:grpSpPr>
            <p:sp>
              <p:nvSpPr>
                <p:cNvPr id="926" name="Google Shape;926;p7"/>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27" name="Google Shape;927;p7"/>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928" name="Google Shape;928;p7"/>
            <p:cNvGrpSpPr/>
            <p:nvPr/>
          </p:nvGrpSpPr>
          <p:grpSpPr>
            <a:xfrm rot="-408978">
              <a:off x="16516689" y="5867319"/>
              <a:ext cx="825500" cy="1120590"/>
              <a:chOff x="4584954" y="2452115"/>
              <a:chExt cx="607790" cy="825055"/>
            </a:xfrm>
          </p:grpSpPr>
          <p:grpSp>
            <p:nvGrpSpPr>
              <p:cNvPr id="929" name="Google Shape;929;p7"/>
              <p:cNvGrpSpPr/>
              <p:nvPr/>
            </p:nvGrpSpPr>
            <p:grpSpPr>
              <a:xfrm>
                <a:off x="4584954" y="2452115"/>
                <a:ext cx="607790" cy="825055"/>
                <a:chOff x="4584954" y="2452115"/>
                <a:chExt cx="607790" cy="825055"/>
              </a:xfrm>
            </p:grpSpPr>
            <p:sp>
              <p:nvSpPr>
                <p:cNvPr id="930" name="Google Shape;930;p7"/>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31" name="Google Shape;931;p7"/>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32" name="Google Shape;932;p7"/>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33" name="Google Shape;933;p7"/>
              <p:cNvGrpSpPr/>
              <p:nvPr/>
            </p:nvGrpSpPr>
            <p:grpSpPr>
              <a:xfrm>
                <a:off x="4745259" y="2514218"/>
                <a:ext cx="287178" cy="752570"/>
                <a:chOff x="4745259" y="2514218"/>
                <a:chExt cx="287178" cy="752570"/>
              </a:xfrm>
            </p:grpSpPr>
            <p:sp>
              <p:nvSpPr>
                <p:cNvPr id="934" name="Google Shape;934;p7"/>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A1A1A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35" name="Google Shape;935;p7"/>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36" name="Google Shape;936;p7"/>
              <p:cNvGrpSpPr/>
              <p:nvPr/>
            </p:nvGrpSpPr>
            <p:grpSpPr>
              <a:xfrm>
                <a:off x="4923662" y="2514218"/>
                <a:ext cx="111347" cy="752570"/>
                <a:chOff x="4923662" y="2514218"/>
                <a:chExt cx="111347" cy="752570"/>
              </a:xfrm>
            </p:grpSpPr>
            <p:sp>
              <p:nvSpPr>
                <p:cNvPr id="937" name="Google Shape;937;p7"/>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38" name="Google Shape;938;p7"/>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39" name="Google Shape;939;p7"/>
              <p:cNvGrpSpPr/>
              <p:nvPr/>
            </p:nvGrpSpPr>
            <p:grpSpPr>
              <a:xfrm>
                <a:off x="4799552" y="2803778"/>
                <a:ext cx="100965" cy="100964"/>
                <a:chOff x="4799552" y="2803778"/>
                <a:chExt cx="100965" cy="100964"/>
              </a:xfrm>
            </p:grpSpPr>
            <p:sp>
              <p:nvSpPr>
                <p:cNvPr id="940" name="Google Shape;940;p7"/>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41" name="Google Shape;941;p7"/>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942" name="Google Shape;942;p7"/>
          <p:cNvGrpSpPr/>
          <p:nvPr/>
        </p:nvGrpSpPr>
        <p:grpSpPr>
          <a:xfrm>
            <a:off x="11119247" y="5272298"/>
            <a:ext cx="923591" cy="1093445"/>
            <a:chOff x="15662019" y="7573647"/>
            <a:chExt cx="1385387" cy="1640167"/>
          </a:xfrm>
        </p:grpSpPr>
        <p:grpSp>
          <p:nvGrpSpPr>
            <p:cNvPr id="943" name="Google Shape;943;p7"/>
            <p:cNvGrpSpPr/>
            <p:nvPr/>
          </p:nvGrpSpPr>
          <p:grpSpPr>
            <a:xfrm>
              <a:off x="15662019" y="7580072"/>
              <a:ext cx="1385387" cy="1633742"/>
              <a:chOff x="4444301" y="5303307"/>
              <a:chExt cx="837446" cy="987573"/>
            </a:xfrm>
          </p:grpSpPr>
          <p:grpSp>
            <p:nvGrpSpPr>
              <p:cNvPr id="944" name="Google Shape;944;p7"/>
              <p:cNvGrpSpPr/>
              <p:nvPr/>
            </p:nvGrpSpPr>
            <p:grpSpPr>
              <a:xfrm>
                <a:off x="4447958" y="5864581"/>
                <a:ext cx="411276" cy="403725"/>
                <a:chOff x="4447958" y="5864581"/>
                <a:chExt cx="411276" cy="403725"/>
              </a:xfrm>
            </p:grpSpPr>
            <p:sp>
              <p:nvSpPr>
                <p:cNvPr id="945" name="Google Shape;945;p7"/>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46" name="Google Shape;946;p7"/>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47" name="Google Shape;947;p7"/>
              <p:cNvGrpSpPr/>
              <p:nvPr/>
            </p:nvGrpSpPr>
            <p:grpSpPr>
              <a:xfrm>
                <a:off x="4444301" y="6116630"/>
                <a:ext cx="191552" cy="174250"/>
                <a:chOff x="4444301" y="6116630"/>
                <a:chExt cx="191552" cy="174250"/>
              </a:xfrm>
            </p:grpSpPr>
            <p:sp>
              <p:nvSpPr>
                <p:cNvPr id="948" name="Google Shape;948;p7"/>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49" name="Google Shape;949;p7"/>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0" name="Google Shape;950;p7"/>
              <p:cNvGrpSpPr/>
              <p:nvPr/>
            </p:nvGrpSpPr>
            <p:grpSpPr>
              <a:xfrm>
                <a:off x="4462311" y="5636933"/>
                <a:ext cx="572525" cy="575651"/>
                <a:chOff x="4462311" y="5636933"/>
                <a:chExt cx="572525" cy="575651"/>
              </a:xfrm>
            </p:grpSpPr>
            <p:sp>
              <p:nvSpPr>
                <p:cNvPr id="951" name="Google Shape;951;p7"/>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52" name="Google Shape;952;p7"/>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3" name="Google Shape;953;p7"/>
              <p:cNvGrpSpPr/>
              <p:nvPr/>
            </p:nvGrpSpPr>
            <p:grpSpPr>
              <a:xfrm>
                <a:off x="4751814" y="5483009"/>
                <a:ext cx="402028" cy="354862"/>
                <a:chOff x="4751814" y="5483009"/>
                <a:chExt cx="402028" cy="354862"/>
              </a:xfrm>
            </p:grpSpPr>
            <p:sp>
              <p:nvSpPr>
                <p:cNvPr id="954" name="Google Shape;954;p7"/>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55" name="Google Shape;955;p7"/>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6" name="Google Shape;956;p7"/>
              <p:cNvGrpSpPr/>
              <p:nvPr/>
            </p:nvGrpSpPr>
            <p:grpSpPr>
              <a:xfrm>
                <a:off x="4865542" y="5303307"/>
                <a:ext cx="416205" cy="387402"/>
                <a:chOff x="4865542" y="5303307"/>
                <a:chExt cx="416205" cy="387402"/>
              </a:xfrm>
            </p:grpSpPr>
            <p:sp>
              <p:nvSpPr>
                <p:cNvPr id="957" name="Google Shape;957;p7"/>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58" name="Google Shape;958;p7"/>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9" name="Google Shape;959;p7"/>
              <p:cNvGrpSpPr/>
              <p:nvPr/>
            </p:nvGrpSpPr>
            <p:grpSpPr>
              <a:xfrm>
                <a:off x="4804248" y="5401592"/>
                <a:ext cx="421233" cy="357222"/>
                <a:chOff x="4804248" y="5401592"/>
                <a:chExt cx="421233" cy="357222"/>
              </a:xfrm>
            </p:grpSpPr>
            <p:sp>
              <p:nvSpPr>
                <p:cNvPr id="960" name="Google Shape;960;p7"/>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1" name="Google Shape;961;p7"/>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62" name="Google Shape;962;p7"/>
              <p:cNvGrpSpPr/>
              <p:nvPr/>
            </p:nvGrpSpPr>
            <p:grpSpPr>
              <a:xfrm>
                <a:off x="4680264" y="5562151"/>
                <a:ext cx="421201" cy="357254"/>
                <a:chOff x="4680264" y="5562151"/>
                <a:chExt cx="421201" cy="357254"/>
              </a:xfrm>
            </p:grpSpPr>
            <p:sp>
              <p:nvSpPr>
                <p:cNvPr id="963" name="Google Shape;963;p7"/>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4" name="Google Shape;964;p7"/>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65" name="Google Shape;965;p7"/>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66" name="Google Shape;966;p7"/>
              <p:cNvGrpSpPr/>
              <p:nvPr/>
            </p:nvGrpSpPr>
            <p:grpSpPr>
              <a:xfrm>
                <a:off x="4661227" y="5807423"/>
                <a:ext cx="195857" cy="208030"/>
                <a:chOff x="4661227" y="5807423"/>
                <a:chExt cx="195857" cy="208030"/>
              </a:xfrm>
            </p:grpSpPr>
            <p:sp>
              <p:nvSpPr>
                <p:cNvPr id="967" name="Google Shape;967;p7"/>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8" name="Google Shape;968;p7"/>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69" name="Google Shape;969;p7"/>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70" name="Google Shape;970;p7"/>
            <p:cNvGrpSpPr/>
            <p:nvPr/>
          </p:nvGrpSpPr>
          <p:grpSpPr>
            <a:xfrm>
              <a:off x="15662019" y="7573647"/>
              <a:ext cx="1385387" cy="1633742"/>
              <a:chOff x="4444301" y="5303307"/>
              <a:chExt cx="837446" cy="987573"/>
            </a:xfrm>
          </p:grpSpPr>
          <p:grpSp>
            <p:nvGrpSpPr>
              <p:cNvPr id="971" name="Google Shape;971;p7"/>
              <p:cNvGrpSpPr/>
              <p:nvPr/>
            </p:nvGrpSpPr>
            <p:grpSpPr>
              <a:xfrm>
                <a:off x="4447958" y="5864581"/>
                <a:ext cx="411276" cy="403725"/>
                <a:chOff x="4447958" y="5864581"/>
                <a:chExt cx="411276" cy="403725"/>
              </a:xfrm>
            </p:grpSpPr>
            <p:sp>
              <p:nvSpPr>
                <p:cNvPr id="972" name="Google Shape;972;p7"/>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73" name="Google Shape;973;p7"/>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74" name="Google Shape;974;p7"/>
              <p:cNvGrpSpPr/>
              <p:nvPr/>
            </p:nvGrpSpPr>
            <p:grpSpPr>
              <a:xfrm>
                <a:off x="4444301" y="6116630"/>
                <a:ext cx="191552" cy="174250"/>
                <a:chOff x="4444301" y="6116630"/>
                <a:chExt cx="191552" cy="174250"/>
              </a:xfrm>
            </p:grpSpPr>
            <p:sp>
              <p:nvSpPr>
                <p:cNvPr id="975" name="Google Shape;975;p7"/>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76" name="Google Shape;976;p7"/>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77" name="Google Shape;977;p7"/>
              <p:cNvGrpSpPr/>
              <p:nvPr/>
            </p:nvGrpSpPr>
            <p:grpSpPr>
              <a:xfrm>
                <a:off x="4462311" y="5636933"/>
                <a:ext cx="572525" cy="575651"/>
                <a:chOff x="4462311" y="5636933"/>
                <a:chExt cx="572525" cy="575651"/>
              </a:xfrm>
            </p:grpSpPr>
            <p:sp>
              <p:nvSpPr>
                <p:cNvPr id="978" name="Google Shape;978;p7"/>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79" name="Google Shape;979;p7"/>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0" name="Google Shape;980;p7"/>
              <p:cNvGrpSpPr/>
              <p:nvPr/>
            </p:nvGrpSpPr>
            <p:grpSpPr>
              <a:xfrm>
                <a:off x="4751814" y="5483009"/>
                <a:ext cx="402028" cy="354862"/>
                <a:chOff x="4751814" y="5483009"/>
                <a:chExt cx="402028" cy="354862"/>
              </a:xfrm>
            </p:grpSpPr>
            <p:sp>
              <p:nvSpPr>
                <p:cNvPr id="981" name="Google Shape;981;p7"/>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82" name="Google Shape;982;p7"/>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3" name="Google Shape;983;p7"/>
              <p:cNvGrpSpPr/>
              <p:nvPr/>
            </p:nvGrpSpPr>
            <p:grpSpPr>
              <a:xfrm>
                <a:off x="4865542" y="5303307"/>
                <a:ext cx="416205" cy="387402"/>
                <a:chOff x="4865542" y="5303307"/>
                <a:chExt cx="416205" cy="387402"/>
              </a:xfrm>
            </p:grpSpPr>
            <p:sp>
              <p:nvSpPr>
                <p:cNvPr id="984" name="Google Shape;984;p7"/>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85" name="Google Shape;985;p7"/>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6" name="Google Shape;986;p7"/>
              <p:cNvGrpSpPr/>
              <p:nvPr/>
            </p:nvGrpSpPr>
            <p:grpSpPr>
              <a:xfrm>
                <a:off x="4804248" y="5401592"/>
                <a:ext cx="421233" cy="357222"/>
                <a:chOff x="4804248" y="5401592"/>
                <a:chExt cx="421233" cy="357222"/>
              </a:xfrm>
            </p:grpSpPr>
            <p:sp>
              <p:nvSpPr>
                <p:cNvPr id="987" name="Google Shape;987;p7"/>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88" name="Google Shape;988;p7"/>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9" name="Google Shape;989;p7"/>
              <p:cNvGrpSpPr/>
              <p:nvPr/>
            </p:nvGrpSpPr>
            <p:grpSpPr>
              <a:xfrm>
                <a:off x="4680264" y="5562151"/>
                <a:ext cx="421201" cy="357254"/>
                <a:chOff x="4680264" y="5562151"/>
                <a:chExt cx="421201" cy="357254"/>
              </a:xfrm>
            </p:grpSpPr>
            <p:sp>
              <p:nvSpPr>
                <p:cNvPr id="990" name="Google Shape;990;p7"/>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91" name="Google Shape;991;p7"/>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92" name="Google Shape;992;p7"/>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93" name="Google Shape;993;p7"/>
              <p:cNvGrpSpPr/>
              <p:nvPr/>
            </p:nvGrpSpPr>
            <p:grpSpPr>
              <a:xfrm>
                <a:off x="4661227" y="5807423"/>
                <a:ext cx="195857" cy="208030"/>
                <a:chOff x="4661227" y="5807423"/>
                <a:chExt cx="195857" cy="208030"/>
              </a:xfrm>
            </p:grpSpPr>
            <p:sp>
              <p:nvSpPr>
                <p:cNvPr id="994" name="Google Shape;994;p7"/>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95" name="Google Shape;995;p7"/>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96" name="Google Shape;996;p7"/>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997" name="Google Shape;997;p7"/>
          <p:cNvGrpSpPr/>
          <p:nvPr/>
        </p:nvGrpSpPr>
        <p:grpSpPr>
          <a:xfrm>
            <a:off x="680509" y="409982"/>
            <a:ext cx="985054" cy="1149841"/>
            <a:chOff x="8127313" y="716372"/>
            <a:chExt cx="1477581" cy="1724761"/>
          </a:xfrm>
        </p:grpSpPr>
        <p:grpSp>
          <p:nvGrpSpPr>
            <p:cNvPr id="998" name="Google Shape;998;p7"/>
            <p:cNvGrpSpPr/>
            <p:nvPr/>
          </p:nvGrpSpPr>
          <p:grpSpPr>
            <a:xfrm flipH="1">
              <a:off x="8127313" y="730397"/>
              <a:ext cx="1477581" cy="1710736"/>
              <a:chOff x="8390004" y="456115"/>
              <a:chExt cx="904162" cy="1046834"/>
            </a:xfrm>
          </p:grpSpPr>
          <p:grpSp>
            <p:nvGrpSpPr>
              <p:cNvPr id="999" name="Google Shape;999;p7"/>
              <p:cNvGrpSpPr/>
              <p:nvPr/>
            </p:nvGrpSpPr>
            <p:grpSpPr>
              <a:xfrm>
                <a:off x="8390004" y="1344626"/>
                <a:ext cx="193429" cy="158323"/>
                <a:chOff x="8390004" y="1344626"/>
                <a:chExt cx="193429" cy="158323"/>
              </a:xfrm>
            </p:grpSpPr>
            <p:sp>
              <p:nvSpPr>
                <p:cNvPr id="1000" name="Google Shape;1000;p7"/>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1" name="Google Shape;1001;p7"/>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02" name="Google Shape;1002;p7"/>
              <p:cNvGrpSpPr/>
              <p:nvPr/>
            </p:nvGrpSpPr>
            <p:grpSpPr>
              <a:xfrm>
                <a:off x="8437418" y="1249718"/>
                <a:ext cx="235873" cy="221893"/>
                <a:chOff x="8437418" y="1249718"/>
                <a:chExt cx="235873" cy="221893"/>
              </a:xfrm>
            </p:grpSpPr>
            <p:sp>
              <p:nvSpPr>
                <p:cNvPr id="1003" name="Google Shape;1003;p7"/>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4" name="Google Shape;1004;p7"/>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05" name="Google Shape;1005;p7"/>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6" name="Google Shape;1006;p7"/>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07" name="Google Shape;1007;p7"/>
              <p:cNvGrpSpPr/>
              <p:nvPr/>
            </p:nvGrpSpPr>
            <p:grpSpPr>
              <a:xfrm>
                <a:off x="8433011" y="1095392"/>
                <a:ext cx="388579" cy="353169"/>
                <a:chOff x="8433011" y="1095392"/>
                <a:chExt cx="388579" cy="353169"/>
              </a:xfrm>
            </p:grpSpPr>
            <p:sp>
              <p:nvSpPr>
                <p:cNvPr id="1008" name="Google Shape;1008;p7"/>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9" name="Google Shape;1009;p7"/>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0" name="Google Shape;1010;p7"/>
              <p:cNvGrpSpPr/>
              <p:nvPr/>
            </p:nvGrpSpPr>
            <p:grpSpPr>
              <a:xfrm>
                <a:off x="8457991" y="456115"/>
                <a:ext cx="836175" cy="922341"/>
                <a:chOff x="8457991" y="456115"/>
                <a:chExt cx="836175" cy="922341"/>
              </a:xfrm>
            </p:grpSpPr>
            <p:sp>
              <p:nvSpPr>
                <p:cNvPr id="1011" name="Google Shape;1011;p7"/>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12" name="Google Shape;1012;p7"/>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3" name="Google Shape;1013;p7"/>
              <p:cNvGrpSpPr/>
              <p:nvPr/>
            </p:nvGrpSpPr>
            <p:grpSpPr>
              <a:xfrm>
                <a:off x="9017765" y="1062485"/>
                <a:ext cx="43394" cy="51843"/>
                <a:chOff x="9017765" y="1062485"/>
                <a:chExt cx="43394" cy="51843"/>
              </a:xfrm>
            </p:grpSpPr>
            <p:sp>
              <p:nvSpPr>
                <p:cNvPr id="1014" name="Google Shape;1014;p7"/>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15" name="Google Shape;1015;p7"/>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6" name="Google Shape;1016;p7"/>
              <p:cNvGrpSpPr/>
              <p:nvPr/>
            </p:nvGrpSpPr>
            <p:grpSpPr>
              <a:xfrm>
                <a:off x="8715085" y="603328"/>
                <a:ext cx="436817" cy="522335"/>
                <a:chOff x="8715085" y="603328"/>
                <a:chExt cx="436817" cy="522335"/>
              </a:xfrm>
            </p:grpSpPr>
            <p:sp>
              <p:nvSpPr>
                <p:cNvPr id="1017" name="Google Shape;1017;p7"/>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18" name="Google Shape;1018;p7"/>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19" name="Google Shape;1019;p7"/>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0" name="Google Shape;1020;p7"/>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1" name="Google Shape;1021;p7"/>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22" name="Google Shape;1022;p7"/>
            <p:cNvGrpSpPr/>
            <p:nvPr/>
          </p:nvGrpSpPr>
          <p:grpSpPr>
            <a:xfrm flipH="1">
              <a:off x="8127313" y="716372"/>
              <a:ext cx="1477581" cy="1710736"/>
              <a:chOff x="8390004" y="456115"/>
              <a:chExt cx="904162" cy="1046834"/>
            </a:xfrm>
          </p:grpSpPr>
          <p:grpSp>
            <p:nvGrpSpPr>
              <p:cNvPr id="1023" name="Google Shape;1023;p7"/>
              <p:cNvGrpSpPr/>
              <p:nvPr/>
            </p:nvGrpSpPr>
            <p:grpSpPr>
              <a:xfrm>
                <a:off x="8390004" y="1344626"/>
                <a:ext cx="193429" cy="158323"/>
                <a:chOff x="8390004" y="1344626"/>
                <a:chExt cx="193429" cy="158323"/>
              </a:xfrm>
            </p:grpSpPr>
            <p:sp>
              <p:nvSpPr>
                <p:cNvPr id="1024" name="Google Shape;1024;p7"/>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5" name="Google Shape;1025;p7"/>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26" name="Google Shape;1026;p7"/>
              <p:cNvGrpSpPr/>
              <p:nvPr/>
            </p:nvGrpSpPr>
            <p:grpSpPr>
              <a:xfrm>
                <a:off x="8437418" y="1249718"/>
                <a:ext cx="235873" cy="221893"/>
                <a:chOff x="8437418" y="1249718"/>
                <a:chExt cx="235873" cy="221893"/>
              </a:xfrm>
            </p:grpSpPr>
            <p:sp>
              <p:nvSpPr>
                <p:cNvPr id="1027" name="Google Shape;1027;p7"/>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8" name="Google Shape;1028;p7"/>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29" name="Google Shape;1029;p7"/>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0" name="Google Shape;1030;p7"/>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31" name="Google Shape;1031;p7"/>
              <p:cNvGrpSpPr/>
              <p:nvPr/>
            </p:nvGrpSpPr>
            <p:grpSpPr>
              <a:xfrm>
                <a:off x="8433011" y="1095392"/>
                <a:ext cx="388579" cy="353169"/>
                <a:chOff x="8433011" y="1095392"/>
                <a:chExt cx="388579" cy="353169"/>
              </a:xfrm>
            </p:grpSpPr>
            <p:sp>
              <p:nvSpPr>
                <p:cNvPr id="1032" name="Google Shape;1032;p7"/>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3" name="Google Shape;1033;p7"/>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34" name="Google Shape;1034;p7"/>
              <p:cNvGrpSpPr/>
              <p:nvPr/>
            </p:nvGrpSpPr>
            <p:grpSpPr>
              <a:xfrm>
                <a:off x="8457991" y="456115"/>
                <a:ext cx="836175" cy="922341"/>
                <a:chOff x="8457991" y="456115"/>
                <a:chExt cx="836175" cy="922341"/>
              </a:xfrm>
            </p:grpSpPr>
            <p:sp>
              <p:nvSpPr>
                <p:cNvPr id="1035" name="Google Shape;1035;p7"/>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6" name="Google Shape;1036;p7"/>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37" name="Google Shape;1037;p7"/>
              <p:cNvGrpSpPr/>
              <p:nvPr/>
            </p:nvGrpSpPr>
            <p:grpSpPr>
              <a:xfrm>
                <a:off x="9017765" y="1062485"/>
                <a:ext cx="43394" cy="51843"/>
                <a:chOff x="9017765" y="1062485"/>
                <a:chExt cx="43394" cy="51843"/>
              </a:xfrm>
            </p:grpSpPr>
            <p:sp>
              <p:nvSpPr>
                <p:cNvPr id="1038" name="Google Shape;1038;p7"/>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9" name="Google Shape;1039;p7"/>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40" name="Google Shape;1040;p7"/>
              <p:cNvGrpSpPr/>
              <p:nvPr/>
            </p:nvGrpSpPr>
            <p:grpSpPr>
              <a:xfrm>
                <a:off x="8715085" y="603328"/>
                <a:ext cx="436817" cy="522335"/>
                <a:chOff x="8715085" y="603328"/>
                <a:chExt cx="436817" cy="522335"/>
              </a:xfrm>
            </p:grpSpPr>
            <p:sp>
              <p:nvSpPr>
                <p:cNvPr id="1041" name="Google Shape;1041;p7"/>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2" name="Google Shape;1042;p7"/>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43" name="Google Shape;1043;p7"/>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4" name="Google Shape;1044;p7"/>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5" name="Google Shape;1045;p7"/>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49212004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008 Parts of a story">
  <p:cSld name="008 Parts of a story">
    <p:spTree>
      <p:nvGrpSpPr>
        <p:cNvPr id="1" name="Shape 1120"/>
        <p:cNvGrpSpPr/>
        <p:nvPr/>
      </p:nvGrpSpPr>
      <p:grpSpPr>
        <a:xfrm>
          <a:off x="0" y="0"/>
          <a:ext cx="0" cy="0"/>
          <a:chOff x="0" y="0"/>
          <a:chExt cx="0" cy="0"/>
        </a:xfrm>
      </p:grpSpPr>
      <p:sp>
        <p:nvSpPr>
          <p:cNvPr id="1121" name="Google Shape;1121;p9"/>
          <p:cNvSpPr/>
          <p:nvPr/>
        </p:nvSpPr>
        <p:spPr>
          <a:xfrm>
            <a:off x="732476" y="1844267"/>
            <a:ext cx="10727050" cy="140343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2" name="Google Shape;1122;p9"/>
          <p:cNvSpPr/>
          <p:nvPr/>
        </p:nvSpPr>
        <p:spPr>
          <a:xfrm>
            <a:off x="732476" y="3404686"/>
            <a:ext cx="10727050" cy="140343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3" name="Google Shape;1123;p9"/>
          <p:cNvSpPr/>
          <p:nvPr/>
        </p:nvSpPr>
        <p:spPr>
          <a:xfrm>
            <a:off x="732476" y="4965104"/>
            <a:ext cx="10727050" cy="140343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4" name="Google Shape;1124;p9"/>
          <p:cNvSpPr/>
          <p:nvPr/>
        </p:nvSpPr>
        <p:spPr>
          <a:xfrm rot="2125079">
            <a:off x="735354" y="4264754"/>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5" name="Google Shape;1125;p9"/>
          <p:cNvSpPr/>
          <p:nvPr/>
        </p:nvSpPr>
        <p:spPr>
          <a:xfrm rot="2341434">
            <a:off x="724935" y="1141826"/>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6" name="Google Shape;1126;p9"/>
          <p:cNvSpPr/>
          <p:nvPr/>
        </p:nvSpPr>
        <p:spPr>
          <a:xfrm rot="-2454863">
            <a:off x="749845" y="2638693"/>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7" name="Google Shape;1127;p9"/>
          <p:cNvSpPr/>
          <p:nvPr/>
        </p:nvSpPr>
        <p:spPr>
          <a:xfrm rot="1737937">
            <a:off x="10599027" y="1702402"/>
            <a:ext cx="1351016" cy="403600"/>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128" name="Google Shape;1128;p9"/>
          <p:cNvGrpSpPr/>
          <p:nvPr/>
        </p:nvGrpSpPr>
        <p:grpSpPr>
          <a:xfrm rot="387929">
            <a:off x="10187427" y="489000"/>
            <a:ext cx="923554" cy="1093401"/>
            <a:chOff x="15662019" y="7573647"/>
            <a:chExt cx="1385387" cy="1640167"/>
          </a:xfrm>
        </p:grpSpPr>
        <p:grpSp>
          <p:nvGrpSpPr>
            <p:cNvPr id="1129" name="Google Shape;1129;p9"/>
            <p:cNvGrpSpPr/>
            <p:nvPr/>
          </p:nvGrpSpPr>
          <p:grpSpPr>
            <a:xfrm>
              <a:off x="15662019" y="7580072"/>
              <a:ext cx="1385387" cy="1633742"/>
              <a:chOff x="4444301" y="5303307"/>
              <a:chExt cx="837446" cy="987573"/>
            </a:xfrm>
          </p:grpSpPr>
          <p:grpSp>
            <p:nvGrpSpPr>
              <p:cNvPr id="1130" name="Google Shape;1130;p9"/>
              <p:cNvGrpSpPr/>
              <p:nvPr/>
            </p:nvGrpSpPr>
            <p:grpSpPr>
              <a:xfrm>
                <a:off x="4447958" y="5864581"/>
                <a:ext cx="411276" cy="403725"/>
                <a:chOff x="4447958" y="5864581"/>
                <a:chExt cx="411276" cy="403725"/>
              </a:xfrm>
            </p:grpSpPr>
            <p:sp>
              <p:nvSpPr>
                <p:cNvPr id="1131" name="Google Shape;1131;p9"/>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2" name="Google Shape;1132;p9"/>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33" name="Google Shape;1133;p9"/>
              <p:cNvGrpSpPr/>
              <p:nvPr/>
            </p:nvGrpSpPr>
            <p:grpSpPr>
              <a:xfrm>
                <a:off x="4444301" y="6116630"/>
                <a:ext cx="191552" cy="174250"/>
                <a:chOff x="4444301" y="6116630"/>
                <a:chExt cx="191552" cy="174250"/>
              </a:xfrm>
            </p:grpSpPr>
            <p:sp>
              <p:nvSpPr>
                <p:cNvPr id="1134" name="Google Shape;1134;p9"/>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5" name="Google Shape;1135;p9"/>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36" name="Google Shape;1136;p9"/>
              <p:cNvGrpSpPr/>
              <p:nvPr/>
            </p:nvGrpSpPr>
            <p:grpSpPr>
              <a:xfrm>
                <a:off x="4462311" y="5636933"/>
                <a:ext cx="572525" cy="575651"/>
                <a:chOff x="4462311" y="5636933"/>
                <a:chExt cx="572525" cy="575651"/>
              </a:xfrm>
            </p:grpSpPr>
            <p:sp>
              <p:nvSpPr>
                <p:cNvPr id="1137" name="Google Shape;1137;p9"/>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8" name="Google Shape;1138;p9"/>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39" name="Google Shape;1139;p9"/>
              <p:cNvGrpSpPr/>
              <p:nvPr/>
            </p:nvGrpSpPr>
            <p:grpSpPr>
              <a:xfrm>
                <a:off x="4751814" y="5483009"/>
                <a:ext cx="402028" cy="354862"/>
                <a:chOff x="4751814" y="5483009"/>
                <a:chExt cx="402028" cy="354862"/>
              </a:xfrm>
            </p:grpSpPr>
            <p:sp>
              <p:nvSpPr>
                <p:cNvPr id="1140" name="Google Shape;1140;p9"/>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41" name="Google Shape;1141;p9"/>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42" name="Google Shape;1142;p9"/>
              <p:cNvGrpSpPr/>
              <p:nvPr/>
            </p:nvGrpSpPr>
            <p:grpSpPr>
              <a:xfrm>
                <a:off x="4865542" y="5303307"/>
                <a:ext cx="416205" cy="387402"/>
                <a:chOff x="4865542" y="5303307"/>
                <a:chExt cx="416205" cy="387402"/>
              </a:xfrm>
            </p:grpSpPr>
            <p:sp>
              <p:nvSpPr>
                <p:cNvPr id="1143" name="Google Shape;1143;p9"/>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44" name="Google Shape;1144;p9"/>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45" name="Google Shape;1145;p9"/>
              <p:cNvGrpSpPr/>
              <p:nvPr/>
            </p:nvGrpSpPr>
            <p:grpSpPr>
              <a:xfrm>
                <a:off x="4804248" y="5401592"/>
                <a:ext cx="421233" cy="357222"/>
                <a:chOff x="4804248" y="5401592"/>
                <a:chExt cx="421233" cy="357222"/>
              </a:xfrm>
            </p:grpSpPr>
            <p:sp>
              <p:nvSpPr>
                <p:cNvPr id="1146" name="Google Shape;1146;p9"/>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47" name="Google Shape;1147;p9"/>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48" name="Google Shape;1148;p9"/>
              <p:cNvGrpSpPr/>
              <p:nvPr/>
            </p:nvGrpSpPr>
            <p:grpSpPr>
              <a:xfrm>
                <a:off x="4680264" y="5562151"/>
                <a:ext cx="421201" cy="357254"/>
                <a:chOff x="4680264" y="5562151"/>
                <a:chExt cx="421201" cy="357254"/>
              </a:xfrm>
            </p:grpSpPr>
            <p:sp>
              <p:nvSpPr>
                <p:cNvPr id="1149" name="Google Shape;1149;p9"/>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0" name="Google Shape;1150;p9"/>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51" name="Google Shape;1151;p9"/>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52" name="Google Shape;1152;p9"/>
              <p:cNvGrpSpPr/>
              <p:nvPr/>
            </p:nvGrpSpPr>
            <p:grpSpPr>
              <a:xfrm>
                <a:off x="4661227" y="5807423"/>
                <a:ext cx="195857" cy="208030"/>
                <a:chOff x="4661227" y="5807423"/>
                <a:chExt cx="195857" cy="208030"/>
              </a:xfrm>
            </p:grpSpPr>
            <p:sp>
              <p:nvSpPr>
                <p:cNvPr id="1153" name="Google Shape;1153;p9"/>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4" name="Google Shape;1154;p9"/>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55" name="Google Shape;1155;p9"/>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56" name="Google Shape;1156;p9"/>
            <p:cNvGrpSpPr/>
            <p:nvPr/>
          </p:nvGrpSpPr>
          <p:grpSpPr>
            <a:xfrm>
              <a:off x="15662019" y="7573647"/>
              <a:ext cx="1385387" cy="1633742"/>
              <a:chOff x="4444301" y="5303307"/>
              <a:chExt cx="837446" cy="987573"/>
            </a:xfrm>
          </p:grpSpPr>
          <p:grpSp>
            <p:nvGrpSpPr>
              <p:cNvPr id="1157" name="Google Shape;1157;p9"/>
              <p:cNvGrpSpPr/>
              <p:nvPr/>
            </p:nvGrpSpPr>
            <p:grpSpPr>
              <a:xfrm>
                <a:off x="4447958" y="5864581"/>
                <a:ext cx="411276" cy="403725"/>
                <a:chOff x="4447958" y="5864581"/>
                <a:chExt cx="411276" cy="403725"/>
              </a:xfrm>
            </p:grpSpPr>
            <p:sp>
              <p:nvSpPr>
                <p:cNvPr id="1158" name="Google Shape;1158;p9"/>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9" name="Google Shape;1159;p9"/>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0" name="Google Shape;1160;p9"/>
              <p:cNvGrpSpPr/>
              <p:nvPr/>
            </p:nvGrpSpPr>
            <p:grpSpPr>
              <a:xfrm>
                <a:off x="4444301" y="6116630"/>
                <a:ext cx="191552" cy="174250"/>
                <a:chOff x="4444301" y="6116630"/>
                <a:chExt cx="191552" cy="174250"/>
              </a:xfrm>
            </p:grpSpPr>
            <p:sp>
              <p:nvSpPr>
                <p:cNvPr id="1161" name="Google Shape;1161;p9"/>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62" name="Google Shape;1162;p9"/>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3" name="Google Shape;1163;p9"/>
              <p:cNvGrpSpPr/>
              <p:nvPr/>
            </p:nvGrpSpPr>
            <p:grpSpPr>
              <a:xfrm>
                <a:off x="4462311" y="5636933"/>
                <a:ext cx="572525" cy="575651"/>
                <a:chOff x="4462311" y="5636933"/>
                <a:chExt cx="572525" cy="575651"/>
              </a:xfrm>
            </p:grpSpPr>
            <p:sp>
              <p:nvSpPr>
                <p:cNvPr id="1164" name="Google Shape;1164;p9"/>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65" name="Google Shape;1165;p9"/>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6" name="Google Shape;1166;p9"/>
              <p:cNvGrpSpPr/>
              <p:nvPr/>
            </p:nvGrpSpPr>
            <p:grpSpPr>
              <a:xfrm>
                <a:off x="4751814" y="5483009"/>
                <a:ext cx="402028" cy="354862"/>
                <a:chOff x="4751814" y="5483009"/>
                <a:chExt cx="402028" cy="354862"/>
              </a:xfrm>
            </p:grpSpPr>
            <p:sp>
              <p:nvSpPr>
                <p:cNvPr id="1167" name="Google Shape;1167;p9"/>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68" name="Google Shape;1168;p9"/>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9" name="Google Shape;1169;p9"/>
              <p:cNvGrpSpPr/>
              <p:nvPr/>
            </p:nvGrpSpPr>
            <p:grpSpPr>
              <a:xfrm>
                <a:off x="4865542" y="5303307"/>
                <a:ext cx="416205" cy="387402"/>
                <a:chOff x="4865542" y="5303307"/>
                <a:chExt cx="416205" cy="387402"/>
              </a:xfrm>
            </p:grpSpPr>
            <p:sp>
              <p:nvSpPr>
                <p:cNvPr id="1170" name="Google Shape;1170;p9"/>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71" name="Google Shape;1171;p9"/>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72" name="Google Shape;1172;p9"/>
              <p:cNvGrpSpPr/>
              <p:nvPr/>
            </p:nvGrpSpPr>
            <p:grpSpPr>
              <a:xfrm>
                <a:off x="4804248" y="5401592"/>
                <a:ext cx="421233" cy="357222"/>
                <a:chOff x="4804248" y="5401592"/>
                <a:chExt cx="421233" cy="357222"/>
              </a:xfrm>
            </p:grpSpPr>
            <p:sp>
              <p:nvSpPr>
                <p:cNvPr id="1173" name="Google Shape;1173;p9"/>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74" name="Google Shape;1174;p9"/>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75" name="Google Shape;1175;p9"/>
              <p:cNvGrpSpPr/>
              <p:nvPr/>
            </p:nvGrpSpPr>
            <p:grpSpPr>
              <a:xfrm>
                <a:off x="4680264" y="5562151"/>
                <a:ext cx="421201" cy="357254"/>
                <a:chOff x="4680264" y="5562151"/>
                <a:chExt cx="421201" cy="357254"/>
              </a:xfrm>
            </p:grpSpPr>
            <p:sp>
              <p:nvSpPr>
                <p:cNvPr id="1176" name="Google Shape;1176;p9"/>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77" name="Google Shape;1177;p9"/>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78" name="Google Shape;1178;p9"/>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79" name="Google Shape;1179;p9"/>
              <p:cNvGrpSpPr/>
              <p:nvPr/>
            </p:nvGrpSpPr>
            <p:grpSpPr>
              <a:xfrm>
                <a:off x="4661227" y="5807423"/>
                <a:ext cx="195857" cy="208030"/>
                <a:chOff x="4661227" y="5807423"/>
                <a:chExt cx="195857" cy="208030"/>
              </a:xfrm>
            </p:grpSpPr>
            <p:sp>
              <p:nvSpPr>
                <p:cNvPr id="1180" name="Google Shape;1180;p9"/>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1" name="Google Shape;1181;p9"/>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82" name="Google Shape;1182;p9"/>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38325214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007 Collecting Evidence">
  <p:cSld name="007 Collecting Evidence">
    <p:spTree>
      <p:nvGrpSpPr>
        <p:cNvPr id="1" name="Shape 1046"/>
        <p:cNvGrpSpPr/>
        <p:nvPr/>
      </p:nvGrpSpPr>
      <p:grpSpPr>
        <a:xfrm>
          <a:off x="0" y="0"/>
          <a:ext cx="0" cy="0"/>
          <a:chOff x="0" y="0"/>
          <a:chExt cx="0" cy="0"/>
        </a:xfrm>
      </p:grpSpPr>
      <p:sp>
        <p:nvSpPr>
          <p:cNvPr id="1047" name="Google Shape;1047;p8"/>
          <p:cNvSpPr/>
          <p:nvPr/>
        </p:nvSpPr>
        <p:spPr>
          <a:xfrm flipH="1">
            <a:off x="545017" y="1962471"/>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8" name="Google Shape;1048;p8"/>
          <p:cNvSpPr/>
          <p:nvPr/>
        </p:nvSpPr>
        <p:spPr>
          <a:xfrm flipH="1">
            <a:off x="545017" y="4966105"/>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9" name="Google Shape;1049;p8"/>
          <p:cNvSpPr/>
          <p:nvPr/>
        </p:nvSpPr>
        <p:spPr>
          <a:xfrm flipH="1">
            <a:off x="545017" y="3458497"/>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0" name="Google Shape;1050;p8"/>
          <p:cNvSpPr/>
          <p:nvPr/>
        </p:nvSpPr>
        <p:spPr>
          <a:xfrm flipH="1">
            <a:off x="7695803" y="1962471"/>
            <a:ext cx="3947555" cy="427442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1" name="Google Shape;1051;p8"/>
          <p:cNvSpPr/>
          <p:nvPr/>
        </p:nvSpPr>
        <p:spPr>
          <a:xfrm flipH="1">
            <a:off x="11006625" y="1751102"/>
            <a:ext cx="846359" cy="829052"/>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2" name="Google Shape;1052;p8"/>
          <p:cNvSpPr/>
          <p:nvPr/>
        </p:nvSpPr>
        <p:spPr>
          <a:xfrm flipH="1">
            <a:off x="7426241" y="170446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53" name="Google Shape;1053;p8"/>
          <p:cNvGrpSpPr/>
          <p:nvPr/>
        </p:nvGrpSpPr>
        <p:grpSpPr>
          <a:xfrm rot="-7619478">
            <a:off x="7382646" y="2620906"/>
            <a:ext cx="263690" cy="808918"/>
            <a:chOff x="5847863" y="4281335"/>
            <a:chExt cx="358150" cy="1075915"/>
          </a:xfrm>
        </p:grpSpPr>
        <p:sp>
          <p:nvSpPr>
            <p:cNvPr id="1054" name="Google Shape;1054;p8"/>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5" name="Google Shape;1055;p8"/>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56" name="Google Shape;1056;p8"/>
          <p:cNvGrpSpPr/>
          <p:nvPr/>
        </p:nvGrpSpPr>
        <p:grpSpPr>
          <a:xfrm rot="-4158542">
            <a:off x="7365959" y="4867734"/>
            <a:ext cx="259900" cy="819828"/>
            <a:chOff x="5847863" y="4281335"/>
            <a:chExt cx="358150" cy="1075915"/>
          </a:xfrm>
        </p:grpSpPr>
        <p:sp>
          <p:nvSpPr>
            <p:cNvPr id="1057" name="Google Shape;1057;p8"/>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58" name="Google Shape;1058;p8"/>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59" name="Google Shape;1059;p8"/>
          <p:cNvGrpSpPr/>
          <p:nvPr/>
        </p:nvGrpSpPr>
        <p:grpSpPr>
          <a:xfrm rot="-5558147">
            <a:off x="7366887" y="3777541"/>
            <a:ext cx="258045" cy="825261"/>
            <a:chOff x="5847863" y="4281335"/>
            <a:chExt cx="358150" cy="1075915"/>
          </a:xfrm>
        </p:grpSpPr>
        <p:sp>
          <p:nvSpPr>
            <p:cNvPr id="1060" name="Google Shape;1060;p8"/>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61" name="Google Shape;1061;p8"/>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62" name="Google Shape;1062;p8"/>
          <p:cNvSpPr/>
          <p:nvPr/>
        </p:nvSpPr>
        <p:spPr>
          <a:xfrm rot="10800000">
            <a:off x="748569" y="465443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8"/>
          <p:cNvSpPr/>
          <p:nvPr/>
        </p:nvSpPr>
        <p:spPr>
          <a:xfrm rot="10800000">
            <a:off x="748569" y="3191095"/>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8"/>
          <p:cNvSpPr/>
          <p:nvPr/>
        </p:nvSpPr>
        <p:spPr>
          <a:xfrm rot="10800000">
            <a:off x="734419" y="170029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065" name="Google Shape;1065;p8"/>
          <p:cNvGrpSpPr/>
          <p:nvPr/>
        </p:nvGrpSpPr>
        <p:grpSpPr>
          <a:xfrm rot="142713">
            <a:off x="11029569" y="5453381"/>
            <a:ext cx="923556" cy="1093403"/>
            <a:chOff x="15662019" y="7573647"/>
            <a:chExt cx="1385387" cy="1640167"/>
          </a:xfrm>
        </p:grpSpPr>
        <p:grpSp>
          <p:nvGrpSpPr>
            <p:cNvPr id="1066" name="Google Shape;1066;p8"/>
            <p:cNvGrpSpPr/>
            <p:nvPr/>
          </p:nvGrpSpPr>
          <p:grpSpPr>
            <a:xfrm>
              <a:off x="15662019" y="7580072"/>
              <a:ext cx="1385387" cy="1633742"/>
              <a:chOff x="4444301" y="5303307"/>
              <a:chExt cx="837446" cy="987573"/>
            </a:xfrm>
          </p:grpSpPr>
          <p:grpSp>
            <p:nvGrpSpPr>
              <p:cNvPr id="1067" name="Google Shape;1067;p8"/>
              <p:cNvGrpSpPr/>
              <p:nvPr/>
            </p:nvGrpSpPr>
            <p:grpSpPr>
              <a:xfrm>
                <a:off x="4447958" y="5864581"/>
                <a:ext cx="411276" cy="403725"/>
                <a:chOff x="4447958" y="5864581"/>
                <a:chExt cx="411276" cy="403725"/>
              </a:xfrm>
            </p:grpSpPr>
            <p:sp>
              <p:nvSpPr>
                <p:cNvPr id="1068" name="Google Shape;1068;p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69" name="Google Shape;1069;p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0" name="Google Shape;1070;p8"/>
              <p:cNvGrpSpPr/>
              <p:nvPr/>
            </p:nvGrpSpPr>
            <p:grpSpPr>
              <a:xfrm>
                <a:off x="4444301" y="6116630"/>
                <a:ext cx="191552" cy="174250"/>
                <a:chOff x="4444301" y="6116630"/>
                <a:chExt cx="191552" cy="174250"/>
              </a:xfrm>
            </p:grpSpPr>
            <p:sp>
              <p:nvSpPr>
                <p:cNvPr id="1071" name="Google Shape;1071;p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72" name="Google Shape;1072;p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3" name="Google Shape;1073;p8"/>
              <p:cNvGrpSpPr/>
              <p:nvPr/>
            </p:nvGrpSpPr>
            <p:grpSpPr>
              <a:xfrm>
                <a:off x="4462311" y="5636933"/>
                <a:ext cx="572525" cy="575651"/>
                <a:chOff x="4462311" y="5636933"/>
                <a:chExt cx="572525" cy="575651"/>
              </a:xfrm>
            </p:grpSpPr>
            <p:sp>
              <p:nvSpPr>
                <p:cNvPr id="1074" name="Google Shape;1074;p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75" name="Google Shape;1075;p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6" name="Google Shape;1076;p8"/>
              <p:cNvGrpSpPr/>
              <p:nvPr/>
            </p:nvGrpSpPr>
            <p:grpSpPr>
              <a:xfrm>
                <a:off x="4751814" y="5483009"/>
                <a:ext cx="402028" cy="354862"/>
                <a:chOff x="4751814" y="5483009"/>
                <a:chExt cx="402028" cy="354862"/>
              </a:xfrm>
            </p:grpSpPr>
            <p:sp>
              <p:nvSpPr>
                <p:cNvPr id="1077" name="Google Shape;1077;p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78" name="Google Shape;1078;p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79" name="Google Shape;1079;p8"/>
              <p:cNvGrpSpPr/>
              <p:nvPr/>
            </p:nvGrpSpPr>
            <p:grpSpPr>
              <a:xfrm>
                <a:off x="4865542" y="5303307"/>
                <a:ext cx="416205" cy="387402"/>
                <a:chOff x="4865542" y="5303307"/>
                <a:chExt cx="416205" cy="387402"/>
              </a:xfrm>
            </p:grpSpPr>
            <p:sp>
              <p:nvSpPr>
                <p:cNvPr id="1080" name="Google Shape;1080;p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81" name="Google Shape;1081;p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82" name="Google Shape;1082;p8"/>
              <p:cNvGrpSpPr/>
              <p:nvPr/>
            </p:nvGrpSpPr>
            <p:grpSpPr>
              <a:xfrm>
                <a:off x="4804248" y="5401592"/>
                <a:ext cx="421233" cy="357222"/>
                <a:chOff x="4804248" y="5401592"/>
                <a:chExt cx="421233" cy="357222"/>
              </a:xfrm>
            </p:grpSpPr>
            <p:sp>
              <p:nvSpPr>
                <p:cNvPr id="1083" name="Google Shape;1083;p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84" name="Google Shape;1084;p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85" name="Google Shape;1085;p8"/>
              <p:cNvGrpSpPr/>
              <p:nvPr/>
            </p:nvGrpSpPr>
            <p:grpSpPr>
              <a:xfrm>
                <a:off x="4680264" y="5562151"/>
                <a:ext cx="421201" cy="357254"/>
                <a:chOff x="4680264" y="5562151"/>
                <a:chExt cx="421201" cy="357254"/>
              </a:xfrm>
            </p:grpSpPr>
            <p:sp>
              <p:nvSpPr>
                <p:cNvPr id="1086" name="Google Shape;1086;p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87" name="Google Shape;1087;p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88" name="Google Shape;1088;p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89" name="Google Shape;1089;p8"/>
              <p:cNvGrpSpPr/>
              <p:nvPr/>
            </p:nvGrpSpPr>
            <p:grpSpPr>
              <a:xfrm>
                <a:off x="4661227" y="5807423"/>
                <a:ext cx="195857" cy="208030"/>
                <a:chOff x="4661227" y="5807423"/>
                <a:chExt cx="195857" cy="208030"/>
              </a:xfrm>
            </p:grpSpPr>
            <p:sp>
              <p:nvSpPr>
                <p:cNvPr id="1090" name="Google Shape;1090;p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91" name="Google Shape;1091;p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92" name="Google Shape;1092;p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93" name="Google Shape;1093;p8"/>
            <p:cNvGrpSpPr/>
            <p:nvPr/>
          </p:nvGrpSpPr>
          <p:grpSpPr>
            <a:xfrm>
              <a:off x="15662019" y="7573647"/>
              <a:ext cx="1385387" cy="1633742"/>
              <a:chOff x="4444301" y="5303307"/>
              <a:chExt cx="837446" cy="987573"/>
            </a:xfrm>
          </p:grpSpPr>
          <p:grpSp>
            <p:nvGrpSpPr>
              <p:cNvPr id="1094" name="Google Shape;1094;p8"/>
              <p:cNvGrpSpPr/>
              <p:nvPr/>
            </p:nvGrpSpPr>
            <p:grpSpPr>
              <a:xfrm>
                <a:off x="4447958" y="5864581"/>
                <a:ext cx="411276" cy="403725"/>
                <a:chOff x="4447958" y="5864581"/>
                <a:chExt cx="411276" cy="403725"/>
              </a:xfrm>
            </p:grpSpPr>
            <p:sp>
              <p:nvSpPr>
                <p:cNvPr id="1095" name="Google Shape;1095;p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96" name="Google Shape;1096;p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97" name="Google Shape;1097;p8"/>
              <p:cNvGrpSpPr/>
              <p:nvPr/>
            </p:nvGrpSpPr>
            <p:grpSpPr>
              <a:xfrm>
                <a:off x="4444301" y="6116630"/>
                <a:ext cx="191552" cy="174250"/>
                <a:chOff x="4444301" y="6116630"/>
                <a:chExt cx="191552" cy="174250"/>
              </a:xfrm>
            </p:grpSpPr>
            <p:sp>
              <p:nvSpPr>
                <p:cNvPr id="1098" name="Google Shape;1098;p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99" name="Google Shape;1099;p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0" name="Google Shape;1100;p8"/>
              <p:cNvGrpSpPr/>
              <p:nvPr/>
            </p:nvGrpSpPr>
            <p:grpSpPr>
              <a:xfrm>
                <a:off x="4462311" y="5636933"/>
                <a:ext cx="572525" cy="575651"/>
                <a:chOff x="4462311" y="5636933"/>
                <a:chExt cx="572525" cy="575651"/>
              </a:xfrm>
            </p:grpSpPr>
            <p:sp>
              <p:nvSpPr>
                <p:cNvPr id="1101" name="Google Shape;1101;p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2" name="Google Shape;1102;p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3" name="Google Shape;1103;p8"/>
              <p:cNvGrpSpPr/>
              <p:nvPr/>
            </p:nvGrpSpPr>
            <p:grpSpPr>
              <a:xfrm>
                <a:off x="4751814" y="5483009"/>
                <a:ext cx="402028" cy="354862"/>
                <a:chOff x="4751814" y="5483009"/>
                <a:chExt cx="402028" cy="354862"/>
              </a:xfrm>
            </p:grpSpPr>
            <p:sp>
              <p:nvSpPr>
                <p:cNvPr id="1104" name="Google Shape;1104;p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5" name="Google Shape;1105;p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6" name="Google Shape;1106;p8"/>
              <p:cNvGrpSpPr/>
              <p:nvPr/>
            </p:nvGrpSpPr>
            <p:grpSpPr>
              <a:xfrm>
                <a:off x="4865542" y="5303307"/>
                <a:ext cx="416205" cy="387402"/>
                <a:chOff x="4865542" y="5303307"/>
                <a:chExt cx="416205" cy="387402"/>
              </a:xfrm>
            </p:grpSpPr>
            <p:sp>
              <p:nvSpPr>
                <p:cNvPr id="1107" name="Google Shape;1107;p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8" name="Google Shape;1108;p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09" name="Google Shape;1109;p8"/>
              <p:cNvGrpSpPr/>
              <p:nvPr/>
            </p:nvGrpSpPr>
            <p:grpSpPr>
              <a:xfrm>
                <a:off x="4804248" y="5401592"/>
                <a:ext cx="421233" cy="357222"/>
                <a:chOff x="4804248" y="5401592"/>
                <a:chExt cx="421233" cy="357222"/>
              </a:xfrm>
            </p:grpSpPr>
            <p:sp>
              <p:nvSpPr>
                <p:cNvPr id="1110" name="Google Shape;1110;p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1" name="Google Shape;1111;p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12" name="Google Shape;1112;p8"/>
              <p:cNvGrpSpPr/>
              <p:nvPr/>
            </p:nvGrpSpPr>
            <p:grpSpPr>
              <a:xfrm>
                <a:off x="4680264" y="5562151"/>
                <a:ext cx="421201" cy="357254"/>
                <a:chOff x="4680264" y="5562151"/>
                <a:chExt cx="421201" cy="357254"/>
              </a:xfrm>
            </p:grpSpPr>
            <p:sp>
              <p:nvSpPr>
                <p:cNvPr id="1113" name="Google Shape;1113;p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4" name="Google Shape;1114;p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15" name="Google Shape;1115;p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16" name="Google Shape;1116;p8"/>
              <p:cNvGrpSpPr/>
              <p:nvPr/>
            </p:nvGrpSpPr>
            <p:grpSpPr>
              <a:xfrm>
                <a:off x="4661227" y="5807423"/>
                <a:ext cx="195857" cy="208030"/>
                <a:chOff x="4661227" y="5807423"/>
                <a:chExt cx="195857" cy="208030"/>
              </a:xfrm>
            </p:grpSpPr>
            <p:sp>
              <p:nvSpPr>
                <p:cNvPr id="1117" name="Google Shape;1117;p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8" name="Google Shape;1118;p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19" name="Google Shape;1119;p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8848122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008 Parts of a story">
  <p:cSld name="008 Parts of a story">
    <p:spTree>
      <p:nvGrpSpPr>
        <p:cNvPr id="1" name="Shape 1120"/>
        <p:cNvGrpSpPr/>
        <p:nvPr/>
      </p:nvGrpSpPr>
      <p:grpSpPr>
        <a:xfrm>
          <a:off x="0" y="0"/>
          <a:ext cx="0" cy="0"/>
          <a:chOff x="0" y="0"/>
          <a:chExt cx="0" cy="0"/>
        </a:xfrm>
      </p:grpSpPr>
      <p:sp>
        <p:nvSpPr>
          <p:cNvPr id="1121" name="Google Shape;1121;p9"/>
          <p:cNvSpPr/>
          <p:nvPr/>
        </p:nvSpPr>
        <p:spPr>
          <a:xfrm>
            <a:off x="732476" y="1844267"/>
            <a:ext cx="10727050" cy="140343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2" name="Google Shape;1122;p9"/>
          <p:cNvSpPr/>
          <p:nvPr/>
        </p:nvSpPr>
        <p:spPr>
          <a:xfrm>
            <a:off x="732476" y="3404686"/>
            <a:ext cx="10727050" cy="140343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3" name="Google Shape;1123;p9"/>
          <p:cNvSpPr/>
          <p:nvPr/>
        </p:nvSpPr>
        <p:spPr>
          <a:xfrm>
            <a:off x="732476" y="4965104"/>
            <a:ext cx="10727050" cy="140343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4" name="Google Shape;1124;p9"/>
          <p:cNvSpPr/>
          <p:nvPr/>
        </p:nvSpPr>
        <p:spPr>
          <a:xfrm rot="2125079">
            <a:off x="735354" y="4264754"/>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5" name="Google Shape;1125;p9"/>
          <p:cNvSpPr/>
          <p:nvPr/>
        </p:nvSpPr>
        <p:spPr>
          <a:xfrm rot="2341434">
            <a:off x="724935" y="1141826"/>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6" name="Google Shape;1126;p9"/>
          <p:cNvSpPr/>
          <p:nvPr/>
        </p:nvSpPr>
        <p:spPr>
          <a:xfrm rot="-2454863">
            <a:off x="749845" y="2638693"/>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7" name="Google Shape;1127;p9"/>
          <p:cNvSpPr/>
          <p:nvPr/>
        </p:nvSpPr>
        <p:spPr>
          <a:xfrm rot="1737937">
            <a:off x="10599027" y="1702402"/>
            <a:ext cx="1351016" cy="403600"/>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128" name="Google Shape;1128;p9"/>
          <p:cNvGrpSpPr/>
          <p:nvPr/>
        </p:nvGrpSpPr>
        <p:grpSpPr>
          <a:xfrm rot="387929">
            <a:off x="10187427" y="489000"/>
            <a:ext cx="923554" cy="1093401"/>
            <a:chOff x="15662019" y="7573647"/>
            <a:chExt cx="1385387" cy="1640167"/>
          </a:xfrm>
        </p:grpSpPr>
        <p:grpSp>
          <p:nvGrpSpPr>
            <p:cNvPr id="1129" name="Google Shape;1129;p9"/>
            <p:cNvGrpSpPr/>
            <p:nvPr/>
          </p:nvGrpSpPr>
          <p:grpSpPr>
            <a:xfrm>
              <a:off x="15662019" y="7580072"/>
              <a:ext cx="1385387" cy="1633742"/>
              <a:chOff x="4444301" y="5303307"/>
              <a:chExt cx="837446" cy="987573"/>
            </a:xfrm>
          </p:grpSpPr>
          <p:grpSp>
            <p:nvGrpSpPr>
              <p:cNvPr id="1130" name="Google Shape;1130;p9"/>
              <p:cNvGrpSpPr/>
              <p:nvPr/>
            </p:nvGrpSpPr>
            <p:grpSpPr>
              <a:xfrm>
                <a:off x="4447958" y="5864581"/>
                <a:ext cx="411276" cy="403725"/>
                <a:chOff x="4447958" y="5864581"/>
                <a:chExt cx="411276" cy="403725"/>
              </a:xfrm>
            </p:grpSpPr>
            <p:sp>
              <p:nvSpPr>
                <p:cNvPr id="1131" name="Google Shape;1131;p9"/>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2" name="Google Shape;1132;p9"/>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33" name="Google Shape;1133;p9"/>
              <p:cNvGrpSpPr/>
              <p:nvPr/>
            </p:nvGrpSpPr>
            <p:grpSpPr>
              <a:xfrm>
                <a:off x="4444301" y="6116630"/>
                <a:ext cx="191552" cy="174250"/>
                <a:chOff x="4444301" y="6116630"/>
                <a:chExt cx="191552" cy="174250"/>
              </a:xfrm>
            </p:grpSpPr>
            <p:sp>
              <p:nvSpPr>
                <p:cNvPr id="1134" name="Google Shape;1134;p9"/>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5" name="Google Shape;1135;p9"/>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36" name="Google Shape;1136;p9"/>
              <p:cNvGrpSpPr/>
              <p:nvPr/>
            </p:nvGrpSpPr>
            <p:grpSpPr>
              <a:xfrm>
                <a:off x="4462311" y="5636933"/>
                <a:ext cx="572525" cy="575651"/>
                <a:chOff x="4462311" y="5636933"/>
                <a:chExt cx="572525" cy="575651"/>
              </a:xfrm>
            </p:grpSpPr>
            <p:sp>
              <p:nvSpPr>
                <p:cNvPr id="1137" name="Google Shape;1137;p9"/>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8" name="Google Shape;1138;p9"/>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39" name="Google Shape;1139;p9"/>
              <p:cNvGrpSpPr/>
              <p:nvPr/>
            </p:nvGrpSpPr>
            <p:grpSpPr>
              <a:xfrm>
                <a:off x="4751814" y="5483009"/>
                <a:ext cx="402028" cy="354862"/>
                <a:chOff x="4751814" y="5483009"/>
                <a:chExt cx="402028" cy="354862"/>
              </a:xfrm>
            </p:grpSpPr>
            <p:sp>
              <p:nvSpPr>
                <p:cNvPr id="1140" name="Google Shape;1140;p9"/>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41" name="Google Shape;1141;p9"/>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42" name="Google Shape;1142;p9"/>
              <p:cNvGrpSpPr/>
              <p:nvPr/>
            </p:nvGrpSpPr>
            <p:grpSpPr>
              <a:xfrm>
                <a:off x="4865542" y="5303307"/>
                <a:ext cx="416205" cy="387402"/>
                <a:chOff x="4865542" y="5303307"/>
                <a:chExt cx="416205" cy="387402"/>
              </a:xfrm>
            </p:grpSpPr>
            <p:sp>
              <p:nvSpPr>
                <p:cNvPr id="1143" name="Google Shape;1143;p9"/>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44" name="Google Shape;1144;p9"/>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45" name="Google Shape;1145;p9"/>
              <p:cNvGrpSpPr/>
              <p:nvPr/>
            </p:nvGrpSpPr>
            <p:grpSpPr>
              <a:xfrm>
                <a:off x="4804248" y="5401592"/>
                <a:ext cx="421233" cy="357222"/>
                <a:chOff x="4804248" y="5401592"/>
                <a:chExt cx="421233" cy="357222"/>
              </a:xfrm>
            </p:grpSpPr>
            <p:sp>
              <p:nvSpPr>
                <p:cNvPr id="1146" name="Google Shape;1146;p9"/>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47" name="Google Shape;1147;p9"/>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48" name="Google Shape;1148;p9"/>
              <p:cNvGrpSpPr/>
              <p:nvPr/>
            </p:nvGrpSpPr>
            <p:grpSpPr>
              <a:xfrm>
                <a:off x="4680264" y="5562151"/>
                <a:ext cx="421201" cy="357254"/>
                <a:chOff x="4680264" y="5562151"/>
                <a:chExt cx="421201" cy="357254"/>
              </a:xfrm>
            </p:grpSpPr>
            <p:sp>
              <p:nvSpPr>
                <p:cNvPr id="1149" name="Google Shape;1149;p9"/>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0" name="Google Shape;1150;p9"/>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51" name="Google Shape;1151;p9"/>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52" name="Google Shape;1152;p9"/>
              <p:cNvGrpSpPr/>
              <p:nvPr/>
            </p:nvGrpSpPr>
            <p:grpSpPr>
              <a:xfrm>
                <a:off x="4661227" y="5807423"/>
                <a:ext cx="195857" cy="208030"/>
                <a:chOff x="4661227" y="5807423"/>
                <a:chExt cx="195857" cy="208030"/>
              </a:xfrm>
            </p:grpSpPr>
            <p:sp>
              <p:nvSpPr>
                <p:cNvPr id="1153" name="Google Shape;1153;p9"/>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4" name="Google Shape;1154;p9"/>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55" name="Google Shape;1155;p9"/>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56" name="Google Shape;1156;p9"/>
            <p:cNvGrpSpPr/>
            <p:nvPr/>
          </p:nvGrpSpPr>
          <p:grpSpPr>
            <a:xfrm>
              <a:off x="15662019" y="7573647"/>
              <a:ext cx="1385387" cy="1633742"/>
              <a:chOff x="4444301" y="5303307"/>
              <a:chExt cx="837446" cy="987573"/>
            </a:xfrm>
          </p:grpSpPr>
          <p:grpSp>
            <p:nvGrpSpPr>
              <p:cNvPr id="1157" name="Google Shape;1157;p9"/>
              <p:cNvGrpSpPr/>
              <p:nvPr/>
            </p:nvGrpSpPr>
            <p:grpSpPr>
              <a:xfrm>
                <a:off x="4447958" y="5864581"/>
                <a:ext cx="411276" cy="403725"/>
                <a:chOff x="4447958" y="5864581"/>
                <a:chExt cx="411276" cy="403725"/>
              </a:xfrm>
            </p:grpSpPr>
            <p:sp>
              <p:nvSpPr>
                <p:cNvPr id="1158" name="Google Shape;1158;p9"/>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9" name="Google Shape;1159;p9"/>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0" name="Google Shape;1160;p9"/>
              <p:cNvGrpSpPr/>
              <p:nvPr/>
            </p:nvGrpSpPr>
            <p:grpSpPr>
              <a:xfrm>
                <a:off x="4444301" y="6116630"/>
                <a:ext cx="191552" cy="174250"/>
                <a:chOff x="4444301" y="6116630"/>
                <a:chExt cx="191552" cy="174250"/>
              </a:xfrm>
            </p:grpSpPr>
            <p:sp>
              <p:nvSpPr>
                <p:cNvPr id="1161" name="Google Shape;1161;p9"/>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62" name="Google Shape;1162;p9"/>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3" name="Google Shape;1163;p9"/>
              <p:cNvGrpSpPr/>
              <p:nvPr/>
            </p:nvGrpSpPr>
            <p:grpSpPr>
              <a:xfrm>
                <a:off x="4462311" y="5636933"/>
                <a:ext cx="572525" cy="575651"/>
                <a:chOff x="4462311" y="5636933"/>
                <a:chExt cx="572525" cy="575651"/>
              </a:xfrm>
            </p:grpSpPr>
            <p:sp>
              <p:nvSpPr>
                <p:cNvPr id="1164" name="Google Shape;1164;p9"/>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65" name="Google Shape;1165;p9"/>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6" name="Google Shape;1166;p9"/>
              <p:cNvGrpSpPr/>
              <p:nvPr/>
            </p:nvGrpSpPr>
            <p:grpSpPr>
              <a:xfrm>
                <a:off x="4751814" y="5483009"/>
                <a:ext cx="402028" cy="354862"/>
                <a:chOff x="4751814" y="5483009"/>
                <a:chExt cx="402028" cy="354862"/>
              </a:xfrm>
            </p:grpSpPr>
            <p:sp>
              <p:nvSpPr>
                <p:cNvPr id="1167" name="Google Shape;1167;p9"/>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68" name="Google Shape;1168;p9"/>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9" name="Google Shape;1169;p9"/>
              <p:cNvGrpSpPr/>
              <p:nvPr/>
            </p:nvGrpSpPr>
            <p:grpSpPr>
              <a:xfrm>
                <a:off x="4865542" y="5303307"/>
                <a:ext cx="416205" cy="387402"/>
                <a:chOff x="4865542" y="5303307"/>
                <a:chExt cx="416205" cy="387402"/>
              </a:xfrm>
            </p:grpSpPr>
            <p:sp>
              <p:nvSpPr>
                <p:cNvPr id="1170" name="Google Shape;1170;p9"/>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71" name="Google Shape;1171;p9"/>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72" name="Google Shape;1172;p9"/>
              <p:cNvGrpSpPr/>
              <p:nvPr/>
            </p:nvGrpSpPr>
            <p:grpSpPr>
              <a:xfrm>
                <a:off x="4804248" y="5401592"/>
                <a:ext cx="421233" cy="357222"/>
                <a:chOff x="4804248" y="5401592"/>
                <a:chExt cx="421233" cy="357222"/>
              </a:xfrm>
            </p:grpSpPr>
            <p:sp>
              <p:nvSpPr>
                <p:cNvPr id="1173" name="Google Shape;1173;p9"/>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74" name="Google Shape;1174;p9"/>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75" name="Google Shape;1175;p9"/>
              <p:cNvGrpSpPr/>
              <p:nvPr/>
            </p:nvGrpSpPr>
            <p:grpSpPr>
              <a:xfrm>
                <a:off x="4680264" y="5562151"/>
                <a:ext cx="421201" cy="357254"/>
                <a:chOff x="4680264" y="5562151"/>
                <a:chExt cx="421201" cy="357254"/>
              </a:xfrm>
            </p:grpSpPr>
            <p:sp>
              <p:nvSpPr>
                <p:cNvPr id="1176" name="Google Shape;1176;p9"/>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77" name="Google Shape;1177;p9"/>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78" name="Google Shape;1178;p9"/>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79" name="Google Shape;1179;p9"/>
              <p:cNvGrpSpPr/>
              <p:nvPr/>
            </p:nvGrpSpPr>
            <p:grpSpPr>
              <a:xfrm>
                <a:off x="4661227" y="5807423"/>
                <a:ext cx="195857" cy="208030"/>
                <a:chOff x="4661227" y="5807423"/>
                <a:chExt cx="195857" cy="208030"/>
              </a:xfrm>
            </p:grpSpPr>
            <p:sp>
              <p:nvSpPr>
                <p:cNvPr id="1180" name="Google Shape;1180;p9"/>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1" name="Google Shape;1181;p9"/>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82" name="Google Shape;1182;p9"/>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405053352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009 Frayer Model">
  <p:cSld name="009 Frayer Model">
    <p:spTree>
      <p:nvGrpSpPr>
        <p:cNvPr id="1" name="Shape 1183"/>
        <p:cNvGrpSpPr/>
        <p:nvPr/>
      </p:nvGrpSpPr>
      <p:grpSpPr>
        <a:xfrm>
          <a:off x="0" y="0"/>
          <a:ext cx="0" cy="0"/>
          <a:chOff x="0" y="0"/>
          <a:chExt cx="0" cy="0"/>
        </a:xfrm>
      </p:grpSpPr>
      <p:sp>
        <p:nvSpPr>
          <p:cNvPr id="1184" name="Google Shape;1184;p10"/>
          <p:cNvSpPr/>
          <p:nvPr/>
        </p:nvSpPr>
        <p:spPr>
          <a:xfrm>
            <a:off x="551450" y="1684500"/>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5" name="Google Shape;1185;p10"/>
          <p:cNvSpPr/>
          <p:nvPr/>
        </p:nvSpPr>
        <p:spPr>
          <a:xfrm>
            <a:off x="6158171" y="1678104"/>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6" name="Google Shape;1186;p10"/>
          <p:cNvSpPr/>
          <p:nvPr/>
        </p:nvSpPr>
        <p:spPr>
          <a:xfrm>
            <a:off x="555459" y="4072289"/>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7" name="Google Shape;1187;p10"/>
          <p:cNvSpPr/>
          <p:nvPr/>
        </p:nvSpPr>
        <p:spPr>
          <a:xfrm>
            <a:off x="6162179" y="4065894"/>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8" name="Google Shape;1188;p10"/>
          <p:cNvSpPr txBox="1"/>
          <p:nvPr/>
        </p:nvSpPr>
        <p:spPr>
          <a:xfrm>
            <a:off x="2822427" y="1693100"/>
            <a:ext cx="3125200" cy="574438"/>
          </a:xfrm>
          <a:prstGeom prst="rect">
            <a:avLst/>
          </a:prstGeom>
          <a:noFill/>
          <a:ln>
            <a:noFill/>
          </a:ln>
        </p:spPr>
        <p:txBody>
          <a:bodyPr spcFirstLastPara="1" wrap="square" lIns="91433" tIns="91433" rIns="91433" bIns="91433" anchor="t"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Definition</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189" name="Google Shape;1189;p10"/>
          <p:cNvSpPr txBox="1"/>
          <p:nvPr/>
        </p:nvSpPr>
        <p:spPr>
          <a:xfrm>
            <a:off x="2822427" y="5737300"/>
            <a:ext cx="3125200" cy="574438"/>
          </a:xfrm>
          <a:prstGeom prst="rect">
            <a:avLst/>
          </a:prstGeom>
          <a:noFill/>
          <a:ln>
            <a:noFill/>
          </a:ln>
        </p:spPr>
        <p:txBody>
          <a:bodyPr spcFirstLastPara="1" wrap="square" lIns="91433" tIns="91433" rIns="91433" bIns="91433" anchor="t"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Examples</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190" name="Google Shape;1190;p10"/>
          <p:cNvSpPr txBox="1"/>
          <p:nvPr/>
        </p:nvSpPr>
        <p:spPr>
          <a:xfrm>
            <a:off x="6254127" y="1693100"/>
            <a:ext cx="3125200" cy="57443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Characteristics</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191" name="Google Shape;1191;p10"/>
          <p:cNvSpPr txBox="1"/>
          <p:nvPr/>
        </p:nvSpPr>
        <p:spPr>
          <a:xfrm>
            <a:off x="6254127" y="5737300"/>
            <a:ext cx="3125200" cy="57443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Non-Examples</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192" name="Google Shape;1192;p10"/>
          <p:cNvSpPr/>
          <p:nvPr/>
        </p:nvSpPr>
        <p:spPr>
          <a:xfrm>
            <a:off x="4837362" y="2916942"/>
            <a:ext cx="251728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93" name="Google Shape;1193;p10"/>
          <p:cNvSpPr/>
          <p:nvPr/>
        </p:nvSpPr>
        <p:spPr>
          <a:xfrm>
            <a:off x="5046701" y="2715998"/>
            <a:ext cx="2098621" cy="403558"/>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1194;p10"/>
          <p:cNvSpPr/>
          <p:nvPr/>
        </p:nvSpPr>
        <p:spPr>
          <a:xfrm>
            <a:off x="255750" y="1409589"/>
            <a:ext cx="882907" cy="85195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95" name="Google Shape;1195;p10"/>
          <p:cNvSpPr/>
          <p:nvPr/>
        </p:nvSpPr>
        <p:spPr>
          <a:xfrm>
            <a:off x="11019267" y="1333500"/>
            <a:ext cx="841967" cy="90058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96" name="Google Shape;1196;p10"/>
          <p:cNvSpPr/>
          <p:nvPr/>
        </p:nvSpPr>
        <p:spPr>
          <a:xfrm rot="10800000" flipH="1">
            <a:off x="285067" y="5621911"/>
            <a:ext cx="882907" cy="85195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97" name="Google Shape;1197;p10"/>
          <p:cNvSpPr/>
          <p:nvPr/>
        </p:nvSpPr>
        <p:spPr>
          <a:xfrm rot="10800000" flipH="1">
            <a:off x="11048583" y="5649365"/>
            <a:ext cx="841967" cy="90058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98" name="Google Shape;1198;p10"/>
          <p:cNvGrpSpPr/>
          <p:nvPr/>
        </p:nvGrpSpPr>
        <p:grpSpPr>
          <a:xfrm>
            <a:off x="1126999" y="414621"/>
            <a:ext cx="1093803" cy="1140530"/>
            <a:chOff x="2451372" y="7926631"/>
            <a:chExt cx="1640705" cy="1710795"/>
          </a:xfrm>
        </p:grpSpPr>
        <p:grpSp>
          <p:nvGrpSpPr>
            <p:cNvPr id="1199" name="Google Shape;1199;p10"/>
            <p:cNvGrpSpPr/>
            <p:nvPr/>
          </p:nvGrpSpPr>
          <p:grpSpPr>
            <a:xfrm>
              <a:off x="2451372" y="7926631"/>
              <a:ext cx="1640705" cy="1710795"/>
              <a:chOff x="10913347" y="1720888"/>
              <a:chExt cx="918545" cy="957731"/>
            </a:xfrm>
          </p:grpSpPr>
          <p:grpSp>
            <p:nvGrpSpPr>
              <p:cNvPr id="1200" name="Google Shape;1200;p10"/>
              <p:cNvGrpSpPr/>
              <p:nvPr/>
            </p:nvGrpSpPr>
            <p:grpSpPr>
              <a:xfrm>
                <a:off x="10913347" y="1960327"/>
                <a:ext cx="918545" cy="718292"/>
                <a:chOff x="10913347" y="1960327"/>
                <a:chExt cx="918545" cy="718292"/>
              </a:xfrm>
            </p:grpSpPr>
            <p:sp>
              <p:nvSpPr>
                <p:cNvPr id="1201" name="Google Shape;1201;p10"/>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02" name="Google Shape;1202;p10"/>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03" name="Google Shape;1203;p10"/>
              <p:cNvGrpSpPr/>
              <p:nvPr/>
            </p:nvGrpSpPr>
            <p:grpSpPr>
              <a:xfrm>
                <a:off x="10974609" y="2212942"/>
                <a:ext cx="209169" cy="209168"/>
                <a:chOff x="10974609" y="2212942"/>
                <a:chExt cx="209169" cy="209168"/>
              </a:xfrm>
            </p:grpSpPr>
            <p:sp>
              <p:nvSpPr>
                <p:cNvPr id="1204" name="Google Shape;1204;p10"/>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05" name="Google Shape;1205;p10"/>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06" name="Google Shape;1206;p10"/>
              <p:cNvGrpSpPr/>
              <p:nvPr/>
            </p:nvGrpSpPr>
            <p:grpSpPr>
              <a:xfrm>
                <a:off x="11175206" y="2363437"/>
                <a:ext cx="209168" cy="209168"/>
                <a:chOff x="11175206" y="2363437"/>
                <a:chExt cx="209168" cy="209168"/>
              </a:xfrm>
            </p:grpSpPr>
            <p:sp>
              <p:nvSpPr>
                <p:cNvPr id="1207" name="Google Shape;1207;p10"/>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08" name="Google Shape;1208;p10"/>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09" name="Google Shape;1209;p10"/>
              <p:cNvGrpSpPr/>
              <p:nvPr/>
            </p:nvGrpSpPr>
            <p:grpSpPr>
              <a:xfrm>
                <a:off x="11516391" y="2092546"/>
                <a:ext cx="209169" cy="209168"/>
                <a:chOff x="11516391" y="2092546"/>
                <a:chExt cx="209169" cy="209168"/>
              </a:xfrm>
            </p:grpSpPr>
            <p:sp>
              <p:nvSpPr>
                <p:cNvPr id="1210" name="Google Shape;1210;p10"/>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11" name="Google Shape;1211;p10"/>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12" name="Google Shape;1212;p10"/>
              <p:cNvGrpSpPr/>
              <p:nvPr/>
            </p:nvGrpSpPr>
            <p:grpSpPr>
              <a:xfrm>
                <a:off x="11426094" y="2333338"/>
                <a:ext cx="209169" cy="209168"/>
                <a:chOff x="11426094" y="2333338"/>
                <a:chExt cx="209169" cy="209168"/>
              </a:xfrm>
            </p:grpSpPr>
            <p:sp>
              <p:nvSpPr>
                <p:cNvPr id="1213" name="Google Shape;1213;p10"/>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14" name="Google Shape;1214;p10"/>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15" name="Google Shape;1215;p10"/>
              <p:cNvGrpSpPr/>
              <p:nvPr/>
            </p:nvGrpSpPr>
            <p:grpSpPr>
              <a:xfrm>
                <a:off x="10932301" y="1720888"/>
                <a:ext cx="646499" cy="499292"/>
                <a:chOff x="10932301" y="1720888"/>
                <a:chExt cx="646499" cy="499292"/>
              </a:xfrm>
            </p:grpSpPr>
            <p:grpSp>
              <p:nvGrpSpPr>
                <p:cNvPr id="1216" name="Google Shape;1216;p10"/>
                <p:cNvGrpSpPr/>
                <p:nvPr/>
              </p:nvGrpSpPr>
              <p:grpSpPr>
                <a:xfrm>
                  <a:off x="11292848" y="1720888"/>
                  <a:ext cx="285952" cy="231831"/>
                  <a:chOff x="11292848" y="1720888"/>
                  <a:chExt cx="285952" cy="231831"/>
                </a:xfrm>
              </p:grpSpPr>
              <p:sp>
                <p:nvSpPr>
                  <p:cNvPr id="1217" name="Google Shape;1217;p10"/>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18" name="Google Shape;1218;p10"/>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19" name="Google Shape;1219;p10"/>
                <p:cNvGrpSpPr/>
                <p:nvPr/>
              </p:nvGrpSpPr>
              <p:grpSpPr>
                <a:xfrm>
                  <a:off x="11190563" y="1827754"/>
                  <a:ext cx="209006" cy="212690"/>
                  <a:chOff x="11190563" y="1827754"/>
                  <a:chExt cx="209006" cy="212690"/>
                </a:xfrm>
              </p:grpSpPr>
              <p:sp>
                <p:nvSpPr>
                  <p:cNvPr id="1220" name="Google Shape;1220;p10"/>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21" name="Google Shape;1221;p10"/>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22" name="Google Shape;1222;p10"/>
                <p:cNvGrpSpPr/>
                <p:nvPr/>
              </p:nvGrpSpPr>
              <p:grpSpPr>
                <a:xfrm>
                  <a:off x="10932301" y="1885932"/>
                  <a:ext cx="382548" cy="334248"/>
                  <a:chOff x="10932301" y="1885932"/>
                  <a:chExt cx="382548" cy="334248"/>
                </a:xfrm>
              </p:grpSpPr>
              <p:sp>
                <p:nvSpPr>
                  <p:cNvPr id="1223" name="Google Shape;1223;p10"/>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24" name="Google Shape;1224;p10"/>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225" name="Google Shape;1225;p10"/>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226" name="Google Shape;1226;p10"/>
            <p:cNvGrpSpPr/>
            <p:nvPr/>
          </p:nvGrpSpPr>
          <p:grpSpPr>
            <a:xfrm>
              <a:off x="2451372" y="7926631"/>
              <a:ext cx="1640705" cy="1710795"/>
              <a:chOff x="10913347" y="1720888"/>
              <a:chExt cx="918545" cy="957731"/>
            </a:xfrm>
          </p:grpSpPr>
          <p:grpSp>
            <p:nvGrpSpPr>
              <p:cNvPr id="1227" name="Google Shape;1227;p10"/>
              <p:cNvGrpSpPr/>
              <p:nvPr/>
            </p:nvGrpSpPr>
            <p:grpSpPr>
              <a:xfrm>
                <a:off x="10913347" y="1960327"/>
                <a:ext cx="918545" cy="718292"/>
                <a:chOff x="10913347" y="1960327"/>
                <a:chExt cx="918545" cy="718292"/>
              </a:xfrm>
            </p:grpSpPr>
            <p:sp>
              <p:nvSpPr>
                <p:cNvPr id="1228" name="Google Shape;1228;p10"/>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29" name="Google Shape;1229;p10"/>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0" name="Google Shape;1230;p10"/>
              <p:cNvGrpSpPr/>
              <p:nvPr/>
            </p:nvGrpSpPr>
            <p:grpSpPr>
              <a:xfrm>
                <a:off x="10974609" y="2212942"/>
                <a:ext cx="209169" cy="209168"/>
                <a:chOff x="10974609" y="2212942"/>
                <a:chExt cx="209169" cy="209168"/>
              </a:xfrm>
            </p:grpSpPr>
            <p:sp>
              <p:nvSpPr>
                <p:cNvPr id="1231" name="Google Shape;1231;p10"/>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32" name="Google Shape;1232;p10"/>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3" name="Google Shape;1233;p10"/>
              <p:cNvGrpSpPr/>
              <p:nvPr/>
            </p:nvGrpSpPr>
            <p:grpSpPr>
              <a:xfrm>
                <a:off x="11175206" y="2363437"/>
                <a:ext cx="209168" cy="209168"/>
                <a:chOff x="11175206" y="2363437"/>
                <a:chExt cx="209168" cy="209168"/>
              </a:xfrm>
            </p:grpSpPr>
            <p:sp>
              <p:nvSpPr>
                <p:cNvPr id="1234" name="Google Shape;1234;p10"/>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35" name="Google Shape;1235;p10"/>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6" name="Google Shape;1236;p10"/>
              <p:cNvGrpSpPr/>
              <p:nvPr/>
            </p:nvGrpSpPr>
            <p:grpSpPr>
              <a:xfrm>
                <a:off x="11516391" y="2092546"/>
                <a:ext cx="209169" cy="209168"/>
                <a:chOff x="11516391" y="2092546"/>
                <a:chExt cx="209169" cy="209168"/>
              </a:xfrm>
            </p:grpSpPr>
            <p:sp>
              <p:nvSpPr>
                <p:cNvPr id="1237" name="Google Shape;1237;p10"/>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38" name="Google Shape;1238;p10"/>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9" name="Google Shape;1239;p10"/>
              <p:cNvGrpSpPr/>
              <p:nvPr/>
            </p:nvGrpSpPr>
            <p:grpSpPr>
              <a:xfrm>
                <a:off x="11426094" y="2333338"/>
                <a:ext cx="209169" cy="209168"/>
                <a:chOff x="11426094" y="2333338"/>
                <a:chExt cx="209169" cy="209168"/>
              </a:xfrm>
            </p:grpSpPr>
            <p:sp>
              <p:nvSpPr>
                <p:cNvPr id="1240" name="Google Shape;1240;p10"/>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41" name="Google Shape;1241;p10"/>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42" name="Google Shape;1242;p10"/>
              <p:cNvGrpSpPr/>
              <p:nvPr/>
            </p:nvGrpSpPr>
            <p:grpSpPr>
              <a:xfrm>
                <a:off x="10932301" y="1720888"/>
                <a:ext cx="646499" cy="499292"/>
                <a:chOff x="10932301" y="1720888"/>
                <a:chExt cx="646499" cy="499292"/>
              </a:xfrm>
            </p:grpSpPr>
            <p:grpSp>
              <p:nvGrpSpPr>
                <p:cNvPr id="1243" name="Google Shape;1243;p10"/>
                <p:cNvGrpSpPr/>
                <p:nvPr/>
              </p:nvGrpSpPr>
              <p:grpSpPr>
                <a:xfrm>
                  <a:off x="11292848" y="1720888"/>
                  <a:ext cx="285952" cy="231831"/>
                  <a:chOff x="11292848" y="1720888"/>
                  <a:chExt cx="285952" cy="231831"/>
                </a:xfrm>
              </p:grpSpPr>
              <p:sp>
                <p:nvSpPr>
                  <p:cNvPr id="1244" name="Google Shape;1244;p10"/>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45" name="Google Shape;1245;p10"/>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46" name="Google Shape;1246;p10"/>
                <p:cNvGrpSpPr/>
                <p:nvPr/>
              </p:nvGrpSpPr>
              <p:grpSpPr>
                <a:xfrm>
                  <a:off x="11190563" y="1827754"/>
                  <a:ext cx="209006" cy="212690"/>
                  <a:chOff x="11190563" y="1827754"/>
                  <a:chExt cx="209006" cy="212690"/>
                </a:xfrm>
              </p:grpSpPr>
              <p:sp>
                <p:nvSpPr>
                  <p:cNvPr id="1247" name="Google Shape;1247;p10"/>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48" name="Google Shape;1248;p10"/>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49" name="Google Shape;1249;p10"/>
                <p:cNvGrpSpPr/>
                <p:nvPr/>
              </p:nvGrpSpPr>
              <p:grpSpPr>
                <a:xfrm>
                  <a:off x="10932301" y="1885932"/>
                  <a:ext cx="382548" cy="334248"/>
                  <a:chOff x="10932301" y="1885932"/>
                  <a:chExt cx="382548" cy="334248"/>
                </a:xfrm>
              </p:grpSpPr>
              <p:sp>
                <p:nvSpPr>
                  <p:cNvPr id="1250" name="Google Shape;1250;p10"/>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51" name="Google Shape;1251;p10"/>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252" name="Google Shape;1252;p10"/>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1253" name="Google Shape;1253;p10"/>
          <p:cNvGrpSpPr/>
          <p:nvPr/>
        </p:nvGrpSpPr>
        <p:grpSpPr>
          <a:xfrm rot="981374">
            <a:off x="10021433" y="511201"/>
            <a:ext cx="1024187" cy="947365"/>
            <a:chOff x="5140976" y="802510"/>
            <a:chExt cx="1536327" cy="1421090"/>
          </a:xfrm>
        </p:grpSpPr>
        <p:grpSp>
          <p:nvGrpSpPr>
            <p:cNvPr id="1254" name="Google Shape;1254;p10"/>
            <p:cNvGrpSpPr/>
            <p:nvPr/>
          </p:nvGrpSpPr>
          <p:grpSpPr>
            <a:xfrm>
              <a:off x="5140976" y="802510"/>
              <a:ext cx="1536327" cy="1421090"/>
              <a:chOff x="1560766" y="5405182"/>
              <a:chExt cx="928687" cy="859028"/>
            </a:xfrm>
          </p:grpSpPr>
          <p:grpSp>
            <p:nvGrpSpPr>
              <p:cNvPr id="1255" name="Google Shape;1255;p10"/>
              <p:cNvGrpSpPr/>
              <p:nvPr/>
            </p:nvGrpSpPr>
            <p:grpSpPr>
              <a:xfrm>
                <a:off x="1580864" y="5520975"/>
                <a:ext cx="202501" cy="481393"/>
                <a:chOff x="1580864" y="5520975"/>
                <a:chExt cx="202501" cy="481393"/>
              </a:xfrm>
            </p:grpSpPr>
            <p:sp>
              <p:nvSpPr>
                <p:cNvPr id="1256" name="Google Shape;1256;p10"/>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57" name="Google Shape;1257;p10"/>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58" name="Google Shape;1258;p10"/>
              <p:cNvGrpSpPr/>
              <p:nvPr/>
            </p:nvGrpSpPr>
            <p:grpSpPr>
              <a:xfrm>
                <a:off x="1615001" y="5405182"/>
                <a:ext cx="134227" cy="78931"/>
                <a:chOff x="1615001" y="5405182"/>
                <a:chExt cx="134227" cy="78931"/>
              </a:xfrm>
            </p:grpSpPr>
            <p:sp>
              <p:nvSpPr>
                <p:cNvPr id="1259" name="Google Shape;1259;p10"/>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60" name="Google Shape;1260;p10"/>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61" name="Google Shape;1261;p10"/>
              <p:cNvGrpSpPr/>
              <p:nvPr/>
            </p:nvGrpSpPr>
            <p:grpSpPr>
              <a:xfrm>
                <a:off x="1580941" y="5455538"/>
                <a:ext cx="202347" cy="99441"/>
                <a:chOff x="1580941" y="5455538"/>
                <a:chExt cx="202347" cy="99441"/>
              </a:xfrm>
            </p:grpSpPr>
            <p:sp>
              <p:nvSpPr>
                <p:cNvPr id="1262" name="Google Shape;1262;p10"/>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63" name="Google Shape;1263;p10"/>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64" name="Google Shape;1264;p10"/>
              <p:cNvGrpSpPr/>
              <p:nvPr/>
            </p:nvGrpSpPr>
            <p:grpSpPr>
              <a:xfrm>
                <a:off x="1757076" y="5521165"/>
                <a:ext cx="202596" cy="481393"/>
                <a:chOff x="1757076" y="5521165"/>
                <a:chExt cx="202596" cy="481393"/>
              </a:xfrm>
            </p:grpSpPr>
            <p:sp>
              <p:nvSpPr>
                <p:cNvPr id="1265" name="Google Shape;1265;p10"/>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66" name="Google Shape;1266;p10"/>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67" name="Google Shape;1267;p10"/>
              <p:cNvGrpSpPr/>
              <p:nvPr/>
            </p:nvGrpSpPr>
            <p:grpSpPr>
              <a:xfrm>
                <a:off x="1791213" y="5405437"/>
                <a:ext cx="134227" cy="78867"/>
                <a:chOff x="1791213" y="5405437"/>
                <a:chExt cx="134227" cy="78867"/>
              </a:xfrm>
            </p:grpSpPr>
            <p:sp>
              <p:nvSpPr>
                <p:cNvPr id="1268" name="Google Shape;1268;p10"/>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69" name="Google Shape;1269;p10"/>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70" name="Google Shape;1270;p10"/>
              <p:cNvGrpSpPr/>
              <p:nvPr/>
            </p:nvGrpSpPr>
            <p:grpSpPr>
              <a:xfrm>
                <a:off x="1757267" y="5455729"/>
                <a:ext cx="202343" cy="99535"/>
                <a:chOff x="1757267" y="5455729"/>
                <a:chExt cx="202343" cy="99535"/>
              </a:xfrm>
            </p:grpSpPr>
            <p:sp>
              <p:nvSpPr>
                <p:cNvPr id="1271" name="Google Shape;1271;p10"/>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72" name="Google Shape;1272;p10"/>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73" name="Google Shape;1273;p10"/>
              <p:cNvGrpSpPr/>
              <p:nvPr/>
            </p:nvGrpSpPr>
            <p:grpSpPr>
              <a:xfrm>
                <a:off x="1931003" y="5526594"/>
                <a:ext cx="202596" cy="481393"/>
                <a:chOff x="1931003" y="5526594"/>
                <a:chExt cx="202596" cy="481393"/>
              </a:xfrm>
            </p:grpSpPr>
            <p:sp>
              <p:nvSpPr>
                <p:cNvPr id="1274" name="Google Shape;1274;p10"/>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75" name="Google Shape;1275;p10"/>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76" name="Google Shape;1276;p10"/>
              <p:cNvGrpSpPr/>
              <p:nvPr/>
            </p:nvGrpSpPr>
            <p:grpSpPr>
              <a:xfrm>
                <a:off x="1965235" y="5405437"/>
                <a:ext cx="134227" cy="78867"/>
                <a:chOff x="1965235" y="5405437"/>
                <a:chExt cx="134227" cy="78867"/>
              </a:xfrm>
            </p:grpSpPr>
            <p:sp>
              <p:nvSpPr>
                <p:cNvPr id="1277" name="Google Shape;1277;p10"/>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78" name="Google Shape;1278;p10"/>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79" name="Google Shape;1279;p10"/>
              <p:cNvGrpSpPr/>
              <p:nvPr/>
            </p:nvGrpSpPr>
            <p:grpSpPr>
              <a:xfrm>
                <a:off x="1931256" y="5455729"/>
                <a:ext cx="202281" cy="99535"/>
                <a:chOff x="1931256" y="5455729"/>
                <a:chExt cx="202281" cy="99535"/>
              </a:xfrm>
            </p:grpSpPr>
            <p:sp>
              <p:nvSpPr>
                <p:cNvPr id="1280" name="Google Shape;1280;p10"/>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81" name="Google Shape;1281;p10"/>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82" name="Google Shape;1282;p10"/>
              <p:cNvGrpSpPr/>
              <p:nvPr/>
            </p:nvGrpSpPr>
            <p:grpSpPr>
              <a:xfrm>
                <a:off x="2099210" y="5526690"/>
                <a:ext cx="202601" cy="481298"/>
                <a:chOff x="2099210" y="5526690"/>
                <a:chExt cx="202601" cy="481298"/>
              </a:xfrm>
            </p:grpSpPr>
            <p:sp>
              <p:nvSpPr>
                <p:cNvPr id="1283" name="Google Shape;1283;p10"/>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84" name="Google Shape;1284;p10"/>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85" name="Google Shape;1285;p10"/>
              <p:cNvGrpSpPr/>
              <p:nvPr/>
            </p:nvGrpSpPr>
            <p:grpSpPr>
              <a:xfrm>
                <a:off x="2133447" y="5405437"/>
                <a:ext cx="134227" cy="78867"/>
                <a:chOff x="2133447" y="5405437"/>
                <a:chExt cx="134227" cy="78867"/>
              </a:xfrm>
            </p:grpSpPr>
            <p:sp>
              <p:nvSpPr>
                <p:cNvPr id="1286" name="Google Shape;1286;p10"/>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87" name="Google Shape;1287;p10"/>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88" name="Google Shape;1288;p10"/>
              <p:cNvGrpSpPr/>
              <p:nvPr/>
            </p:nvGrpSpPr>
            <p:grpSpPr>
              <a:xfrm>
                <a:off x="2099467" y="5455729"/>
                <a:ext cx="202281" cy="99535"/>
                <a:chOff x="2099467" y="5455729"/>
                <a:chExt cx="202281" cy="99535"/>
              </a:xfrm>
            </p:grpSpPr>
            <p:sp>
              <p:nvSpPr>
                <p:cNvPr id="1289" name="Google Shape;1289;p10"/>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90" name="Google Shape;1290;p10"/>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91" name="Google Shape;1291;p10"/>
              <p:cNvGrpSpPr/>
              <p:nvPr/>
            </p:nvGrpSpPr>
            <p:grpSpPr>
              <a:xfrm>
                <a:off x="2273236" y="5521165"/>
                <a:ext cx="202596" cy="481393"/>
                <a:chOff x="2273236" y="5521165"/>
                <a:chExt cx="202596" cy="481393"/>
              </a:xfrm>
            </p:grpSpPr>
            <p:sp>
              <p:nvSpPr>
                <p:cNvPr id="1292" name="Google Shape;1292;p10"/>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93" name="Google Shape;1293;p10"/>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94" name="Google Shape;1294;p10"/>
              <p:cNvGrpSpPr/>
              <p:nvPr/>
            </p:nvGrpSpPr>
            <p:grpSpPr>
              <a:xfrm>
                <a:off x="2307373" y="5405437"/>
                <a:ext cx="134227" cy="78867"/>
                <a:chOff x="2307373" y="5405437"/>
                <a:chExt cx="134227" cy="78867"/>
              </a:xfrm>
            </p:grpSpPr>
            <p:sp>
              <p:nvSpPr>
                <p:cNvPr id="1295" name="Google Shape;1295;p10"/>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96" name="Google Shape;1296;p10"/>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97" name="Google Shape;1297;p10"/>
              <p:cNvGrpSpPr/>
              <p:nvPr/>
            </p:nvGrpSpPr>
            <p:grpSpPr>
              <a:xfrm>
                <a:off x="2273427" y="5455729"/>
                <a:ext cx="202310" cy="99535"/>
                <a:chOff x="2273427" y="5455729"/>
                <a:chExt cx="202310" cy="99535"/>
              </a:xfrm>
            </p:grpSpPr>
            <p:sp>
              <p:nvSpPr>
                <p:cNvPr id="1298" name="Google Shape;1298;p10"/>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99" name="Google Shape;1299;p10"/>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00" name="Google Shape;1300;p10"/>
              <p:cNvGrpSpPr/>
              <p:nvPr/>
            </p:nvGrpSpPr>
            <p:grpSpPr>
              <a:xfrm>
                <a:off x="1560766" y="5782817"/>
                <a:ext cx="928687" cy="481393"/>
                <a:chOff x="1560766" y="5782817"/>
                <a:chExt cx="928687" cy="481393"/>
              </a:xfrm>
            </p:grpSpPr>
            <p:sp>
              <p:nvSpPr>
                <p:cNvPr id="1301" name="Google Shape;1301;p10"/>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02" name="Google Shape;1302;p10"/>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03" name="Google Shape;1303;p10"/>
              <p:cNvGrpSpPr/>
              <p:nvPr/>
            </p:nvGrpSpPr>
            <p:grpSpPr>
              <a:xfrm>
                <a:off x="1724405" y="5870161"/>
                <a:ext cx="612267" cy="284988"/>
                <a:chOff x="1724405" y="5870161"/>
                <a:chExt cx="612267" cy="284988"/>
              </a:xfrm>
            </p:grpSpPr>
            <p:sp>
              <p:nvSpPr>
                <p:cNvPr id="1304" name="Google Shape;1304;p10"/>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05" name="Google Shape;1305;p10"/>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306" name="Google Shape;1306;p10"/>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07" name="Google Shape;1307;p10"/>
            <p:cNvGrpSpPr/>
            <p:nvPr/>
          </p:nvGrpSpPr>
          <p:grpSpPr>
            <a:xfrm>
              <a:off x="5140976" y="802510"/>
              <a:ext cx="1536327" cy="1421090"/>
              <a:chOff x="1560766" y="5405182"/>
              <a:chExt cx="928687" cy="859028"/>
            </a:xfrm>
          </p:grpSpPr>
          <p:grpSp>
            <p:nvGrpSpPr>
              <p:cNvPr id="1308" name="Google Shape;1308;p10"/>
              <p:cNvGrpSpPr/>
              <p:nvPr/>
            </p:nvGrpSpPr>
            <p:grpSpPr>
              <a:xfrm>
                <a:off x="1580864" y="5520975"/>
                <a:ext cx="202501" cy="481393"/>
                <a:chOff x="1580864" y="5520975"/>
                <a:chExt cx="202501" cy="481393"/>
              </a:xfrm>
            </p:grpSpPr>
            <p:sp>
              <p:nvSpPr>
                <p:cNvPr id="1309" name="Google Shape;1309;p10"/>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10" name="Google Shape;1310;p10"/>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11" name="Google Shape;1311;p10"/>
              <p:cNvGrpSpPr/>
              <p:nvPr/>
            </p:nvGrpSpPr>
            <p:grpSpPr>
              <a:xfrm>
                <a:off x="1615001" y="5405182"/>
                <a:ext cx="134227" cy="78931"/>
                <a:chOff x="1615001" y="5405182"/>
                <a:chExt cx="134227" cy="78931"/>
              </a:xfrm>
            </p:grpSpPr>
            <p:sp>
              <p:nvSpPr>
                <p:cNvPr id="1312" name="Google Shape;1312;p10"/>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13" name="Google Shape;1313;p10"/>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14" name="Google Shape;1314;p10"/>
              <p:cNvGrpSpPr/>
              <p:nvPr/>
            </p:nvGrpSpPr>
            <p:grpSpPr>
              <a:xfrm>
                <a:off x="1580941" y="5455538"/>
                <a:ext cx="202347" cy="99441"/>
                <a:chOff x="1580941" y="5455538"/>
                <a:chExt cx="202347" cy="99441"/>
              </a:xfrm>
            </p:grpSpPr>
            <p:sp>
              <p:nvSpPr>
                <p:cNvPr id="1315" name="Google Shape;1315;p10"/>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16" name="Google Shape;1316;p10"/>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17" name="Google Shape;1317;p10"/>
              <p:cNvGrpSpPr/>
              <p:nvPr/>
            </p:nvGrpSpPr>
            <p:grpSpPr>
              <a:xfrm>
                <a:off x="1757076" y="5521165"/>
                <a:ext cx="202596" cy="481393"/>
                <a:chOff x="1757076" y="5521165"/>
                <a:chExt cx="202596" cy="481393"/>
              </a:xfrm>
            </p:grpSpPr>
            <p:sp>
              <p:nvSpPr>
                <p:cNvPr id="1318" name="Google Shape;1318;p10"/>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19" name="Google Shape;1319;p10"/>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20" name="Google Shape;1320;p10"/>
              <p:cNvGrpSpPr/>
              <p:nvPr/>
            </p:nvGrpSpPr>
            <p:grpSpPr>
              <a:xfrm>
                <a:off x="1791213" y="5405437"/>
                <a:ext cx="134227" cy="78867"/>
                <a:chOff x="1791213" y="5405437"/>
                <a:chExt cx="134227" cy="78867"/>
              </a:xfrm>
            </p:grpSpPr>
            <p:sp>
              <p:nvSpPr>
                <p:cNvPr id="1321" name="Google Shape;1321;p10"/>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22" name="Google Shape;1322;p10"/>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23" name="Google Shape;1323;p10"/>
              <p:cNvGrpSpPr/>
              <p:nvPr/>
            </p:nvGrpSpPr>
            <p:grpSpPr>
              <a:xfrm>
                <a:off x="1757267" y="5455729"/>
                <a:ext cx="202343" cy="99535"/>
                <a:chOff x="1757267" y="5455729"/>
                <a:chExt cx="202343" cy="99535"/>
              </a:xfrm>
            </p:grpSpPr>
            <p:sp>
              <p:nvSpPr>
                <p:cNvPr id="1324" name="Google Shape;1324;p10"/>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25" name="Google Shape;1325;p10"/>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26" name="Google Shape;1326;p10"/>
              <p:cNvGrpSpPr/>
              <p:nvPr/>
            </p:nvGrpSpPr>
            <p:grpSpPr>
              <a:xfrm>
                <a:off x="1931003" y="5526594"/>
                <a:ext cx="202596" cy="481393"/>
                <a:chOff x="1931003" y="5526594"/>
                <a:chExt cx="202596" cy="481393"/>
              </a:xfrm>
            </p:grpSpPr>
            <p:sp>
              <p:nvSpPr>
                <p:cNvPr id="1327" name="Google Shape;1327;p10"/>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28" name="Google Shape;1328;p10"/>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29" name="Google Shape;1329;p10"/>
              <p:cNvGrpSpPr/>
              <p:nvPr/>
            </p:nvGrpSpPr>
            <p:grpSpPr>
              <a:xfrm>
                <a:off x="1965235" y="5405437"/>
                <a:ext cx="134227" cy="78867"/>
                <a:chOff x="1965235" y="5405437"/>
                <a:chExt cx="134227" cy="78867"/>
              </a:xfrm>
            </p:grpSpPr>
            <p:sp>
              <p:nvSpPr>
                <p:cNvPr id="1330" name="Google Shape;1330;p10"/>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31" name="Google Shape;1331;p10"/>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32" name="Google Shape;1332;p10"/>
              <p:cNvGrpSpPr/>
              <p:nvPr/>
            </p:nvGrpSpPr>
            <p:grpSpPr>
              <a:xfrm>
                <a:off x="1931256" y="5455729"/>
                <a:ext cx="202281" cy="99535"/>
                <a:chOff x="1931256" y="5455729"/>
                <a:chExt cx="202281" cy="99535"/>
              </a:xfrm>
            </p:grpSpPr>
            <p:sp>
              <p:nvSpPr>
                <p:cNvPr id="1333" name="Google Shape;1333;p10"/>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34" name="Google Shape;1334;p10"/>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35" name="Google Shape;1335;p10"/>
              <p:cNvGrpSpPr/>
              <p:nvPr/>
            </p:nvGrpSpPr>
            <p:grpSpPr>
              <a:xfrm>
                <a:off x="2099210" y="5526690"/>
                <a:ext cx="202601" cy="481298"/>
                <a:chOff x="2099210" y="5526690"/>
                <a:chExt cx="202601" cy="481298"/>
              </a:xfrm>
            </p:grpSpPr>
            <p:sp>
              <p:nvSpPr>
                <p:cNvPr id="1336" name="Google Shape;1336;p10"/>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37" name="Google Shape;1337;p10"/>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38" name="Google Shape;1338;p10"/>
              <p:cNvGrpSpPr/>
              <p:nvPr/>
            </p:nvGrpSpPr>
            <p:grpSpPr>
              <a:xfrm>
                <a:off x="2133447" y="5405437"/>
                <a:ext cx="134227" cy="78867"/>
                <a:chOff x="2133447" y="5405437"/>
                <a:chExt cx="134227" cy="78867"/>
              </a:xfrm>
            </p:grpSpPr>
            <p:sp>
              <p:nvSpPr>
                <p:cNvPr id="1339" name="Google Shape;1339;p10"/>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40" name="Google Shape;1340;p10"/>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41" name="Google Shape;1341;p10"/>
              <p:cNvGrpSpPr/>
              <p:nvPr/>
            </p:nvGrpSpPr>
            <p:grpSpPr>
              <a:xfrm>
                <a:off x="2099467" y="5455729"/>
                <a:ext cx="202281" cy="99535"/>
                <a:chOff x="2099467" y="5455729"/>
                <a:chExt cx="202281" cy="99535"/>
              </a:xfrm>
            </p:grpSpPr>
            <p:sp>
              <p:nvSpPr>
                <p:cNvPr id="1342" name="Google Shape;1342;p10"/>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43" name="Google Shape;1343;p10"/>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44" name="Google Shape;1344;p10"/>
              <p:cNvGrpSpPr/>
              <p:nvPr/>
            </p:nvGrpSpPr>
            <p:grpSpPr>
              <a:xfrm>
                <a:off x="2273236" y="5521165"/>
                <a:ext cx="202596" cy="481393"/>
                <a:chOff x="2273236" y="5521165"/>
                <a:chExt cx="202596" cy="481393"/>
              </a:xfrm>
            </p:grpSpPr>
            <p:sp>
              <p:nvSpPr>
                <p:cNvPr id="1345" name="Google Shape;1345;p10"/>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46" name="Google Shape;1346;p10"/>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47" name="Google Shape;1347;p10"/>
              <p:cNvGrpSpPr/>
              <p:nvPr/>
            </p:nvGrpSpPr>
            <p:grpSpPr>
              <a:xfrm>
                <a:off x="2307373" y="5405437"/>
                <a:ext cx="134227" cy="78867"/>
                <a:chOff x="2307373" y="5405437"/>
                <a:chExt cx="134227" cy="78867"/>
              </a:xfrm>
            </p:grpSpPr>
            <p:sp>
              <p:nvSpPr>
                <p:cNvPr id="1348" name="Google Shape;1348;p10"/>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49" name="Google Shape;1349;p10"/>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50" name="Google Shape;1350;p10"/>
              <p:cNvGrpSpPr/>
              <p:nvPr/>
            </p:nvGrpSpPr>
            <p:grpSpPr>
              <a:xfrm>
                <a:off x="2273427" y="5455729"/>
                <a:ext cx="202310" cy="99535"/>
                <a:chOff x="2273427" y="5455729"/>
                <a:chExt cx="202310" cy="99535"/>
              </a:xfrm>
            </p:grpSpPr>
            <p:sp>
              <p:nvSpPr>
                <p:cNvPr id="1351" name="Google Shape;1351;p10"/>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52" name="Google Shape;1352;p10"/>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53" name="Google Shape;1353;p10"/>
              <p:cNvGrpSpPr/>
              <p:nvPr/>
            </p:nvGrpSpPr>
            <p:grpSpPr>
              <a:xfrm>
                <a:off x="1560766" y="5782817"/>
                <a:ext cx="928687" cy="481393"/>
                <a:chOff x="1560766" y="5782817"/>
                <a:chExt cx="928687" cy="481393"/>
              </a:xfrm>
            </p:grpSpPr>
            <p:sp>
              <p:nvSpPr>
                <p:cNvPr id="1354" name="Google Shape;1354;p10"/>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55" name="Google Shape;1355;p10"/>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56" name="Google Shape;1356;p10"/>
              <p:cNvGrpSpPr/>
              <p:nvPr/>
            </p:nvGrpSpPr>
            <p:grpSpPr>
              <a:xfrm>
                <a:off x="1724405" y="5870161"/>
                <a:ext cx="612267" cy="284988"/>
                <a:chOff x="1724405" y="5870161"/>
                <a:chExt cx="612267" cy="284988"/>
              </a:xfrm>
            </p:grpSpPr>
            <p:sp>
              <p:nvSpPr>
                <p:cNvPr id="1357" name="Google Shape;1357;p10"/>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58" name="Google Shape;1358;p10"/>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359" name="Google Shape;1359;p10"/>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88107911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010 Class debate">
  <p:cSld name="010 Class debate">
    <p:spTree>
      <p:nvGrpSpPr>
        <p:cNvPr id="1" name="Shape 1360"/>
        <p:cNvGrpSpPr/>
        <p:nvPr/>
      </p:nvGrpSpPr>
      <p:grpSpPr>
        <a:xfrm>
          <a:off x="0" y="0"/>
          <a:ext cx="0" cy="0"/>
          <a:chOff x="0" y="0"/>
          <a:chExt cx="0" cy="0"/>
        </a:xfrm>
      </p:grpSpPr>
      <p:sp>
        <p:nvSpPr>
          <p:cNvPr id="1361" name="Google Shape;1361;p11"/>
          <p:cNvSpPr/>
          <p:nvPr/>
        </p:nvSpPr>
        <p:spPr>
          <a:xfrm>
            <a:off x="551450" y="1684500"/>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2" name="Google Shape;1362;p11"/>
          <p:cNvSpPr/>
          <p:nvPr/>
        </p:nvSpPr>
        <p:spPr>
          <a:xfrm>
            <a:off x="6158171" y="1678104"/>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3" name="Google Shape;1363;p11"/>
          <p:cNvSpPr/>
          <p:nvPr/>
        </p:nvSpPr>
        <p:spPr>
          <a:xfrm>
            <a:off x="555459" y="4072289"/>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4" name="Google Shape;1364;p11"/>
          <p:cNvSpPr/>
          <p:nvPr/>
        </p:nvSpPr>
        <p:spPr>
          <a:xfrm>
            <a:off x="6162179" y="4065894"/>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5" name="Google Shape;1365;p11"/>
          <p:cNvSpPr/>
          <p:nvPr/>
        </p:nvSpPr>
        <p:spPr>
          <a:xfrm>
            <a:off x="4837362" y="2916942"/>
            <a:ext cx="251728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6" name="Google Shape;1366;p11"/>
          <p:cNvSpPr txBox="1"/>
          <p:nvPr/>
        </p:nvSpPr>
        <p:spPr>
          <a:xfrm>
            <a:off x="772694" y="1776411"/>
            <a:ext cx="3125200" cy="57443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strongly 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67" name="Google Shape;1367;p11"/>
          <p:cNvSpPr txBox="1"/>
          <p:nvPr/>
        </p:nvSpPr>
        <p:spPr>
          <a:xfrm>
            <a:off x="8344645" y="1792023"/>
            <a:ext cx="3125200" cy="574438"/>
          </a:xfrm>
          <a:prstGeom prst="rect">
            <a:avLst/>
          </a:prstGeom>
          <a:noFill/>
          <a:ln>
            <a:noFill/>
          </a:ln>
        </p:spPr>
        <p:txBody>
          <a:bodyPr spcFirstLastPara="1" wrap="square" lIns="91433" tIns="91433" rIns="91433" bIns="91433" anchor="t"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strongly disagree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68" name="Google Shape;1368;p11"/>
          <p:cNvSpPr txBox="1"/>
          <p:nvPr/>
        </p:nvSpPr>
        <p:spPr>
          <a:xfrm>
            <a:off x="8202529" y="5646618"/>
            <a:ext cx="3125200" cy="964224"/>
          </a:xfrm>
          <a:prstGeom prst="rect">
            <a:avLst/>
          </a:prstGeom>
          <a:noFill/>
          <a:ln>
            <a:noFill/>
          </a:ln>
        </p:spPr>
        <p:txBody>
          <a:bodyPr spcFirstLastPara="1" wrap="square" lIns="91433" tIns="91433" rIns="91433" bIns="91433" anchor="t"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somewhat disagree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69" name="Google Shape;1369;p11"/>
          <p:cNvSpPr txBox="1"/>
          <p:nvPr/>
        </p:nvSpPr>
        <p:spPr>
          <a:xfrm>
            <a:off x="975894" y="5646618"/>
            <a:ext cx="3125200" cy="57443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I somewhat agree</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370" name="Google Shape;1370;p11"/>
          <p:cNvSpPr/>
          <p:nvPr/>
        </p:nvSpPr>
        <p:spPr>
          <a:xfrm>
            <a:off x="255750" y="1409589"/>
            <a:ext cx="882907" cy="85195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1" name="Google Shape;1371;p11"/>
          <p:cNvSpPr/>
          <p:nvPr/>
        </p:nvSpPr>
        <p:spPr>
          <a:xfrm>
            <a:off x="11019267" y="1333500"/>
            <a:ext cx="841967" cy="90058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2" name="Google Shape;1372;p11"/>
          <p:cNvSpPr/>
          <p:nvPr/>
        </p:nvSpPr>
        <p:spPr>
          <a:xfrm rot="10800000" flipH="1">
            <a:off x="285067" y="5621911"/>
            <a:ext cx="882907" cy="85195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3" name="Google Shape;1373;p11"/>
          <p:cNvSpPr/>
          <p:nvPr/>
        </p:nvSpPr>
        <p:spPr>
          <a:xfrm rot="10800000" flipH="1">
            <a:off x="11048583" y="5649365"/>
            <a:ext cx="841967" cy="90058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74" name="Google Shape;1374;p11"/>
          <p:cNvSpPr/>
          <p:nvPr/>
        </p:nvSpPr>
        <p:spPr>
          <a:xfrm>
            <a:off x="5046701" y="2715998"/>
            <a:ext cx="2098621" cy="403558"/>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375" name="Google Shape;1375;p11"/>
          <p:cNvGrpSpPr/>
          <p:nvPr/>
        </p:nvGrpSpPr>
        <p:grpSpPr>
          <a:xfrm>
            <a:off x="1069772" y="540008"/>
            <a:ext cx="868843" cy="1017677"/>
            <a:chOff x="1148107" y="4032825"/>
            <a:chExt cx="1303265" cy="1526515"/>
          </a:xfrm>
        </p:grpSpPr>
        <p:grpSp>
          <p:nvGrpSpPr>
            <p:cNvPr id="1376" name="Google Shape;1376;p11"/>
            <p:cNvGrpSpPr/>
            <p:nvPr/>
          </p:nvGrpSpPr>
          <p:grpSpPr>
            <a:xfrm rot="-1773853">
              <a:off x="1427935" y="4129659"/>
              <a:ext cx="743609" cy="1330509"/>
              <a:chOff x="7289577" y="3651979"/>
              <a:chExt cx="482250" cy="862870"/>
            </a:xfrm>
          </p:grpSpPr>
          <p:grpSp>
            <p:nvGrpSpPr>
              <p:cNvPr id="1377" name="Google Shape;1377;p11"/>
              <p:cNvGrpSpPr/>
              <p:nvPr/>
            </p:nvGrpSpPr>
            <p:grpSpPr>
              <a:xfrm>
                <a:off x="7289577" y="3651979"/>
                <a:ext cx="482250" cy="862870"/>
                <a:chOff x="7289577" y="3651979"/>
                <a:chExt cx="482250" cy="862870"/>
              </a:xfrm>
            </p:grpSpPr>
            <p:grpSp>
              <p:nvGrpSpPr>
                <p:cNvPr id="1378" name="Google Shape;1378;p11"/>
                <p:cNvGrpSpPr/>
                <p:nvPr/>
              </p:nvGrpSpPr>
              <p:grpSpPr>
                <a:xfrm>
                  <a:off x="7289577" y="4061840"/>
                  <a:ext cx="482250" cy="130968"/>
                  <a:chOff x="7289577" y="4061840"/>
                  <a:chExt cx="482250" cy="130968"/>
                </a:xfrm>
              </p:grpSpPr>
              <p:sp>
                <p:nvSpPr>
                  <p:cNvPr id="1379" name="Google Shape;1379;p11"/>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0" name="Google Shape;1380;p11"/>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81" name="Google Shape;1381;p11"/>
                <p:cNvGrpSpPr/>
                <p:nvPr/>
              </p:nvGrpSpPr>
              <p:grpSpPr>
                <a:xfrm>
                  <a:off x="7318724" y="3651979"/>
                  <a:ext cx="423767" cy="130968"/>
                  <a:chOff x="7318724" y="3651979"/>
                  <a:chExt cx="423767" cy="130968"/>
                </a:xfrm>
              </p:grpSpPr>
              <p:sp>
                <p:nvSpPr>
                  <p:cNvPr id="1382" name="Google Shape;1382;p11"/>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3" name="Google Shape;1383;p11"/>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84" name="Google Shape;1384;p11"/>
                <p:cNvGrpSpPr/>
                <p:nvPr/>
              </p:nvGrpSpPr>
              <p:grpSpPr>
                <a:xfrm>
                  <a:off x="7304014" y="3754278"/>
                  <a:ext cx="453092" cy="336041"/>
                  <a:chOff x="7304014" y="3754278"/>
                  <a:chExt cx="453092" cy="336041"/>
                </a:xfrm>
              </p:grpSpPr>
              <p:sp>
                <p:nvSpPr>
                  <p:cNvPr id="1385" name="Google Shape;1385;p11"/>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6" name="Google Shape;1386;p11"/>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87" name="Google Shape;1387;p11"/>
                <p:cNvGrpSpPr/>
                <p:nvPr/>
              </p:nvGrpSpPr>
              <p:grpSpPr>
                <a:xfrm>
                  <a:off x="7451165" y="4164234"/>
                  <a:ext cx="159069" cy="350615"/>
                  <a:chOff x="7451165" y="4164234"/>
                  <a:chExt cx="159069" cy="350615"/>
                </a:xfrm>
              </p:grpSpPr>
              <p:sp>
                <p:nvSpPr>
                  <p:cNvPr id="1388" name="Google Shape;1388;p11"/>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9" name="Google Shape;1389;p11"/>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390" name="Google Shape;1390;p11"/>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91" name="Google Shape;1391;p11"/>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92" name="Google Shape;1392;p11"/>
            <p:cNvGrpSpPr/>
            <p:nvPr/>
          </p:nvGrpSpPr>
          <p:grpSpPr>
            <a:xfrm rot="-1773853">
              <a:off x="1427935" y="4131996"/>
              <a:ext cx="743609" cy="1330509"/>
              <a:chOff x="7289577" y="3651979"/>
              <a:chExt cx="482250" cy="862870"/>
            </a:xfrm>
          </p:grpSpPr>
          <p:grpSp>
            <p:nvGrpSpPr>
              <p:cNvPr id="1393" name="Google Shape;1393;p11"/>
              <p:cNvGrpSpPr/>
              <p:nvPr/>
            </p:nvGrpSpPr>
            <p:grpSpPr>
              <a:xfrm>
                <a:off x="7289577" y="3651979"/>
                <a:ext cx="482250" cy="862870"/>
                <a:chOff x="7289577" y="3651979"/>
                <a:chExt cx="482250" cy="862870"/>
              </a:xfrm>
            </p:grpSpPr>
            <p:grpSp>
              <p:nvGrpSpPr>
                <p:cNvPr id="1394" name="Google Shape;1394;p11"/>
                <p:cNvGrpSpPr/>
                <p:nvPr/>
              </p:nvGrpSpPr>
              <p:grpSpPr>
                <a:xfrm>
                  <a:off x="7289577" y="4061840"/>
                  <a:ext cx="482250" cy="130968"/>
                  <a:chOff x="7289577" y="4061840"/>
                  <a:chExt cx="482250" cy="130968"/>
                </a:xfrm>
              </p:grpSpPr>
              <p:sp>
                <p:nvSpPr>
                  <p:cNvPr id="1395" name="Google Shape;1395;p11"/>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96" name="Google Shape;1396;p11"/>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97" name="Google Shape;1397;p11"/>
                <p:cNvGrpSpPr/>
                <p:nvPr/>
              </p:nvGrpSpPr>
              <p:grpSpPr>
                <a:xfrm>
                  <a:off x="7318724" y="3651979"/>
                  <a:ext cx="423767" cy="130968"/>
                  <a:chOff x="7318724" y="3651979"/>
                  <a:chExt cx="423767" cy="130968"/>
                </a:xfrm>
              </p:grpSpPr>
              <p:sp>
                <p:nvSpPr>
                  <p:cNvPr id="1398" name="Google Shape;1398;p11"/>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99" name="Google Shape;1399;p11"/>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00" name="Google Shape;1400;p11"/>
                <p:cNvGrpSpPr/>
                <p:nvPr/>
              </p:nvGrpSpPr>
              <p:grpSpPr>
                <a:xfrm>
                  <a:off x="7304014" y="3754278"/>
                  <a:ext cx="453092" cy="336041"/>
                  <a:chOff x="7304014" y="3754278"/>
                  <a:chExt cx="453092" cy="336041"/>
                </a:xfrm>
              </p:grpSpPr>
              <p:sp>
                <p:nvSpPr>
                  <p:cNvPr id="1401" name="Google Shape;1401;p11"/>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02" name="Google Shape;1402;p11"/>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03" name="Google Shape;1403;p11"/>
                <p:cNvGrpSpPr/>
                <p:nvPr/>
              </p:nvGrpSpPr>
              <p:grpSpPr>
                <a:xfrm>
                  <a:off x="7451165" y="4164234"/>
                  <a:ext cx="159069" cy="350615"/>
                  <a:chOff x="7451165" y="4164234"/>
                  <a:chExt cx="159069" cy="350615"/>
                </a:xfrm>
              </p:grpSpPr>
              <p:sp>
                <p:nvSpPr>
                  <p:cNvPr id="1404" name="Google Shape;1404;p11"/>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05" name="Google Shape;1405;p11"/>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406" name="Google Shape;1406;p11"/>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07" name="Google Shape;1407;p11"/>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408" name="Google Shape;1408;p11"/>
          <p:cNvGrpSpPr/>
          <p:nvPr/>
        </p:nvGrpSpPr>
        <p:grpSpPr>
          <a:xfrm>
            <a:off x="10100941" y="442000"/>
            <a:ext cx="784500" cy="976847"/>
            <a:chOff x="11575336" y="613749"/>
            <a:chExt cx="1176750" cy="1465271"/>
          </a:xfrm>
        </p:grpSpPr>
        <p:grpSp>
          <p:nvGrpSpPr>
            <p:cNvPr id="1409" name="Google Shape;1409;p11"/>
            <p:cNvGrpSpPr/>
            <p:nvPr/>
          </p:nvGrpSpPr>
          <p:grpSpPr>
            <a:xfrm rot="392636">
              <a:off x="11649302" y="667954"/>
              <a:ext cx="1028819" cy="1356862"/>
              <a:chOff x="4572000" y="3600062"/>
              <a:chExt cx="618078" cy="815155"/>
            </a:xfrm>
          </p:grpSpPr>
          <p:grpSp>
            <p:nvGrpSpPr>
              <p:cNvPr id="1410" name="Google Shape;1410;p11"/>
              <p:cNvGrpSpPr/>
              <p:nvPr/>
            </p:nvGrpSpPr>
            <p:grpSpPr>
              <a:xfrm>
                <a:off x="4572000" y="4024312"/>
                <a:ext cx="618078" cy="390525"/>
                <a:chOff x="4572000" y="4024312"/>
                <a:chExt cx="618078" cy="390525"/>
              </a:xfrm>
            </p:grpSpPr>
            <p:sp>
              <p:nvSpPr>
                <p:cNvPr id="1411" name="Google Shape;1411;p11"/>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12" name="Google Shape;1412;p11"/>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13" name="Google Shape;1413;p11"/>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14" name="Google Shape;1414;p11"/>
              <p:cNvGrpSpPr/>
              <p:nvPr/>
            </p:nvGrpSpPr>
            <p:grpSpPr>
              <a:xfrm>
                <a:off x="4572000" y="4305775"/>
                <a:ext cx="612933" cy="109442"/>
                <a:chOff x="4572000" y="4305775"/>
                <a:chExt cx="612933" cy="109442"/>
              </a:xfrm>
            </p:grpSpPr>
            <p:grpSp>
              <p:nvGrpSpPr>
                <p:cNvPr id="1415" name="Google Shape;1415;p11"/>
                <p:cNvGrpSpPr/>
                <p:nvPr/>
              </p:nvGrpSpPr>
              <p:grpSpPr>
                <a:xfrm>
                  <a:off x="4572000" y="4305775"/>
                  <a:ext cx="156114" cy="109442"/>
                  <a:chOff x="4572000" y="4305775"/>
                  <a:chExt cx="156114" cy="109442"/>
                </a:xfrm>
              </p:grpSpPr>
              <p:sp>
                <p:nvSpPr>
                  <p:cNvPr id="1416" name="Google Shape;1416;p11"/>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17" name="Google Shape;1417;p11"/>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18" name="Google Shape;1418;p11"/>
                <p:cNvGrpSpPr/>
                <p:nvPr/>
              </p:nvGrpSpPr>
              <p:grpSpPr>
                <a:xfrm>
                  <a:off x="4800409" y="4305775"/>
                  <a:ext cx="156114" cy="109442"/>
                  <a:chOff x="4800409" y="4305775"/>
                  <a:chExt cx="156114" cy="109442"/>
                </a:xfrm>
              </p:grpSpPr>
              <p:sp>
                <p:nvSpPr>
                  <p:cNvPr id="1419" name="Google Shape;1419;p11"/>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0" name="Google Shape;1420;p11"/>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21" name="Google Shape;1421;p11"/>
                <p:cNvGrpSpPr/>
                <p:nvPr/>
              </p:nvGrpSpPr>
              <p:grpSpPr>
                <a:xfrm>
                  <a:off x="5028819" y="4305775"/>
                  <a:ext cx="156114" cy="109442"/>
                  <a:chOff x="5028819" y="4305775"/>
                  <a:chExt cx="156114" cy="109442"/>
                </a:xfrm>
              </p:grpSpPr>
              <p:sp>
                <p:nvSpPr>
                  <p:cNvPr id="1422" name="Google Shape;1422;p11"/>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3" name="Google Shape;1423;p11"/>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424" name="Google Shape;1424;p11"/>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25" name="Google Shape;1425;p11"/>
            <p:cNvGrpSpPr/>
            <p:nvPr/>
          </p:nvGrpSpPr>
          <p:grpSpPr>
            <a:xfrm rot="392636">
              <a:off x="11649302" y="667954"/>
              <a:ext cx="1028819" cy="1356862"/>
              <a:chOff x="4572000" y="3600062"/>
              <a:chExt cx="618078" cy="815155"/>
            </a:xfrm>
          </p:grpSpPr>
          <p:grpSp>
            <p:nvGrpSpPr>
              <p:cNvPr id="1426" name="Google Shape;1426;p11"/>
              <p:cNvGrpSpPr/>
              <p:nvPr/>
            </p:nvGrpSpPr>
            <p:grpSpPr>
              <a:xfrm>
                <a:off x="4572000" y="4024312"/>
                <a:ext cx="618078" cy="390525"/>
                <a:chOff x="4572000" y="4024312"/>
                <a:chExt cx="618078" cy="390525"/>
              </a:xfrm>
            </p:grpSpPr>
            <p:sp>
              <p:nvSpPr>
                <p:cNvPr id="1427" name="Google Shape;1427;p11"/>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8" name="Google Shape;1428;p11"/>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29" name="Google Shape;1429;p11"/>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30" name="Google Shape;1430;p11"/>
              <p:cNvGrpSpPr/>
              <p:nvPr/>
            </p:nvGrpSpPr>
            <p:grpSpPr>
              <a:xfrm>
                <a:off x="4572000" y="4305775"/>
                <a:ext cx="612933" cy="109442"/>
                <a:chOff x="4572000" y="4305775"/>
                <a:chExt cx="612933" cy="109442"/>
              </a:xfrm>
            </p:grpSpPr>
            <p:grpSp>
              <p:nvGrpSpPr>
                <p:cNvPr id="1431" name="Google Shape;1431;p11"/>
                <p:cNvGrpSpPr/>
                <p:nvPr/>
              </p:nvGrpSpPr>
              <p:grpSpPr>
                <a:xfrm>
                  <a:off x="4572000" y="4305775"/>
                  <a:ext cx="156114" cy="109442"/>
                  <a:chOff x="4572000" y="4305775"/>
                  <a:chExt cx="156114" cy="109442"/>
                </a:xfrm>
              </p:grpSpPr>
              <p:sp>
                <p:nvSpPr>
                  <p:cNvPr id="1432" name="Google Shape;1432;p11"/>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33" name="Google Shape;1433;p11"/>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34" name="Google Shape;1434;p11"/>
                <p:cNvGrpSpPr/>
                <p:nvPr/>
              </p:nvGrpSpPr>
              <p:grpSpPr>
                <a:xfrm>
                  <a:off x="4800409" y="4305775"/>
                  <a:ext cx="156114" cy="109442"/>
                  <a:chOff x="4800409" y="4305775"/>
                  <a:chExt cx="156114" cy="109442"/>
                </a:xfrm>
              </p:grpSpPr>
              <p:sp>
                <p:nvSpPr>
                  <p:cNvPr id="1435" name="Google Shape;1435;p11"/>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36" name="Google Shape;1436;p11"/>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37" name="Google Shape;1437;p11"/>
                <p:cNvGrpSpPr/>
                <p:nvPr/>
              </p:nvGrpSpPr>
              <p:grpSpPr>
                <a:xfrm>
                  <a:off x="5028819" y="4305775"/>
                  <a:ext cx="156114" cy="109442"/>
                  <a:chOff x="5028819" y="4305775"/>
                  <a:chExt cx="156114" cy="109442"/>
                </a:xfrm>
              </p:grpSpPr>
              <p:sp>
                <p:nvSpPr>
                  <p:cNvPr id="1438" name="Google Shape;1438;p11"/>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39" name="Google Shape;1439;p11"/>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440" name="Google Shape;1440;p11"/>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099044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011 Four blocks">
  <p:cSld name="011 Four blocks">
    <p:spTree>
      <p:nvGrpSpPr>
        <p:cNvPr id="1" name="Shape 1441"/>
        <p:cNvGrpSpPr/>
        <p:nvPr/>
      </p:nvGrpSpPr>
      <p:grpSpPr>
        <a:xfrm>
          <a:off x="0" y="0"/>
          <a:ext cx="0" cy="0"/>
          <a:chOff x="0" y="0"/>
          <a:chExt cx="0" cy="0"/>
        </a:xfrm>
      </p:grpSpPr>
      <p:sp>
        <p:nvSpPr>
          <p:cNvPr id="1442" name="Google Shape;1442;p12"/>
          <p:cNvSpPr/>
          <p:nvPr/>
        </p:nvSpPr>
        <p:spPr>
          <a:xfrm>
            <a:off x="551450" y="1953139"/>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3" name="Google Shape;1443;p12"/>
          <p:cNvSpPr/>
          <p:nvPr/>
        </p:nvSpPr>
        <p:spPr>
          <a:xfrm>
            <a:off x="6158170" y="1947097"/>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4" name="Google Shape;1444;p12"/>
          <p:cNvSpPr/>
          <p:nvPr/>
        </p:nvSpPr>
        <p:spPr>
          <a:xfrm>
            <a:off x="555459" y="4209088"/>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5" name="Google Shape;1445;p12"/>
          <p:cNvSpPr/>
          <p:nvPr/>
        </p:nvSpPr>
        <p:spPr>
          <a:xfrm>
            <a:off x="6162179" y="4203047"/>
            <a:ext cx="5474371" cy="2149122"/>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6" name="Google Shape;1446;p12"/>
          <p:cNvSpPr/>
          <p:nvPr/>
        </p:nvSpPr>
        <p:spPr>
          <a:xfrm>
            <a:off x="1369975" y="1704467"/>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1447;p12"/>
          <p:cNvSpPr/>
          <p:nvPr/>
        </p:nvSpPr>
        <p:spPr>
          <a:xfrm>
            <a:off x="7103093" y="1704467"/>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1448;p12"/>
          <p:cNvSpPr/>
          <p:nvPr/>
        </p:nvSpPr>
        <p:spPr>
          <a:xfrm>
            <a:off x="1537209" y="3933941"/>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12"/>
          <p:cNvSpPr/>
          <p:nvPr/>
        </p:nvSpPr>
        <p:spPr>
          <a:xfrm>
            <a:off x="7053026" y="3933941"/>
            <a:ext cx="3502847" cy="52161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1450" name="Google Shape;1450;p12"/>
          <p:cNvGrpSpPr/>
          <p:nvPr/>
        </p:nvGrpSpPr>
        <p:grpSpPr>
          <a:xfrm rot="-2700000">
            <a:off x="651424" y="502869"/>
            <a:ext cx="923583" cy="1093434"/>
            <a:chOff x="15662019" y="7573647"/>
            <a:chExt cx="1385387" cy="1640167"/>
          </a:xfrm>
        </p:grpSpPr>
        <p:grpSp>
          <p:nvGrpSpPr>
            <p:cNvPr id="1451" name="Google Shape;1451;p12"/>
            <p:cNvGrpSpPr/>
            <p:nvPr/>
          </p:nvGrpSpPr>
          <p:grpSpPr>
            <a:xfrm>
              <a:off x="15662019" y="7580072"/>
              <a:ext cx="1385387" cy="1633742"/>
              <a:chOff x="4444301" y="5303307"/>
              <a:chExt cx="837446" cy="987573"/>
            </a:xfrm>
          </p:grpSpPr>
          <p:grpSp>
            <p:nvGrpSpPr>
              <p:cNvPr id="1452" name="Google Shape;1452;p12"/>
              <p:cNvGrpSpPr/>
              <p:nvPr/>
            </p:nvGrpSpPr>
            <p:grpSpPr>
              <a:xfrm>
                <a:off x="4447958" y="5864581"/>
                <a:ext cx="411276" cy="403725"/>
                <a:chOff x="4447958" y="5864581"/>
                <a:chExt cx="411276" cy="403725"/>
              </a:xfrm>
            </p:grpSpPr>
            <p:sp>
              <p:nvSpPr>
                <p:cNvPr id="1453" name="Google Shape;1453;p1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54" name="Google Shape;1454;p1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55" name="Google Shape;1455;p12"/>
              <p:cNvGrpSpPr/>
              <p:nvPr/>
            </p:nvGrpSpPr>
            <p:grpSpPr>
              <a:xfrm>
                <a:off x="4444301" y="6116630"/>
                <a:ext cx="191552" cy="174250"/>
                <a:chOff x="4444301" y="6116630"/>
                <a:chExt cx="191552" cy="174250"/>
              </a:xfrm>
            </p:grpSpPr>
            <p:sp>
              <p:nvSpPr>
                <p:cNvPr id="1456" name="Google Shape;1456;p1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57" name="Google Shape;1457;p1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58" name="Google Shape;1458;p12"/>
              <p:cNvGrpSpPr/>
              <p:nvPr/>
            </p:nvGrpSpPr>
            <p:grpSpPr>
              <a:xfrm>
                <a:off x="4462311" y="5636933"/>
                <a:ext cx="572525" cy="575651"/>
                <a:chOff x="4462311" y="5636933"/>
                <a:chExt cx="572525" cy="575651"/>
              </a:xfrm>
            </p:grpSpPr>
            <p:sp>
              <p:nvSpPr>
                <p:cNvPr id="1459" name="Google Shape;1459;p1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0" name="Google Shape;1460;p1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61" name="Google Shape;1461;p12"/>
              <p:cNvGrpSpPr/>
              <p:nvPr/>
            </p:nvGrpSpPr>
            <p:grpSpPr>
              <a:xfrm>
                <a:off x="4751814" y="5483009"/>
                <a:ext cx="402028" cy="354862"/>
                <a:chOff x="4751814" y="5483009"/>
                <a:chExt cx="402028" cy="354862"/>
              </a:xfrm>
            </p:grpSpPr>
            <p:sp>
              <p:nvSpPr>
                <p:cNvPr id="1462" name="Google Shape;1462;p1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3" name="Google Shape;1463;p1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64" name="Google Shape;1464;p12"/>
              <p:cNvGrpSpPr/>
              <p:nvPr/>
            </p:nvGrpSpPr>
            <p:grpSpPr>
              <a:xfrm>
                <a:off x="4865542" y="5303307"/>
                <a:ext cx="416205" cy="387402"/>
                <a:chOff x="4865542" y="5303307"/>
                <a:chExt cx="416205" cy="387402"/>
              </a:xfrm>
            </p:grpSpPr>
            <p:sp>
              <p:nvSpPr>
                <p:cNvPr id="1465" name="Google Shape;1465;p1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6" name="Google Shape;1466;p1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67" name="Google Shape;1467;p12"/>
              <p:cNvGrpSpPr/>
              <p:nvPr/>
            </p:nvGrpSpPr>
            <p:grpSpPr>
              <a:xfrm>
                <a:off x="4804248" y="5401592"/>
                <a:ext cx="421233" cy="357222"/>
                <a:chOff x="4804248" y="5401592"/>
                <a:chExt cx="421233" cy="357222"/>
              </a:xfrm>
            </p:grpSpPr>
            <p:sp>
              <p:nvSpPr>
                <p:cNvPr id="1468" name="Google Shape;1468;p1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9" name="Google Shape;1469;p1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70" name="Google Shape;1470;p12"/>
              <p:cNvGrpSpPr/>
              <p:nvPr/>
            </p:nvGrpSpPr>
            <p:grpSpPr>
              <a:xfrm>
                <a:off x="4680264" y="5562151"/>
                <a:ext cx="421201" cy="357254"/>
                <a:chOff x="4680264" y="5562151"/>
                <a:chExt cx="421201" cy="357254"/>
              </a:xfrm>
            </p:grpSpPr>
            <p:sp>
              <p:nvSpPr>
                <p:cNvPr id="1471" name="Google Shape;1471;p1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72" name="Google Shape;1472;p1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73" name="Google Shape;1473;p1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74" name="Google Shape;1474;p12"/>
              <p:cNvGrpSpPr/>
              <p:nvPr/>
            </p:nvGrpSpPr>
            <p:grpSpPr>
              <a:xfrm>
                <a:off x="4661227" y="5807423"/>
                <a:ext cx="195857" cy="208030"/>
                <a:chOff x="4661227" y="5807423"/>
                <a:chExt cx="195857" cy="208030"/>
              </a:xfrm>
            </p:grpSpPr>
            <p:sp>
              <p:nvSpPr>
                <p:cNvPr id="1475" name="Google Shape;1475;p1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76" name="Google Shape;1476;p1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77" name="Google Shape;1477;p1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78" name="Google Shape;1478;p12"/>
            <p:cNvGrpSpPr/>
            <p:nvPr/>
          </p:nvGrpSpPr>
          <p:grpSpPr>
            <a:xfrm>
              <a:off x="15662019" y="7573647"/>
              <a:ext cx="1385387" cy="1633742"/>
              <a:chOff x="4444301" y="5303307"/>
              <a:chExt cx="837446" cy="987573"/>
            </a:xfrm>
          </p:grpSpPr>
          <p:grpSp>
            <p:nvGrpSpPr>
              <p:cNvPr id="1479" name="Google Shape;1479;p12"/>
              <p:cNvGrpSpPr/>
              <p:nvPr/>
            </p:nvGrpSpPr>
            <p:grpSpPr>
              <a:xfrm>
                <a:off x="4447958" y="5864581"/>
                <a:ext cx="411276" cy="403725"/>
                <a:chOff x="4447958" y="5864581"/>
                <a:chExt cx="411276" cy="403725"/>
              </a:xfrm>
            </p:grpSpPr>
            <p:sp>
              <p:nvSpPr>
                <p:cNvPr id="1480" name="Google Shape;1480;p1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81" name="Google Shape;1481;p1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82" name="Google Shape;1482;p12"/>
              <p:cNvGrpSpPr/>
              <p:nvPr/>
            </p:nvGrpSpPr>
            <p:grpSpPr>
              <a:xfrm>
                <a:off x="4444301" y="6116630"/>
                <a:ext cx="191552" cy="174250"/>
                <a:chOff x="4444301" y="6116630"/>
                <a:chExt cx="191552" cy="174250"/>
              </a:xfrm>
            </p:grpSpPr>
            <p:sp>
              <p:nvSpPr>
                <p:cNvPr id="1483" name="Google Shape;1483;p1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84" name="Google Shape;1484;p1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85" name="Google Shape;1485;p12"/>
              <p:cNvGrpSpPr/>
              <p:nvPr/>
            </p:nvGrpSpPr>
            <p:grpSpPr>
              <a:xfrm>
                <a:off x="4462311" y="5636933"/>
                <a:ext cx="572525" cy="575651"/>
                <a:chOff x="4462311" y="5636933"/>
                <a:chExt cx="572525" cy="575651"/>
              </a:xfrm>
            </p:grpSpPr>
            <p:sp>
              <p:nvSpPr>
                <p:cNvPr id="1486" name="Google Shape;1486;p1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87" name="Google Shape;1487;p1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88" name="Google Shape;1488;p12"/>
              <p:cNvGrpSpPr/>
              <p:nvPr/>
            </p:nvGrpSpPr>
            <p:grpSpPr>
              <a:xfrm>
                <a:off x="4751814" y="5483009"/>
                <a:ext cx="402028" cy="354862"/>
                <a:chOff x="4751814" y="5483009"/>
                <a:chExt cx="402028" cy="354862"/>
              </a:xfrm>
            </p:grpSpPr>
            <p:sp>
              <p:nvSpPr>
                <p:cNvPr id="1489" name="Google Shape;1489;p1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0" name="Google Shape;1490;p1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91" name="Google Shape;1491;p12"/>
              <p:cNvGrpSpPr/>
              <p:nvPr/>
            </p:nvGrpSpPr>
            <p:grpSpPr>
              <a:xfrm>
                <a:off x="4865542" y="5303307"/>
                <a:ext cx="416205" cy="387402"/>
                <a:chOff x="4865542" y="5303307"/>
                <a:chExt cx="416205" cy="387402"/>
              </a:xfrm>
            </p:grpSpPr>
            <p:sp>
              <p:nvSpPr>
                <p:cNvPr id="1492" name="Google Shape;1492;p1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3" name="Google Shape;1493;p1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94" name="Google Shape;1494;p12"/>
              <p:cNvGrpSpPr/>
              <p:nvPr/>
            </p:nvGrpSpPr>
            <p:grpSpPr>
              <a:xfrm>
                <a:off x="4804248" y="5401592"/>
                <a:ext cx="421233" cy="357222"/>
                <a:chOff x="4804248" y="5401592"/>
                <a:chExt cx="421233" cy="357222"/>
              </a:xfrm>
            </p:grpSpPr>
            <p:sp>
              <p:nvSpPr>
                <p:cNvPr id="1495" name="Google Shape;1495;p1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6" name="Google Shape;1496;p1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97" name="Google Shape;1497;p12"/>
              <p:cNvGrpSpPr/>
              <p:nvPr/>
            </p:nvGrpSpPr>
            <p:grpSpPr>
              <a:xfrm>
                <a:off x="4680264" y="5562151"/>
                <a:ext cx="421201" cy="357254"/>
                <a:chOff x="4680264" y="5562151"/>
                <a:chExt cx="421201" cy="357254"/>
              </a:xfrm>
            </p:grpSpPr>
            <p:sp>
              <p:nvSpPr>
                <p:cNvPr id="1498" name="Google Shape;1498;p1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99" name="Google Shape;1499;p1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00" name="Google Shape;1500;p1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01" name="Google Shape;1501;p12"/>
              <p:cNvGrpSpPr/>
              <p:nvPr/>
            </p:nvGrpSpPr>
            <p:grpSpPr>
              <a:xfrm>
                <a:off x="4661227" y="5807423"/>
                <a:ext cx="195857" cy="208030"/>
                <a:chOff x="4661227" y="5807423"/>
                <a:chExt cx="195857" cy="208030"/>
              </a:xfrm>
            </p:grpSpPr>
            <p:sp>
              <p:nvSpPr>
                <p:cNvPr id="1502" name="Google Shape;1502;p1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03" name="Google Shape;1503;p1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04" name="Google Shape;1504;p1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505" name="Google Shape;1505;p12"/>
          <p:cNvGrpSpPr/>
          <p:nvPr/>
        </p:nvGrpSpPr>
        <p:grpSpPr>
          <a:xfrm>
            <a:off x="1337324" y="1290728"/>
            <a:ext cx="845843" cy="1008357"/>
            <a:chOff x="16295136" y="957167"/>
            <a:chExt cx="1268764" cy="1512536"/>
          </a:xfrm>
        </p:grpSpPr>
        <p:grpSp>
          <p:nvGrpSpPr>
            <p:cNvPr id="1506" name="Google Shape;1506;p12"/>
            <p:cNvGrpSpPr/>
            <p:nvPr/>
          </p:nvGrpSpPr>
          <p:grpSpPr>
            <a:xfrm rot="1552322">
              <a:off x="16540639" y="1061526"/>
              <a:ext cx="777769" cy="1303822"/>
              <a:chOff x="5875210" y="3579589"/>
              <a:chExt cx="504443" cy="845629"/>
            </a:xfrm>
          </p:grpSpPr>
          <p:grpSp>
            <p:nvGrpSpPr>
              <p:cNvPr id="1507" name="Google Shape;1507;p12"/>
              <p:cNvGrpSpPr/>
              <p:nvPr/>
            </p:nvGrpSpPr>
            <p:grpSpPr>
              <a:xfrm>
                <a:off x="5875210" y="3579589"/>
                <a:ext cx="504443" cy="845629"/>
                <a:chOff x="5875210" y="3579589"/>
                <a:chExt cx="504443" cy="845629"/>
              </a:xfrm>
            </p:grpSpPr>
            <p:grpSp>
              <p:nvGrpSpPr>
                <p:cNvPr id="1508" name="Google Shape;1508;p12"/>
                <p:cNvGrpSpPr/>
                <p:nvPr/>
              </p:nvGrpSpPr>
              <p:grpSpPr>
                <a:xfrm>
                  <a:off x="5875210" y="3579589"/>
                  <a:ext cx="504443" cy="845629"/>
                  <a:chOff x="5875210" y="3579589"/>
                  <a:chExt cx="504443" cy="845629"/>
                </a:xfrm>
              </p:grpSpPr>
              <p:sp>
                <p:nvSpPr>
                  <p:cNvPr id="1509" name="Google Shape;1509;p1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10" name="Google Shape;1510;p1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11" name="Google Shape;1511;p12"/>
                <p:cNvGrpSpPr/>
                <p:nvPr/>
              </p:nvGrpSpPr>
              <p:grpSpPr>
                <a:xfrm>
                  <a:off x="5875210" y="3776090"/>
                  <a:ext cx="504348" cy="442245"/>
                  <a:chOff x="5875210" y="3776090"/>
                  <a:chExt cx="504348" cy="442245"/>
                </a:xfrm>
              </p:grpSpPr>
              <p:sp>
                <p:nvSpPr>
                  <p:cNvPr id="1512" name="Google Shape;1512;p1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13" name="Google Shape;1513;p1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514" name="Google Shape;1514;p1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15" name="Google Shape;1515;p12"/>
            <p:cNvGrpSpPr/>
            <p:nvPr/>
          </p:nvGrpSpPr>
          <p:grpSpPr>
            <a:xfrm rot="1552322">
              <a:off x="16540628" y="1061521"/>
              <a:ext cx="777769" cy="1303822"/>
              <a:chOff x="5875210" y="3579589"/>
              <a:chExt cx="504443" cy="845629"/>
            </a:xfrm>
          </p:grpSpPr>
          <p:grpSp>
            <p:nvGrpSpPr>
              <p:cNvPr id="1516" name="Google Shape;1516;p12"/>
              <p:cNvGrpSpPr/>
              <p:nvPr/>
            </p:nvGrpSpPr>
            <p:grpSpPr>
              <a:xfrm>
                <a:off x="5875210" y="3579589"/>
                <a:ext cx="504443" cy="845629"/>
                <a:chOff x="5875210" y="3579589"/>
                <a:chExt cx="504443" cy="845629"/>
              </a:xfrm>
            </p:grpSpPr>
            <p:grpSp>
              <p:nvGrpSpPr>
                <p:cNvPr id="1517" name="Google Shape;1517;p12"/>
                <p:cNvGrpSpPr/>
                <p:nvPr/>
              </p:nvGrpSpPr>
              <p:grpSpPr>
                <a:xfrm>
                  <a:off x="5875210" y="3579589"/>
                  <a:ext cx="504443" cy="845629"/>
                  <a:chOff x="5875210" y="3579589"/>
                  <a:chExt cx="504443" cy="845629"/>
                </a:xfrm>
              </p:grpSpPr>
              <p:sp>
                <p:nvSpPr>
                  <p:cNvPr id="1518" name="Google Shape;1518;p1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19" name="Google Shape;1519;p1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20" name="Google Shape;1520;p12"/>
                <p:cNvGrpSpPr/>
                <p:nvPr/>
              </p:nvGrpSpPr>
              <p:grpSpPr>
                <a:xfrm>
                  <a:off x="5875210" y="3776090"/>
                  <a:ext cx="504348" cy="442245"/>
                  <a:chOff x="5875210" y="3776090"/>
                  <a:chExt cx="504348" cy="442245"/>
                </a:xfrm>
              </p:grpSpPr>
              <p:sp>
                <p:nvSpPr>
                  <p:cNvPr id="1521" name="Google Shape;1521;p1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2" name="Google Shape;1522;p1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523" name="Google Shape;1523;p1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82914796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012 Three blocks">
  <p:cSld name="012 Three blocks">
    <p:spTree>
      <p:nvGrpSpPr>
        <p:cNvPr id="1" name="Shape 1524"/>
        <p:cNvGrpSpPr/>
        <p:nvPr/>
      </p:nvGrpSpPr>
      <p:grpSpPr>
        <a:xfrm>
          <a:off x="0" y="0"/>
          <a:ext cx="0" cy="0"/>
          <a:chOff x="0" y="0"/>
          <a:chExt cx="0" cy="0"/>
        </a:xfrm>
      </p:grpSpPr>
      <p:sp>
        <p:nvSpPr>
          <p:cNvPr id="1525" name="Google Shape;1525;p13"/>
          <p:cNvSpPr/>
          <p:nvPr/>
        </p:nvSpPr>
        <p:spPr>
          <a:xfrm>
            <a:off x="700784" y="2363360"/>
            <a:ext cx="3123359" cy="371378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6" name="Google Shape;1526;p13"/>
          <p:cNvSpPr/>
          <p:nvPr/>
        </p:nvSpPr>
        <p:spPr>
          <a:xfrm>
            <a:off x="8316534" y="2342200"/>
            <a:ext cx="3123083" cy="375612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7" name="Google Shape;1527;p13"/>
          <p:cNvSpPr/>
          <p:nvPr/>
        </p:nvSpPr>
        <p:spPr>
          <a:xfrm>
            <a:off x="4560852" y="2321734"/>
            <a:ext cx="3123083" cy="3797078"/>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8" name="Google Shape;1528;p13"/>
          <p:cNvSpPr/>
          <p:nvPr/>
        </p:nvSpPr>
        <p:spPr>
          <a:xfrm>
            <a:off x="8162358" y="2105338"/>
            <a:ext cx="846359" cy="883105"/>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29" name="Google Shape;1529;p13"/>
          <p:cNvSpPr/>
          <p:nvPr/>
        </p:nvSpPr>
        <p:spPr>
          <a:xfrm>
            <a:off x="10771417" y="2100838"/>
            <a:ext cx="934231" cy="892092"/>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0" name="Google Shape;1530;p13"/>
          <p:cNvSpPr/>
          <p:nvPr/>
        </p:nvSpPr>
        <p:spPr>
          <a:xfrm>
            <a:off x="7145049" y="2121628"/>
            <a:ext cx="841967" cy="850553"/>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1" name="Google Shape;1531;p13"/>
          <p:cNvSpPr/>
          <p:nvPr/>
        </p:nvSpPr>
        <p:spPr>
          <a:xfrm>
            <a:off x="4268600" y="2095650"/>
            <a:ext cx="924445" cy="79064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2" name="Google Shape;1532;p13"/>
          <p:cNvSpPr/>
          <p:nvPr/>
        </p:nvSpPr>
        <p:spPr>
          <a:xfrm>
            <a:off x="486350" y="2144590"/>
            <a:ext cx="882907" cy="80462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3" name="Google Shape;1533;p13"/>
          <p:cNvSpPr/>
          <p:nvPr/>
        </p:nvSpPr>
        <p:spPr>
          <a:xfrm>
            <a:off x="3225501" y="2095652"/>
            <a:ext cx="926842" cy="902477"/>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34" name="Google Shape;1534;p13"/>
          <p:cNvGrpSpPr/>
          <p:nvPr/>
        </p:nvGrpSpPr>
        <p:grpSpPr>
          <a:xfrm rot="-3085136">
            <a:off x="582522" y="5584057"/>
            <a:ext cx="635088" cy="807069"/>
            <a:chOff x="16453107" y="5822292"/>
            <a:chExt cx="952664" cy="1210645"/>
          </a:xfrm>
        </p:grpSpPr>
        <p:grpSp>
          <p:nvGrpSpPr>
            <p:cNvPr id="1535" name="Google Shape;1535;p13"/>
            <p:cNvGrpSpPr/>
            <p:nvPr/>
          </p:nvGrpSpPr>
          <p:grpSpPr>
            <a:xfrm rot="-408978">
              <a:off x="16516689" y="5867319"/>
              <a:ext cx="825500" cy="1120590"/>
              <a:chOff x="4584954" y="2452115"/>
              <a:chExt cx="607790" cy="825055"/>
            </a:xfrm>
          </p:grpSpPr>
          <p:grpSp>
            <p:nvGrpSpPr>
              <p:cNvPr id="1536" name="Google Shape;1536;p13"/>
              <p:cNvGrpSpPr/>
              <p:nvPr/>
            </p:nvGrpSpPr>
            <p:grpSpPr>
              <a:xfrm>
                <a:off x="4584954" y="2452115"/>
                <a:ext cx="607790" cy="825055"/>
                <a:chOff x="4584954" y="2452115"/>
                <a:chExt cx="607790" cy="825055"/>
              </a:xfrm>
            </p:grpSpPr>
            <p:sp>
              <p:nvSpPr>
                <p:cNvPr id="1537" name="Google Shape;1537;p13"/>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8" name="Google Shape;1538;p13"/>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39" name="Google Shape;1539;p13"/>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40" name="Google Shape;1540;p13"/>
              <p:cNvGrpSpPr/>
              <p:nvPr/>
            </p:nvGrpSpPr>
            <p:grpSpPr>
              <a:xfrm>
                <a:off x="4745259" y="2514218"/>
                <a:ext cx="287178" cy="752570"/>
                <a:chOff x="4745259" y="2514218"/>
                <a:chExt cx="287178" cy="752570"/>
              </a:xfrm>
            </p:grpSpPr>
            <p:sp>
              <p:nvSpPr>
                <p:cNvPr id="1541" name="Google Shape;1541;p13"/>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42" name="Google Shape;1542;p13"/>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43" name="Google Shape;1543;p13"/>
              <p:cNvGrpSpPr/>
              <p:nvPr/>
            </p:nvGrpSpPr>
            <p:grpSpPr>
              <a:xfrm>
                <a:off x="4923662" y="2514218"/>
                <a:ext cx="111347" cy="752570"/>
                <a:chOff x="4923662" y="2514218"/>
                <a:chExt cx="111347" cy="752570"/>
              </a:xfrm>
            </p:grpSpPr>
            <p:sp>
              <p:nvSpPr>
                <p:cNvPr id="1544" name="Google Shape;1544;p13"/>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45" name="Google Shape;1545;p13"/>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46" name="Google Shape;1546;p13"/>
              <p:cNvGrpSpPr/>
              <p:nvPr/>
            </p:nvGrpSpPr>
            <p:grpSpPr>
              <a:xfrm>
                <a:off x="4799552" y="2803778"/>
                <a:ext cx="100965" cy="100964"/>
                <a:chOff x="4799552" y="2803778"/>
                <a:chExt cx="100965" cy="100964"/>
              </a:xfrm>
            </p:grpSpPr>
            <p:sp>
              <p:nvSpPr>
                <p:cNvPr id="1547" name="Google Shape;1547;p13"/>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48" name="Google Shape;1548;p13"/>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549" name="Google Shape;1549;p13"/>
            <p:cNvGrpSpPr/>
            <p:nvPr/>
          </p:nvGrpSpPr>
          <p:grpSpPr>
            <a:xfrm rot="-408978">
              <a:off x="16516689" y="5867319"/>
              <a:ext cx="825500" cy="1120590"/>
              <a:chOff x="4584954" y="2452115"/>
              <a:chExt cx="607790" cy="825055"/>
            </a:xfrm>
          </p:grpSpPr>
          <p:grpSp>
            <p:nvGrpSpPr>
              <p:cNvPr id="1550" name="Google Shape;1550;p13"/>
              <p:cNvGrpSpPr/>
              <p:nvPr/>
            </p:nvGrpSpPr>
            <p:grpSpPr>
              <a:xfrm>
                <a:off x="4584954" y="2452115"/>
                <a:ext cx="607790" cy="825055"/>
                <a:chOff x="4584954" y="2452115"/>
                <a:chExt cx="607790" cy="825055"/>
              </a:xfrm>
            </p:grpSpPr>
            <p:sp>
              <p:nvSpPr>
                <p:cNvPr id="1551" name="Google Shape;1551;p13"/>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52" name="Google Shape;1552;p13"/>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53" name="Google Shape;1553;p13"/>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54" name="Google Shape;1554;p13"/>
              <p:cNvGrpSpPr/>
              <p:nvPr/>
            </p:nvGrpSpPr>
            <p:grpSpPr>
              <a:xfrm>
                <a:off x="4745259" y="2514218"/>
                <a:ext cx="287178" cy="752570"/>
                <a:chOff x="4745259" y="2514218"/>
                <a:chExt cx="287178" cy="752570"/>
              </a:xfrm>
            </p:grpSpPr>
            <p:sp>
              <p:nvSpPr>
                <p:cNvPr id="1555" name="Google Shape;1555;p13"/>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A1A1A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56" name="Google Shape;1556;p13"/>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57" name="Google Shape;1557;p13"/>
              <p:cNvGrpSpPr/>
              <p:nvPr/>
            </p:nvGrpSpPr>
            <p:grpSpPr>
              <a:xfrm>
                <a:off x="4923662" y="2514218"/>
                <a:ext cx="111347" cy="752570"/>
                <a:chOff x="4923662" y="2514218"/>
                <a:chExt cx="111347" cy="752570"/>
              </a:xfrm>
            </p:grpSpPr>
            <p:sp>
              <p:nvSpPr>
                <p:cNvPr id="1558" name="Google Shape;1558;p13"/>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59" name="Google Shape;1559;p13"/>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60" name="Google Shape;1560;p13"/>
              <p:cNvGrpSpPr/>
              <p:nvPr/>
            </p:nvGrpSpPr>
            <p:grpSpPr>
              <a:xfrm>
                <a:off x="4799552" y="2803778"/>
                <a:ext cx="100965" cy="100964"/>
                <a:chOff x="4799552" y="2803778"/>
                <a:chExt cx="100965" cy="100964"/>
              </a:xfrm>
            </p:grpSpPr>
            <p:sp>
              <p:nvSpPr>
                <p:cNvPr id="1561" name="Google Shape;1561;p13"/>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62" name="Google Shape;1562;p13"/>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1563" name="Google Shape;1563;p13"/>
          <p:cNvGrpSpPr/>
          <p:nvPr/>
        </p:nvGrpSpPr>
        <p:grpSpPr>
          <a:xfrm>
            <a:off x="10880047" y="5221565"/>
            <a:ext cx="923591" cy="1093445"/>
            <a:chOff x="15662019" y="7573647"/>
            <a:chExt cx="1385387" cy="1640167"/>
          </a:xfrm>
        </p:grpSpPr>
        <p:grpSp>
          <p:nvGrpSpPr>
            <p:cNvPr id="1564" name="Google Shape;1564;p13"/>
            <p:cNvGrpSpPr/>
            <p:nvPr/>
          </p:nvGrpSpPr>
          <p:grpSpPr>
            <a:xfrm>
              <a:off x="15662019" y="7580072"/>
              <a:ext cx="1385387" cy="1633742"/>
              <a:chOff x="4444301" y="5303307"/>
              <a:chExt cx="837446" cy="987573"/>
            </a:xfrm>
          </p:grpSpPr>
          <p:grpSp>
            <p:nvGrpSpPr>
              <p:cNvPr id="1565" name="Google Shape;1565;p13"/>
              <p:cNvGrpSpPr/>
              <p:nvPr/>
            </p:nvGrpSpPr>
            <p:grpSpPr>
              <a:xfrm>
                <a:off x="4447958" y="5864581"/>
                <a:ext cx="411276" cy="403725"/>
                <a:chOff x="4447958" y="5864581"/>
                <a:chExt cx="411276" cy="403725"/>
              </a:xfrm>
            </p:grpSpPr>
            <p:sp>
              <p:nvSpPr>
                <p:cNvPr id="1566" name="Google Shape;1566;p13"/>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67" name="Google Shape;1567;p13"/>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68" name="Google Shape;1568;p13"/>
              <p:cNvGrpSpPr/>
              <p:nvPr/>
            </p:nvGrpSpPr>
            <p:grpSpPr>
              <a:xfrm>
                <a:off x="4444301" y="6116630"/>
                <a:ext cx="191552" cy="174250"/>
                <a:chOff x="4444301" y="6116630"/>
                <a:chExt cx="191552" cy="174250"/>
              </a:xfrm>
            </p:grpSpPr>
            <p:sp>
              <p:nvSpPr>
                <p:cNvPr id="1569" name="Google Shape;1569;p13"/>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0" name="Google Shape;1570;p13"/>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1" name="Google Shape;1571;p13"/>
              <p:cNvGrpSpPr/>
              <p:nvPr/>
            </p:nvGrpSpPr>
            <p:grpSpPr>
              <a:xfrm>
                <a:off x="4462311" y="5636933"/>
                <a:ext cx="572525" cy="575651"/>
                <a:chOff x="4462311" y="5636933"/>
                <a:chExt cx="572525" cy="575651"/>
              </a:xfrm>
            </p:grpSpPr>
            <p:sp>
              <p:nvSpPr>
                <p:cNvPr id="1572" name="Google Shape;1572;p13"/>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3" name="Google Shape;1573;p13"/>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4" name="Google Shape;1574;p13"/>
              <p:cNvGrpSpPr/>
              <p:nvPr/>
            </p:nvGrpSpPr>
            <p:grpSpPr>
              <a:xfrm>
                <a:off x="4751814" y="5483009"/>
                <a:ext cx="402028" cy="354862"/>
                <a:chOff x="4751814" y="5483009"/>
                <a:chExt cx="402028" cy="354862"/>
              </a:xfrm>
            </p:grpSpPr>
            <p:sp>
              <p:nvSpPr>
                <p:cNvPr id="1575" name="Google Shape;1575;p13"/>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6" name="Google Shape;1576;p13"/>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7" name="Google Shape;1577;p13"/>
              <p:cNvGrpSpPr/>
              <p:nvPr/>
            </p:nvGrpSpPr>
            <p:grpSpPr>
              <a:xfrm>
                <a:off x="4865542" y="5303307"/>
                <a:ext cx="416205" cy="387402"/>
                <a:chOff x="4865542" y="5303307"/>
                <a:chExt cx="416205" cy="387402"/>
              </a:xfrm>
            </p:grpSpPr>
            <p:sp>
              <p:nvSpPr>
                <p:cNvPr id="1578" name="Google Shape;1578;p13"/>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9" name="Google Shape;1579;p13"/>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80" name="Google Shape;1580;p13"/>
              <p:cNvGrpSpPr/>
              <p:nvPr/>
            </p:nvGrpSpPr>
            <p:grpSpPr>
              <a:xfrm>
                <a:off x="4804248" y="5401592"/>
                <a:ext cx="421233" cy="357222"/>
                <a:chOff x="4804248" y="5401592"/>
                <a:chExt cx="421233" cy="357222"/>
              </a:xfrm>
            </p:grpSpPr>
            <p:sp>
              <p:nvSpPr>
                <p:cNvPr id="1581" name="Google Shape;1581;p13"/>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82" name="Google Shape;1582;p13"/>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83" name="Google Shape;1583;p13"/>
              <p:cNvGrpSpPr/>
              <p:nvPr/>
            </p:nvGrpSpPr>
            <p:grpSpPr>
              <a:xfrm>
                <a:off x="4680264" y="5562151"/>
                <a:ext cx="421201" cy="357254"/>
                <a:chOff x="4680264" y="5562151"/>
                <a:chExt cx="421201" cy="357254"/>
              </a:xfrm>
            </p:grpSpPr>
            <p:sp>
              <p:nvSpPr>
                <p:cNvPr id="1584" name="Google Shape;1584;p13"/>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85" name="Google Shape;1585;p13"/>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86" name="Google Shape;1586;p13"/>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587" name="Google Shape;1587;p13"/>
              <p:cNvGrpSpPr/>
              <p:nvPr/>
            </p:nvGrpSpPr>
            <p:grpSpPr>
              <a:xfrm>
                <a:off x="4661227" y="5807423"/>
                <a:ext cx="195857" cy="208030"/>
                <a:chOff x="4661227" y="5807423"/>
                <a:chExt cx="195857" cy="208030"/>
              </a:xfrm>
            </p:grpSpPr>
            <p:sp>
              <p:nvSpPr>
                <p:cNvPr id="1588" name="Google Shape;1588;p13"/>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89" name="Google Shape;1589;p13"/>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590" name="Google Shape;1590;p13"/>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91" name="Google Shape;1591;p13"/>
            <p:cNvGrpSpPr/>
            <p:nvPr/>
          </p:nvGrpSpPr>
          <p:grpSpPr>
            <a:xfrm>
              <a:off x="15662019" y="7573647"/>
              <a:ext cx="1385387" cy="1633742"/>
              <a:chOff x="4444301" y="5303307"/>
              <a:chExt cx="837446" cy="987573"/>
            </a:xfrm>
          </p:grpSpPr>
          <p:grpSp>
            <p:nvGrpSpPr>
              <p:cNvPr id="1592" name="Google Shape;1592;p13"/>
              <p:cNvGrpSpPr/>
              <p:nvPr/>
            </p:nvGrpSpPr>
            <p:grpSpPr>
              <a:xfrm>
                <a:off x="4447958" y="5864581"/>
                <a:ext cx="411276" cy="403725"/>
                <a:chOff x="4447958" y="5864581"/>
                <a:chExt cx="411276" cy="403725"/>
              </a:xfrm>
            </p:grpSpPr>
            <p:sp>
              <p:nvSpPr>
                <p:cNvPr id="1593" name="Google Shape;1593;p13"/>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94" name="Google Shape;1594;p13"/>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95" name="Google Shape;1595;p13"/>
              <p:cNvGrpSpPr/>
              <p:nvPr/>
            </p:nvGrpSpPr>
            <p:grpSpPr>
              <a:xfrm>
                <a:off x="4444301" y="6116630"/>
                <a:ext cx="191552" cy="174250"/>
                <a:chOff x="4444301" y="6116630"/>
                <a:chExt cx="191552" cy="174250"/>
              </a:xfrm>
            </p:grpSpPr>
            <p:sp>
              <p:nvSpPr>
                <p:cNvPr id="1596" name="Google Shape;1596;p13"/>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97" name="Google Shape;1597;p13"/>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98" name="Google Shape;1598;p13"/>
              <p:cNvGrpSpPr/>
              <p:nvPr/>
            </p:nvGrpSpPr>
            <p:grpSpPr>
              <a:xfrm>
                <a:off x="4462311" y="5636933"/>
                <a:ext cx="572525" cy="575651"/>
                <a:chOff x="4462311" y="5636933"/>
                <a:chExt cx="572525" cy="575651"/>
              </a:xfrm>
            </p:grpSpPr>
            <p:sp>
              <p:nvSpPr>
                <p:cNvPr id="1599" name="Google Shape;1599;p13"/>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0" name="Google Shape;1600;p13"/>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01" name="Google Shape;1601;p13"/>
              <p:cNvGrpSpPr/>
              <p:nvPr/>
            </p:nvGrpSpPr>
            <p:grpSpPr>
              <a:xfrm>
                <a:off x="4751814" y="5483009"/>
                <a:ext cx="402028" cy="354862"/>
                <a:chOff x="4751814" y="5483009"/>
                <a:chExt cx="402028" cy="354862"/>
              </a:xfrm>
            </p:grpSpPr>
            <p:sp>
              <p:nvSpPr>
                <p:cNvPr id="1602" name="Google Shape;1602;p13"/>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3" name="Google Shape;1603;p13"/>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04" name="Google Shape;1604;p13"/>
              <p:cNvGrpSpPr/>
              <p:nvPr/>
            </p:nvGrpSpPr>
            <p:grpSpPr>
              <a:xfrm>
                <a:off x="4865542" y="5303307"/>
                <a:ext cx="416205" cy="387402"/>
                <a:chOff x="4865542" y="5303307"/>
                <a:chExt cx="416205" cy="387402"/>
              </a:xfrm>
            </p:grpSpPr>
            <p:sp>
              <p:nvSpPr>
                <p:cNvPr id="1605" name="Google Shape;1605;p13"/>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6" name="Google Shape;1606;p13"/>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07" name="Google Shape;1607;p13"/>
              <p:cNvGrpSpPr/>
              <p:nvPr/>
            </p:nvGrpSpPr>
            <p:grpSpPr>
              <a:xfrm>
                <a:off x="4804248" y="5401592"/>
                <a:ext cx="421233" cy="357222"/>
                <a:chOff x="4804248" y="5401592"/>
                <a:chExt cx="421233" cy="357222"/>
              </a:xfrm>
            </p:grpSpPr>
            <p:sp>
              <p:nvSpPr>
                <p:cNvPr id="1608" name="Google Shape;1608;p13"/>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9" name="Google Shape;1609;p13"/>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10" name="Google Shape;1610;p13"/>
              <p:cNvGrpSpPr/>
              <p:nvPr/>
            </p:nvGrpSpPr>
            <p:grpSpPr>
              <a:xfrm>
                <a:off x="4680264" y="5562151"/>
                <a:ext cx="421201" cy="357254"/>
                <a:chOff x="4680264" y="5562151"/>
                <a:chExt cx="421201" cy="357254"/>
              </a:xfrm>
            </p:grpSpPr>
            <p:sp>
              <p:nvSpPr>
                <p:cNvPr id="1611" name="Google Shape;1611;p13"/>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12" name="Google Shape;1612;p13"/>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613" name="Google Shape;1613;p13"/>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614" name="Google Shape;1614;p13"/>
              <p:cNvGrpSpPr/>
              <p:nvPr/>
            </p:nvGrpSpPr>
            <p:grpSpPr>
              <a:xfrm>
                <a:off x="4661227" y="5807423"/>
                <a:ext cx="195857" cy="208030"/>
                <a:chOff x="4661227" y="5807423"/>
                <a:chExt cx="195857" cy="208030"/>
              </a:xfrm>
            </p:grpSpPr>
            <p:sp>
              <p:nvSpPr>
                <p:cNvPr id="1615" name="Google Shape;1615;p13"/>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16" name="Google Shape;1616;p13"/>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617" name="Google Shape;1617;p13"/>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618" name="Google Shape;1618;p13"/>
          <p:cNvGrpSpPr/>
          <p:nvPr/>
        </p:nvGrpSpPr>
        <p:grpSpPr>
          <a:xfrm>
            <a:off x="10863424" y="638112"/>
            <a:ext cx="845843" cy="1008357"/>
            <a:chOff x="16295136" y="957167"/>
            <a:chExt cx="1268764" cy="1512536"/>
          </a:xfrm>
        </p:grpSpPr>
        <p:grpSp>
          <p:nvGrpSpPr>
            <p:cNvPr id="1619" name="Google Shape;1619;p13"/>
            <p:cNvGrpSpPr/>
            <p:nvPr/>
          </p:nvGrpSpPr>
          <p:grpSpPr>
            <a:xfrm rot="1552322">
              <a:off x="16540639" y="1061526"/>
              <a:ext cx="777769" cy="1303822"/>
              <a:chOff x="5875210" y="3579589"/>
              <a:chExt cx="504443" cy="845629"/>
            </a:xfrm>
          </p:grpSpPr>
          <p:grpSp>
            <p:nvGrpSpPr>
              <p:cNvPr id="1620" name="Google Shape;1620;p13"/>
              <p:cNvGrpSpPr/>
              <p:nvPr/>
            </p:nvGrpSpPr>
            <p:grpSpPr>
              <a:xfrm>
                <a:off x="5875210" y="3579589"/>
                <a:ext cx="504443" cy="845629"/>
                <a:chOff x="5875210" y="3579589"/>
                <a:chExt cx="504443" cy="845629"/>
              </a:xfrm>
            </p:grpSpPr>
            <p:grpSp>
              <p:nvGrpSpPr>
                <p:cNvPr id="1621" name="Google Shape;1621;p13"/>
                <p:cNvGrpSpPr/>
                <p:nvPr/>
              </p:nvGrpSpPr>
              <p:grpSpPr>
                <a:xfrm>
                  <a:off x="5875210" y="3579589"/>
                  <a:ext cx="504443" cy="845629"/>
                  <a:chOff x="5875210" y="3579589"/>
                  <a:chExt cx="504443" cy="845629"/>
                </a:xfrm>
              </p:grpSpPr>
              <p:sp>
                <p:nvSpPr>
                  <p:cNvPr id="1622" name="Google Shape;1622;p13"/>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23" name="Google Shape;1623;p13"/>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24" name="Google Shape;1624;p13"/>
                <p:cNvGrpSpPr/>
                <p:nvPr/>
              </p:nvGrpSpPr>
              <p:grpSpPr>
                <a:xfrm>
                  <a:off x="5875210" y="3776090"/>
                  <a:ext cx="504348" cy="442245"/>
                  <a:chOff x="5875210" y="3776090"/>
                  <a:chExt cx="504348" cy="442245"/>
                </a:xfrm>
              </p:grpSpPr>
              <p:sp>
                <p:nvSpPr>
                  <p:cNvPr id="1625" name="Google Shape;1625;p13"/>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26" name="Google Shape;1626;p13"/>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27" name="Google Shape;1627;p13"/>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28" name="Google Shape;1628;p13"/>
            <p:cNvGrpSpPr/>
            <p:nvPr/>
          </p:nvGrpSpPr>
          <p:grpSpPr>
            <a:xfrm rot="1552322">
              <a:off x="16540628" y="1061521"/>
              <a:ext cx="777769" cy="1303822"/>
              <a:chOff x="5875210" y="3579589"/>
              <a:chExt cx="504443" cy="845629"/>
            </a:xfrm>
          </p:grpSpPr>
          <p:grpSp>
            <p:nvGrpSpPr>
              <p:cNvPr id="1629" name="Google Shape;1629;p13"/>
              <p:cNvGrpSpPr/>
              <p:nvPr/>
            </p:nvGrpSpPr>
            <p:grpSpPr>
              <a:xfrm>
                <a:off x="5875210" y="3579589"/>
                <a:ext cx="504443" cy="845629"/>
                <a:chOff x="5875210" y="3579589"/>
                <a:chExt cx="504443" cy="845629"/>
              </a:xfrm>
            </p:grpSpPr>
            <p:grpSp>
              <p:nvGrpSpPr>
                <p:cNvPr id="1630" name="Google Shape;1630;p13"/>
                <p:cNvGrpSpPr/>
                <p:nvPr/>
              </p:nvGrpSpPr>
              <p:grpSpPr>
                <a:xfrm>
                  <a:off x="5875210" y="3579589"/>
                  <a:ext cx="504443" cy="845629"/>
                  <a:chOff x="5875210" y="3579589"/>
                  <a:chExt cx="504443" cy="845629"/>
                </a:xfrm>
              </p:grpSpPr>
              <p:sp>
                <p:nvSpPr>
                  <p:cNvPr id="1631" name="Google Shape;1631;p13"/>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32" name="Google Shape;1632;p13"/>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33" name="Google Shape;1633;p13"/>
                <p:cNvGrpSpPr/>
                <p:nvPr/>
              </p:nvGrpSpPr>
              <p:grpSpPr>
                <a:xfrm>
                  <a:off x="5875210" y="3776090"/>
                  <a:ext cx="504348" cy="442245"/>
                  <a:chOff x="5875210" y="3776090"/>
                  <a:chExt cx="504348" cy="442245"/>
                </a:xfrm>
              </p:grpSpPr>
              <p:sp>
                <p:nvSpPr>
                  <p:cNvPr id="1634" name="Google Shape;1634;p13"/>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35" name="Google Shape;1635;p13"/>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36" name="Google Shape;1636;p13"/>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637" name="Google Shape;1637;p13"/>
          <p:cNvGrpSpPr/>
          <p:nvPr/>
        </p:nvGrpSpPr>
        <p:grpSpPr>
          <a:xfrm>
            <a:off x="669639" y="780858"/>
            <a:ext cx="868843" cy="1017677"/>
            <a:chOff x="1148107" y="4032825"/>
            <a:chExt cx="1303265" cy="1526515"/>
          </a:xfrm>
        </p:grpSpPr>
        <p:grpSp>
          <p:nvGrpSpPr>
            <p:cNvPr id="1638" name="Google Shape;1638;p13"/>
            <p:cNvGrpSpPr/>
            <p:nvPr/>
          </p:nvGrpSpPr>
          <p:grpSpPr>
            <a:xfrm rot="-1773853">
              <a:off x="1427935" y="4129659"/>
              <a:ext cx="743609" cy="1330509"/>
              <a:chOff x="7289577" y="3651979"/>
              <a:chExt cx="482250" cy="862870"/>
            </a:xfrm>
          </p:grpSpPr>
          <p:grpSp>
            <p:nvGrpSpPr>
              <p:cNvPr id="1639" name="Google Shape;1639;p13"/>
              <p:cNvGrpSpPr/>
              <p:nvPr/>
            </p:nvGrpSpPr>
            <p:grpSpPr>
              <a:xfrm>
                <a:off x="7289577" y="3651979"/>
                <a:ext cx="482250" cy="862870"/>
                <a:chOff x="7289577" y="3651979"/>
                <a:chExt cx="482250" cy="862870"/>
              </a:xfrm>
            </p:grpSpPr>
            <p:grpSp>
              <p:nvGrpSpPr>
                <p:cNvPr id="1640" name="Google Shape;1640;p13"/>
                <p:cNvGrpSpPr/>
                <p:nvPr/>
              </p:nvGrpSpPr>
              <p:grpSpPr>
                <a:xfrm>
                  <a:off x="7289577" y="4061840"/>
                  <a:ext cx="482250" cy="130968"/>
                  <a:chOff x="7289577" y="4061840"/>
                  <a:chExt cx="482250" cy="130968"/>
                </a:xfrm>
              </p:grpSpPr>
              <p:sp>
                <p:nvSpPr>
                  <p:cNvPr id="1641" name="Google Shape;1641;p13"/>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42" name="Google Shape;1642;p13"/>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43" name="Google Shape;1643;p13"/>
                <p:cNvGrpSpPr/>
                <p:nvPr/>
              </p:nvGrpSpPr>
              <p:grpSpPr>
                <a:xfrm>
                  <a:off x="7318724" y="3651979"/>
                  <a:ext cx="423767" cy="130968"/>
                  <a:chOff x="7318724" y="3651979"/>
                  <a:chExt cx="423767" cy="130968"/>
                </a:xfrm>
              </p:grpSpPr>
              <p:sp>
                <p:nvSpPr>
                  <p:cNvPr id="1644" name="Google Shape;1644;p13"/>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45" name="Google Shape;1645;p13"/>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46" name="Google Shape;1646;p13"/>
                <p:cNvGrpSpPr/>
                <p:nvPr/>
              </p:nvGrpSpPr>
              <p:grpSpPr>
                <a:xfrm>
                  <a:off x="7304014" y="3754278"/>
                  <a:ext cx="453092" cy="336041"/>
                  <a:chOff x="7304014" y="3754278"/>
                  <a:chExt cx="453092" cy="336041"/>
                </a:xfrm>
              </p:grpSpPr>
              <p:sp>
                <p:nvSpPr>
                  <p:cNvPr id="1647" name="Google Shape;1647;p13"/>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48" name="Google Shape;1648;p13"/>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49" name="Google Shape;1649;p13"/>
                <p:cNvGrpSpPr/>
                <p:nvPr/>
              </p:nvGrpSpPr>
              <p:grpSpPr>
                <a:xfrm>
                  <a:off x="7451165" y="4164234"/>
                  <a:ext cx="159069" cy="350615"/>
                  <a:chOff x="7451165" y="4164234"/>
                  <a:chExt cx="159069" cy="350615"/>
                </a:xfrm>
              </p:grpSpPr>
              <p:sp>
                <p:nvSpPr>
                  <p:cNvPr id="1650" name="Google Shape;1650;p13"/>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51" name="Google Shape;1651;p13"/>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52" name="Google Shape;1652;p13"/>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53" name="Google Shape;1653;p13"/>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54" name="Google Shape;1654;p13"/>
            <p:cNvGrpSpPr/>
            <p:nvPr/>
          </p:nvGrpSpPr>
          <p:grpSpPr>
            <a:xfrm rot="-1773853">
              <a:off x="1427935" y="4131996"/>
              <a:ext cx="743609" cy="1330509"/>
              <a:chOff x="7289577" y="3651979"/>
              <a:chExt cx="482250" cy="862870"/>
            </a:xfrm>
          </p:grpSpPr>
          <p:grpSp>
            <p:nvGrpSpPr>
              <p:cNvPr id="1655" name="Google Shape;1655;p13"/>
              <p:cNvGrpSpPr/>
              <p:nvPr/>
            </p:nvGrpSpPr>
            <p:grpSpPr>
              <a:xfrm>
                <a:off x="7289577" y="3651979"/>
                <a:ext cx="482250" cy="862870"/>
                <a:chOff x="7289577" y="3651979"/>
                <a:chExt cx="482250" cy="862870"/>
              </a:xfrm>
            </p:grpSpPr>
            <p:grpSp>
              <p:nvGrpSpPr>
                <p:cNvPr id="1656" name="Google Shape;1656;p13"/>
                <p:cNvGrpSpPr/>
                <p:nvPr/>
              </p:nvGrpSpPr>
              <p:grpSpPr>
                <a:xfrm>
                  <a:off x="7289577" y="4061840"/>
                  <a:ext cx="482250" cy="130968"/>
                  <a:chOff x="7289577" y="4061840"/>
                  <a:chExt cx="482250" cy="130968"/>
                </a:xfrm>
              </p:grpSpPr>
              <p:sp>
                <p:nvSpPr>
                  <p:cNvPr id="1657" name="Google Shape;1657;p13"/>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58" name="Google Shape;1658;p13"/>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59" name="Google Shape;1659;p13"/>
                <p:cNvGrpSpPr/>
                <p:nvPr/>
              </p:nvGrpSpPr>
              <p:grpSpPr>
                <a:xfrm>
                  <a:off x="7318724" y="3651979"/>
                  <a:ext cx="423767" cy="130968"/>
                  <a:chOff x="7318724" y="3651979"/>
                  <a:chExt cx="423767" cy="130968"/>
                </a:xfrm>
              </p:grpSpPr>
              <p:sp>
                <p:nvSpPr>
                  <p:cNvPr id="1660" name="Google Shape;1660;p13"/>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1" name="Google Shape;1661;p13"/>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62" name="Google Shape;1662;p13"/>
                <p:cNvGrpSpPr/>
                <p:nvPr/>
              </p:nvGrpSpPr>
              <p:grpSpPr>
                <a:xfrm>
                  <a:off x="7304014" y="3754278"/>
                  <a:ext cx="453092" cy="336041"/>
                  <a:chOff x="7304014" y="3754278"/>
                  <a:chExt cx="453092" cy="336041"/>
                </a:xfrm>
              </p:grpSpPr>
              <p:sp>
                <p:nvSpPr>
                  <p:cNvPr id="1663" name="Google Shape;1663;p13"/>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4" name="Google Shape;1664;p13"/>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65" name="Google Shape;1665;p13"/>
                <p:cNvGrpSpPr/>
                <p:nvPr/>
              </p:nvGrpSpPr>
              <p:grpSpPr>
                <a:xfrm>
                  <a:off x="7451165" y="4164234"/>
                  <a:ext cx="159069" cy="350615"/>
                  <a:chOff x="7451165" y="4164234"/>
                  <a:chExt cx="159069" cy="350615"/>
                </a:xfrm>
              </p:grpSpPr>
              <p:sp>
                <p:nvSpPr>
                  <p:cNvPr id="1666" name="Google Shape;1666;p13"/>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7" name="Google Shape;1667;p13"/>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668" name="Google Shape;1668;p13"/>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9" name="Google Shape;1669;p13"/>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2538299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013 Two blocks">
  <p:cSld name="013 Two blocks">
    <p:spTree>
      <p:nvGrpSpPr>
        <p:cNvPr id="1" name="Shape 1670"/>
        <p:cNvGrpSpPr/>
        <p:nvPr/>
      </p:nvGrpSpPr>
      <p:grpSpPr>
        <a:xfrm>
          <a:off x="0" y="0"/>
          <a:ext cx="0" cy="0"/>
          <a:chOff x="0" y="0"/>
          <a:chExt cx="0" cy="0"/>
        </a:xfrm>
      </p:grpSpPr>
      <p:sp>
        <p:nvSpPr>
          <p:cNvPr id="1671" name="Google Shape;1671;p14"/>
          <p:cNvSpPr/>
          <p:nvPr/>
        </p:nvSpPr>
        <p:spPr>
          <a:xfrm>
            <a:off x="862050" y="2363360"/>
            <a:ext cx="4970200" cy="371378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2" name="Google Shape;1672;p14"/>
          <p:cNvSpPr/>
          <p:nvPr/>
        </p:nvSpPr>
        <p:spPr>
          <a:xfrm>
            <a:off x="6360189" y="2321717"/>
            <a:ext cx="4969760" cy="3797078"/>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3" name="Google Shape;1673;p14"/>
          <p:cNvSpPr/>
          <p:nvPr/>
        </p:nvSpPr>
        <p:spPr>
          <a:xfrm>
            <a:off x="538800" y="2131448"/>
            <a:ext cx="1175765" cy="1005584"/>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4" name="Google Shape;1674;p14"/>
          <p:cNvSpPr/>
          <p:nvPr/>
        </p:nvSpPr>
        <p:spPr>
          <a:xfrm>
            <a:off x="5001784" y="2024576"/>
            <a:ext cx="1108007" cy="1058029"/>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5" name="Google Shape;1675;p14"/>
          <p:cNvSpPr/>
          <p:nvPr/>
        </p:nvSpPr>
        <p:spPr>
          <a:xfrm>
            <a:off x="6109788" y="2105291"/>
            <a:ext cx="1013882" cy="1057901"/>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6" name="Google Shape;1676;p14"/>
          <p:cNvSpPr/>
          <p:nvPr/>
        </p:nvSpPr>
        <p:spPr>
          <a:xfrm>
            <a:off x="10616020" y="2024582"/>
            <a:ext cx="1008620" cy="101890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677" name="Google Shape;1677;p14"/>
          <p:cNvGrpSpPr/>
          <p:nvPr/>
        </p:nvGrpSpPr>
        <p:grpSpPr>
          <a:xfrm>
            <a:off x="454300" y="4856609"/>
            <a:ext cx="1550362" cy="1549813"/>
            <a:chOff x="1209799" y="5559338"/>
            <a:chExt cx="2325543" cy="2324720"/>
          </a:xfrm>
        </p:grpSpPr>
        <p:grpSp>
          <p:nvGrpSpPr>
            <p:cNvPr id="1678" name="Google Shape;1678;p14"/>
            <p:cNvGrpSpPr/>
            <p:nvPr/>
          </p:nvGrpSpPr>
          <p:grpSpPr>
            <a:xfrm rot="8502245">
              <a:off x="1543643" y="5895190"/>
              <a:ext cx="1657853" cy="1653015"/>
              <a:chOff x="8171157" y="5416867"/>
              <a:chExt cx="1032469" cy="1029366"/>
            </a:xfrm>
          </p:grpSpPr>
          <p:grpSp>
            <p:nvGrpSpPr>
              <p:cNvPr id="1679" name="Google Shape;1679;p14"/>
              <p:cNvGrpSpPr/>
              <p:nvPr/>
            </p:nvGrpSpPr>
            <p:grpSpPr>
              <a:xfrm>
                <a:off x="8171157" y="5416867"/>
                <a:ext cx="705666" cy="1029366"/>
                <a:chOff x="8171157" y="5416867"/>
                <a:chExt cx="705666" cy="1029366"/>
              </a:xfrm>
            </p:grpSpPr>
            <p:grpSp>
              <p:nvGrpSpPr>
                <p:cNvPr id="1680" name="Google Shape;1680;p14"/>
                <p:cNvGrpSpPr/>
                <p:nvPr/>
              </p:nvGrpSpPr>
              <p:grpSpPr>
                <a:xfrm>
                  <a:off x="8171157" y="5416867"/>
                  <a:ext cx="705666" cy="1029366"/>
                  <a:chOff x="8171157" y="5416867"/>
                  <a:chExt cx="705666" cy="1029366"/>
                </a:xfrm>
              </p:grpSpPr>
              <p:sp>
                <p:nvSpPr>
                  <p:cNvPr id="1681" name="Google Shape;1681;p14"/>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82" name="Google Shape;1682;p14"/>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83" name="Google Shape;1683;p14"/>
                <p:cNvGrpSpPr/>
                <p:nvPr/>
              </p:nvGrpSpPr>
              <p:grpSpPr>
                <a:xfrm>
                  <a:off x="8751951" y="6169342"/>
                  <a:ext cx="120300" cy="28575"/>
                  <a:chOff x="8751951" y="6169342"/>
                  <a:chExt cx="120300" cy="28575"/>
                </a:xfrm>
              </p:grpSpPr>
              <p:sp>
                <p:nvSpPr>
                  <p:cNvPr id="1684" name="Google Shape;1684;p14"/>
                  <p:cNvSpPr/>
                  <p:nvPr/>
                </p:nvSpPr>
                <p:spPr>
                  <a:xfrm>
                    <a:off x="8766238" y="618362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85" name="Google Shape;1685;p14"/>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86" name="Google Shape;1686;p14"/>
                <p:cNvGrpSpPr/>
                <p:nvPr/>
              </p:nvGrpSpPr>
              <p:grpSpPr>
                <a:xfrm>
                  <a:off x="8751951" y="6060756"/>
                  <a:ext cx="120300" cy="28575"/>
                  <a:chOff x="8751951" y="6060756"/>
                  <a:chExt cx="120300" cy="28575"/>
                </a:xfrm>
              </p:grpSpPr>
              <p:sp>
                <p:nvSpPr>
                  <p:cNvPr id="1687" name="Google Shape;1687;p14"/>
                  <p:cNvSpPr/>
                  <p:nvPr/>
                </p:nvSpPr>
                <p:spPr>
                  <a:xfrm>
                    <a:off x="8766238" y="607504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88" name="Google Shape;1688;p14"/>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89" name="Google Shape;1689;p14"/>
                <p:cNvGrpSpPr/>
                <p:nvPr/>
              </p:nvGrpSpPr>
              <p:grpSpPr>
                <a:xfrm>
                  <a:off x="8751951" y="5952076"/>
                  <a:ext cx="120300" cy="28575"/>
                  <a:chOff x="8751951" y="5952076"/>
                  <a:chExt cx="120300" cy="28575"/>
                </a:xfrm>
              </p:grpSpPr>
              <p:sp>
                <p:nvSpPr>
                  <p:cNvPr id="1690" name="Google Shape;1690;p14"/>
                  <p:cNvSpPr/>
                  <p:nvPr/>
                </p:nvSpPr>
                <p:spPr>
                  <a:xfrm>
                    <a:off x="8766238" y="596636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1" name="Google Shape;1691;p14"/>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92" name="Google Shape;1692;p14"/>
                <p:cNvGrpSpPr/>
                <p:nvPr/>
              </p:nvGrpSpPr>
              <p:grpSpPr>
                <a:xfrm>
                  <a:off x="8751951" y="5843396"/>
                  <a:ext cx="120300" cy="28575"/>
                  <a:chOff x="8751951" y="5843396"/>
                  <a:chExt cx="120300" cy="28575"/>
                </a:xfrm>
              </p:grpSpPr>
              <p:sp>
                <p:nvSpPr>
                  <p:cNvPr id="1693" name="Google Shape;1693;p14"/>
                  <p:cNvSpPr/>
                  <p:nvPr/>
                </p:nvSpPr>
                <p:spPr>
                  <a:xfrm>
                    <a:off x="8766238" y="585768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4" name="Google Shape;1694;p14"/>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95" name="Google Shape;1695;p14"/>
                <p:cNvGrpSpPr/>
                <p:nvPr/>
              </p:nvGrpSpPr>
              <p:grpSpPr>
                <a:xfrm>
                  <a:off x="8751951" y="5734716"/>
                  <a:ext cx="120300" cy="28575"/>
                  <a:chOff x="8751951" y="5734716"/>
                  <a:chExt cx="120300" cy="28575"/>
                </a:xfrm>
              </p:grpSpPr>
              <p:sp>
                <p:nvSpPr>
                  <p:cNvPr id="1696" name="Google Shape;1696;p14"/>
                  <p:cNvSpPr/>
                  <p:nvPr/>
                </p:nvSpPr>
                <p:spPr>
                  <a:xfrm>
                    <a:off x="8766238" y="574909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7" name="Google Shape;1697;p14"/>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98" name="Google Shape;1698;p14"/>
                <p:cNvGrpSpPr/>
                <p:nvPr/>
              </p:nvGrpSpPr>
              <p:grpSpPr>
                <a:xfrm>
                  <a:off x="8751951" y="5626131"/>
                  <a:ext cx="120300" cy="28575"/>
                  <a:chOff x="8751951" y="5626131"/>
                  <a:chExt cx="120300" cy="28575"/>
                </a:xfrm>
              </p:grpSpPr>
              <p:sp>
                <p:nvSpPr>
                  <p:cNvPr id="1699" name="Google Shape;1699;p14"/>
                  <p:cNvSpPr/>
                  <p:nvPr/>
                </p:nvSpPr>
                <p:spPr>
                  <a:xfrm>
                    <a:off x="8766238" y="564041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0" name="Google Shape;1700;p14"/>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01" name="Google Shape;1701;p14"/>
                <p:cNvGrpSpPr/>
                <p:nvPr/>
              </p:nvGrpSpPr>
              <p:grpSpPr>
                <a:xfrm>
                  <a:off x="8751951" y="5517451"/>
                  <a:ext cx="120300" cy="28575"/>
                  <a:chOff x="8751951" y="5517451"/>
                  <a:chExt cx="120300" cy="28575"/>
                </a:xfrm>
              </p:grpSpPr>
              <p:sp>
                <p:nvSpPr>
                  <p:cNvPr id="1702" name="Google Shape;1702;p14"/>
                  <p:cNvSpPr/>
                  <p:nvPr/>
                </p:nvSpPr>
                <p:spPr>
                  <a:xfrm>
                    <a:off x="8766238" y="553173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3" name="Google Shape;1703;p14"/>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704" name="Google Shape;1704;p14"/>
              <p:cNvGrpSpPr/>
              <p:nvPr/>
            </p:nvGrpSpPr>
            <p:grpSpPr>
              <a:xfrm>
                <a:off x="8924353" y="5425249"/>
                <a:ext cx="279273" cy="1014793"/>
                <a:chOff x="8924353" y="5425249"/>
                <a:chExt cx="279273" cy="1014793"/>
              </a:xfrm>
            </p:grpSpPr>
            <p:sp>
              <p:nvSpPr>
                <p:cNvPr id="1705" name="Google Shape;1705;p14"/>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6" name="Google Shape;1706;p14"/>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07" name="Google Shape;1707;p14"/>
              <p:cNvGrpSpPr/>
              <p:nvPr/>
            </p:nvGrpSpPr>
            <p:grpSpPr>
              <a:xfrm>
                <a:off x="9085421" y="6300691"/>
                <a:ext cx="118205" cy="28575"/>
                <a:chOff x="9085421" y="6300691"/>
                <a:chExt cx="118205" cy="28575"/>
              </a:xfrm>
            </p:grpSpPr>
            <p:sp>
              <p:nvSpPr>
                <p:cNvPr id="1708" name="Google Shape;1708;p14"/>
                <p:cNvSpPr/>
                <p:nvPr/>
              </p:nvSpPr>
              <p:spPr>
                <a:xfrm>
                  <a:off x="9099708" y="6314979"/>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9" name="Google Shape;1709;p14"/>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0" name="Google Shape;1710;p14"/>
              <p:cNvGrpSpPr/>
              <p:nvPr/>
            </p:nvGrpSpPr>
            <p:grpSpPr>
              <a:xfrm>
                <a:off x="9027794" y="6192107"/>
                <a:ext cx="175831" cy="28575"/>
                <a:chOff x="9027794" y="6192107"/>
                <a:chExt cx="175831" cy="28575"/>
              </a:xfrm>
            </p:grpSpPr>
            <p:sp>
              <p:nvSpPr>
                <p:cNvPr id="1711" name="Google Shape;1711;p14"/>
                <p:cNvSpPr/>
                <p:nvPr/>
              </p:nvSpPr>
              <p:spPr>
                <a:xfrm>
                  <a:off x="9042082" y="6206394"/>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12" name="Google Shape;1712;p14"/>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3" name="Google Shape;1713;p14"/>
              <p:cNvGrpSpPr/>
              <p:nvPr/>
            </p:nvGrpSpPr>
            <p:grpSpPr>
              <a:xfrm>
                <a:off x="9085421" y="6083426"/>
                <a:ext cx="118205" cy="28575"/>
                <a:chOff x="9085421" y="6083426"/>
                <a:chExt cx="118205" cy="28575"/>
              </a:xfrm>
            </p:grpSpPr>
            <p:sp>
              <p:nvSpPr>
                <p:cNvPr id="1714" name="Google Shape;1714;p14"/>
                <p:cNvSpPr/>
                <p:nvPr/>
              </p:nvSpPr>
              <p:spPr>
                <a:xfrm>
                  <a:off x="9099708" y="609771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15" name="Google Shape;1715;p14"/>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6" name="Google Shape;1716;p14"/>
              <p:cNvGrpSpPr/>
              <p:nvPr/>
            </p:nvGrpSpPr>
            <p:grpSpPr>
              <a:xfrm>
                <a:off x="9027794" y="5974746"/>
                <a:ext cx="175831" cy="28575"/>
                <a:chOff x="9027794" y="5974746"/>
                <a:chExt cx="175831" cy="28575"/>
              </a:xfrm>
            </p:grpSpPr>
            <p:sp>
              <p:nvSpPr>
                <p:cNvPr id="1717" name="Google Shape;1717;p14"/>
                <p:cNvSpPr/>
                <p:nvPr/>
              </p:nvSpPr>
              <p:spPr>
                <a:xfrm>
                  <a:off x="9042082" y="5989033"/>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18" name="Google Shape;1718;p14"/>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19" name="Google Shape;1719;p14"/>
              <p:cNvGrpSpPr/>
              <p:nvPr/>
            </p:nvGrpSpPr>
            <p:grpSpPr>
              <a:xfrm>
                <a:off x="9085421" y="5866065"/>
                <a:ext cx="118205" cy="28575"/>
                <a:chOff x="9085421" y="5866065"/>
                <a:chExt cx="118205" cy="28575"/>
              </a:xfrm>
            </p:grpSpPr>
            <p:sp>
              <p:nvSpPr>
                <p:cNvPr id="1720" name="Google Shape;1720;p14"/>
                <p:cNvSpPr/>
                <p:nvPr/>
              </p:nvSpPr>
              <p:spPr>
                <a:xfrm>
                  <a:off x="9099708" y="588035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1" name="Google Shape;1721;p14"/>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22" name="Google Shape;1722;p14"/>
              <p:cNvGrpSpPr/>
              <p:nvPr/>
            </p:nvGrpSpPr>
            <p:grpSpPr>
              <a:xfrm>
                <a:off x="9027794" y="5757481"/>
                <a:ext cx="175831" cy="28575"/>
                <a:chOff x="9027794" y="5757481"/>
                <a:chExt cx="175831" cy="28575"/>
              </a:xfrm>
            </p:grpSpPr>
            <p:sp>
              <p:nvSpPr>
                <p:cNvPr id="1723" name="Google Shape;1723;p14"/>
                <p:cNvSpPr/>
                <p:nvPr/>
              </p:nvSpPr>
              <p:spPr>
                <a:xfrm>
                  <a:off x="9042082" y="577176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4" name="Google Shape;1724;p14"/>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25" name="Google Shape;1725;p14"/>
              <p:cNvGrpSpPr/>
              <p:nvPr/>
            </p:nvGrpSpPr>
            <p:grpSpPr>
              <a:xfrm>
                <a:off x="9085421" y="5648800"/>
                <a:ext cx="118205" cy="28575"/>
                <a:chOff x="9085421" y="5648800"/>
                <a:chExt cx="118205" cy="28575"/>
              </a:xfrm>
            </p:grpSpPr>
            <p:sp>
              <p:nvSpPr>
                <p:cNvPr id="1726" name="Google Shape;1726;p14"/>
                <p:cNvSpPr/>
                <p:nvPr/>
              </p:nvSpPr>
              <p:spPr>
                <a:xfrm>
                  <a:off x="9099708" y="5663088"/>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7" name="Google Shape;1727;p14"/>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28" name="Google Shape;1728;p14"/>
              <p:cNvGrpSpPr/>
              <p:nvPr/>
            </p:nvGrpSpPr>
            <p:grpSpPr>
              <a:xfrm>
                <a:off x="9027794" y="5540120"/>
                <a:ext cx="175831" cy="28575"/>
                <a:chOff x="9027794" y="5540120"/>
                <a:chExt cx="175831" cy="28575"/>
              </a:xfrm>
            </p:grpSpPr>
            <p:sp>
              <p:nvSpPr>
                <p:cNvPr id="1729" name="Google Shape;1729;p14"/>
                <p:cNvSpPr/>
                <p:nvPr/>
              </p:nvSpPr>
              <p:spPr>
                <a:xfrm>
                  <a:off x="9042082" y="555440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30" name="Google Shape;1730;p14"/>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731" name="Google Shape;1731;p14"/>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32" name="Google Shape;1732;p14"/>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33" name="Google Shape;1733;p14"/>
            <p:cNvGrpSpPr/>
            <p:nvPr/>
          </p:nvGrpSpPr>
          <p:grpSpPr>
            <a:xfrm rot="8502245">
              <a:off x="1543643" y="5895190"/>
              <a:ext cx="1657853" cy="1653015"/>
              <a:chOff x="8171157" y="5416867"/>
              <a:chExt cx="1032469" cy="1029366"/>
            </a:xfrm>
          </p:grpSpPr>
          <p:grpSp>
            <p:nvGrpSpPr>
              <p:cNvPr id="1734" name="Google Shape;1734;p14"/>
              <p:cNvGrpSpPr/>
              <p:nvPr/>
            </p:nvGrpSpPr>
            <p:grpSpPr>
              <a:xfrm>
                <a:off x="8171157" y="5416867"/>
                <a:ext cx="705666" cy="1029366"/>
                <a:chOff x="8171157" y="5416867"/>
                <a:chExt cx="705666" cy="1029366"/>
              </a:xfrm>
            </p:grpSpPr>
            <p:grpSp>
              <p:nvGrpSpPr>
                <p:cNvPr id="1735" name="Google Shape;1735;p14"/>
                <p:cNvGrpSpPr/>
                <p:nvPr/>
              </p:nvGrpSpPr>
              <p:grpSpPr>
                <a:xfrm>
                  <a:off x="8171157" y="5416867"/>
                  <a:ext cx="705666" cy="1029366"/>
                  <a:chOff x="8171157" y="5416867"/>
                  <a:chExt cx="705666" cy="1029366"/>
                </a:xfrm>
              </p:grpSpPr>
              <p:sp>
                <p:nvSpPr>
                  <p:cNvPr id="1736" name="Google Shape;1736;p14"/>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37" name="Google Shape;1737;p14"/>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38" name="Google Shape;1738;p14"/>
                <p:cNvGrpSpPr/>
                <p:nvPr/>
              </p:nvGrpSpPr>
              <p:grpSpPr>
                <a:xfrm>
                  <a:off x="8751951" y="6169342"/>
                  <a:ext cx="120300" cy="28575"/>
                  <a:chOff x="8751951" y="6169342"/>
                  <a:chExt cx="120300" cy="28575"/>
                </a:xfrm>
              </p:grpSpPr>
              <p:sp>
                <p:nvSpPr>
                  <p:cNvPr id="1739" name="Google Shape;1739;p14"/>
                  <p:cNvSpPr/>
                  <p:nvPr/>
                </p:nvSpPr>
                <p:spPr>
                  <a:xfrm>
                    <a:off x="8766238" y="618362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0" name="Google Shape;1740;p14"/>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41" name="Google Shape;1741;p14"/>
                <p:cNvGrpSpPr/>
                <p:nvPr/>
              </p:nvGrpSpPr>
              <p:grpSpPr>
                <a:xfrm>
                  <a:off x="8751951" y="6060756"/>
                  <a:ext cx="120300" cy="28575"/>
                  <a:chOff x="8751951" y="6060756"/>
                  <a:chExt cx="120300" cy="28575"/>
                </a:xfrm>
              </p:grpSpPr>
              <p:sp>
                <p:nvSpPr>
                  <p:cNvPr id="1742" name="Google Shape;1742;p14"/>
                  <p:cNvSpPr/>
                  <p:nvPr/>
                </p:nvSpPr>
                <p:spPr>
                  <a:xfrm>
                    <a:off x="8766238" y="607504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3" name="Google Shape;1743;p14"/>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44" name="Google Shape;1744;p14"/>
                <p:cNvGrpSpPr/>
                <p:nvPr/>
              </p:nvGrpSpPr>
              <p:grpSpPr>
                <a:xfrm>
                  <a:off x="8751951" y="5952076"/>
                  <a:ext cx="120300" cy="28575"/>
                  <a:chOff x="8751951" y="5952076"/>
                  <a:chExt cx="120300" cy="28575"/>
                </a:xfrm>
              </p:grpSpPr>
              <p:sp>
                <p:nvSpPr>
                  <p:cNvPr id="1745" name="Google Shape;1745;p14"/>
                  <p:cNvSpPr/>
                  <p:nvPr/>
                </p:nvSpPr>
                <p:spPr>
                  <a:xfrm>
                    <a:off x="8766238" y="596636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6" name="Google Shape;1746;p14"/>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47" name="Google Shape;1747;p14"/>
                <p:cNvGrpSpPr/>
                <p:nvPr/>
              </p:nvGrpSpPr>
              <p:grpSpPr>
                <a:xfrm>
                  <a:off x="8751951" y="5843396"/>
                  <a:ext cx="120300" cy="28575"/>
                  <a:chOff x="8751951" y="5843396"/>
                  <a:chExt cx="120300" cy="28575"/>
                </a:xfrm>
              </p:grpSpPr>
              <p:sp>
                <p:nvSpPr>
                  <p:cNvPr id="1748" name="Google Shape;1748;p14"/>
                  <p:cNvSpPr/>
                  <p:nvPr/>
                </p:nvSpPr>
                <p:spPr>
                  <a:xfrm>
                    <a:off x="8766238" y="585768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49" name="Google Shape;1749;p14"/>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50" name="Google Shape;1750;p14"/>
                <p:cNvGrpSpPr/>
                <p:nvPr/>
              </p:nvGrpSpPr>
              <p:grpSpPr>
                <a:xfrm>
                  <a:off x="8751951" y="5734716"/>
                  <a:ext cx="120300" cy="28575"/>
                  <a:chOff x="8751951" y="5734716"/>
                  <a:chExt cx="120300" cy="28575"/>
                </a:xfrm>
              </p:grpSpPr>
              <p:sp>
                <p:nvSpPr>
                  <p:cNvPr id="1751" name="Google Shape;1751;p14"/>
                  <p:cNvSpPr/>
                  <p:nvPr/>
                </p:nvSpPr>
                <p:spPr>
                  <a:xfrm>
                    <a:off x="8766238" y="574909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2" name="Google Shape;1752;p14"/>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53" name="Google Shape;1753;p14"/>
                <p:cNvGrpSpPr/>
                <p:nvPr/>
              </p:nvGrpSpPr>
              <p:grpSpPr>
                <a:xfrm>
                  <a:off x="8751951" y="5626131"/>
                  <a:ext cx="120300" cy="28575"/>
                  <a:chOff x="8751951" y="5626131"/>
                  <a:chExt cx="120300" cy="28575"/>
                </a:xfrm>
              </p:grpSpPr>
              <p:sp>
                <p:nvSpPr>
                  <p:cNvPr id="1754" name="Google Shape;1754;p14"/>
                  <p:cNvSpPr/>
                  <p:nvPr/>
                </p:nvSpPr>
                <p:spPr>
                  <a:xfrm>
                    <a:off x="8766238" y="564041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5" name="Google Shape;1755;p14"/>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56" name="Google Shape;1756;p14"/>
                <p:cNvGrpSpPr/>
                <p:nvPr/>
              </p:nvGrpSpPr>
              <p:grpSpPr>
                <a:xfrm>
                  <a:off x="8751951" y="5517451"/>
                  <a:ext cx="120300" cy="28575"/>
                  <a:chOff x="8751951" y="5517451"/>
                  <a:chExt cx="120300" cy="28575"/>
                </a:xfrm>
              </p:grpSpPr>
              <p:sp>
                <p:nvSpPr>
                  <p:cNvPr id="1757" name="Google Shape;1757;p14"/>
                  <p:cNvSpPr/>
                  <p:nvPr/>
                </p:nvSpPr>
                <p:spPr>
                  <a:xfrm>
                    <a:off x="8766238" y="553173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8" name="Google Shape;1758;p14"/>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759" name="Google Shape;1759;p14"/>
              <p:cNvGrpSpPr/>
              <p:nvPr/>
            </p:nvGrpSpPr>
            <p:grpSpPr>
              <a:xfrm>
                <a:off x="8924353" y="5425249"/>
                <a:ext cx="279273" cy="1014793"/>
                <a:chOff x="8924353" y="5425249"/>
                <a:chExt cx="279273" cy="1014793"/>
              </a:xfrm>
            </p:grpSpPr>
            <p:sp>
              <p:nvSpPr>
                <p:cNvPr id="1760" name="Google Shape;1760;p14"/>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61" name="Google Shape;1761;p14"/>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2" name="Google Shape;1762;p14"/>
              <p:cNvGrpSpPr/>
              <p:nvPr/>
            </p:nvGrpSpPr>
            <p:grpSpPr>
              <a:xfrm>
                <a:off x="9085421" y="6300691"/>
                <a:ext cx="118205" cy="28575"/>
                <a:chOff x="9085421" y="6300691"/>
                <a:chExt cx="118205" cy="28575"/>
              </a:xfrm>
            </p:grpSpPr>
            <p:sp>
              <p:nvSpPr>
                <p:cNvPr id="1763" name="Google Shape;1763;p14"/>
                <p:cNvSpPr/>
                <p:nvPr/>
              </p:nvSpPr>
              <p:spPr>
                <a:xfrm>
                  <a:off x="9099708" y="6314979"/>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64" name="Google Shape;1764;p14"/>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5" name="Google Shape;1765;p14"/>
              <p:cNvGrpSpPr/>
              <p:nvPr/>
            </p:nvGrpSpPr>
            <p:grpSpPr>
              <a:xfrm>
                <a:off x="9027794" y="6192107"/>
                <a:ext cx="175831" cy="28575"/>
                <a:chOff x="9027794" y="6192107"/>
                <a:chExt cx="175831" cy="28575"/>
              </a:xfrm>
            </p:grpSpPr>
            <p:sp>
              <p:nvSpPr>
                <p:cNvPr id="1766" name="Google Shape;1766;p14"/>
                <p:cNvSpPr/>
                <p:nvPr/>
              </p:nvSpPr>
              <p:spPr>
                <a:xfrm>
                  <a:off x="9042082" y="6206394"/>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67" name="Google Shape;1767;p14"/>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8" name="Google Shape;1768;p14"/>
              <p:cNvGrpSpPr/>
              <p:nvPr/>
            </p:nvGrpSpPr>
            <p:grpSpPr>
              <a:xfrm>
                <a:off x="9085421" y="6083426"/>
                <a:ext cx="118205" cy="28575"/>
                <a:chOff x="9085421" y="6083426"/>
                <a:chExt cx="118205" cy="28575"/>
              </a:xfrm>
            </p:grpSpPr>
            <p:sp>
              <p:nvSpPr>
                <p:cNvPr id="1769" name="Google Shape;1769;p14"/>
                <p:cNvSpPr/>
                <p:nvPr/>
              </p:nvSpPr>
              <p:spPr>
                <a:xfrm>
                  <a:off x="9099708" y="609771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0" name="Google Shape;1770;p14"/>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71" name="Google Shape;1771;p14"/>
              <p:cNvGrpSpPr/>
              <p:nvPr/>
            </p:nvGrpSpPr>
            <p:grpSpPr>
              <a:xfrm>
                <a:off x="9027794" y="5974746"/>
                <a:ext cx="175831" cy="28575"/>
                <a:chOff x="9027794" y="5974746"/>
                <a:chExt cx="175831" cy="28575"/>
              </a:xfrm>
            </p:grpSpPr>
            <p:sp>
              <p:nvSpPr>
                <p:cNvPr id="1772" name="Google Shape;1772;p14"/>
                <p:cNvSpPr/>
                <p:nvPr/>
              </p:nvSpPr>
              <p:spPr>
                <a:xfrm>
                  <a:off x="9042082" y="5989033"/>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3" name="Google Shape;1773;p14"/>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74" name="Google Shape;1774;p14"/>
              <p:cNvGrpSpPr/>
              <p:nvPr/>
            </p:nvGrpSpPr>
            <p:grpSpPr>
              <a:xfrm>
                <a:off x="9085421" y="5866065"/>
                <a:ext cx="118205" cy="28575"/>
                <a:chOff x="9085421" y="5866065"/>
                <a:chExt cx="118205" cy="28575"/>
              </a:xfrm>
            </p:grpSpPr>
            <p:sp>
              <p:nvSpPr>
                <p:cNvPr id="1775" name="Google Shape;1775;p14"/>
                <p:cNvSpPr/>
                <p:nvPr/>
              </p:nvSpPr>
              <p:spPr>
                <a:xfrm>
                  <a:off x="9099708" y="588035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6" name="Google Shape;1776;p14"/>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77" name="Google Shape;1777;p14"/>
              <p:cNvGrpSpPr/>
              <p:nvPr/>
            </p:nvGrpSpPr>
            <p:grpSpPr>
              <a:xfrm>
                <a:off x="9027794" y="5757481"/>
                <a:ext cx="175831" cy="28575"/>
                <a:chOff x="9027794" y="5757481"/>
                <a:chExt cx="175831" cy="28575"/>
              </a:xfrm>
            </p:grpSpPr>
            <p:sp>
              <p:nvSpPr>
                <p:cNvPr id="1778" name="Google Shape;1778;p14"/>
                <p:cNvSpPr/>
                <p:nvPr/>
              </p:nvSpPr>
              <p:spPr>
                <a:xfrm>
                  <a:off x="9042082" y="577176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9" name="Google Shape;1779;p14"/>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80" name="Google Shape;1780;p14"/>
              <p:cNvGrpSpPr/>
              <p:nvPr/>
            </p:nvGrpSpPr>
            <p:grpSpPr>
              <a:xfrm>
                <a:off x="9085421" y="5648800"/>
                <a:ext cx="118205" cy="28575"/>
                <a:chOff x="9085421" y="5648800"/>
                <a:chExt cx="118205" cy="28575"/>
              </a:xfrm>
            </p:grpSpPr>
            <p:sp>
              <p:nvSpPr>
                <p:cNvPr id="1781" name="Google Shape;1781;p14"/>
                <p:cNvSpPr/>
                <p:nvPr/>
              </p:nvSpPr>
              <p:spPr>
                <a:xfrm>
                  <a:off x="9099708" y="5663088"/>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2" name="Google Shape;1782;p14"/>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83" name="Google Shape;1783;p14"/>
              <p:cNvGrpSpPr/>
              <p:nvPr/>
            </p:nvGrpSpPr>
            <p:grpSpPr>
              <a:xfrm>
                <a:off x="9027794" y="5540120"/>
                <a:ext cx="175831" cy="28575"/>
                <a:chOff x="9027794" y="5540120"/>
                <a:chExt cx="175831" cy="28575"/>
              </a:xfrm>
            </p:grpSpPr>
            <p:sp>
              <p:nvSpPr>
                <p:cNvPr id="1784" name="Google Shape;1784;p14"/>
                <p:cNvSpPr/>
                <p:nvPr/>
              </p:nvSpPr>
              <p:spPr>
                <a:xfrm>
                  <a:off x="9042082" y="555440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5" name="Google Shape;1785;p14"/>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786" name="Google Shape;1786;p14"/>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7" name="Google Shape;1787;p14"/>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788" name="Google Shape;1788;p14"/>
          <p:cNvGrpSpPr/>
          <p:nvPr/>
        </p:nvGrpSpPr>
        <p:grpSpPr>
          <a:xfrm>
            <a:off x="10703849" y="5213421"/>
            <a:ext cx="1093803" cy="1140530"/>
            <a:chOff x="2451372" y="7926631"/>
            <a:chExt cx="1640705" cy="1710795"/>
          </a:xfrm>
        </p:grpSpPr>
        <p:grpSp>
          <p:nvGrpSpPr>
            <p:cNvPr id="1789" name="Google Shape;1789;p14"/>
            <p:cNvGrpSpPr/>
            <p:nvPr/>
          </p:nvGrpSpPr>
          <p:grpSpPr>
            <a:xfrm>
              <a:off x="2451372" y="7926631"/>
              <a:ext cx="1640705" cy="1710795"/>
              <a:chOff x="10913347" y="1720888"/>
              <a:chExt cx="918545" cy="957731"/>
            </a:xfrm>
          </p:grpSpPr>
          <p:grpSp>
            <p:nvGrpSpPr>
              <p:cNvPr id="1790" name="Google Shape;1790;p14"/>
              <p:cNvGrpSpPr/>
              <p:nvPr/>
            </p:nvGrpSpPr>
            <p:grpSpPr>
              <a:xfrm>
                <a:off x="10913347" y="1960327"/>
                <a:ext cx="918545" cy="718292"/>
                <a:chOff x="10913347" y="1960327"/>
                <a:chExt cx="918545" cy="718292"/>
              </a:xfrm>
            </p:grpSpPr>
            <p:sp>
              <p:nvSpPr>
                <p:cNvPr id="1791" name="Google Shape;1791;p14"/>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92" name="Google Shape;1792;p14"/>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3" name="Google Shape;1793;p14"/>
              <p:cNvGrpSpPr/>
              <p:nvPr/>
            </p:nvGrpSpPr>
            <p:grpSpPr>
              <a:xfrm>
                <a:off x="10974609" y="2212942"/>
                <a:ext cx="209169" cy="209168"/>
                <a:chOff x="10974609" y="2212942"/>
                <a:chExt cx="209169" cy="209168"/>
              </a:xfrm>
            </p:grpSpPr>
            <p:sp>
              <p:nvSpPr>
                <p:cNvPr id="1794" name="Google Shape;1794;p14"/>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95" name="Google Shape;1795;p14"/>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6" name="Google Shape;1796;p14"/>
              <p:cNvGrpSpPr/>
              <p:nvPr/>
            </p:nvGrpSpPr>
            <p:grpSpPr>
              <a:xfrm>
                <a:off x="11175206" y="2363437"/>
                <a:ext cx="209168" cy="209168"/>
                <a:chOff x="11175206" y="2363437"/>
                <a:chExt cx="209168" cy="209168"/>
              </a:xfrm>
            </p:grpSpPr>
            <p:sp>
              <p:nvSpPr>
                <p:cNvPr id="1797" name="Google Shape;1797;p14"/>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98" name="Google Shape;1798;p14"/>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9" name="Google Shape;1799;p14"/>
              <p:cNvGrpSpPr/>
              <p:nvPr/>
            </p:nvGrpSpPr>
            <p:grpSpPr>
              <a:xfrm>
                <a:off x="11516391" y="2092546"/>
                <a:ext cx="209169" cy="209168"/>
                <a:chOff x="11516391" y="2092546"/>
                <a:chExt cx="209169" cy="209168"/>
              </a:xfrm>
            </p:grpSpPr>
            <p:sp>
              <p:nvSpPr>
                <p:cNvPr id="1800" name="Google Shape;1800;p14"/>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01" name="Google Shape;1801;p14"/>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02" name="Google Shape;1802;p14"/>
              <p:cNvGrpSpPr/>
              <p:nvPr/>
            </p:nvGrpSpPr>
            <p:grpSpPr>
              <a:xfrm>
                <a:off x="11426094" y="2333338"/>
                <a:ext cx="209169" cy="209168"/>
                <a:chOff x="11426094" y="2333338"/>
                <a:chExt cx="209169" cy="209168"/>
              </a:xfrm>
            </p:grpSpPr>
            <p:sp>
              <p:nvSpPr>
                <p:cNvPr id="1803" name="Google Shape;1803;p14"/>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04" name="Google Shape;1804;p14"/>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05" name="Google Shape;1805;p14"/>
              <p:cNvGrpSpPr/>
              <p:nvPr/>
            </p:nvGrpSpPr>
            <p:grpSpPr>
              <a:xfrm>
                <a:off x="10932301" y="1720888"/>
                <a:ext cx="646499" cy="499292"/>
                <a:chOff x="10932301" y="1720888"/>
                <a:chExt cx="646499" cy="499292"/>
              </a:xfrm>
            </p:grpSpPr>
            <p:grpSp>
              <p:nvGrpSpPr>
                <p:cNvPr id="1806" name="Google Shape;1806;p14"/>
                <p:cNvGrpSpPr/>
                <p:nvPr/>
              </p:nvGrpSpPr>
              <p:grpSpPr>
                <a:xfrm>
                  <a:off x="11292848" y="1720888"/>
                  <a:ext cx="285952" cy="231831"/>
                  <a:chOff x="11292848" y="1720888"/>
                  <a:chExt cx="285952" cy="231831"/>
                </a:xfrm>
              </p:grpSpPr>
              <p:sp>
                <p:nvSpPr>
                  <p:cNvPr id="1807" name="Google Shape;1807;p14"/>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08" name="Google Shape;1808;p14"/>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09" name="Google Shape;1809;p14"/>
                <p:cNvGrpSpPr/>
                <p:nvPr/>
              </p:nvGrpSpPr>
              <p:grpSpPr>
                <a:xfrm>
                  <a:off x="11190563" y="1827754"/>
                  <a:ext cx="209006" cy="212690"/>
                  <a:chOff x="11190563" y="1827754"/>
                  <a:chExt cx="209006" cy="212690"/>
                </a:xfrm>
              </p:grpSpPr>
              <p:sp>
                <p:nvSpPr>
                  <p:cNvPr id="1810" name="Google Shape;1810;p14"/>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1" name="Google Shape;1811;p14"/>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12" name="Google Shape;1812;p14"/>
                <p:cNvGrpSpPr/>
                <p:nvPr/>
              </p:nvGrpSpPr>
              <p:grpSpPr>
                <a:xfrm>
                  <a:off x="10932301" y="1885932"/>
                  <a:ext cx="382548" cy="334248"/>
                  <a:chOff x="10932301" y="1885932"/>
                  <a:chExt cx="382548" cy="334248"/>
                </a:xfrm>
              </p:grpSpPr>
              <p:sp>
                <p:nvSpPr>
                  <p:cNvPr id="1813" name="Google Shape;1813;p14"/>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4" name="Google Shape;1814;p14"/>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15" name="Google Shape;1815;p14"/>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816" name="Google Shape;1816;p14"/>
            <p:cNvGrpSpPr/>
            <p:nvPr/>
          </p:nvGrpSpPr>
          <p:grpSpPr>
            <a:xfrm>
              <a:off x="2451372" y="7926631"/>
              <a:ext cx="1640705" cy="1710795"/>
              <a:chOff x="10913347" y="1720888"/>
              <a:chExt cx="918545" cy="957731"/>
            </a:xfrm>
          </p:grpSpPr>
          <p:grpSp>
            <p:nvGrpSpPr>
              <p:cNvPr id="1817" name="Google Shape;1817;p14"/>
              <p:cNvGrpSpPr/>
              <p:nvPr/>
            </p:nvGrpSpPr>
            <p:grpSpPr>
              <a:xfrm>
                <a:off x="10913347" y="1960327"/>
                <a:ext cx="918545" cy="718292"/>
                <a:chOff x="10913347" y="1960327"/>
                <a:chExt cx="918545" cy="718292"/>
              </a:xfrm>
            </p:grpSpPr>
            <p:sp>
              <p:nvSpPr>
                <p:cNvPr id="1818" name="Google Shape;1818;p14"/>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9" name="Google Shape;1819;p14"/>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0" name="Google Shape;1820;p14"/>
              <p:cNvGrpSpPr/>
              <p:nvPr/>
            </p:nvGrpSpPr>
            <p:grpSpPr>
              <a:xfrm>
                <a:off x="10974609" y="2212942"/>
                <a:ext cx="209169" cy="209168"/>
                <a:chOff x="10974609" y="2212942"/>
                <a:chExt cx="209169" cy="209168"/>
              </a:xfrm>
            </p:grpSpPr>
            <p:sp>
              <p:nvSpPr>
                <p:cNvPr id="1821" name="Google Shape;1821;p14"/>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22" name="Google Shape;1822;p14"/>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3" name="Google Shape;1823;p14"/>
              <p:cNvGrpSpPr/>
              <p:nvPr/>
            </p:nvGrpSpPr>
            <p:grpSpPr>
              <a:xfrm>
                <a:off x="11175206" y="2363437"/>
                <a:ext cx="209168" cy="209168"/>
                <a:chOff x="11175206" y="2363437"/>
                <a:chExt cx="209168" cy="209168"/>
              </a:xfrm>
            </p:grpSpPr>
            <p:sp>
              <p:nvSpPr>
                <p:cNvPr id="1824" name="Google Shape;1824;p14"/>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25" name="Google Shape;1825;p14"/>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6" name="Google Shape;1826;p14"/>
              <p:cNvGrpSpPr/>
              <p:nvPr/>
            </p:nvGrpSpPr>
            <p:grpSpPr>
              <a:xfrm>
                <a:off x="11516391" y="2092546"/>
                <a:ext cx="209169" cy="209168"/>
                <a:chOff x="11516391" y="2092546"/>
                <a:chExt cx="209169" cy="209168"/>
              </a:xfrm>
            </p:grpSpPr>
            <p:sp>
              <p:nvSpPr>
                <p:cNvPr id="1827" name="Google Shape;1827;p14"/>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28" name="Google Shape;1828;p14"/>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9" name="Google Shape;1829;p14"/>
              <p:cNvGrpSpPr/>
              <p:nvPr/>
            </p:nvGrpSpPr>
            <p:grpSpPr>
              <a:xfrm>
                <a:off x="11426094" y="2333338"/>
                <a:ext cx="209169" cy="209168"/>
                <a:chOff x="11426094" y="2333338"/>
                <a:chExt cx="209169" cy="209168"/>
              </a:xfrm>
            </p:grpSpPr>
            <p:sp>
              <p:nvSpPr>
                <p:cNvPr id="1830" name="Google Shape;1830;p14"/>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31" name="Google Shape;1831;p14"/>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32" name="Google Shape;1832;p14"/>
              <p:cNvGrpSpPr/>
              <p:nvPr/>
            </p:nvGrpSpPr>
            <p:grpSpPr>
              <a:xfrm>
                <a:off x="10932301" y="1720888"/>
                <a:ext cx="646499" cy="499292"/>
                <a:chOff x="10932301" y="1720888"/>
                <a:chExt cx="646499" cy="499292"/>
              </a:xfrm>
            </p:grpSpPr>
            <p:grpSp>
              <p:nvGrpSpPr>
                <p:cNvPr id="1833" name="Google Shape;1833;p14"/>
                <p:cNvGrpSpPr/>
                <p:nvPr/>
              </p:nvGrpSpPr>
              <p:grpSpPr>
                <a:xfrm>
                  <a:off x="11292848" y="1720888"/>
                  <a:ext cx="285952" cy="231831"/>
                  <a:chOff x="11292848" y="1720888"/>
                  <a:chExt cx="285952" cy="231831"/>
                </a:xfrm>
              </p:grpSpPr>
              <p:sp>
                <p:nvSpPr>
                  <p:cNvPr id="1834" name="Google Shape;1834;p14"/>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35" name="Google Shape;1835;p14"/>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36" name="Google Shape;1836;p14"/>
                <p:cNvGrpSpPr/>
                <p:nvPr/>
              </p:nvGrpSpPr>
              <p:grpSpPr>
                <a:xfrm>
                  <a:off x="11190563" y="1827754"/>
                  <a:ext cx="209006" cy="212690"/>
                  <a:chOff x="11190563" y="1827754"/>
                  <a:chExt cx="209006" cy="212690"/>
                </a:xfrm>
              </p:grpSpPr>
              <p:sp>
                <p:nvSpPr>
                  <p:cNvPr id="1837" name="Google Shape;1837;p14"/>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38" name="Google Shape;1838;p14"/>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39" name="Google Shape;1839;p14"/>
                <p:cNvGrpSpPr/>
                <p:nvPr/>
              </p:nvGrpSpPr>
              <p:grpSpPr>
                <a:xfrm>
                  <a:off x="10932301" y="1885932"/>
                  <a:ext cx="382548" cy="334248"/>
                  <a:chOff x="10932301" y="1885932"/>
                  <a:chExt cx="382548" cy="334248"/>
                </a:xfrm>
              </p:grpSpPr>
              <p:sp>
                <p:nvSpPr>
                  <p:cNvPr id="1840" name="Google Shape;1840;p14"/>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41" name="Google Shape;1841;p14"/>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42" name="Google Shape;1842;p14"/>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1843" name="Google Shape;1843;p14"/>
          <p:cNvGrpSpPr/>
          <p:nvPr/>
        </p:nvGrpSpPr>
        <p:grpSpPr>
          <a:xfrm>
            <a:off x="565906" y="535002"/>
            <a:ext cx="1107985" cy="1215469"/>
            <a:chOff x="848858" y="802503"/>
            <a:chExt cx="1661977" cy="1823204"/>
          </a:xfrm>
        </p:grpSpPr>
        <p:grpSp>
          <p:nvGrpSpPr>
            <p:cNvPr id="1844" name="Google Shape;1844;p14"/>
            <p:cNvGrpSpPr/>
            <p:nvPr/>
          </p:nvGrpSpPr>
          <p:grpSpPr>
            <a:xfrm rot="1662196">
              <a:off x="1130426" y="972965"/>
              <a:ext cx="1098840" cy="1482279"/>
              <a:chOff x="8283797" y="2441867"/>
              <a:chExt cx="597407" cy="805871"/>
            </a:xfrm>
          </p:grpSpPr>
          <p:grpSp>
            <p:nvGrpSpPr>
              <p:cNvPr id="1845" name="Google Shape;1845;p14"/>
              <p:cNvGrpSpPr/>
              <p:nvPr/>
            </p:nvGrpSpPr>
            <p:grpSpPr>
              <a:xfrm>
                <a:off x="8284787" y="2441867"/>
                <a:ext cx="419765" cy="628420"/>
                <a:chOff x="8284787" y="2441867"/>
                <a:chExt cx="419765" cy="628420"/>
              </a:xfrm>
            </p:grpSpPr>
            <p:sp>
              <p:nvSpPr>
                <p:cNvPr id="1846" name="Google Shape;1846;p1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47" name="Google Shape;1847;p1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48" name="Google Shape;1848;p1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849" name="Google Shape;1849;p14"/>
              <p:cNvGrpSpPr/>
              <p:nvPr/>
            </p:nvGrpSpPr>
            <p:grpSpPr>
              <a:xfrm>
                <a:off x="8460611" y="2441867"/>
                <a:ext cx="419676" cy="628420"/>
                <a:chOff x="8460611" y="2441867"/>
                <a:chExt cx="419676" cy="628420"/>
              </a:xfrm>
            </p:grpSpPr>
            <p:sp>
              <p:nvSpPr>
                <p:cNvPr id="1850" name="Google Shape;1850;p1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51" name="Google Shape;1851;p1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52" name="Google Shape;1852;p14"/>
              <p:cNvGrpSpPr/>
              <p:nvPr/>
            </p:nvGrpSpPr>
            <p:grpSpPr>
              <a:xfrm>
                <a:off x="8283797" y="2970942"/>
                <a:ext cx="597407" cy="276796"/>
                <a:chOff x="8283797" y="2970942"/>
                <a:chExt cx="597407" cy="276796"/>
              </a:xfrm>
            </p:grpSpPr>
            <p:grpSp>
              <p:nvGrpSpPr>
                <p:cNvPr id="1853" name="Google Shape;1853;p14"/>
                <p:cNvGrpSpPr/>
                <p:nvPr/>
              </p:nvGrpSpPr>
              <p:grpSpPr>
                <a:xfrm>
                  <a:off x="8283797" y="2970942"/>
                  <a:ext cx="276796" cy="276796"/>
                  <a:chOff x="8283797" y="2970942"/>
                  <a:chExt cx="276796" cy="276796"/>
                </a:xfrm>
              </p:grpSpPr>
              <p:sp>
                <p:nvSpPr>
                  <p:cNvPr id="1854" name="Google Shape;1854;p1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55" name="Google Shape;1855;p1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56" name="Google Shape;1856;p14"/>
                <p:cNvGrpSpPr/>
                <p:nvPr/>
              </p:nvGrpSpPr>
              <p:grpSpPr>
                <a:xfrm>
                  <a:off x="8604408" y="2970942"/>
                  <a:ext cx="276796" cy="276796"/>
                  <a:chOff x="8604408" y="2970942"/>
                  <a:chExt cx="276796" cy="276796"/>
                </a:xfrm>
              </p:grpSpPr>
              <p:sp>
                <p:nvSpPr>
                  <p:cNvPr id="1857" name="Google Shape;1857;p1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58" name="Google Shape;1858;p1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859" name="Google Shape;1859;p1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60" name="Google Shape;1860;p14"/>
            <p:cNvGrpSpPr/>
            <p:nvPr/>
          </p:nvGrpSpPr>
          <p:grpSpPr>
            <a:xfrm rot="1662196">
              <a:off x="1130426" y="972965"/>
              <a:ext cx="1098840" cy="1482279"/>
              <a:chOff x="8283797" y="2441867"/>
              <a:chExt cx="597407" cy="805871"/>
            </a:xfrm>
          </p:grpSpPr>
          <p:grpSp>
            <p:nvGrpSpPr>
              <p:cNvPr id="1861" name="Google Shape;1861;p14"/>
              <p:cNvGrpSpPr/>
              <p:nvPr/>
            </p:nvGrpSpPr>
            <p:grpSpPr>
              <a:xfrm>
                <a:off x="8284787" y="2441867"/>
                <a:ext cx="419765" cy="628420"/>
                <a:chOff x="8284787" y="2441867"/>
                <a:chExt cx="419765" cy="628420"/>
              </a:xfrm>
            </p:grpSpPr>
            <p:sp>
              <p:nvSpPr>
                <p:cNvPr id="1862" name="Google Shape;1862;p1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63" name="Google Shape;1863;p1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64" name="Google Shape;1864;p1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865" name="Google Shape;1865;p14"/>
              <p:cNvGrpSpPr/>
              <p:nvPr/>
            </p:nvGrpSpPr>
            <p:grpSpPr>
              <a:xfrm>
                <a:off x="8460611" y="2441867"/>
                <a:ext cx="419676" cy="628420"/>
                <a:chOff x="8460611" y="2441867"/>
                <a:chExt cx="419676" cy="628420"/>
              </a:xfrm>
            </p:grpSpPr>
            <p:sp>
              <p:nvSpPr>
                <p:cNvPr id="1866" name="Google Shape;1866;p1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67" name="Google Shape;1867;p1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68" name="Google Shape;1868;p14"/>
              <p:cNvGrpSpPr/>
              <p:nvPr/>
            </p:nvGrpSpPr>
            <p:grpSpPr>
              <a:xfrm>
                <a:off x="8283797" y="2970942"/>
                <a:ext cx="597407" cy="276796"/>
                <a:chOff x="8283797" y="2970942"/>
                <a:chExt cx="597407" cy="276796"/>
              </a:xfrm>
            </p:grpSpPr>
            <p:grpSp>
              <p:nvGrpSpPr>
                <p:cNvPr id="1869" name="Google Shape;1869;p14"/>
                <p:cNvGrpSpPr/>
                <p:nvPr/>
              </p:nvGrpSpPr>
              <p:grpSpPr>
                <a:xfrm>
                  <a:off x="8283797" y="2970942"/>
                  <a:ext cx="276796" cy="276796"/>
                  <a:chOff x="8283797" y="2970942"/>
                  <a:chExt cx="276796" cy="276796"/>
                </a:xfrm>
              </p:grpSpPr>
              <p:sp>
                <p:nvSpPr>
                  <p:cNvPr id="1870" name="Google Shape;1870;p1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71" name="Google Shape;1871;p1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72" name="Google Shape;1872;p14"/>
                <p:cNvGrpSpPr/>
                <p:nvPr/>
              </p:nvGrpSpPr>
              <p:grpSpPr>
                <a:xfrm>
                  <a:off x="8604408" y="2970942"/>
                  <a:ext cx="276796" cy="276796"/>
                  <a:chOff x="8604408" y="2970942"/>
                  <a:chExt cx="276796" cy="276796"/>
                </a:xfrm>
              </p:grpSpPr>
              <p:sp>
                <p:nvSpPr>
                  <p:cNvPr id="1873" name="Google Shape;1873;p1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74" name="Google Shape;1874;p1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875" name="Google Shape;1875;p1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876" name="Google Shape;1876;p14"/>
          <p:cNvGrpSpPr/>
          <p:nvPr/>
        </p:nvGrpSpPr>
        <p:grpSpPr>
          <a:xfrm>
            <a:off x="10559234" y="669040"/>
            <a:ext cx="1024218" cy="947393"/>
            <a:chOff x="5140976" y="802510"/>
            <a:chExt cx="1536327" cy="1421090"/>
          </a:xfrm>
        </p:grpSpPr>
        <p:grpSp>
          <p:nvGrpSpPr>
            <p:cNvPr id="1877" name="Google Shape;1877;p14"/>
            <p:cNvGrpSpPr/>
            <p:nvPr/>
          </p:nvGrpSpPr>
          <p:grpSpPr>
            <a:xfrm>
              <a:off x="5140976" y="802510"/>
              <a:ext cx="1536327" cy="1421090"/>
              <a:chOff x="1560766" y="5405182"/>
              <a:chExt cx="928687" cy="859028"/>
            </a:xfrm>
          </p:grpSpPr>
          <p:grpSp>
            <p:nvGrpSpPr>
              <p:cNvPr id="1878" name="Google Shape;1878;p14"/>
              <p:cNvGrpSpPr/>
              <p:nvPr/>
            </p:nvGrpSpPr>
            <p:grpSpPr>
              <a:xfrm>
                <a:off x="1580864" y="5520975"/>
                <a:ext cx="202501" cy="481393"/>
                <a:chOff x="1580864" y="5520975"/>
                <a:chExt cx="202501" cy="481393"/>
              </a:xfrm>
            </p:grpSpPr>
            <p:sp>
              <p:nvSpPr>
                <p:cNvPr id="1879" name="Google Shape;1879;p14"/>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0" name="Google Shape;1880;p14"/>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81" name="Google Shape;1881;p14"/>
              <p:cNvGrpSpPr/>
              <p:nvPr/>
            </p:nvGrpSpPr>
            <p:grpSpPr>
              <a:xfrm>
                <a:off x="1615001" y="5405182"/>
                <a:ext cx="134227" cy="78931"/>
                <a:chOff x="1615001" y="5405182"/>
                <a:chExt cx="134227" cy="78931"/>
              </a:xfrm>
            </p:grpSpPr>
            <p:sp>
              <p:nvSpPr>
                <p:cNvPr id="1882" name="Google Shape;1882;p14"/>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3" name="Google Shape;1883;p14"/>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84" name="Google Shape;1884;p14"/>
              <p:cNvGrpSpPr/>
              <p:nvPr/>
            </p:nvGrpSpPr>
            <p:grpSpPr>
              <a:xfrm>
                <a:off x="1580941" y="5455538"/>
                <a:ext cx="202347" cy="99441"/>
                <a:chOff x="1580941" y="5455538"/>
                <a:chExt cx="202347" cy="99441"/>
              </a:xfrm>
            </p:grpSpPr>
            <p:sp>
              <p:nvSpPr>
                <p:cNvPr id="1885" name="Google Shape;1885;p14"/>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6" name="Google Shape;1886;p14"/>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87" name="Google Shape;1887;p14"/>
              <p:cNvGrpSpPr/>
              <p:nvPr/>
            </p:nvGrpSpPr>
            <p:grpSpPr>
              <a:xfrm>
                <a:off x="1757076" y="5521165"/>
                <a:ext cx="202596" cy="481393"/>
                <a:chOff x="1757076" y="5521165"/>
                <a:chExt cx="202596" cy="481393"/>
              </a:xfrm>
            </p:grpSpPr>
            <p:sp>
              <p:nvSpPr>
                <p:cNvPr id="1888" name="Google Shape;1888;p14"/>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9" name="Google Shape;1889;p14"/>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0" name="Google Shape;1890;p14"/>
              <p:cNvGrpSpPr/>
              <p:nvPr/>
            </p:nvGrpSpPr>
            <p:grpSpPr>
              <a:xfrm>
                <a:off x="1791213" y="5405437"/>
                <a:ext cx="134227" cy="78867"/>
                <a:chOff x="1791213" y="5405437"/>
                <a:chExt cx="134227" cy="78867"/>
              </a:xfrm>
            </p:grpSpPr>
            <p:sp>
              <p:nvSpPr>
                <p:cNvPr id="1891" name="Google Shape;1891;p14"/>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92" name="Google Shape;1892;p14"/>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3" name="Google Shape;1893;p14"/>
              <p:cNvGrpSpPr/>
              <p:nvPr/>
            </p:nvGrpSpPr>
            <p:grpSpPr>
              <a:xfrm>
                <a:off x="1757267" y="5455729"/>
                <a:ext cx="202343" cy="99535"/>
                <a:chOff x="1757267" y="5455729"/>
                <a:chExt cx="202343" cy="99535"/>
              </a:xfrm>
            </p:grpSpPr>
            <p:sp>
              <p:nvSpPr>
                <p:cNvPr id="1894" name="Google Shape;1894;p14"/>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95" name="Google Shape;1895;p14"/>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6" name="Google Shape;1896;p14"/>
              <p:cNvGrpSpPr/>
              <p:nvPr/>
            </p:nvGrpSpPr>
            <p:grpSpPr>
              <a:xfrm>
                <a:off x="1931003" y="5526594"/>
                <a:ext cx="202596" cy="481393"/>
                <a:chOff x="1931003" y="5526594"/>
                <a:chExt cx="202596" cy="481393"/>
              </a:xfrm>
            </p:grpSpPr>
            <p:sp>
              <p:nvSpPr>
                <p:cNvPr id="1897" name="Google Shape;1897;p14"/>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98" name="Google Shape;1898;p14"/>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99" name="Google Shape;1899;p14"/>
              <p:cNvGrpSpPr/>
              <p:nvPr/>
            </p:nvGrpSpPr>
            <p:grpSpPr>
              <a:xfrm>
                <a:off x="1965235" y="5405437"/>
                <a:ext cx="134227" cy="78867"/>
                <a:chOff x="1965235" y="5405437"/>
                <a:chExt cx="134227" cy="78867"/>
              </a:xfrm>
            </p:grpSpPr>
            <p:sp>
              <p:nvSpPr>
                <p:cNvPr id="1900" name="Google Shape;1900;p14"/>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01" name="Google Shape;1901;p14"/>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2" name="Google Shape;1902;p14"/>
              <p:cNvGrpSpPr/>
              <p:nvPr/>
            </p:nvGrpSpPr>
            <p:grpSpPr>
              <a:xfrm>
                <a:off x="1931256" y="5455729"/>
                <a:ext cx="202281" cy="99535"/>
                <a:chOff x="1931256" y="5455729"/>
                <a:chExt cx="202281" cy="99535"/>
              </a:xfrm>
            </p:grpSpPr>
            <p:sp>
              <p:nvSpPr>
                <p:cNvPr id="1903" name="Google Shape;1903;p14"/>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04" name="Google Shape;1904;p14"/>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5" name="Google Shape;1905;p14"/>
              <p:cNvGrpSpPr/>
              <p:nvPr/>
            </p:nvGrpSpPr>
            <p:grpSpPr>
              <a:xfrm>
                <a:off x="2099210" y="5526690"/>
                <a:ext cx="202601" cy="481298"/>
                <a:chOff x="2099210" y="5526690"/>
                <a:chExt cx="202601" cy="481298"/>
              </a:xfrm>
            </p:grpSpPr>
            <p:sp>
              <p:nvSpPr>
                <p:cNvPr id="1906" name="Google Shape;1906;p14"/>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07" name="Google Shape;1907;p14"/>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8" name="Google Shape;1908;p14"/>
              <p:cNvGrpSpPr/>
              <p:nvPr/>
            </p:nvGrpSpPr>
            <p:grpSpPr>
              <a:xfrm>
                <a:off x="2133447" y="5405437"/>
                <a:ext cx="134227" cy="78867"/>
                <a:chOff x="2133447" y="5405437"/>
                <a:chExt cx="134227" cy="78867"/>
              </a:xfrm>
            </p:grpSpPr>
            <p:sp>
              <p:nvSpPr>
                <p:cNvPr id="1909" name="Google Shape;1909;p14"/>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0" name="Google Shape;1910;p14"/>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11" name="Google Shape;1911;p14"/>
              <p:cNvGrpSpPr/>
              <p:nvPr/>
            </p:nvGrpSpPr>
            <p:grpSpPr>
              <a:xfrm>
                <a:off x="2099467" y="5455729"/>
                <a:ext cx="202281" cy="99535"/>
                <a:chOff x="2099467" y="5455729"/>
                <a:chExt cx="202281" cy="99535"/>
              </a:xfrm>
            </p:grpSpPr>
            <p:sp>
              <p:nvSpPr>
                <p:cNvPr id="1912" name="Google Shape;1912;p14"/>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3" name="Google Shape;1913;p14"/>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14" name="Google Shape;1914;p14"/>
              <p:cNvGrpSpPr/>
              <p:nvPr/>
            </p:nvGrpSpPr>
            <p:grpSpPr>
              <a:xfrm>
                <a:off x="2273236" y="5521165"/>
                <a:ext cx="202596" cy="481393"/>
                <a:chOff x="2273236" y="5521165"/>
                <a:chExt cx="202596" cy="481393"/>
              </a:xfrm>
            </p:grpSpPr>
            <p:sp>
              <p:nvSpPr>
                <p:cNvPr id="1915" name="Google Shape;1915;p14"/>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6" name="Google Shape;1916;p14"/>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17" name="Google Shape;1917;p14"/>
              <p:cNvGrpSpPr/>
              <p:nvPr/>
            </p:nvGrpSpPr>
            <p:grpSpPr>
              <a:xfrm>
                <a:off x="2307373" y="5405437"/>
                <a:ext cx="134227" cy="78867"/>
                <a:chOff x="2307373" y="5405437"/>
                <a:chExt cx="134227" cy="78867"/>
              </a:xfrm>
            </p:grpSpPr>
            <p:sp>
              <p:nvSpPr>
                <p:cNvPr id="1918" name="Google Shape;1918;p14"/>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19" name="Google Shape;1919;p14"/>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20" name="Google Shape;1920;p14"/>
              <p:cNvGrpSpPr/>
              <p:nvPr/>
            </p:nvGrpSpPr>
            <p:grpSpPr>
              <a:xfrm>
                <a:off x="2273427" y="5455729"/>
                <a:ext cx="202310" cy="99535"/>
                <a:chOff x="2273427" y="5455729"/>
                <a:chExt cx="202310" cy="99535"/>
              </a:xfrm>
            </p:grpSpPr>
            <p:sp>
              <p:nvSpPr>
                <p:cNvPr id="1921" name="Google Shape;1921;p14"/>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22" name="Google Shape;1922;p14"/>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23" name="Google Shape;1923;p14"/>
              <p:cNvGrpSpPr/>
              <p:nvPr/>
            </p:nvGrpSpPr>
            <p:grpSpPr>
              <a:xfrm>
                <a:off x="1560766" y="5782817"/>
                <a:ext cx="928687" cy="481393"/>
                <a:chOff x="1560766" y="5782817"/>
                <a:chExt cx="928687" cy="481393"/>
              </a:xfrm>
            </p:grpSpPr>
            <p:sp>
              <p:nvSpPr>
                <p:cNvPr id="1924" name="Google Shape;1924;p14"/>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25" name="Google Shape;1925;p14"/>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26" name="Google Shape;1926;p14"/>
              <p:cNvGrpSpPr/>
              <p:nvPr/>
            </p:nvGrpSpPr>
            <p:grpSpPr>
              <a:xfrm>
                <a:off x="1724405" y="5870161"/>
                <a:ext cx="612267" cy="284988"/>
                <a:chOff x="1724405" y="5870161"/>
                <a:chExt cx="612267" cy="284988"/>
              </a:xfrm>
            </p:grpSpPr>
            <p:sp>
              <p:nvSpPr>
                <p:cNvPr id="1927" name="Google Shape;1927;p14"/>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28" name="Google Shape;1928;p14"/>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929" name="Google Shape;1929;p14"/>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30" name="Google Shape;1930;p14"/>
            <p:cNvGrpSpPr/>
            <p:nvPr/>
          </p:nvGrpSpPr>
          <p:grpSpPr>
            <a:xfrm>
              <a:off x="5140976" y="802510"/>
              <a:ext cx="1536327" cy="1421090"/>
              <a:chOff x="1560766" y="5405182"/>
              <a:chExt cx="928687" cy="859028"/>
            </a:xfrm>
          </p:grpSpPr>
          <p:grpSp>
            <p:nvGrpSpPr>
              <p:cNvPr id="1931" name="Google Shape;1931;p14"/>
              <p:cNvGrpSpPr/>
              <p:nvPr/>
            </p:nvGrpSpPr>
            <p:grpSpPr>
              <a:xfrm>
                <a:off x="1580864" y="5520975"/>
                <a:ext cx="202501" cy="481393"/>
                <a:chOff x="1580864" y="5520975"/>
                <a:chExt cx="202501" cy="481393"/>
              </a:xfrm>
            </p:grpSpPr>
            <p:sp>
              <p:nvSpPr>
                <p:cNvPr id="1932" name="Google Shape;1932;p14"/>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3" name="Google Shape;1933;p14"/>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34" name="Google Shape;1934;p14"/>
              <p:cNvGrpSpPr/>
              <p:nvPr/>
            </p:nvGrpSpPr>
            <p:grpSpPr>
              <a:xfrm>
                <a:off x="1615001" y="5405182"/>
                <a:ext cx="134227" cy="78931"/>
                <a:chOff x="1615001" y="5405182"/>
                <a:chExt cx="134227" cy="78931"/>
              </a:xfrm>
            </p:grpSpPr>
            <p:sp>
              <p:nvSpPr>
                <p:cNvPr id="1935" name="Google Shape;1935;p14"/>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6" name="Google Shape;1936;p14"/>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37" name="Google Shape;1937;p14"/>
              <p:cNvGrpSpPr/>
              <p:nvPr/>
            </p:nvGrpSpPr>
            <p:grpSpPr>
              <a:xfrm>
                <a:off x="1580941" y="5455538"/>
                <a:ext cx="202347" cy="99441"/>
                <a:chOff x="1580941" y="5455538"/>
                <a:chExt cx="202347" cy="99441"/>
              </a:xfrm>
            </p:grpSpPr>
            <p:sp>
              <p:nvSpPr>
                <p:cNvPr id="1938" name="Google Shape;1938;p14"/>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9" name="Google Shape;1939;p14"/>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0" name="Google Shape;1940;p14"/>
              <p:cNvGrpSpPr/>
              <p:nvPr/>
            </p:nvGrpSpPr>
            <p:grpSpPr>
              <a:xfrm>
                <a:off x="1757076" y="5521165"/>
                <a:ext cx="202596" cy="481393"/>
                <a:chOff x="1757076" y="5521165"/>
                <a:chExt cx="202596" cy="481393"/>
              </a:xfrm>
            </p:grpSpPr>
            <p:sp>
              <p:nvSpPr>
                <p:cNvPr id="1941" name="Google Shape;1941;p14"/>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42" name="Google Shape;1942;p14"/>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3" name="Google Shape;1943;p14"/>
              <p:cNvGrpSpPr/>
              <p:nvPr/>
            </p:nvGrpSpPr>
            <p:grpSpPr>
              <a:xfrm>
                <a:off x="1791213" y="5405437"/>
                <a:ext cx="134227" cy="78867"/>
                <a:chOff x="1791213" y="5405437"/>
                <a:chExt cx="134227" cy="78867"/>
              </a:xfrm>
            </p:grpSpPr>
            <p:sp>
              <p:nvSpPr>
                <p:cNvPr id="1944" name="Google Shape;1944;p14"/>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45" name="Google Shape;1945;p14"/>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6" name="Google Shape;1946;p14"/>
              <p:cNvGrpSpPr/>
              <p:nvPr/>
            </p:nvGrpSpPr>
            <p:grpSpPr>
              <a:xfrm>
                <a:off x="1757267" y="5455729"/>
                <a:ext cx="202343" cy="99535"/>
                <a:chOff x="1757267" y="5455729"/>
                <a:chExt cx="202343" cy="99535"/>
              </a:xfrm>
            </p:grpSpPr>
            <p:sp>
              <p:nvSpPr>
                <p:cNvPr id="1947" name="Google Shape;1947;p14"/>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48" name="Google Shape;1948;p14"/>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49" name="Google Shape;1949;p14"/>
              <p:cNvGrpSpPr/>
              <p:nvPr/>
            </p:nvGrpSpPr>
            <p:grpSpPr>
              <a:xfrm>
                <a:off x="1931003" y="5526594"/>
                <a:ext cx="202596" cy="481393"/>
                <a:chOff x="1931003" y="5526594"/>
                <a:chExt cx="202596" cy="481393"/>
              </a:xfrm>
            </p:grpSpPr>
            <p:sp>
              <p:nvSpPr>
                <p:cNvPr id="1950" name="Google Shape;1950;p14"/>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51" name="Google Shape;1951;p14"/>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52" name="Google Shape;1952;p14"/>
              <p:cNvGrpSpPr/>
              <p:nvPr/>
            </p:nvGrpSpPr>
            <p:grpSpPr>
              <a:xfrm>
                <a:off x="1965235" y="5405437"/>
                <a:ext cx="134227" cy="78867"/>
                <a:chOff x="1965235" y="5405437"/>
                <a:chExt cx="134227" cy="78867"/>
              </a:xfrm>
            </p:grpSpPr>
            <p:sp>
              <p:nvSpPr>
                <p:cNvPr id="1953" name="Google Shape;1953;p14"/>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54" name="Google Shape;1954;p14"/>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55" name="Google Shape;1955;p14"/>
              <p:cNvGrpSpPr/>
              <p:nvPr/>
            </p:nvGrpSpPr>
            <p:grpSpPr>
              <a:xfrm>
                <a:off x="1931256" y="5455729"/>
                <a:ext cx="202281" cy="99535"/>
                <a:chOff x="1931256" y="5455729"/>
                <a:chExt cx="202281" cy="99535"/>
              </a:xfrm>
            </p:grpSpPr>
            <p:sp>
              <p:nvSpPr>
                <p:cNvPr id="1956" name="Google Shape;1956;p14"/>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57" name="Google Shape;1957;p14"/>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58" name="Google Shape;1958;p14"/>
              <p:cNvGrpSpPr/>
              <p:nvPr/>
            </p:nvGrpSpPr>
            <p:grpSpPr>
              <a:xfrm>
                <a:off x="2099210" y="5526690"/>
                <a:ext cx="202601" cy="481298"/>
                <a:chOff x="2099210" y="5526690"/>
                <a:chExt cx="202601" cy="481298"/>
              </a:xfrm>
            </p:grpSpPr>
            <p:sp>
              <p:nvSpPr>
                <p:cNvPr id="1959" name="Google Shape;1959;p14"/>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0" name="Google Shape;1960;p14"/>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61" name="Google Shape;1961;p14"/>
              <p:cNvGrpSpPr/>
              <p:nvPr/>
            </p:nvGrpSpPr>
            <p:grpSpPr>
              <a:xfrm>
                <a:off x="2133447" y="5405437"/>
                <a:ext cx="134227" cy="78867"/>
                <a:chOff x="2133447" y="5405437"/>
                <a:chExt cx="134227" cy="78867"/>
              </a:xfrm>
            </p:grpSpPr>
            <p:sp>
              <p:nvSpPr>
                <p:cNvPr id="1962" name="Google Shape;1962;p14"/>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3" name="Google Shape;1963;p14"/>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64" name="Google Shape;1964;p14"/>
              <p:cNvGrpSpPr/>
              <p:nvPr/>
            </p:nvGrpSpPr>
            <p:grpSpPr>
              <a:xfrm>
                <a:off x="2099467" y="5455729"/>
                <a:ext cx="202281" cy="99535"/>
                <a:chOff x="2099467" y="5455729"/>
                <a:chExt cx="202281" cy="99535"/>
              </a:xfrm>
            </p:grpSpPr>
            <p:sp>
              <p:nvSpPr>
                <p:cNvPr id="1965" name="Google Shape;1965;p14"/>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6" name="Google Shape;1966;p14"/>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67" name="Google Shape;1967;p14"/>
              <p:cNvGrpSpPr/>
              <p:nvPr/>
            </p:nvGrpSpPr>
            <p:grpSpPr>
              <a:xfrm>
                <a:off x="2273236" y="5521165"/>
                <a:ext cx="202596" cy="481393"/>
                <a:chOff x="2273236" y="5521165"/>
                <a:chExt cx="202596" cy="481393"/>
              </a:xfrm>
            </p:grpSpPr>
            <p:sp>
              <p:nvSpPr>
                <p:cNvPr id="1968" name="Google Shape;1968;p14"/>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9" name="Google Shape;1969;p14"/>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0" name="Google Shape;1970;p14"/>
              <p:cNvGrpSpPr/>
              <p:nvPr/>
            </p:nvGrpSpPr>
            <p:grpSpPr>
              <a:xfrm>
                <a:off x="2307373" y="5405437"/>
                <a:ext cx="134227" cy="78867"/>
                <a:chOff x="2307373" y="5405437"/>
                <a:chExt cx="134227" cy="78867"/>
              </a:xfrm>
            </p:grpSpPr>
            <p:sp>
              <p:nvSpPr>
                <p:cNvPr id="1971" name="Google Shape;1971;p14"/>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2" name="Google Shape;1972;p14"/>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3" name="Google Shape;1973;p14"/>
              <p:cNvGrpSpPr/>
              <p:nvPr/>
            </p:nvGrpSpPr>
            <p:grpSpPr>
              <a:xfrm>
                <a:off x="2273427" y="5455729"/>
                <a:ext cx="202310" cy="99535"/>
                <a:chOff x="2273427" y="5455729"/>
                <a:chExt cx="202310" cy="99535"/>
              </a:xfrm>
            </p:grpSpPr>
            <p:sp>
              <p:nvSpPr>
                <p:cNvPr id="1974" name="Google Shape;1974;p14"/>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5" name="Google Shape;1975;p14"/>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6" name="Google Shape;1976;p14"/>
              <p:cNvGrpSpPr/>
              <p:nvPr/>
            </p:nvGrpSpPr>
            <p:grpSpPr>
              <a:xfrm>
                <a:off x="1560766" y="5782817"/>
                <a:ext cx="928687" cy="481393"/>
                <a:chOff x="1560766" y="5782817"/>
                <a:chExt cx="928687" cy="481393"/>
              </a:xfrm>
            </p:grpSpPr>
            <p:sp>
              <p:nvSpPr>
                <p:cNvPr id="1977" name="Google Shape;1977;p14"/>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8" name="Google Shape;1978;p14"/>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79" name="Google Shape;1979;p14"/>
              <p:cNvGrpSpPr/>
              <p:nvPr/>
            </p:nvGrpSpPr>
            <p:grpSpPr>
              <a:xfrm>
                <a:off x="1724405" y="5870161"/>
                <a:ext cx="612267" cy="284988"/>
                <a:chOff x="1724405" y="5870161"/>
                <a:chExt cx="612267" cy="284988"/>
              </a:xfrm>
            </p:grpSpPr>
            <p:sp>
              <p:nvSpPr>
                <p:cNvPr id="1980" name="Google Shape;1980;p14"/>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1" name="Google Shape;1981;p14"/>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982" name="Google Shape;1982;p14"/>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77806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014 Agenda">
  <p:cSld name="014 Agenda">
    <p:spTree>
      <p:nvGrpSpPr>
        <p:cNvPr id="1" name="Shape 1983"/>
        <p:cNvGrpSpPr/>
        <p:nvPr/>
      </p:nvGrpSpPr>
      <p:grpSpPr>
        <a:xfrm>
          <a:off x="0" y="0"/>
          <a:ext cx="0" cy="0"/>
          <a:chOff x="0" y="0"/>
          <a:chExt cx="0" cy="0"/>
        </a:xfrm>
      </p:grpSpPr>
      <p:sp>
        <p:nvSpPr>
          <p:cNvPr id="1984" name="Google Shape;1984;p15"/>
          <p:cNvSpPr/>
          <p:nvPr/>
        </p:nvSpPr>
        <p:spPr>
          <a:xfrm>
            <a:off x="649533" y="5494417"/>
            <a:ext cx="10882592" cy="88310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5" name="Google Shape;1985;p15"/>
          <p:cNvSpPr/>
          <p:nvPr/>
        </p:nvSpPr>
        <p:spPr>
          <a:xfrm>
            <a:off x="659884"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6" name="Google Shape;1986;p15"/>
          <p:cNvSpPr/>
          <p:nvPr/>
        </p:nvSpPr>
        <p:spPr>
          <a:xfrm>
            <a:off x="2896556"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7" name="Google Shape;1987;p15"/>
          <p:cNvSpPr/>
          <p:nvPr/>
        </p:nvSpPr>
        <p:spPr>
          <a:xfrm>
            <a:off x="5133230"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8" name="Google Shape;1988;p15"/>
          <p:cNvSpPr/>
          <p:nvPr/>
        </p:nvSpPr>
        <p:spPr>
          <a:xfrm>
            <a:off x="7369902"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9" name="Google Shape;1989;p15"/>
          <p:cNvSpPr/>
          <p:nvPr/>
        </p:nvSpPr>
        <p:spPr>
          <a:xfrm>
            <a:off x="9606576" y="2002567"/>
            <a:ext cx="1925505" cy="327040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0" name="Google Shape;1990;p15"/>
          <p:cNvSpPr/>
          <p:nvPr/>
        </p:nvSpPr>
        <p:spPr>
          <a:xfrm rot="2876196">
            <a:off x="746655" y="4844413"/>
            <a:ext cx="1504326" cy="1569639"/>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1" name="Google Shape;1991;p15"/>
          <p:cNvSpPr/>
          <p:nvPr/>
        </p:nvSpPr>
        <p:spPr>
          <a:xfrm rot="-2436602">
            <a:off x="9799092" y="1233808"/>
            <a:ext cx="1584735" cy="1513255"/>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2" name="Google Shape;1992;p15"/>
          <p:cNvSpPr/>
          <p:nvPr/>
        </p:nvSpPr>
        <p:spPr>
          <a:xfrm rot="-2700000">
            <a:off x="7535685" y="1099107"/>
            <a:ext cx="1593938" cy="16101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3" name="Google Shape;1993;p15"/>
          <p:cNvSpPr/>
          <p:nvPr/>
        </p:nvSpPr>
        <p:spPr>
          <a:xfrm rot="2125079">
            <a:off x="5278121" y="1204720"/>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4" name="Google Shape;1994;p15"/>
          <p:cNvSpPr/>
          <p:nvPr/>
        </p:nvSpPr>
        <p:spPr>
          <a:xfrm rot="2341434">
            <a:off x="775735" y="1141826"/>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5" name="Google Shape;1995;p15"/>
          <p:cNvSpPr/>
          <p:nvPr/>
        </p:nvSpPr>
        <p:spPr>
          <a:xfrm rot="-2454863">
            <a:off x="3047662" y="1113893"/>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996" name="Google Shape;1996;p15"/>
          <p:cNvGrpSpPr/>
          <p:nvPr/>
        </p:nvGrpSpPr>
        <p:grpSpPr>
          <a:xfrm>
            <a:off x="10958730" y="5204348"/>
            <a:ext cx="923591" cy="1093445"/>
            <a:chOff x="15662019" y="7573647"/>
            <a:chExt cx="1385387" cy="1640167"/>
          </a:xfrm>
        </p:grpSpPr>
        <p:grpSp>
          <p:nvGrpSpPr>
            <p:cNvPr id="1997" name="Google Shape;1997;p15"/>
            <p:cNvGrpSpPr/>
            <p:nvPr/>
          </p:nvGrpSpPr>
          <p:grpSpPr>
            <a:xfrm>
              <a:off x="15662019" y="7580072"/>
              <a:ext cx="1385387" cy="1633742"/>
              <a:chOff x="4444301" y="5303307"/>
              <a:chExt cx="837446" cy="987573"/>
            </a:xfrm>
          </p:grpSpPr>
          <p:grpSp>
            <p:nvGrpSpPr>
              <p:cNvPr id="1998" name="Google Shape;1998;p15"/>
              <p:cNvGrpSpPr/>
              <p:nvPr/>
            </p:nvGrpSpPr>
            <p:grpSpPr>
              <a:xfrm>
                <a:off x="4447958" y="5864581"/>
                <a:ext cx="411276" cy="403725"/>
                <a:chOff x="4447958" y="5864581"/>
                <a:chExt cx="411276" cy="403725"/>
              </a:xfrm>
            </p:grpSpPr>
            <p:sp>
              <p:nvSpPr>
                <p:cNvPr id="1999" name="Google Shape;1999;p15"/>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0" name="Google Shape;2000;p15"/>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01" name="Google Shape;2001;p15"/>
              <p:cNvGrpSpPr/>
              <p:nvPr/>
            </p:nvGrpSpPr>
            <p:grpSpPr>
              <a:xfrm>
                <a:off x="4444301" y="6116630"/>
                <a:ext cx="191552" cy="174250"/>
                <a:chOff x="4444301" y="6116630"/>
                <a:chExt cx="191552" cy="174250"/>
              </a:xfrm>
            </p:grpSpPr>
            <p:sp>
              <p:nvSpPr>
                <p:cNvPr id="2002" name="Google Shape;2002;p15"/>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3" name="Google Shape;2003;p15"/>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04" name="Google Shape;2004;p15"/>
              <p:cNvGrpSpPr/>
              <p:nvPr/>
            </p:nvGrpSpPr>
            <p:grpSpPr>
              <a:xfrm>
                <a:off x="4462311" y="5636933"/>
                <a:ext cx="572525" cy="575651"/>
                <a:chOff x="4462311" y="5636933"/>
                <a:chExt cx="572525" cy="575651"/>
              </a:xfrm>
            </p:grpSpPr>
            <p:sp>
              <p:nvSpPr>
                <p:cNvPr id="2005" name="Google Shape;2005;p15"/>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6" name="Google Shape;2006;p15"/>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07" name="Google Shape;2007;p15"/>
              <p:cNvGrpSpPr/>
              <p:nvPr/>
            </p:nvGrpSpPr>
            <p:grpSpPr>
              <a:xfrm>
                <a:off x="4751814" y="5483009"/>
                <a:ext cx="402028" cy="354862"/>
                <a:chOff x="4751814" y="5483009"/>
                <a:chExt cx="402028" cy="354862"/>
              </a:xfrm>
            </p:grpSpPr>
            <p:sp>
              <p:nvSpPr>
                <p:cNvPr id="2008" name="Google Shape;2008;p15"/>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9" name="Google Shape;2009;p15"/>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0" name="Google Shape;2010;p15"/>
              <p:cNvGrpSpPr/>
              <p:nvPr/>
            </p:nvGrpSpPr>
            <p:grpSpPr>
              <a:xfrm>
                <a:off x="4865542" y="5303307"/>
                <a:ext cx="416205" cy="387402"/>
                <a:chOff x="4865542" y="5303307"/>
                <a:chExt cx="416205" cy="387402"/>
              </a:xfrm>
            </p:grpSpPr>
            <p:sp>
              <p:nvSpPr>
                <p:cNvPr id="2011" name="Google Shape;2011;p15"/>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12" name="Google Shape;2012;p15"/>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3" name="Google Shape;2013;p15"/>
              <p:cNvGrpSpPr/>
              <p:nvPr/>
            </p:nvGrpSpPr>
            <p:grpSpPr>
              <a:xfrm>
                <a:off x="4804248" y="5401592"/>
                <a:ext cx="421233" cy="357222"/>
                <a:chOff x="4804248" y="5401592"/>
                <a:chExt cx="421233" cy="357222"/>
              </a:xfrm>
            </p:grpSpPr>
            <p:sp>
              <p:nvSpPr>
                <p:cNvPr id="2014" name="Google Shape;2014;p15"/>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15" name="Google Shape;2015;p15"/>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6" name="Google Shape;2016;p15"/>
              <p:cNvGrpSpPr/>
              <p:nvPr/>
            </p:nvGrpSpPr>
            <p:grpSpPr>
              <a:xfrm>
                <a:off x="4680264" y="5562151"/>
                <a:ext cx="421201" cy="357254"/>
                <a:chOff x="4680264" y="5562151"/>
                <a:chExt cx="421201" cy="357254"/>
              </a:xfrm>
            </p:grpSpPr>
            <p:sp>
              <p:nvSpPr>
                <p:cNvPr id="2017" name="Google Shape;2017;p15"/>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18" name="Google Shape;2018;p15"/>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19" name="Google Shape;2019;p15"/>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20" name="Google Shape;2020;p15"/>
              <p:cNvGrpSpPr/>
              <p:nvPr/>
            </p:nvGrpSpPr>
            <p:grpSpPr>
              <a:xfrm>
                <a:off x="4661227" y="5807423"/>
                <a:ext cx="195857" cy="208030"/>
                <a:chOff x="4661227" y="5807423"/>
                <a:chExt cx="195857" cy="208030"/>
              </a:xfrm>
            </p:grpSpPr>
            <p:sp>
              <p:nvSpPr>
                <p:cNvPr id="2021" name="Google Shape;2021;p15"/>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22" name="Google Shape;2022;p15"/>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23" name="Google Shape;2023;p15"/>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24" name="Google Shape;2024;p15"/>
            <p:cNvGrpSpPr/>
            <p:nvPr/>
          </p:nvGrpSpPr>
          <p:grpSpPr>
            <a:xfrm>
              <a:off x="15662019" y="7573647"/>
              <a:ext cx="1385387" cy="1633742"/>
              <a:chOff x="4444301" y="5303307"/>
              <a:chExt cx="837446" cy="987573"/>
            </a:xfrm>
          </p:grpSpPr>
          <p:grpSp>
            <p:nvGrpSpPr>
              <p:cNvPr id="2025" name="Google Shape;2025;p15"/>
              <p:cNvGrpSpPr/>
              <p:nvPr/>
            </p:nvGrpSpPr>
            <p:grpSpPr>
              <a:xfrm>
                <a:off x="4447958" y="5864581"/>
                <a:ext cx="411276" cy="403725"/>
                <a:chOff x="4447958" y="5864581"/>
                <a:chExt cx="411276" cy="403725"/>
              </a:xfrm>
            </p:grpSpPr>
            <p:sp>
              <p:nvSpPr>
                <p:cNvPr id="2026" name="Google Shape;2026;p15"/>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27" name="Google Shape;2027;p15"/>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28" name="Google Shape;2028;p15"/>
              <p:cNvGrpSpPr/>
              <p:nvPr/>
            </p:nvGrpSpPr>
            <p:grpSpPr>
              <a:xfrm>
                <a:off x="4444301" y="6116630"/>
                <a:ext cx="191552" cy="174250"/>
                <a:chOff x="4444301" y="6116630"/>
                <a:chExt cx="191552" cy="174250"/>
              </a:xfrm>
            </p:grpSpPr>
            <p:sp>
              <p:nvSpPr>
                <p:cNvPr id="2029" name="Google Shape;2029;p15"/>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0" name="Google Shape;2030;p15"/>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31" name="Google Shape;2031;p15"/>
              <p:cNvGrpSpPr/>
              <p:nvPr/>
            </p:nvGrpSpPr>
            <p:grpSpPr>
              <a:xfrm>
                <a:off x="4462311" y="5636933"/>
                <a:ext cx="572525" cy="575651"/>
                <a:chOff x="4462311" y="5636933"/>
                <a:chExt cx="572525" cy="575651"/>
              </a:xfrm>
            </p:grpSpPr>
            <p:sp>
              <p:nvSpPr>
                <p:cNvPr id="2032" name="Google Shape;2032;p15"/>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3" name="Google Shape;2033;p15"/>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34" name="Google Shape;2034;p15"/>
              <p:cNvGrpSpPr/>
              <p:nvPr/>
            </p:nvGrpSpPr>
            <p:grpSpPr>
              <a:xfrm>
                <a:off x="4751814" y="5483009"/>
                <a:ext cx="402028" cy="354862"/>
                <a:chOff x="4751814" y="5483009"/>
                <a:chExt cx="402028" cy="354862"/>
              </a:xfrm>
            </p:grpSpPr>
            <p:sp>
              <p:nvSpPr>
                <p:cNvPr id="2035" name="Google Shape;2035;p15"/>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6" name="Google Shape;2036;p15"/>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37" name="Google Shape;2037;p15"/>
              <p:cNvGrpSpPr/>
              <p:nvPr/>
            </p:nvGrpSpPr>
            <p:grpSpPr>
              <a:xfrm>
                <a:off x="4865542" y="5303307"/>
                <a:ext cx="416205" cy="387402"/>
                <a:chOff x="4865542" y="5303307"/>
                <a:chExt cx="416205" cy="387402"/>
              </a:xfrm>
            </p:grpSpPr>
            <p:sp>
              <p:nvSpPr>
                <p:cNvPr id="2038" name="Google Shape;2038;p15"/>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9" name="Google Shape;2039;p15"/>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40" name="Google Shape;2040;p15"/>
              <p:cNvGrpSpPr/>
              <p:nvPr/>
            </p:nvGrpSpPr>
            <p:grpSpPr>
              <a:xfrm>
                <a:off x="4804248" y="5401592"/>
                <a:ext cx="421233" cy="357222"/>
                <a:chOff x="4804248" y="5401592"/>
                <a:chExt cx="421233" cy="357222"/>
              </a:xfrm>
            </p:grpSpPr>
            <p:sp>
              <p:nvSpPr>
                <p:cNvPr id="2041" name="Google Shape;2041;p15"/>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42" name="Google Shape;2042;p15"/>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43" name="Google Shape;2043;p15"/>
              <p:cNvGrpSpPr/>
              <p:nvPr/>
            </p:nvGrpSpPr>
            <p:grpSpPr>
              <a:xfrm>
                <a:off x="4680264" y="5562151"/>
                <a:ext cx="421201" cy="357254"/>
                <a:chOff x="4680264" y="5562151"/>
                <a:chExt cx="421201" cy="357254"/>
              </a:xfrm>
            </p:grpSpPr>
            <p:sp>
              <p:nvSpPr>
                <p:cNvPr id="2044" name="Google Shape;2044;p15"/>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45" name="Google Shape;2045;p15"/>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46" name="Google Shape;2046;p15"/>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47" name="Google Shape;2047;p15"/>
              <p:cNvGrpSpPr/>
              <p:nvPr/>
            </p:nvGrpSpPr>
            <p:grpSpPr>
              <a:xfrm>
                <a:off x="4661227" y="5807423"/>
                <a:ext cx="195857" cy="208030"/>
                <a:chOff x="4661227" y="5807423"/>
                <a:chExt cx="195857" cy="208030"/>
              </a:xfrm>
            </p:grpSpPr>
            <p:sp>
              <p:nvSpPr>
                <p:cNvPr id="2048" name="Google Shape;2048;p15"/>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49" name="Google Shape;2049;p15"/>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50" name="Google Shape;2050;p15"/>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051" name="Google Shape;2051;p15"/>
          <p:cNvGrpSpPr/>
          <p:nvPr/>
        </p:nvGrpSpPr>
        <p:grpSpPr>
          <a:xfrm>
            <a:off x="10324141" y="496475"/>
            <a:ext cx="784500" cy="976847"/>
            <a:chOff x="11575336" y="613749"/>
            <a:chExt cx="1176750" cy="1465271"/>
          </a:xfrm>
        </p:grpSpPr>
        <p:grpSp>
          <p:nvGrpSpPr>
            <p:cNvPr id="2052" name="Google Shape;2052;p15"/>
            <p:cNvGrpSpPr/>
            <p:nvPr/>
          </p:nvGrpSpPr>
          <p:grpSpPr>
            <a:xfrm rot="392636">
              <a:off x="11649302" y="667954"/>
              <a:ext cx="1028819" cy="1356862"/>
              <a:chOff x="4572000" y="3600062"/>
              <a:chExt cx="618078" cy="815155"/>
            </a:xfrm>
          </p:grpSpPr>
          <p:grpSp>
            <p:nvGrpSpPr>
              <p:cNvPr id="2053" name="Google Shape;2053;p15"/>
              <p:cNvGrpSpPr/>
              <p:nvPr/>
            </p:nvGrpSpPr>
            <p:grpSpPr>
              <a:xfrm>
                <a:off x="4572000" y="4024312"/>
                <a:ext cx="618078" cy="390525"/>
                <a:chOff x="4572000" y="4024312"/>
                <a:chExt cx="618078" cy="390525"/>
              </a:xfrm>
            </p:grpSpPr>
            <p:sp>
              <p:nvSpPr>
                <p:cNvPr id="2054" name="Google Shape;2054;p15"/>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55" name="Google Shape;2055;p15"/>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56" name="Google Shape;2056;p15"/>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57" name="Google Shape;2057;p15"/>
              <p:cNvGrpSpPr/>
              <p:nvPr/>
            </p:nvGrpSpPr>
            <p:grpSpPr>
              <a:xfrm>
                <a:off x="4572000" y="4305775"/>
                <a:ext cx="612933" cy="109442"/>
                <a:chOff x="4572000" y="4305775"/>
                <a:chExt cx="612933" cy="109442"/>
              </a:xfrm>
            </p:grpSpPr>
            <p:grpSp>
              <p:nvGrpSpPr>
                <p:cNvPr id="2058" name="Google Shape;2058;p15"/>
                <p:cNvGrpSpPr/>
                <p:nvPr/>
              </p:nvGrpSpPr>
              <p:grpSpPr>
                <a:xfrm>
                  <a:off x="4572000" y="4305775"/>
                  <a:ext cx="156114" cy="109442"/>
                  <a:chOff x="4572000" y="4305775"/>
                  <a:chExt cx="156114" cy="109442"/>
                </a:xfrm>
              </p:grpSpPr>
              <p:sp>
                <p:nvSpPr>
                  <p:cNvPr id="2059" name="Google Shape;2059;p15"/>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60" name="Google Shape;2060;p15"/>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61" name="Google Shape;2061;p15"/>
                <p:cNvGrpSpPr/>
                <p:nvPr/>
              </p:nvGrpSpPr>
              <p:grpSpPr>
                <a:xfrm>
                  <a:off x="4800409" y="4305775"/>
                  <a:ext cx="156114" cy="109442"/>
                  <a:chOff x="4800409" y="4305775"/>
                  <a:chExt cx="156114" cy="109442"/>
                </a:xfrm>
              </p:grpSpPr>
              <p:sp>
                <p:nvSpPr>
                  <p:cNvPr id="2062" name="Google Shape;2062;p15"/>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63" name="Google Shape;2063;p15"/>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64" name="Google Shape;2064;p15"/>
                <p:cNvGrpSpPr/>
                <p:nvPr/>
              </p:nvGrpSpPr>
              <p:grpSpPr>
                <a:xfrm>
                  <a:off x="5028819" y="4305775"/>
                  <a:ext cx="156114" cy="109442"/>
                  <a:chOff x="5028819" y="4305775"/>
                  <a:chExt cx="156114" cy="109442"/>
                </a:xfrm>
              </p:grpSpPr>
              <p:sp>
                <p:nvSpPr>
                  <p:cNvPr id="2065" name="Google Shape;2065;p15"/>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66" name="Google Shape;2066;p15"/>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067" name="Google Shape;2067;p15"/>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68" name="Google Shape;2068;p15"/>
            <p:cNvGrpSpPr/>
            <p:nvPr/>
          </p:nvGrpSpPr>
          <p:grpSpPr>
            <a:xfrm rot="392636">
              <a:off x="11649302" y="667954"/>
              <a:ext cx="1028819" cy="1356862"/>
              <a:chOff x="4572000" y="3600062"/>
              <a:chExt cx="618078" cy="815155"/>
            </a:xfrm>
          </p:grpSpPr>
          <p:grpSp>
            <p:nvGrpSpPr>
              <p:cNvPr id="2069" name="Google Shape;2069;p15"/>
              <p:cNvGrpSpPr/>
              <p:nvPr/>
            </p:nvGrpSpPr>
            <p:grpSpPr>
              <a:xfrm>
                <a:off x="4572000" y="4024312"/>
                <a:ext cx="618078" cy="390525"/>
                <a:chOff x="4572000" y="4024312"/>
                <a:chExt cx="618078" cy="390525"/>
              </a:xfrm>
            </p:grpSpPr>
            <p:sp>
              <p:nvSpPr>
                <p:cNvPr id="2070" name="Google Shape;2070;p15"/>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1" name="Google Shape;2071;p15"/>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072" name="Google Shape;2072;p15"/>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073" name="Google Shape;2073;p15"/>
              <p:cNvGrpSpPr/>
              <p:nvPr/>
            </p:nvGrpSpPr>
            <p:grpSpPr>
              <a:xfrm>
                <a:off x="4572000" y="4305775"/>
                <a:ext cx="612933" cy="109442"/>
                <a:chOff x="4572000" y="4305775"/>
                <a:chExt cx="612933" cy="109442"/>
              </a:xfrm>
            </p:grpSpPr>
            <p:grpSp>
              <p:nvGrpSpPr>
                <p:cNvPr id="2074" name="Google Shape;2074;p15"/>
                <p:cNvGrpSpPr/>
                <p:nvPr/>
              </p:nvGrpSpPr>
              <p:grpSpPr>
                <a:xfrm>
                  <a:off x="4572000" y="4305775"/>
                  <a:ext cx="156114" cy="109442"/>
                  <a:chOff x="4572000" y="4305775"/>
                  <a:chExt cx="156114" cy="109442"/>
                </a:xfrm>
              </p:grpSpPr>
              <p:sp>
                <p:nvSpPr>
                  <p:cNvPr id="2075" name="Google Shape;2075;p15"/>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6" name="Google Shape;2076;p15"/>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77" name="Google Shape;2077;p15"/>
                <p:cNvGrpSpPr/>
                <p:nvPr/>
              </p:nvGrpSpPr>
              <p:grpSpPr>
                <a:xfrm>
                  <a:off x="4800409" y="4305775"/>
                  <a:ext cx="156114" cy="109442"/>
                  <a:chOff x="4800409" y="4305775"/>
                  <a:chExt cx="156114" cy="109442"/>
                </a:xfrm>
              </p:grpSpPr>
              <p:sp>
                <p:nvSpPr>
                  <p:cNvPr id="2078" name="Google Shape;2078;p15"/>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9" name="Google Shape;2079;p15"/>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80" name="Google Shape;2080;p15"/>
                <p:cNvGrpSpPr/>
                <p:nvPr/>
              </p:nvGrpSpPr>
              <p:grpSpPr>
                <a:xfrm>
                  <a:off x="5028819" y="4305775"/>
                  <a:ext cx="156114" cy="109442"/>
                  <a:chOff x="5028819" y="4305775"/>
                  <a:chExt cx="156114" cy="109442"/>
                </a:xfrm>
              </p:grpSpPr>
              <p:sp>
                <p:nvSpPr>
                  <p:cNvPr id="2081" name="Google Shape;2081;p15"/>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82" name="Google Shape;2082;p15"/>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083" name="Google Shape;2083;p15"/>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084" name="Google Shape;2084;p15"/>
          <p:cNvGrpSpPr/>
          <p:nvPr/>
        </p:nvGrpSpPr>
        <p:grpSpPr>
          <a:xfrm rot="-1353410">
            <a:off x="465001" y="393466"/>
            <a:ext cx="1024219" cy="947394"/>
            <a:chOff x="5140976" y="802510"/>
            <a:chExt cx="1536327" cy="1421090"/>
          </a:xfrm>
        </p:grpSpPr>
        <p:grpSp>
          <p:nvGrpSpPr>
            <p:cNvPr id="2085" name="Google Shape;2085;p15"/>
            <p:cNvGrpSpPr/>
            <p:nvPr/>
          </p:nvGrpSpPr>
          <p:grpSpPr>
            <a:xfrm>
              <a:off x="5140976" y="802510"/>
              <a:ext cx="1536327" cy="1421090"/>
              <a:chOff x="1560766" y="5405182"/>
              <a:chExt cx="928687" cy="859028"/>
            </a:xfrm>
          </p:grpSpPr>
          <p:grpSp>
            <p:nvGrpSpPr>
              <p:cNvPr id="2086" name="Google Shape;2086;p15"/>
              <p:cNvGrpSpPr/>
              <p:nvPr/>
            </p:nvGrpSpPr>
            <p:grpSpPr>
              <a:xfrm>
                <a:off x="1580864" y="5520975"/>
                <a:ext cx="202501" cy="481393"/>
                <a:chOff x="1580864" y="5520975"/>
                <a:chExt cx="202501" cy="481393"/>
              </a:xfrm>
            </p:grpSpPr>
            <p:sp>
              <p:nvSpPr>
                <p:cNvPr id="2087" name="Google Shape;2087;p15"/>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88" name="Google Shape;2088;p15"/>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89" name="Google Shape;2089;p15"/>
              <p:cNvGrpSpPr/>
              <p:nvPr/>
            </p:nvGrpSpPr>
            <p:grpSpPr>
              <a:xfrm>
                <a:off x="1615001" y="5405182"/>
                <a:ext cx="134227" cy="78931"/>
                <a:chOff x="1615001" y="5405182"/>
                <a:chExt cx="134227" cy="78931"/>
              </a:xfrm>
            </p:grpSpPr>
            <p:sp>
              <p:nvSpPr>
                <p:cNvPr id="2090" name="Google Shape;2090;p15"/>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91" name="Google Shape;2091;p15"/>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92" name="Google Shape;2092;p15"/>
              <p:cNvGrpSpPr/>
              <p:nvPr/>
            </p:nvGrpSpPr>
            <p:grpSpPr>
              <a:xfrm>
                <a:off x="1580941" y="5455538"/>
                <a:ext cx="202347" cy="99441"/>
                <a:chOff x="1580941" y="5455538"/>
                <a:chExt cx="202347" cy="99441"/>
              </a:xfrm>
            </p:grpSpPr>
            <p:sp>
              <p:nvSpPr>
                <p:cNvPr id="2093" name="Google Shape;2093;p15"/>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94" name="Google Shape;2094;p15"/>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95" name="Google Shape;2095;p15"/>
              <p:cNvGrpSpPr/>
              <p:nvPr/>
            </p:nvGrpSpPr>
            <p:grpSpPr>
              <a:xfrm>
                <a:off x="1757076" y="5521165"/>
                <a:ext cx="202596" cy="481393"/>
                <a:chOff x="1757076" y="5521165"/>
                <a:chExt cx="202596" cy="481393"/>
              </a:xfrm>
            </p:grpSpPr>
            <p:sp>
              <p:nvSpPr>
                <p:cNvPr id="2096" name="Google Shape;2096;p15"/>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97" name="Google Shape;2097;p15"/>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98" name="Google Shape;2098;p15"/>
              <p:cNvGrpSpPr/>
              <p:nvPr/>
            </p:nvGrpSpPr>
            <p:grpSpPr>
              <a:xfrm>
                <a:off x="1791213" y="5405437"/>
                <a:ext cx="134227" cy="78867"/>
                <a:chOff x="1791213" y="5405437"/>
                <a:chExt cx="134227" cy="78867"/>
              </a:xfrm>
            </p:grpSpPr>
            <p:sp>
              <p:nvSpPr>
                <p:cNvPr id="2099" name="Google Shape;2099;p15"/>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0" name="Google Shape;2100;p15"/>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01" name="Google Shape;2101;p15"/>
              <p:cNvGrpSpPr/>
              <p:nvPr/>
            </p:nvGrpSpPr>
            <p:grpSpPr>
              <a:xfrm>
                <a:off x="1757267" y="5455729"/>
                <a:ext cx="202343" cy="99535"/>
                <a:chOff x="1757267" y="5455729"/>
                <a:chExt cx="202343" cy="99535"/>
              </a:xfrm>
            </p:grpSpPr>
            <p:sp>
              <p:nvSpPr>
                <p:cNvPr id="2102" name="Google Shape;2102;p15"/>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3" name="Google Shape;2103;p15"/>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04" name="Google Shape;2104;p15"/>
              <p:cNvGrpSpPr/>
              <p:nvPr/>
            </p:nvGrpSpPr>
            <p:grpSpPr>
              <a:xfrm>
                <a:off x="1931003" y="5526594"/>
                <a:ext cx="202596" cy="481393"/>
                <a:chOff x="1931003" y="5526594"/>
                <a:chExt cx="202596" cy="481393"/>
              </a:xfrm>
            </p:grpSpPr>
            <p:sp>
              <p:nvSpPr>
                <p:cNvPr id="2105" name="Google Shape;2105;p15"/>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6" name="Google Shape;2106;p15"/>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07" name="Google Shape;2107;p15"/>
              <p:cNvGrpSpPr/>
              <p:nvPr/>
            </p:nvGrpSpPr>
            <p:grpSpPr>
              <a:xfrm>
                <a:off x="1965235" y="5405437"/>
                <a:ext cx="134227" cy="78867"/>
                <a:chOff x="1965235" y="5405437"/>
                <a:chExt cx="134227" cy="78867"/>
              </a:xfrm>
            </p:grpSpPr>
            <p:sp>
              <p:nvSpPr>
                <p:cNvPr id="2108" name="Google Shape;2108;p15"/>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9" name="Google Shape;2109;p15"/>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0" name="Google Shape;2110;p15"/>
              <p:cNvGrpSpPr/>
              <p:nvPr/>
            </p:nvGrpSpPr>
            <p:grpSpPr>
              <a:xfrm>
                <a:off x="1931256" y="5455729"/>
                <a:ext cx="202281" cy="99535"/>
                <a:chOff x="1931256" y="5455729"/>
                <a:chExt cx="202281" cy="99535"/>
              </a:xfrm>
            </p:grpSpPr>
            <p:sp>
              <p:nvSpPr>
                <p:cNvPr id="2111" name="Google Shape;2111;p15"/>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12" name="Google Shape;2112;p15"/>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3" name="Google Shape;2113;p15"/>
              <p:cNvGrpSpPr/>
              <p:nvPr/>
            </p:nvGrpSpPr>
            <p:grpSpPr>
              <a:xfrm>
                <a:off x="2099210" y="5526690"/>
                <a:ext cx="202601" cy="481298"/>
                <a:chOff x="2099210" y="5526690"/>
                <a:chExt cx="202601" cy="481298"/>
              </a:xfrm>
            </p:grpSpPr>
            <p:sp>
              <p:nvSpPr>
                <p:cNvPr id="2114" name="Google Shape;2114;p15"/>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15" name="Google Shape;2115;p15"/>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6" name="Google Shape;2116;p15"/>
              <p:cNvGrpSpPr/>
              <p:nvPr/>
            </p:nvGrpSpPr>
            <p:grpSpPr>
              <a:xfrm>
                <a:off x="2133447" y="5405437"/>
                <a:ext cx="134227" cy="78867"/>
                <a:chOff x="2133447" y="5405437"/>
                <a:chExt cx="134227" cy="78867"/>
              </a:xfrm>
            </p:grpSpPr>
            <p:sp>
              <p:nvSpPr>
                <p:cNvPr id="2117" name="Google Shape;2117;p15"/>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18" name="Google Shape;2118;p15"/>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9" name="Google Shape;2119;p15"/>
              <p:cNvGrpSpPr/>
              <p:nvPr/>
            </p:nvGrpSpPr>
            <p:grpSpPr>
              <a:xfrm>
                <a:off x="2099467" y="5455729"/>
                <a:ext cx="202281" cy="99535"/>
                <a:chOff x="2099467" y="5455729"/>
                <a:chExt cx="202281" cy="99535"/>
              </a:xfrm>
            </p:grpSpPr>
            <p:sp>
              <p:nvSpPr>
                <p:cNvPr id="2120" name="Google Shape;2120;p15"/>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21" name="Google Shape;2121;p15"/>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22" name="Google Shape;2122;p15"/>
              <p:cNvGrpSpPr/>
              <p:nvPr/>
            </p:nvGrpSpPr>
            <p:grpSpPr>
              <a:xfrm>
                <a:off x="2273236" y="5521165"/>
                <a:ext cx="202596" cy="481393"/>
                <a:chOff x="2273236" y="5521165"/>
                <a:chExt cx="202596" cy="481393"/>
              </a:xfrm>
            </p:grpSpPr>
            <p:sp>
              <p:nvSpPr>
                <p:cNvPr id="2123" name="Google Shape;2123;p15"/>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24" name="Google Shape;2124;p15"/>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25" name="Google Shape;2125;p15"/>
              <p:cNvGrpSpPr/>
              <p:nvPr/>
            </p:nvGrpSpPr>
            <p:grpSpPr>
              <a:xfrm>
                <a:off x="2307373" y="5405437"/>
                <a:ext cx="134227" cy="78867"/>
                <a:chOff x="2307373" y="5405437"/>
                <a:chExt cx="134227" cy="78867"/>
              </a:xfrm>
            </p:grpSpPr>
            <p:sp>
              <p:nvSpPr>
                <p:cNvPr id="2126" name="Google Shape;2126;p15"/>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27" name="Google Shape;2127;p15"/>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28" name="Google Shape;2128;p15"/>
              <p:cNvGrpSpPr/>
              <p:nvPr/>
            </p:nvGrpSpPr>
            <p:grpSpPr>
              <a:xfrm>
                <a:off x="2273427" y="5455729"/>
                <a:ext cx="202310" cy="99535"/>
                <a:chOff x="2273427" y="5455729"/>
                <a:chExt cx="202310" cy="99535"/>
              </a:xfrm>
            </p:grpSpPr>
            <p:sp>
              <p:nvSpPr>
                <p:cNvPr id="2129" name="Google Shape;2129;p15"/>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0" name="Google Shape;2130;p15"/>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31" name="Google Shape;2131;p15"/>
              <p:cNvGrpSpPr/>
              <p:nvPr/>
            </p:nvGrpSpPr>
            <p:grpSpPr>
              <a:xfrm>
                <a:off x="1560766" y="5782817"/>
                <a:ext cx="928687" cy="481393"/>
                <a:chOff x="1560766" y="5782817"/>
                <a:chExt cx="928687" cy="481393"/>
              </a:xfrm>
            </p:grpSpPr>
            <p:sp>
              <p:nvSpPr>
                <p:cNvPr id="2132" name="Google Shape;2132;p15"/>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3" name="Google Shape;2133;p15"/>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34" name="Google Shape;2134;p15"/>
              <p:cNvGrpSpPr/>
              <p:nvPr/>
            </p:nvGrpSpPr>
            <p:grpSpPr>
              <a:xfrm>
                <a:off x="1724405" y="5870161"/>
                <a:ext cx="612267" cy="284988"/>
                <a:chOff x="1724405" y="5870161"/>
                <a:chExt cx="612267" cy="284988"/>
              </a:xfrm>
            </p:grpSpPr>
            <p:sp>
              <p:nvSpPr>
                <p:cNvPr id="2135" name="Google Shape;2135;p15"/>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6" name="Google Shape;2136;p15"/>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137" name="Google Shape;2137;p15"/>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38" name="Google Shape;2138;p15"/>
            <p:cNvGrpSpPr/>
            <p:nvPr/>
          </p:nvGrpSpPr>
          <p:grpSpPr>
            <a:xfrm>
              <a:off x="5140976" y="802510"/>
              <a:ext cx="1536327" cy="1421090"/>
              <a:chOff x="1560766" y="5405182"/>
              <a:chExt cx="928687" cy="859028"/>
            </a:xfrm>
          </p:grpSpPr>
          <p:grpSp>
            <p:nvGrpSpPr>
              <p:cNvPr id="2139" name="Google Shape;2139;p15"/>
              <p:cNvGrpSpPr/>
              <p:nvPr/>
            </p:nvGrpSpPr>
            <p:grpSpPr>
              <a:xfrm>
                <a:off x="1580864" y="5520975"/>
                <a:ext cx="202501" cy="481393"/>
                <a:chOff x="1580864" y="5520975"/>
                <a:chExt cx="202501" cy="481393"/>
              </a:xfrm>
            </p:grpSpPr>
            <p:sp>
              <p:nvSpPr>
                <p:cNvPr id="2140" name="Google Shape;2140;p15"/>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41" name="Google Shape;2141;p15"/>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2" name="Google Shape;2142;p15"/>
              <p:cNvGrpSpPr/>
              <p:nvPr/>
            </p:nvGrpSpPr>
            <p:grpSpPr>
              <a:xfrm>
                <a:off x="1615001" y="5405182"/>
                <a:ext cx="134227" cy="78931"/>
                <a:chOff x="1615001" y="5405182"/>
                <a:chExt cx="134227" cy="78931"/>
              </a:xfrm>
            </p:grpSpPr>
            <p:sp>
              <p:nvSpPr>
                <p:cNvPr id="2143" name="Google Shape;2143;p15"/>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44" name="Google Shape;2144;p15"/>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5" name="Google Shape;2145;p15"/>
              <p:cNvGrpSpPr/>
              <p:nvPr/>
            </p:nvGrpSpPr>
            <p:grpSpPr>
              <a:xfrm>
                <a:off x="1580941" y="5455538"/>
                <a:ext cx="202347" cy="99441"/>
                <a:chOff x="1580941" y="5455538"/>
                <a:chExt cx="202347" cy="99441"/>
              </a:xfrm>
            </p:grpSpPr>
            <p:sp>
              <p:nvSpPr>
                <p:cNvPr id="2146" name="Google Shape;2146;p15"/>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47" name="Google Shape;2147;p15"/>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8" name="Google Shape;2148;p15"/>
              <p:cNvGrpSpPr/>
              <p:nvPr/>
            </p:nvGrpSpPr>
            <p:grpSpPr>
              <a:xfrm>
                <a:off x="1757076" y="5521165"/>
                <a:ext cx="202596" cy="481393"/>
                <a:chOff x="1757076" y="5521165"/>
                <a:chExt cx="202596" cy="481393"/>
              </a:xfrm>
            </p:grpSpPr>
            <p:sp>
              <p:nvSpPr>
                <p:cNvPr id="2149" name="Google Shape;2149;p15"/>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0" name="Google Shape;2150;p15"/>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51" name="Google Shape;2151;p15"/>
              <p:cNvGrpSpPr/>
              <p:nvPr/>
            </p:nvGrpSpPr>
            <p:grpSpPr>
              <a:xfrm>
                <a:off x="1791213" y="5405437"/>
                <a:ext cx="134227" cy="78867"/>
                <a:chOff x="1791213" y="5405437"/>
                <a:chExt cx="134227" cy="78867"/>
              </a:xfrm>
            </p:grpSpPr>
            <p:sp>
              <p:nvSpPr>
                <p:cNvPr id="2152" name="Google Shape;2152;p15"/>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3" name="Google Shape;2153;p15"/>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54" name="Google Shape;2154;p15"/>
              <p:cNvGrpSpPr/>
              <p:nvPr/>
            </p:nvGrpSpPr>
            <p:grpSpPr>
              <a:xfrm>
                <a:off x="1757267" y="5455729"/>
                <a:ext cx="202343" cy="99535"/>
                <a:chOff x="1757267" y="5455729"/>
                <a:chExt cx="202343" cy="99535"/>
              </a:xfrm>
            </p:grpSpPr>
            <p:sp>
              <p:nvSpPr>
                <p:cNvPr id="2155" name="Google Shape;2155;p15"/>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6" name="Google Shape;2156;p15"/>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57" name="Google Shape;2157;p15"/>
              <p:cNvGrpSpPr/>
              <p:nvPr/>
            </p:nvGrpSpPr>
            <p:grpSpPr>
              <a:xfrm>
                <a:off x="1931003" y="5526594"/>
                <a:ext cx="202596" cy="481393"/>
                <a:chOff x="1931003" y="5526594"/>
                <a:chExt cx="202596" cy="481393"/>
              </a:xfrm>
            </p:grpSpPr>
            <p:sp>
              <p:nvSpPr>
                <p:cNvPr id="2158" name="Google Shape;2158;p15"/>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59" name="Google Shape;2159;p15"/>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0" name="Google Shape;2160;p15"/>
              <p:cNvGrpSpPr/>
              <p:nvPr/>
            </p:nvGrpSpPr>
            <p:grpSpPr>
              <a:xfrm>
                <a:off x="1965235" y="5405437"/>
                <a:ext cx="134227" cy="78867"/>
                <a:chOff x="1965235" y="5405437"/>
                <a:chExt cx="134227" cy="78867"/>
              </a:xfrm>
            </p:grpSpPr>
            <p:sp>
              <p:nvSpPr>
                <p:cNvPr id="2161" name="Google Shape;2161;p15"/>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2" name="Google Shape;2162;p15"/>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3" name="Google Shape;2163;p15"/>
              <p:cNvGrpSpPr/>
              <p:nvPr/>
            </p:nvGrpSpPr>
            <p:grpSpPr>
              <a:xfrm>
                <a:off x="1931256" y="5455729"/>
                <a:ext cx="202281" cy="99535"/>
                <a:chOff x="1931256" y="5455729"/>
                <a:chExt cx="202281" cy="99535"/>
              </a:xfrm>
            </p:grpSpPr>
            <p:sp>
              <p:nvSpPr>
                <p:cNvPr id="2164" name="Google Shape;2164;p15"/>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5" name="Google Shape;2165;p15"/>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6" name="Google Shape;2166;p15"/>
              <p:cNvGrpSpPr/>
              <p:nvPr/>
            </p:nvGrpSpPr>
            <p:grpSpPr>
              <a:xfrm>
                <a:off x="2099210" y="5526690"/>
                <a:ext cx="202601" cy="481298"/>
                <a:chOff x="2099210" y="5526690"/>
                <a:chExt cx="202601" cy="481298"/>
              </a:xfrm>
            </p:grpSpPr>
            <p:sp>
              <p:nvSpPr>
                <p:cNvPr id="2167" name="Google Shape;2167;p15"/>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8" name="Google Shape;2168;p15"/>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69" name="Google Shape;2169;p15"/>
              <p:cNvGrpSpPr/>
              <p:nvPr/>
            </p:nvGrpSpPr>
            <p:grpSpPr>
              <a:xfrm>
                <a:off x="2133447" y="5405437"/>
                <a:ext cx="134227" cy="78867"/>
                <a:chOff x="2133447" y="5405437"/>
                <a:chExt cx="134227" cy="78867"/>
              </a:xfrm>
            </p:grpSpPr>
            <p:sp>
              <p:nvSpPr>
                <p:cNvPr id="2170" name="Google Shape;2170;p15"/>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71" name="Google Shape;2171;p15"/>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2" name="Google Shape;2172;p15"/>
              <p:cNvGrpSpPr/>
              <p:nvPr/>
            </p:nvGrpSpPr>
            <p:grpSpPr>
              <a:xfrm>
                <a:off x="2099467" y="5455729"/>
                <a:ext cx="202281" cy="99535"/>
                <a:chOff x="2099467" y="5455729"/>
                <a:chExt cx="202281" cy="99535"/>
              </a:xfrm>
            </p:grpSpPr>
            <p:sp>
              <p:nvSpPr>
                <p:cNvPr id="2173" name="Google Shape;2173;p15"/>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74" name="Google Shape;2174;p15"/>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5" name="Google Shape;2175;p15"/>
              <p:cNvGrpSpPr/>
              <p:nvPr/>
            </p:nvGrpSpPr>
            <p:grpSpPr>
              <a:xfrm>
                <a:off x="2273236" y="5521165"/>
                <a:ext cx="202596" cy="481393"/>
                <a:chOff x="2273236" y="5521165"/>
                <a:chExt cx="202596" cy="481393"/>
              </a:xfrm>
            </p:grpSpPr>
            <p:sp>
              <p:nvSpPr>
                <p:cNvPr id="2176" name="Google Shape;2176;p15"/>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77" name="Google Shape;2177;p15"/>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8" name="Google Shape;2178;p15"/>
              <p:cNvGrpSpPr/>
              <p:nvPr/>
            </p:nvGrpSpPr>
            <p:grpSpPr>
              <a:xfrm>
                <a:off x="2307373" y="5405437"/>
                <a:ext cx="134227" cy="78867"/>
                <a:chOff x="2307373" y="5405437"/>
                <a:chExt cx="134227" cy="78867"/>
              </a:xfrm>
            </p:grpSpPr>
            <p:sp>
              <p:nvSpPr>
                <p:cNvPr id="2179" name="Google Shape;2179;p15"/>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0" name="Google Shape;2180;p15"/>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81" name="Google Shape;2181;p15"/>
              <p:cNvGrpSpPr/>
              <p:nvPr/>
            </p:nvGrpSpPr>
            <p:grpSpPr>
              <a:xfrm>
                <a:off x="2273427" y="5455729"/>
                <a:ext cx="202310" cy="99535"/>
                <a:chOff x="2273427" y="5455729"/>
                <a:chExt cx="202310" cy="99535"/>
              </a:xfrm>
            </p:grpSpPr>
            <p:sp>
              <p:nvSpPr>
                <p:cNvPr id="2182" name="Google Shape;2182;p15"/>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3" name="Google Shape;2183;p15"/>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84" name="Google Shape;2184;p15"/>
              <p:cNvGrpSpPr/>
              <p:nvPr/>
            </p:nvGrpSpPr>
            <p:grpSpPr>
              <a:xfrm>
                <a:off x="1560766" y="5782817"/>
                <a:ext cx="928687" cy="481393"/>
                <a:chOff x="1560766" y="5782817"/>
                <a:chExt cx="928687" cy="481393"/>
              </a:xfrm>
            </p:grpSpPr>
            <p:sp>
              <p:nvSpPr>
                <p:cNvPr id="2185" name="Google Shape;2185;p15"/>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6" name="Google Shape;2186;p15"/>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87" name="Google Shape;2187;p15"/>
              <p:cNvGrpSpPr/>
              <p:nvPr/>
            </p:nvGrpSpPr>
            <p:grpSpPr>
              <a:xfrm>
                <a:off x="1724405" y="5870161"/>
                <a:ext cx="612267" cy="284988"/>
                <a:chOff x="1724405" y="5870161"/>
                <a:chExt cx="612267" cy="284988"/>
              </a:xfrm>
            </p:grpSpPr>
            <p:sp>
              <p:nvSpPr>
                <p:cNvPr id="2188" name="Google Shape;2188;p15"/>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9" name="Google Shape;2189;p15"/>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190" name="Google Shape;2190;p15"/>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191" name="Google Shape;2191;p15"/>
          <p:cNvGrpSpPr/>
          <p:nvPr/>
        </p:nvGrpSpPr>
        <p:grpSpPr>
          <a:xfrm>
            <a:off x="632" y="2101550"/>
            <a:ext cx="784497" cy="915733"/>
            <a:chOff x="8127313" y="716372"/>
            <a:chExt cx="1477581" cy="1724761"/>
          </a:xfrm>
        </p:grpSpPr>
        <p:grpSp>
          <p:nvGrpSpPr>
            <p:cNvPr id="2192" name="Google Shape;2192;p15"/>
            <p:cNvGrpSpPr/>
            <p:nvPr/>
          </p:nvGrpSpPr>
          <p:grpSpPr>
            <a:xfrm flipH="1">
              <a:off x="8127313" y="730397"/>
              <a:ext cx="1477581" cy="1710736"/>
              <a:chOff x="8390004" y="456115"/>
              <a:chExt cx="904162" cy="1046834"/>
            </a:xfrm>
          </p:grpSpPr>
          <p:grpSp>
            <p:nvGrpSpPr>
              <p:cNvPr id="2193" name="Google Shape;2193;p15"/>
              <p:cNvGrpSpPr/>
              <p:nvPr/>
            </p:nvGrpSpPr>
            <p:grpSpPr>
              <a:xfrm>
                <a:off x="8390004" y="1344626"/>
                <a:ext cx="193429" cy="158323"/>
                <a:chOff x="8390004" y="1344626"/>
                <a:chExt cx="193429" cy="158323"/>
              </a:xfrm>
            </p:grpSpPr>
            <p:sp>
              <p:nvSpPr>
                <p:cNvPr id="2194" name="Google Shape;2194;p1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95" name="Google Shape;2195;p1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96" name="Google Shape;2196;p15"/>
              <p:cNvGrpSpPr/>
              <p:nvPr/>
            </p:nvGrpSpPr>
            <p:grpSpPr>
              <a:xfrm>
                <a:off x="8437418" y="1249718"/>
                <a:ext cx="235873" cy="221893"/>
                <a:chOff x="8437418" y="1249718"/>
                <a:chExt cx="235873" cy="221893"/>
              </a:xfrm>
            </p:grpSpPr>
            <p:sp>
              <p:nvSpPr>
                <p:cNvPr id="2197" name="Google Shape;2197;p1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98" name="Google Shape;2198;p1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199" name="Google Shape;2199;p1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0" name="Google Shape;2200;p1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01" name="Google Shape;2201;p15"/>
              <p:cNvGrpSpPr/>
              <p:nvPr/>
            </p:nvGrpSpPr>
            <p:grpSpPr>
              <a:xfrm>
                <a:off x="8433011" y="1095392"/>
                <a:ext cx="388579" cy="353169"/>
                <a:chOff x="8433011" y="1095392"/>
                <a:chExt cx="388579" cy="353169"/>
              </a:xfrm>
            </p:grpSpPr>
            <p:sp>
              <p:nvSpPr>
                <p:cNvPr id="2202" name="Google Shape;2202;p1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3" name="Google Shape;2203;p1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04" name="Google Shape;2204;p15"/>
              <p:cNvGrpSpPr/>
              <p:nvPr/>
            </p:nvGrpSpPr>
            <p:grpSpPr>
              <a:xfrm>
                <a:off x="8457991" y="456115"/>
                <a:ext cx="836175" cy="922341"/>
                <a:chOff x="8457991" y="456115"/>
                <a:chExt cx="836175" cy="922341"/>
              </a:xfrm>
            </p:grpSpPr>
            <p:sp>
              <p:nvSpPr>
                <p:cNvPr id="2205" name="Google Shape;2205;p1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6" name="Google Shape;2206;p1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07" name="Google Shape;2207;p15"/>
              <p:cNvGrpSpPr/>
              <p:nvPr/>
            </p:nvGrpSpPr>
            <p:grpSpPr>
              <a:xfrm>
                <a:off x="9017765" y="1062485"/>
                <a:ext cx="43394" cy="51843"/>
                <a:chOff x="9017765" y="1062485"/>
                <a:chExt cx="43394" cy="51843"/>
              </a:xfrm>
            </p:grpSpPr>
            <p:sp>
              <p:nvSpPr>
                <p:cNvPr id="2208" name="Google Shape;2208;p15"/>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9" name="Google Shape;2209;p1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10" name="Google Shape;2210;p15"/>
              <p:cNvGrpSpPr/>
              <p:nvPr/>
            </p:nvGrpSpPr>
            <p:grpSpPr>
              <a:xfrm>
                <a:off x="8715085" y="603328"/>
                <a:ext cx="436817" cy="522335"/>
                <a:chOff x="8715085" y="603328"/>
                <a:chExt cx="436817" cy="522335"/>
              </a:xfrm>
            </p:grpSpPr>
            <p:sp>
              <p:nvSpPr>
                <p:cNvPr id="2211" name="Google Shape;2211;p1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2" name="Google Shape;2212;p1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13" name="Google Shape;2213;p1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4" name="Google Shape;2214;p1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5" name="Google Shape;2215;p1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16" name="Google Shape;2216;p15"/>
            <p:cNvGrpSpPr/>
            <p:nvPr/>
          </p:nvGrpSpPr>
          <p:grpSpPr>
            <a:xfrm flipH="1">
              <a:off x="8127313" y="716372"/>
              <a:ext cx="1477581" cy="1710736"/>
              <a:chOff x="8390004" y="456115"/>
              <a:chExt cx="904162" cy="1046834"/>
            </a:xfrm>
          </p:grpSpPr>
          <p:grpSp>
            <p:nvGrpSpPr>
              <p:cNvPr id="2217" name="Google Shape;2217;p15"/>
              <p:cNvGrpSpPr/>
              <p:nvPr/>
            </p:nvGrpSpPr>
            <p:grpSpPr>
              <a:xfrm>
                <a:off x="8390004" y="1344626"/>
                <a:ext cx="193429" cy="158323"/>
                <a:chOff x="8390004" y="1344626"/>
                <a:chExt cx="193429" cy="158323"/>
              </a:xfrm>
            </p:grpSpPr>
            <p:sp>
              <p:nvSpPr>
                <p:cNvPr id="2218" name="Google Shape;2218;p1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9" name="Google Shape;2219;p1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20" name="Google Shape;2220;p15"/>
              <p:cNvGrpSpPr/>
              <p:nvPr/>
            </p:nvGrpSpPr>
            <p:grpSpPr>
              <a:xfrm>
                <a:off x="8437418" y="1249718"/>
                <a:ext cx="235873" cy="221893"/>
                <a:chOff x="8437418" y="1249718"/>
                <a:chExt cx="235873" cy="221893"/>
              </a:xfrm>
            </p:grpSpPr>
            <p:sp>
              <p:nvSpPr>
                <p:cNvPr id="2221" name="Google Shape;2221;p1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2" name="Google Shape;2222;p1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23" name="Google Shape;2223;p1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4" name="Google Shape;2224;p1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25" name="Google Shape;2225;p15"/>
              <p:cNvGrpSpPr/>
              <p:nvPr/>
            </p:nvGrpSpPr>
            <p:grpSpPr>
              <a:xfrm>
                <a:off x="8433011" y="1095392"/>
                <a:ext cx="388579" cy="353169"/>
                <a:chOff x="8433011" y="1095392"/>
                <a:chExt cx="388579" cy="353169"/>
              </a:xfrm>
            </p:grpSpPr>
            <p:sp>
              <p:nvSpPr>
                <p:cNvPr id="2226" name="Google Shape;2226;p1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7" name="Google Shape;2227;p1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28" name="Google Shape;2228;p15"/>
              <p:cNvGrpSpPr/>
              <p:nvPr/>
            </p:nvGrpSpPr>
            <p:grpSpPr>
              <a:xfrm>
                <a:off x="8457991" y="456115"/>
                <a:ext cx="836175" cy="922341"/>
                <a:chOff x="8457991" y="456115"/>
                <a:chExt cx="836175" cy="922341"/>
              </a:xfrm>
            </p:grpSpPr>
            <p:sp>
              <p:nvSpPr>
                <p:cNvPr id="2229" name="Google Shape;2229;p1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0" name="Google Shape;2230;p1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31" name="Google Shape;2231;p15"/>
              <p:cNvGrpSpPr/>
              <p:nvPr/>
            </p:nvGrpSpPr>
            <p:grpSpPr>
              <a:xfrm>
                <a:off x="9017765" y="1062485"/>
                <a:ext cx="43394" cy="51843"/>
                <a:chOff x="9017765" y="1062485"/>
                <a:chExt cx="43394" cy="51843"/>
              </a:xfrm>
            </p:grpSpPr>
            <p:sp>
              <p:nvSpPr>
                <p:cNvPr id="2232" name="Google Shape;2232;p15"/>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3" name="Google Shape;2233;p1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34" name="Google Shape;2234;p15"/>
              <p:cNvGrpSpPr/>
              <p:nvPr/>
            </p:nvGrpSpPr>
            <p:grpSpPr>
              <a:xfrm>
                <a:off x="8715085" y="603328"/>
                <a:ext cx="436817" cy="522335"/>
                <a:chOff x="8715085" y="603328"/>
                <a:chExt cx="436817" cy="522335"/>
              </a:xfrm>
            </p:grpSpPr>
            <p:sp>
              <p:nvSpPr>
                <p:cNvPr id="2235" name="Google Shape;2235;p1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6" name="Google Shape;2236;p1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37" name="Google Shape;2237;p1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8" name="Google Shape;2238;p1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9" name="Google Shape;2239;p1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03139166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015 Station Rotation">
  <p:cSld name="015 Station Rotation">
    <p:spTree>
      <p:nvGrpSpPr>
        <p:cNvPr id="1" name="Shape 2240"/>
        <p:cNvGrpSpPr/>
        <p:nvPr/>
      </p:nvGrpSpPr>
      <p:grpSpPr>
        <a:xfrm>
          <a:off x="0" y="0"/>
          <a:ext cx="0" cy="0"/>
          <a:chOff x="0" y="0"/>
          <a:chExt cx="0" cy="0"/>
        </a:xfrm>
      </p:grpSpPr>
      <p:sp>
        <p:nvSpPr>
          <p:cNvPr id="2241" name="Google Shape;2241;p16"/>
          <p:cNvSpPr/>
          <p:nvPr/>
        </p:nvSpPr>
        <p:spPr>
          <a:xfrm rot="-2700000">
            <a:off x="9648668" y="1020991"/>
            <a:ext cx="1593938" cy="16101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2" name="Google Shape;2242;p16"/>
          <p:cNvSpPr/>
          <p:nvPr/>
        </p:nvSpPr>
        <p:spPr>
          <a:xfrm rot="2125079">
            <a:off x="7521054" y="1133887"/>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3" name="Google Shape;2243;p16"/>
          <p:cNvSpPr/>
          <p:nvPr/>
        </p:nvSpPr>
        <p:spPr>
          <a:xfrm rot="-2454863">
            <a:off x="5371645" y="1086577"/>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4" name="Google Shape;2244;p16"/>
          <p:cNvSpPr/>
          <p:nvPr/>
        </p:nvSpPr>
        <p:spPr>
          <a:xfrm rot="2341434">
            <a:off x="3164568" y="1070993"/>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5" name="Google Shape;2245;p16"/>
          <p:cNvSpPr/>
          <p:nvPr/>
        </p:nvSpPr>
        <p:spPr>
          <a:xfrm rot="-2700000">
            <a:off x="905852" y="5065374"/>
            <a:ext cx="1593938" cy="16101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6" name="Google Shape;2246;p16"/>
          <p:cNvSpPr/>
          <p:nvPr/>
        </p:nvSpPr>
        <p:spPr>
          <a:xfrm rot="2125079">
            <a:off x="886838" y="4072237"/>
            <a:ext cx="1635721" cy="1398965"/>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7" name="Google Shape;2247;p16"/>
          <p:cNvSpPr/>
          <p:nvPr/>
        </p:nvSpPr>
        <p:spPr>
          <a:xfrm rot="2341434">
            <a:off x="922068" y="1942476"/>
            <a:ext cx="1673089" cy="152474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8" name="Google Shape;2248;p16"/>
          <p:cNvSpPr/>
          <p:nvPr/>
        </p:nvSpPr>
        <p:spPr>
          <a:xfrm rot="-2454863">
            <a:off x="893062" y="2980110"/>
            <a:ext cx="1623290" cy="1580616"/>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9" name="Google Shape;2249;p16"/>
          <p:cNvSpPr/>
          <p:nvPr/>
        </p:nvSpPr>
        <p:spPr>
          <a:xfrm>
            <a:off x="2986100" y="2252614"/>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0" name="Google Shape;2250;p16"/>
          <p:cNvSpPr/>
          <p:nvPr/>
        </p:nvSpPr>
        <p:spPr>
          <a:xfrm>
            <a:off x="7363079" y="2252614"/>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1" name="Google Shape;2251;p16"/>
          <p:cNvSpPr/>
          <p:nvPr/>
        </p:nvSpPr>
        <p:spPr>
          <a:xfrm>
            <a:off x="5174680" y="2252615"/>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2" name="Google Shape;2252;p16"/>
          <p:cNvSpPr/>
          <p:nvPr/>
        </p:nvSpPr>
        <p:spPr>
          <a:xfrm>
            <a:off x="9551478" y="2242233"/>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3" name="Google Shape;2253;p16"/>
          <p:cNvSpPr/>
          <p:nvPr/>
        </p:nvSpPr>
        <p:spPr>
          <a:xfrm>
            <a:off x="2921318"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1</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4" name="Google Shape;2254;p16"/>
          <p:cNvSpPr/>
          <p:nvPr/>
        </p:nvSpPr>
        <p:spPr>
          <a:xfrm>
            <a:off x="646750" y="2431121"/>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1</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5" name="Google Shape;2255;p16"/>
          <p:cNvSpPr/>
          <p:nvPr/>
        </p:nvSpPr>
        <p:spPr>
          <a:xfrm>
            <a:off x="646750" y="3481118"/>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2</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6" name="Google Shape;2256;p16"/>
          <p:cNvSpPr/>
          <p:nvPr/>
        </p:nvSpPr>
        <p:spPr>
          <a:xfrm>
            <a:off x="646750" y="4531116"/>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3</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7" name="Google Shape;2257;p16"/>
          <p:cNvSpPr/>
          <p:nvPr/>
        </p:nvSpPr>
        <p:spPr>
          <a:xfrm>
            <a:off x="646750" y="5581162"/>
            <a:ext cx="21808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Station 4</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8" name="Google Shape;2258;p16"/>
          <p:cNvSpPr/>
          <p:nvPr/>
        </p:nvSpPr>
        <p:spPr>
          <a:xfrm>
            <a:off x="5102610"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2</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59" name="Google Shape;2259;p16"/>
          <p:cNvSpPr/>
          <p:nvPr/>
        </p:nvSpPr>
        <p:spPr>
          <a:xfrm>
            <a:off x="7283901"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3</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60" name="Google Shape;2260;p16"/>
          <p:cNvSpPr/>
          <p:nvPr/>
        </p:nvSpPr>
        <p:spPr>
          <a:xfrm>
            <a:off x="9465193" y="1544067"/>
            <a:ext cx="2070000" cy="578600"/>
          </a:xfrm>
          <a:prstGeom prst="roundRect">
            <a:avLst>
              <a:gd name="adj" fmla="val 50000"/>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Group 4</a:t>
            </a:r>
            <a:endParaRPr kumimoji="0" sz="2533" b="1" i="0"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2261" name="Google Shape;2261;p16"/>
          <p:cNvSpPr/>
          <p:nvPr/>
        </p:nvSpPr>
        <p:spPr>
          <a:xfrm>
            <a:off x="2986100" y="3338931"/>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2" name="Google Shape;2262;p16"/>
          <p:cNvSpPr/>
          <p:nvPr/>
        </p:nvSpPr>
        <p:spPr>
          <a:xfrm>
            <a:off x="7363079" y="3338931"/>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3" name="Google Shape;2263;p16"/>
          <p:cNvSpPr/>
          <p:nvPr/>
        </p:nvSpPr>
        <p:spPr>
          <a:xfrm>
            <a:off x="5174680" y="3338931"/>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4" name="Google Shape;2264;p16"/>
          <p:cNvSpPr/>
          <p:nvPr/>
        </p:nvSpPr>
        <p:spPr>
          <a:xfrm>
            <a:off x="9551478" y="3328550"/>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5" name="Google Shape;2265;p16"/>
          <p:cNvSpPr/>
          <p:nvPr/>
        </p:nvSpPr>
        <p:spPr>
          <a:xfrm>
            <a:off x="2986100" y="4435631"/>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6" name="Google Shape;2266;p16"/>
          <p:cNvSpPr/>
          <p:nvPr/>
        </p:nvSpPr>
        <p:spPr>
          <a:xfrm>
            <a:off x="7363079" y="4435631"/>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7" name="Google Shape;2267;p16"/>
          <p:cNvSpPr/>
          <p:nvPr/>
        </p:nvSpPr>
        <p:spPr>
          <a:xfrm>
            <a:off x="5174680" y="4435631"/>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8" name="Google Shape;2268;p16"/>
          <p:cNvSpPr/>
          <p:nvPr/>
        </p:nvSpPr>
        <p:spPr>
          <a:xfrm>
            <a:off x="9551478" y="4425250"/>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9" name="Google Shape;2269;p16"/>
          <p:cNvSpPr/>
          <p:nvPr/>
        </p:nvSpPr>
        <p:spPr>
          <a:xfrm>
            <a:off x="2986100" y="5521947"/>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0" name="Google Shape;2270;p16"/>
          <p:cNvSpPr/>
          <p:nvPr/>
        </p:nvSpPr>
        <p:spPr>
          <a:xfrm>
            <a:off x="7363079" y="5521948"/>
            <a:ext cx="2037959" cy="935789"/>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1" name="Google Shape;2271;p16"/>
          <p:cNvSpPr/>
          <p:nvPr/>
        </p:nvSpPr>
        <p:spPr>
          <a:xfrm>
            <a:off x="5174680" y="5521948"/>
            <a:ext cx="2037959" cy="94599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2" name="Google Shape;2272;p16"/>
          <p:cNvSpPr/>
          <p:nvPr/>
        </p:nvSpPr>
        <p:spPr>
          <a:xfrm>
            <a:off x="9551478" y="5511567"/>
            <a:ext cx="2038139" cy="92524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73" name="Google Shape;2273;p16"/>
          <p:cNvGrpSpPr/>
          <p:nvPr/>
        </p:nvGrpSpPr>
        <p:grpSpPr>
          <a:xfrm rot="-142713" flipH="1">
            <a:off x="933069" y="1182165"/>
            <a:ext cx="923556" cy="1093403"/>
            <a:chOff x="15662019" y="7573647"/>
            <a:chExt cx="1385387" cy="1640167"/>
          </a:xfrm>
        </p:grpSpPr>
        <p:grpSp>
          <p:nvGrpSpPr>
            <p:cNvPr id="2274" name="Google Shape;2274;p16"/>
            <p:cNvGrpSpPr/>
            <p:nvPr/>
          </p:nvGrpSpPr>
          <p:grpSpPr>
            <a:xfrm>
              <a:off x="15662019" y="7580072"/>
              <a:ext cx="1385387" cy="1633742"/>
              <a:chOff x="4444301" y="5303307"/>
              <a:chExt cx="837446" cy="987573"/>
            </a:xfrm>
          </p:grpSpPr>
          <p:grpSp>
            <p:nvGrpSpPr>
              <p:cNvPr id="2275" name="Google Shape;2275;p16"/>
              <p:cNvGrpSpPr/>
              <p:nvPr/>
            </p:nvGrpSpPr>
            <p:grpSpPr>
              <a:xfrm>
                <a:off x="4447958" y="5864581"/>
                <a:ext cx="411276" cy="403725"/>
                <a:chOff x="4447958" y="5864581"/>
                <a:chExt cx="411276" cy="403725"/>
              </a:xfrm>
            </p:grpSpPr>
            <p:sp>
              <p:nvSpPr>
                <p:cNvPr id="2276" name="Google Shape;2276;p1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7" name="Google Shape;2277;p1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78" name="Google Shape;2278;p16"/>
              <p:cNvGrpSpPr/>
              <p:nvPr/>
            </p:nvGrpSpPr>
            <p:grpSpPr>
              <a:xfrm>
                <a:off x="4444301" y="6116630"/>
                <a:ext cx="191552" cy="174250"/>
                <a:chOff x="4444301" y="6116630"/>
                <a:chExt cx="191552" cy="174250"/>
              </a:xfrm>
            </p:grpSpPr>
            <p:sp>
              <p:nvSpPr>
                <p:cNvPr id="2279" name="Google Shape;2279;p1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0" name="Google Shape;2280;p1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81" name="Google Shape;2281;p16"/>
              <p:cNvGrpSpPr/>
              <p:nvPr/>
            </p:nvGrpSpPr>
            <p:grpSpPr>
              <a:xfrm>
                <a:off x="4462311" y="5636933"/>
                <a:ext cx="572525" cy="575651"/>
                <a:chOff x="4462311" y="5636933"/>
                <a:chExt cx="572525" cy="575651"/>
              </a:xfrm>
            </p:grpSpPr>
            <p:sp>
              <p:nvSpPr>
                <p:cNvPr id="2282" name="Google Shape;2282;p1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3" name="Google Shape;2283;p1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84" name="Google Shape;2284;p16"/>
              <p:cNvGrpSpPr/>
              <p:nvPr/>
            </p:nvGrpSpPr>
            <p:grpSpPr>
              <a:xfrm>
                <a:off x="4751814" y="5483009"/>
                <a:ext cx="402028" cy="354862"/>
                <a:chOff x="4751814" y="5483009"/>
                <a:chExt cx="402028" cy="354862"/>
              </a:xfrm>
            </p:grpSpPr>
            <p:sp>
              <p:nvSpPr>
                <p:cNvPr id="2285" name="Google Shape;2285;p1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6" name="Google Shape;2286;p1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87" name="Google Shape;2287;p16"/>
              <p:cNvGrpSpPr/>
              <p:nvPr/>
            </p:nvGrpSpPr>
            <p:grpSpPr>
              <a:xfrm>
                <a:off x="4865542" y="5303307"/>
                <a:ext cx="416205" cy="387402"/>
                <a:chOff x="4865542" y="5303307"/>
                <a:chExt cx="416205" cy="387402"/>
              </a:xfrm>
            </p:grpSpPr>
            <p:sp>
              <p:nvSpPr>
                <p:cNvPr id="2288" name="Google Shape;2288;p1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9" name="Google Shape;2289;p1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90" name="Google Shape;2290;p16"/>
              <p:cNvGrpSpPr/>
              <p:nvPr/>
            </p:nvGrpSpPr>
            <p:grpSpPr>
              <a:xfrm>
                <a:off x="4804248" y="5401592"/>
                <a:ext cx="421233" cy="357222"/>
                <a:chOff x="4804248" y="5401592"/>
                <a:chExt cx="421233" cy="357222"/>
              </a:xfrm>
            </p:grpSpPr>
            <p:sp>
              <p:nvSpPr>
                <p:cNvPr id="2291" name="Google Shape;2291;p1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2" name="Google Shape;2292;p1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93" name="Google Shape;2293;p16"/>
              <p:cNvGrpSpPr/>
              <p:nvPr/>
            </p:nvGrpSpPr>
            <p:grpSpPr>
              <a:xfrm>
                <a:off x="4680264" y="5562151"/>
                <a:ext cx="421201" cy="357254"/>
                <a:chOff x="4680264" y="5562151"/>
                <a:chExt cx="421201" cy="357254"/>
              </a:xfrm>
            </p:grpSpPr>
            <p:sp>
              <p:nvSpPr>
                <p:cNvPr id="2294" name="Google Shape;2294;p1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5" name="Google Shape;2295;p1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96" name="Google Shape;2296;p1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97" name="Google Shape;2297;p16"/>
              <p:cNvGrpSpPr/>
              <p:nvPr/>
            </p:nvGrpSpPr>
            <p:grpSpPr>
              <a:xfrm>
                <a:off x="4661227" y="5807423"/>
                <a:ext cx="195857" cy="208030"/>
                <a:chOff x="4661227" y="5807423"/>
                <a:chExt cx="195857" cy="208030"/>
              </a:xfrm>
            </p:grpSpPr>
            <p:sp>
              <p:nvSpPr>
                <p:cNvPr id="2298" name="Google Shape;2298;p1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9" name="Google Shape;2299;p1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00" name="Google Shape;2300;p1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01" name="Google Shape;2301;p16"/>
            <p:cNvGrpSpPr/>
            <p:nvPr/>
          </p:nvGrpSpPr>
          <p:grpSpPr>
            <a:xfrm>
              <a:off x="15662019" y="7573647"/>
              <a:ext cx="1385387" cy="1633742"/>
              <a:chOff x="4444301" y="5303307"/>
              <a:chExt cx="837446" cy="987573"/>
            </a:xfrm>
          </p:grpSpPr>
          <p:grpSp>
            <p:nvGrpSpPr>
              <p:cNvPr id="2302" name="Google Shape;2302;p16"/>
              <p:cNvGrpSpPr/>
              <p:nvPr/>
            </p:nvGrpSpPr>
            <p:grpSpPr>
              <a:xfrm>
                <a:off x="4447958" y="5864581"/>
                <a:ext cx="411276" cy="403725"/>
                <a:chOff x="4447958" y="5864581"/>
                <a:chExt cx="411276" cy="403725"/>
              </a:xfrm>
            </p:grpSpPr>
            <p:sp>
              <p:nvSpPr>
                <p:cNvPr id="2303" name="Google Shape;2303;p1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04" name="Google Shape;2304;p1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05" name="Google Shape;2305;p16"/>
              <p:cNvGrpSpPr/>
              <p:nvPr/>
            </p:nvGrpSpPr>
            <p:grpSpPr>
              <a:xfrm>
                <a:off x="4444301" y="6116630"/>
                <a:ext cx="191552" cy="174250"/>
                <a:chOff x="4444301" y="6116630"/>
                <a:chExt cx="191552" cy="174250"/>
              </a:xfrm>
            </p:grpSpPr>
            <p:sp>
              <p:nvSpPr>
                <p:cNvPr id="2306" name="Google Shape;2306;p1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07" name="Google Shape;2307;p1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08" name="Google Shape;2308;p16"/>
              <p:cNvGrpSpPr/>
              <p:nvPr/>
            </p:nvGrpSpPr>
            <p:grpSpPr>
              <a:xfrm>
                <a:off x="4462311" y="5636933"/>
                <a:ext cx="572525" cy="575651"/>
                <a:chOff x="4462311" y="5636933"/>
                <a:chExt cx="572525" cy="575651"/>
              </a:xfrm>
            </p:grpSpPr>
            <p:sp>
              <p:nvSpPr>
                <p:cNvPr id="2309" name="Google Shape;2309;p1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0" name="Google Shape;2310;p1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1" name="Google Shape;2311;p16"/>
              <p:cNvGrpSpPr/>
              <p:nvPr/>
            </p:nvGrpSpPr>
            <p:grpSpPr>
              <a:xfrm>
                <a:off x="4751814" y="5483009"/>
                <a:ext cx="402028" cy="354862"/>
                <a:chOff x="4751814" y="5483009"/>
                <a:chExt cx="402028" cy="354862"/>
              </a:xfrm>
            </p:grpSpPr>
            <p:sp>
              <p:nvSpPr>
                <p:cNvPr id="2312" name="Google Shape;2312;p1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3" name="Google Shape;2313;p1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4" name="Google Shape;2314;p16"/>
              <p:cNvGrpSpPr/>
              <p:nvPr/>
            </p:nvGrpSpPr>
            <p:grpSpPr>
              <a:xfrm>
                <a:off x="4865542" y="5303307"/>
                <a:ext cx="416205" cy="387402"/>
                <a:chOff x="4865542" y="5303307"/>
                <a:chExt cx="416205" cy="387402"/>
              </a:xfrm>
            </p:grpSpPr>
            <p:sp>
              <p:nvSpPr>
                <p:cNvPr id="2315" name="Google Shape;2315;p1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6" name="Google Shape;2316;p1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7" name="Google Shape;2317;p16"/>
              <p:cNvGrpSpPr/>
              <p:nvPr/>
            </p:nvGrpSpPr>
            <p:grpSpPr>
              <a:xfrm>
                <a:off x="4804248" y="5401592"/>
                <a:ext cx="421233" cy="357222"/>
                <a:chOff x="4804248" y="5401592"/>
                <a:chExt cx="421233" cy="357222"/>
              </a:xfrm>
            </p:grpSpPr>
            <p:sp>
              <p:nvSpPr>
                <p:cNvPr id="2318" name="Google Shape;2318;p1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9" name="Google Shape;2319;p1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20" name="Google Shape;2320;p16"/>
              <p:cNvGrpSpPr/>
              <p:nvPr/>
            </p:nvGrpSpPr>
            <p:grpSpPr>
              <a:xfrm>
                <a:off x="4680264" y="5562151"/>
                <a:ext cx="421201" cy="357254"/>
                <a:chOff x="4680264" y="5562151"/>
                <a:chExt cx="421201" cy="357254"/>
              </a:xfrm>
            </p:grpSpPr>
            <p:sp>
              <p:nvSpPr>
                <p:cNvPr id="2321" name="Google Shape;2321;p1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22" name="Google Shape;2322;p1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23" name="Google Shape;2323;p1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324" name="Google Shape;2324;p16"/>
              <p:cNvGrpSpPr/>
              <p:nvPr/>
            </p:nvGrpSpPr>
            <p:grpSpPr>
              <a:xfrm>
                <a:off x="4661227" y="5807423"/>
                <a:ext cx="195857" cy="208030"/>
                <a:chOff x="4661227" y="5807423"/>
                <a:chExt cx="195857" cy="208030"/>
              </a:xfrm>
            </p:grpSpPr>
            <p:sp>
              <p:nvSpPr>
                <p:cNvPr id="2325" name="Google Shape;2325;p1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26" name="Google Shape;2326;p1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27" name="Google Shape;2327;p1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55398003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016 Choice Board">
  <p:cSld name="016 Choice Board">
    <p:spTree>
      <p:nvGrpSpPr>
        <p:cNvPr id="1" name="Shape 2328"/>
        <p:cNvGrpSpPr/>
        <p:nvPr/>
      </p:nvGrpSpPr>
      <p:grpSpPr>
        <a:xfrm>
          <a:off x="0" y="0"/>
          <a:ext cx="0" cy="0"/>
          <a:chOff x="0" y="0"/>
          <a:chExt cx="0" cy="0"/>
        </a:xfrm>
      </p:grpSpPr>
      <p:sp>
        <p:nvSpPr>
          <p:cNvPr id="2329" name="Google Shape;2329;p17"/>
          <p:cNvSpPr/>
          <p:nvPr/>
        </p:nvSpPr>
        <p:spPr>
          <a:xfrm>
            <a:off x="868759"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0" name="Google Shape;2330;p17"/>
          <p:cNvSpPr/>
          <p:nvPr/>
        </p:nvSpPr>
        <p:spPr>
          <a:xfrm>
            <a:off x="3538927"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1" name="Google Shape;2331;p17"/>
          <p:cNvSpPr/>
          <p:nvPr/>
        </p:nvSpPr>
        <p:spPr>
          <a:xfrm>
            <a:off x="6209095"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2" name="Google Shape;2332;p17"/>
          <p:cNvSpPr/>
          <p:nvPr/>
        </p:nvSpPr>
        <p:spPr>
          <a:xfrm>
            <a:off x="8879263" y="3038033"/>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3" name="Google Shape;2333;p17"/>
          <p:cNvSpPr/>
          <p:nvPr/>
        </p:nvSpPr>
        <p:spPr>
          <a:xfrm>
            <a:off x="868759"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4" name="Google Shape;2334;p17"/>
          <p:cNvSpPr/>
          <p:nvPr/>
        </p:nvSpPr>
        <p:spPr>
          <a:xfrm>
            <a:off x="3538927"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5" name="Google Shape;2335;p17"/>
          <p:cNvSpPr/>
          <p:nvPr/>
        </p:nvSpPr>
        <p:spPr>
          <a:xfrm>
            <a:off x="6209095"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6" name="Google Shape;2336;p17"/>
          <p:cNvSpPr/>
          <p:nvPr/>
        </p:nvSpPr>
        <p:spPr>
          <a:xfrm>
            <a:off x="8879263" y="4149925"/>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7" name="Google Shape;2337;p17"/>
          <p:cNvSpPr/>
          <p:nvPr/>
        </p:nvSpPr>
        <p:spPr>
          <a:xfrm>
            <a:off x="868759"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8" name="Google Shape;2338;p17"/>
          <p:cNvSpPr/>
          <p:nvPr/>
        </p:nvSpPr>
        <p:spPr>
          <a:xfrm>
            <a:off x="3538927"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9" name="Google Shape;2339;p17"/>
          <p:cNvSpPr/>
          <p:nvPr/>
        </p:nvSpPr>
        <p:spPr>
          <a:xfrm>
            <a:off x="6209095"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0" name="Google Shape;2340;p17"/>
          <p:cNvSpPr/>
          <p:nvPr/>
        </p:nvSpPr>
        <p:spPr>
          <a:xfrm>
            <a:off x="8879263" y="5261817"/>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1" name="Google Shape;2341;p17"/>
          <p:cNvSpPr/>
          <p:nvPr/>
        </p:nvSpPr>
        <p:spPr>
          <a:xfrm>
            <a:off x="868759"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2" name="Google Shape;2342;p17"/>
          <p:cNvSpPr/>
          <p:nvPr/>
        </p:nvSpPr>
        <p:spPr>
          <a:xfrm>
            <a:off x="3538927"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3" name="Google Shape;2343;p17"/>
          <p:cNvSpPr/>
          <p:nvPr/>
        </p:nvSpPr>
        <p:spPr>
          <a:xfrm>
            <a:off x="6209095"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4" name="Google Shape;2344;p17"/>
          <p:cNvSpPr/>
          <p:nvPr/>
        </p:nvSpPr>
        <p:spPr>
          <a:xfrm>
            <a:off x="8879263" y="1926141"/>
            <a:ext cx="2443979" cy="972876"/>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5" name="Google Shape;2345;p17"/>
          <p:cNvSpPr/>
          <p:nvPr/>
        </p:nvSpPr>
        <p:spPr>
          <a:xfrm>
            <a:off x="943807" y="1976950"/>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46" name="Google Shape;2346;p17" descr="Eye outline"/>
          <p:cNvGrpSpPr/>
          <p:nvPr/>
        </p:nvGrpSpPr>
        <p:grpSpPr>
          <a:xfrm>
            <a:off x="3626425" y="1978337"/>
            <a:ext cx="270927" cy="152832"/>
            <a:chOff x="2017451" y="997371"/>
            <a:chExt cx="742944" cy="419100"/>
          </a:xfrm>
        </p:grpSpPr>
        <p:sp>
          <p:nvSpPr>
            <p:cNvPr id="2347" name="Google Shape;2347;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8" name="Google Shape;2348;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49" name="Google Shape;2349;p17" descr="Ear outline"/>
          <p:cNvGrpSpPr/>
          <p:nvPr/>
        </p:nvGrpSpPr>
        <p:grpSpPr>
          <a:xfrm>
            <a:off x="6257091" y="1979346"/>
            <a:ext cx="173020" cy="232803"/>
            <a:chOff x="5019702" y="2885850"/>
            <a:chExt cx="474460" cy="638400"/>
          </a:xfrm>
        </p:grpSpPr>
        <p:sp>
          <p:nvSpPr>
            <p:cNvPr id="2350" name="Google Shape;2350;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1" name="Google Shape;2351;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52" name="Google Shape;2352;p17"/>
          <p:cNvSpPr/>
          <p:nvPr/>
        </p:nvSpPr>
        <p:spPr>
          <a:xfrm>
            <a:off x="8972468" y="1999594"/>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53" name="Google Shape;2353;p17" descr="Ear outline"/>
          <p:cNvGrpSpPr/>
          <p:nvPr/>
        </p:nvGrpSpPr>
        <p:grpSpPr>
          <a:xfrm>
            <a:off x="974559" y="3099000"/>
            <a:ext cx="173020" cy="232803"/>
            <a:chOff x="5019702" y="2885850"/>
            <a:chExt cx="474460" cy="638400"/>
          </a:xfrm>
        </p:grpSpPr>
        <p:sp>
          <p:nvSpPr>
            <p:cNvPr id="2354" name="Google Shape;2354;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5" name="Google Shape;2355;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56" name="Google Shape;2356;p17" descr="Ear outline"/>
          <p:cNvGrpSpPr/>
          <p:nvPr/>
        </p:nvGrpSpPr>
        <p:grpSpPr>
          <a:xfrm>
            <a:off x="8972435" y="4263720"/>
            <a:ext cx="173020" cy="232803"/>
            <a:chOff x="5019702" y="2885850"/>
            <a:chExt cx="474460" cy="638400"/>
          </a:xfrm>
        </p:grpSpPr>
        <p:sp>
          <p:nvSpPr>
            <p:cNvPr id="2357" name="Google Shape;2357;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8" name="Google Shape;2358;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59" name="Google Shape;2359;p17" descr="Ear outline"/>
          <p:cNvGrpSpPr/>
          <p:nvPr/>
        </p:nvGrpSpPr>
        <p:grpSpPr>
          <a:xfrm>
            <a:off x="3626404" y="5389027"/>
            <a:ext cx="173020" cy="232803"/>
            <a:chOff x="5019702" y="2885850"/>
            <a:chExt cx="474460" cy="638400"/>
          </a:xfrm>
        </p:grpSpPr>
        <p:sp>
          <p:nvSpPr>
            <p:cNvPr id="2360" name="Google Shape;2360;p17"/>
            <p:cNvSpPr/>
            <p:nvPr/>
          </p:nvSpPr>
          <p:spPr>
            <a:xfrm>
              <a:off x="5019702" y="2885850"/>
              <a:ext cx="474460" cy="638400"/>
            </a:xfrm>
            <a:custGeom>
              <a:avLst/>
              <a:gdLst/>
              <a:ahLst/>
              <a:cxnLst/>
              <a:rect l="l" t="t" r="r" b="b"/>
              <a:pathLst>
                <a:path w="474460" h="638400" extrusionOk="0">
                  <a:moveTo>
                    <a:pt x="49" y="208594"/>
                  </a:moveTo>
                  <a:cubicBezTo>
                    <a:pt x="-480" y="213828"/>
                    <a:pt x="3334" y="218499"/>
                    <a:pt x="8568" y="219028"/>
                  </a:cubicBezTo>
                  <a:cubicBezTo>
                    <a:pt x="13628" y="219539"/>
                    <a:pt x="18197" y="215986"/>
                    <a:pt x="18947" y="210956"/>
                  </a:cubicBezTo>
                  <a:cubicBezTo>
                    <a:pt x="33927" y="90895"/>
                    <a:pt x="143400" y="5711"/>
                    <a:pt x="263461" y="20692"/>
                  </a:cubicBezTo>
                  <a:cubicBezTo>
                    <a:pt x="373216" y="34386"/>
                    <a:pt x="455546" y="127745"/>
                    <a:pt x="455411" y="238350"/>
                  </a:cubicBezTo>
                  <a:cubicBezTo>
                    <a:pt x="455411" y="309445"/>
                    <a:pt x="404928" y="365728"/>
                    <a:pt x="343901" y="426735"/>
                  </a:cubicBezTo>
                  <a:lnTo>
                    <a:pt x="341111" y="429526"/>
                  </a:lnTo>
                  <a:lnTo>
                    <a:pt x="341111" y="500487"/>
                  </a:lnTo>
                  <a:cubicBezTo>
                    <a:pt x="341037" y="566103"/>
                    <a:pt x="287864" y="619277"/>
                    <a:pt x="222248" y="619350"/>
                  </a:cubicBezTo>
                  <a:lnTo>
                    <a:pt x="215085" y="619350"/>
                  </a:lnTo>
                  <a:cubicBezTo>
                    <a:pt x="192684" y="619389"/>
                    <a:pt x="170510" y="614851"/>
                    <a:pt x="149925" y="606015"/>
                  </a:cubicBezTo>
                  <a:lnTo>
                    <a:pt x="116263" y="591585"/>
                  </a:lnTo>
                  <a:cubicBezTo>
                    <a:pt x="111459" y="589443"/>
                    <a:pt x="105827" y="591602"/>
                    <a:pt x="103686" y="596407"/>
                  </a:cubicBezTo>
                  <a:cubicBezTo>
                    <a:pt x="101544" y="601211"/>
                    <a:pt x="103704" y="606843"/>
                    <a:pt x="108508" y="608985"/>
                  </a:cubicBezTo>
                  <a:cubicBezTo>
                    <a:pt x="108591" y="609021"/>
                    <a:pt x="108674" y="609057"/>
                    <a:pt x="108758" y="609091"/>
                  </a:cubicBezTo>
                  <a:lnTo>
                    <a:pt x="142419" y="623522"/>
                  </a:lnTo>
                  <a:cubicBezTo>
                    <a:pt x="165375" y="633376"/>
                    <a:pt x="190103" y="638440"/>
                    <a:pt x="215085" y="638400"/>
                  </a:cubicBezTo>
                  <a:lnTo>
                    <a:pt x="222248" y="638400"/>
                  </a:lnTo>
                  <a:cubicBezTo>
                    <a:pt x="298369" y="638289"/>
                    <a:pt x="360050" y="576608"/>
                    <a:pt x="360161" y="500487"/>
                  </a:cubicBezTo>
                  <a:lnTo>
                    <a:pt x="360161" y="437422"/>
                  </a:lnTo>
                  <a:cubicBezTo>
                    <a:pt x="422968" y="374424"/>
                    <a:pt x="474461" y="315617"/>
                    <a:pt x="474461" y="238350"/>
                  </a:cubicBezTo>
                  <a:cubicBezTo>
                    <a:pt x="474585" y="106837"/>
                    <a:pt x="368074" y="124"/>
                    <a:pt x="236561" y="0"/>
                  </a:cubicBezTo>
                  <a:cubicBezTo>
                    <a:pt x="116382" y="-114"/>
                    <a:pt x="14953" y="89342"/>
                    <a:pt x="49" y="20859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1" name="Google Shape;2361;p17"/>
            <p:cNvSpPr/>
            <p:nvPr/>
          </p:nvSpPr>
          <p:spPr>
            <a:xfrm>
              <a:off x="5106359" y="2976140"/>
              <a:ext cx="297586" cy="431431"/>
            </a:xfrm>
            <a:custGeom>
              <a:avLst/>
              <a:gdLst/>
              <a:ahLst/>
              <a:cxnLst/>
              <a:rect l="l" t="t" r="r" b="b"/>
              <a:pathLst>
                <a:path w="297586" h="431431" extrusionOk="0">
                  <a:moveTo>
                    <a:pt x="205171" y="31645"/>
                  </a:moveTo>
                  <a:cubicBezTo>
                    <a:pt x="245640" y="50756"/>
                    <a:pt x="273406" y="89371"/>
                    <a:pt x="278637" y="133820"/>
                  </a:cubicBezTo>
                  <a:cubicBezTo>
                    <a:pt x="279400" y="139024"/>
                    <a:pt x="284239" y="142626"/>
                    <a:pt x="289443" y="141862"/>
                  </a:cubicBezTo>
                  <a:cubicBezTo>
                    <a:pt x="294459" y="141126"/>
                    <a:pt x="298020" y="136591"/>
                    <a:pt x="297544" y="131543"/>
                  </a:cubicBezTo>
                  <a:cubicBezTo>
                    <a:pt x="287732" y="49676"/>
                    <a:pt x="213412" y="-8736"/>
                    <a:pt x="131544" y="1076"/>
                  </a:cubicBezTo>
                  <a:cubicBezTo>
                    <a:pt x="49677" y="10887"/>
                    <a:pt x="-8736" y="85208"/>
                    <a:pt x="1076" y="167075"/>
                  </a:cubicBezTo>
                  <a:cubicBezTo>
                    <a:pt x="4629" y="196720"/>
                    <a:pt x="16989" y="224619"/>
                    <a:pt x="36559" y="247167"/>
                  </a:cubicBezTo>
                  <a:cubicBezTo>
                    <a:pt x="40007" y="251142"/>
                    <a:pt x="46024" y="251568"/>
                    <a:pt x="49999" y="248120"/>
                  </a:cubicBezTo>
                  <a:cubicBezTo>
                    <a:pt x="53974" y="244672"/>
                    <a:pt x="54399" y="238655"/>
                    <a:pt x="50951" y="234680"/>
                  </a:cubicBezTo>
                  <a:cubicBezTo>
                    <a:pt x="38168" y="219947"/>
                    <a:pt x="28861" y="202527"/>
                    <a:pt x="23719" y="183712"/>
                  </a:cubicBezTo>
                  <a:cubicBezTo>
                    <a:pt x="46012" y="127048"/>
                    <a:pt x="110017" y="99185"/>
                    <a:pt x="166680" y="121477"/>
                  </a:cubicBezTo>
                  <a:cubicBezTo>
                    <a:pt x="218094" y="141704"/>
                    <a:pt x="246598" y="196862"/>
                    <a:pt x="233355" y="250501"/>
                  </a:cubicBezTo>
                  <a:cubicBezTo>
                    <a:pt x="224783" y="284953"/>
                    <a:pt x="192693" y="306575"/>
                    <a:pt x="154821" y="329320"/>
                  </a:cubicBezTo>
                  <a:lnTo>
                    <a:pt x="151440" y="331349"/>
                  </a:lnTo>
                  <a:lnTo>
                    <a:pt x="141972" y="369249"/>
                  </a:lnTo>
                  <a:cubicBezTo>
                    <a:pt x="133469" y="399865"/>
                    <a:pt x="102353" y="418344"/>
                    <a:pt x="71402" y="411159"/>
                  </a:cubicBezTo>
                  <a:cubicBezTo>
                    <a:pt x="57803" y="409563"/>
                    <a:pt x="45746" y="401668"/>
                    <a:pt x="38845" y="389842"/>
                  </a:cubicBezTo>
                  <a:cubicBezTo>
                    <a:pt x="32465" y="376956"/>
                    <a:pt x="31883" y="361961"/>
                    <a:pt x="37245" y="348618"/>
                  </a:cubicBezTo>
                  <a:cubicBezTo>
                    <a:pt x="39339" y="343793"/>
                    <a:pt x="37126" y="338182"/>
                    <a:pt x="32300" y="336088"/>
                  </a:cubicBezTo>
                  <a:cubicBezTo>
                    <a:pt x="27475" y="333993"/>
                    <a:pt x="21865" y="336207"/>
                    <a:pt x="19770" y="341032"/>
                  </a:cubicBezTo>
                  <a:cubicBezTo>
                    <a:pt x="19740" y="341104"/>
                    <a:pt x="19709" y="341174"/>
                    <a:pt x="19681" y="341246"/>
                  </a:cubicBezTo>
                  <a:cubicBezTo>
                    <a:pt x="12106" y="359904"/>
                    <a:pt x="12986" y="380930"/>
                    <a:pt x="22091" y="398891"/>
                  </a:cubicBezTo>
                  <a:cubicBezTo>
                    <a:pt x="31641" y="415856"/>
                    <a:pt x="48616" y="427340"/>
                    <a:pt x="67915" y="429895"/>
                  </a:cubicBezTo>
                  <a:cubicBezTo>
                    <a:pt x="73286" y="430897"/>
                    <a:pt x="78739" y="431404"/>
                    <a:pt x="84203" y="431409"/>
                  </a:cubicBezTo>
                  <a:cubicBezTo>
                    <a:pt x="119897" y="432256"/>
                    <a:pt x="151480" y="408426"/>
                    <a:pt x="160460" y="373869"/>
                  </a:cubicBezTo>
                  <a:lnTo>
                    <a:pt x="168014" y="343617"/>
                  </a:lnTo>
                  <a:cubicBezTo>
                    <a:pt x="208104" y="319376"/>
                    <a:pt x="241747" y="295526"/>
                    <a:pt x="251834" y="255121"/>
                  </a:cubicBezTo>
                  <a:cubicBezTo>
                    <a:pt x="263310" y="209074"/>
                    <a:pt x="248770" y="160433"/>
                    <a:pt x="213905" y="128238"/>
                  </a:cubicBezTo>
                  <a:cubicBezTo>
                    <a:pt x="209079" y="123652"/>
                    <a:pt x="203826" y="119538"/>
                    <a:pt x="198217" y="115951"/>
                  </a:cubicBezTo>
                  <a:cubicBezTo>
                    <a:pt x="138863" y="76776"/>
                    <a:pt x="59034" y="92686"/>
                    <a:pt x="19233" y="151622"/>
                  </a:cubicBezTo>
                  <a:cubicBezTo>
                    <a:pt x="19202" y="151664"/>
                    <a:pt x="19143" y="151673"/>
                    <a:pt x="19100" y="151642"/>
                  </a:cubicBezTo>
                  <a:cubicBezTo>
                    <a:pt x="19078" y="151626"/>
                    <a:pt x="19064" y="151601"/>
                    <a:pt x="19062" y="151574"/>
                  </a:cubicBezTo>
                  <a:cubicBezTo>
                    <a:pt x="17868" y="79610"/>
                    <a:pt x="75239" y="20304"/>
                    <a:pt x="147203" y="19110"/>
                  </a:cubicBezTo>
                  <a:cubicBezTo>
                    <a:pt x="167233" y="18778"/>
                    <a:pt x="187068" y="23067"/>
                    <a:pt x="205171" y="31645"/>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62" name="Google Shape;2362;p17" descr="Eye outline"/>
          <p:cNvGrpSpPr/>
          <p:nvPr/>
        </p:nvGrpSpPr>
        <p:grpSpPr>
          <a:xfrm>
            <a:off x="8975675" y="3099007"/>
            <a:ext cx="270927" cy="152832"/>
            <a:chOff x="2017451" y="997371"/>
            <a:chExt cx="742944" cy="419100"/>
          </a:xfrm>
        </p:grpSpPr>
        <p:sp>
          <p:nvSpPr>
            <p:cNvPr id="2363" name="Google Shape;2363;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4" name="Google Shape;2364;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65" name="Google Shape;2365;p17" descr="Eye outline"/>
          <p:cNvGrpSpPr/>
          <p:nvPr/>
        </p:nvGrpSpPr>
        <p:grpSpPr>
          <a:xfrm>
            <a:off x="925624" y="4252011"/>
            <a:ext cx="270927" cy="152832"/>
            <a:chOff x="2017451" y="997371"/>
            <a:chExt cx="742944" cy="419100"/>
          </a:xfrm>
        </p:grpSpPr>
        <p:sp>
          <p:nvSpPr>
            <p:cNvPr id="2366" name="Google Shape;2366;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7" name="Google Shape;2367;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68" name="Google Shape;2368;p17" descr="Eye outline"/>
          <p:cNvGrpSpPr/>
          <p:nvPr/>
        </p:nvGrpSpPr>
        <p:grpSpPr>
          <a:xfrm>
            <a:off x="6257112" y="5370620"/>
            <a:ext cx="270927" cy="152832"/>
            <a:chOff x="2017451" y="997371"/>
            <a:chExt cx="742944" cy="419100"/>
          </a:xfrm>
        </p:grpSpPr>
        <p:sp>
          <p:nvSpPr>
            <p:cNvPr id="2369" name="Google Shape;2369;p17"/>
            <p:cNvSpPr/>
            <p:nvPr/>
          </p:nvSpPr>
          <p:spPr>
            <a:xfrm>
              <a:off x="2017451" y="997371"/>
              <a:ext cx="742944" cy="419100"/>
            </a:xfrm>
            <a:custGeom>
              <a:avLst/>
              <a:gdLst/>
              <a:ahLst/>
              <a:cxnLst/>
              <a:rect l="l" t="t" r="r" b="b"/>
              <a:pathLst>
                <a:path w="742944" h="419100" extrusionOk="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0" name="Google Shape;2370;p17"/>
            <p:cNvSpPr/>
            <p:nvPr/>
          </p:nvSpPr>
          <p:spPr>
            <a:xfrm>
              <a:off x="2303199" y="1121196"/>
              <a:ext cx="171450" cy="171450"/>
            </a:xfrm>
            <a:custGeom>
              <a:avLst/>
              <a:gdLst/>
              <a:ahLst/>
              <a:cxnLst/>
              <a:rect l="l" t="t" r="r" b="b"/>
              <a:pathLst>
                <a:path w="171450" h="171450" extrusionOk="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71" name="Google Shape;2371;p17"/>
          <p:cNvSpPr/>
          <p:nvPr/>
        </p:nvSpPr>
        <p:spPr>
          <a:xfrm>
            <a:off x="3623218" y="3076557"/>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2" name="Google Shape;2372;p17"/>
          <p:cNvSpPr/>
          <p:nvPr/>
        </p:nvSpPr>
        <p:spPr>
          <a:xfrm>
            <a:off x="6257123" y="4241278"/>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3" name="Google Shape;2373;p17"/>
          <p:cNvSpPr/>
          <p:nvPr/>
        </p:nvSpPr>
        <p:spPr>
          <a:xfrm>
            <a:off x="922417" y="5366584"/>
            <a:ext cx="276819" cy="277170"/>
          </a:xfrm>
          <a:custGeom>
            <a:avLst/>
            <a:gdLst/>
            <a:ahLst/>
            <a:cxnLst/>
            <a:rect l="l" t="t" r="r" b="b"/>
            <a:pathLst>
              <a:path w="761887" h="762853" extrusionOk="0">
                <a:moveTo>
                  <a:pt x="750770" y="78406"/>
                </a:moveTo>
                <a:lnTo>
                  <a:pt x="683781" y="11179"/>
                </a:lnTo>
                <a:cubicBezTo>
                  <a:pt x="668913" y="-3711"/>
                  <a:pt x="644789" y="-3729"/>
                  <a:pt x="629900" y="11139"/>
                </a:cubicBezTo>
                <a:cubicBezTo>
                  <a:pt x="629886" y="11153"/>
                  <a:pt x="629873" y="11166"/>
                  <a:pt x="629860" y="11179"/>
                </a:cubicBezTo>
                <a:lnTo>
                  <a:pt x="57407" y="583632"/>
                </a:lnTo>
                <a:lnTo>
                  <a:pt x="0" y="762854"/>
                </a:lnTo>
                <a:lnTo>
                  <a:pt x="178632" y="704809"/>
                </a:lnTo>
                <a:lnTo>
                  <a:pt x="178632" y="704809"/>
                </a:lnTo>
                <a:lnTo>
                  <a:pt x="750741" y="132232"/>
                </a:lnTo>
                <a:cubicBezTo>
                  <a:pt x="765591" y="117368"/>
                  <a:pt x="765604" y="93287"/>
                  <a:pt x="750770" y="78406"/>
                </a:cubicBezTo>
                <a:close/>
                <a:moveTo>
                  <a:pt x="562547" y="105381"/>
                </a:moveTo>
                <a:lnTo>
                  <a:pt x="656625" y="199469"/>
                </a:lnTo>
                <a:lnTo>
                  <a:pt x="636289" y="219824"/>
                </a:lnTo>
                <a:lnTo>
                  <a:pt x="542192" y="125727"/>
                </a:lnTo>
                <a:close/>
                <a:moveTo>
                  <a:pt x="167811" y="688302"/>
                </a:moveTo>
                <a:lnTo>
                  <a:pt x="61846" y="722725"/>
                </a:lnTo>
                <a:lnTo>
                  <a:pt x="39891" y="700760"/>
                </a:lnTo>
                <a:lnTo>
                  <a:pt x="73952" y="594385"/>
                </a:lnTo>
                <a:cubicBezTo>
                  <a:pt x="93240" y="579221"/>
                  <a:pt x="127063" y="585889"/>
                  <a:pt x="151705" y="610521"/>
                </a:cubicBezTo>
                <a:cubicBezTo>
                  <a:pt x="176346" y="635152"/>
                  <a:pt x="183013" y="669023"/>
                  <a:pt x="167811" y="688302"/>
                </a:cubicBezTo>
                <a:close/>
                <a:moveTo>
                  <a:pt x="165164" y="597052"/>
                </a:moveTo>
                <a:cubicBezTo>
                  <a:pt x="148136" y="579301"/>
                  <a:pt x="124961" y="568736"/>
                  <a:pt x="100394" y="567525"/>
                </a:cubicBezTo>
                <a:lnTo>
                  <a:pt x="528723" y="139195"/>
                </a:lnTo>
                <a:lnTo>
                  <a:pt x="622821" y="233264"/>
                </a:lnTo>
                <a:lnTo>
                  <a:pt x="194739" y="661746"/>
                </a:lnTo>
                <a:cubicBezTo>
                  <a:pt x="193488" y="637200"/>
                  <a:pt x="182909" y="614058"/>
                  <a:pt x="165164" y="597052"/>
                </a:cubicBezTo>
                <a:close/>
                <a:moveTo>
                  <a:pt x="737264" y="118764"/>
                </a:moveTo>
                <a:lnTo>
                  <a:pt x="670093" y="185991"/>
                </a:lnTo>
                <a:lnTo>
                  <a:pt x="576015" y="91913"/>
                </a:lnTo>
                <a:lnTo>
                  <a:pt x="643319" y="24600"/>
                </a:lnTo>
                <a:cubicBezTo>
                  <a:pt x="650751" y="17153"/>
                  <a:pt x="662813" y="17142"/>
                  <a:pt x="670259" y="24575"/>
                </a:cubicBezTo>
                <a:cubicBezTo>
                  <a:pt x="670268" y="24584"/>
                  <a:pt x="670275" y="24591"/>
                  <a:pt x="670284" y="24600"/>
                </a:cubicBezTo>
                <a:lnTo>
                  <a:pt x="737283" y="91827"/>
                </a:lnTo>
                <a:cubicBezTo>
                  <a:pt x="744714" y="99272"/>
                  <a:pt x="744705" y="111331"/>
                  <a:pt x="737264" y="118764"/>
                </a:cubicBez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4" name="Google Shape;2374;p17"/>
          <p:cNvSpPr/>
          <p:nvPr/>
        </p:nvSpPr>
        <p:spPr>
          <a:xfrm>
            <a:off x="6258414" y="3090511"/>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5" name="Google Shape;2375;p17"/>
          <p:cNvSpPr/>
          <p:nvPr/>
        </p:nvSpPr>
        <p:spPr>
          <a:xfrm>
            <a:off x="3595652" y="4235448"/>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6" name="Google Shape;2376;p17"/>
          <p:cNvSpPr/>
          <p:nvPr/>
        </p:nvSpPr>
        <p:spPr>
          <a:xfrm>
            <a:off x="8941683" y="5369233"/>
            <a:ext cx="234125" cy="271882"/>
          </a:xfrm>
          <a:custGeom>
            <a:avLst/>
            <a:gdLst/>
            <a:ahLst/>
            <a:cxnLst/>
            <a:rect l="l" t="t" r="r" b="b"/>
            <a:pathLst>
              <a:path w="644379" h="748299" extrusionOk="0">
                <a:moveTo>
                  <a:pt x="574847" y="513985"/>
                </a:moveTo>
                <a:cubicBezTo>
                  <a:pt x="606280" y="451120"/>
                  <a:pt x="609137" y="380635"/>
                  <a:pt x="609137" y="318722"/>
                </a:cubicBezTo>
                <a:lnTo>
                  <a:pt x="609137" y="313960"/>
                </a:lnTo>
                <a:cubicBezTo>
                  <a:pt x="609137" y="271097"/>
                  <a:pt x="610090" y="226330"/>
                  <a:pt x="626282" y="210137"/>
                </a:cubicBezTo>
                <a:cubicBezTo>
                  <a:pt x="644380" y="190135"/>
                  <a:pt x="642475" y="160607"/>
                  <a:pt x="622472" y="142510"/>
                </a:cubicBezTo>
                <a:cubicBezTo>
                  <a:pt x="622472" y="142510"/>
                  <a:pt x="622472" y="142510"/>
                  <a:pt x="622472" y="142510"/>
                </a:cubicBezTo>
                <a:cubicBezTo>
                  <a:pt x="612947" y="133937"/>
                  <a:pt x="599612" y="129175"/>
                  <a:pt x="586277" y="130127"/>
                </a:cubicBezTo>
                <a:cubicBezTo>
                  <a:pt x="573895" y="131080"/>
                  <a:pt x="562465" y="136795"/>
                  <a:pt x="554845" y="145367"/>
                </a:cubicBezTo>
                <a:cubicBezTo>
                  <a:pt x="521507" y="180610"/>
                  <a:pt x="498647" y="242522"/>
                  <a:pt x="492932" y="306340"/>
                </a:cubicBezTo>
                <a:cubicBezTo>
                  <a:pt x="492932" y="306340"/>
                  <a:pt x="492932" y="306340"/>
                  <a:pt x="492932" y="306340"/>
                </a:cubicBezTo>
                <a:cubicBezTo>
                  <a:pt x="492932" y="306340"/>
                  <a:pt x="492932" y="306340"/>
                  <a:pt x="492932" y="306340"/>
                </a:cubicBezTo>
                <a:cubicBezTo>
                  <a:pt x="478645" y="292052"/>
                  <a:pt x="465310" y="276812"/>
                  <a:pt x="452927" y="259667"/>
                </a:cubicBezTo>
                <a:lnTo>
                  <a:pt x="445307" y="250142"/>
                </a:lnTo>
                <a:lnTo>
                  <a:pt x="372917" y="33925"/>
                </a:lnTo>
                <a:cubicBezTo>
                  <a:pt x="364345" y="8207"/>
                  <a:pt x="335770" y="-6080"/>
                  <a:pt x="310052" y="2492"/>
                </a:cubicBezTo>
                <a:cubicBezTo>
                  <a:pt x="295765" y="7255"/>
                  <a:pt x="284335" y="17732"/>
                  <a:pt x="279572" y="32020"/>
                </a:cubicBezTo>
                <a:cubicBezTo>
                  <a:pt x="275762" y="43450"/>
                  <a:pt x="274810" y="55832"/>
                  <a:pt x="279572" y="68215"/>
                </a:cubicBezTo>
                <a:lnTo>
                  <a:pt x="330055" y="219662"/>
                </a:lnTo>
                <a:cubicBezTo>
                  <a:pt x="330055" y="219662"/>
                  <a:pt x="330055" y="219662"/>
                  <a:pt x="330055" y="219662"/>
                </a:cubicBezTo>
                <a:cubicBezTo>
                  <a:pt x="330055" y="219662"/>
                  <a:pt x="330055" y="219662"/>
                  <a:pt x="330055" y="219662"/>
                </a:cubicBezTo>
                <a:lnTo>
                  <a:pt x="227185" y="59642"/>
                </a:lnTo>
                <a:cubicBezTo>
                  <a:pt x="221470" y="50117"/>
                  <a:pt x="211945" y="42497"/>
                  <a:pt x="201467" y="37735"/>
                </a:cubicBezTo>
                <a:cubicBezTo>
                  <a:pt x="175750" y="28210"/>
                  <a:pt x="147175" y="41545"/>
                  <a:pt x="137650" y="68215"/>
                </a:cubicBezTo>
                <a:cubicBezTo>
                  <a:pt x="136697" y="72025"/>
                  <a:pt x="135745" y="75835"/>
                  <a:pt x="134792" y="78692"/>
                </a:cubicBezTo>
                <a:cubicBezTo>
                  <a:pt x="133840" y="91075"/>
                  <a:pt x="136697" y="103457"/>
                  <a:pt x="143365" y="112982"/>
                </a:cubicBezTo>
                <a:lnTo>
                  <a:pt x="238615" y="261572"/>
                </a:lnTo>
                <a:cubicBezTo>
                  <a:pt x="238615" y="261572"/>
                  <a:pt x="238615" y="261572"/>
                  <a:pt x="238615" y="261572"/>
                </a:cubicBezTo>
                <a:cubicBezTo>
                  <a:pt x="238615" y="261572"/>
                  <a:pt x="238615" y="261572"/>
                  <a:pt x="238615" y="261572"/>
                </a:cubicBezTo>
                <a:lnTo>
                  <a:pt x="119552" y="153940"/>
                </a:lnTo>
                <a:cubicBezTo>
                  <a:pt x="99550" y="134890"/>
                  <a:pt x="68117" y="135842"/>
                  <a:pt x="49067" y="156797"/>
                </a:cubicBezTo>
                <a:cubicBezTo>
                  <a:pt x="30017" y="177752"/>
                  <a:pt x="30970" y="208232"/>
                  <a:pt x="51925" y="227282"/>
                </a:cubicBezTo>
                <a:cubicBezTo>
                  <a:pt x="51925" y="227282"/>
                  <a:pt x="52877" y="227282"/>
                  <a:pt x="52877" y="228235"/>
                </a:cubicBezTo>
                <a:lnTo>
                  <a:pt x="188132" y="353012"/>
                </a:lnTo>
                <a:cubicBezTo>
                  <a:pt x="188132" y="353012"/>
                  <a:pt x="188132" y="353012"/>
                  <a:pt x="188132" y="353012"/>
                </a:cubicBezTo>
                <a:lnTo>
                  <a:pt x="73832" y="295862"/>
                </a:lnTo>
                <a:cubicBezTo>
                  <a:pt x="63355" y="290147"/>
                  <a:pt x="50020" y="288242"/>
                  <a:pt x="38590" y="291100"/>
                </a:cubicBezTo>
                <a:cubicBezTo>
                  <a:pt x="11920" y="297767"/>
                  <a:pt x="-5225" y="324437"/>
                  <a:pt x="1442" y="351107"/>
                </a:cubicBezTo>
                <a:cubicBezTo>
                  <a:pt x="2395" y="354917"/>
                  <a:pt x="3347" y="357775"/>
                  <a:pt x="5252" y="361585"/>
                </a:cubicBezTo>
                <a:cubicBezTo>
                  <a:pt x="10967" y="372062"/>
                  <a:pt x="19540" y="380635"/>
                  <a:pt x="30017" y="385397"/>
                </a:cubicBezTo>
                <a:lnTo>
                  <a:pt x="169082" y="454930"/>
                </a:lnTo>
                <a:lnTo>
                  <a:pt x="174797" y="464455"/>
                </a:lnTo>
                <a:cubicBezTo>
                  <a:pt x="249092" y="573992"/>
                  <a:pt x="314815" y="628285"/>
                  <a:pt x="370060" y="628285"/>
                </a:cubicBezTo>
                <a:lnTo>
                  <a:pt x="446260" y="748300"/>
                </a:lnTo>
                <a:lnTo>
                  <a:pt x="462452" y="737822"/>
                </a:lnTo>
                <a:lnTo>
                  <a:pt x="383395" y="613045"/>
                </a:lnTo>
                <a:cubicBezTo>
                  <a:pt x="381490" y="610187"/>
                  <a:pt x="377680" y="608282"/>
                  <a:pt x="374822" y="608282"/>
                </a:cubicBezTo>
                <a:cubicBezTo>
                  <a:pt x="341485" y="611140"/>
                  <a:pt x="282430" y="586375"/>
                  <a:pt x="190990" y="453025"/>
                </a:cubicBezTo>
                <a:lnTo>
                  <a:pt x="183370" y="441595"/>
                </a:lnTo>
                <a:cubicBezTo>
                  <a:pt x="182417" y="439690"/>
                  <a:pt x="181465" y="438737"/>
                  <a:pt x="179560" y="437785"/>
                </a:cubicBezTo>
                <a:lnTo>
                  <a:pt x="37637" y="366347"/>
                </a:lnTo>
                <a:cubicBezTo>
                  <a:pt x="31922" y="363490"/>
                  <a:pt x="27160" y="358727"/>
                  <a:pt x="23350" y="353012"/>
                </a:cubicBezTo>
                <a:cubicBezTo>
                  <a:pt x="14777" y="337772"/>
                  <a:pt x="20492" y="318722"/>
                  <a:pt x="35732" y="311102"/>
                </a:cubicBezTo>
                <a:cubicBezTo>
                  <a:pt x="39542" y="309197"/>
                  <a:pt x="42400" y="308245"/>
                  <a:pt x="46210" y="307292"/>
                </a:cubicBezTo>
                <a:cubicBezTo>
                  <a:pt x="52877" y="306340"/>
                  <a:pt x="59545" y="307292"/>
                  <a:pt x="65260" y="311102"/>
                </a:cubicBezTo>
                <a:lnTo>
                  <a:pt x="240520" y="400637"/>
                </a:lnTo>
                <a:cubicBezTo>
                  <a:pt x="245282" y="402542"/>
                  <a:pt x="250997" y="400637"/>
                  <a:pt x="252902" y="396827"/>
                </a:cubicBezTo>
                <a:cubicBezTo>
                  <a:pt x="254807" y="393017"/>
                  <a:pt x="253855" y="388255"/>
                  <a:pt x="250997" y="385397"/>
                </a:cubicBezTo>
                <a:lnTo>
                  <a:pt x="64307" y="213947"/>
                </a:lnTo>
                <a:cubicBezTo>
                  <a:pt x="51925" y="202517"/>
                  <a:pt x="50972" y="182515"/>
                  <a:pt x="62402" y="170132"/>
                </a:cubicBezTo>
                <a:cubicBezTo>
                  <a:pt x="69070" y="162512"/>
                  <a:pt x="79547" y="158702"/>
                  <a:pt x="90025" y="160607"/>
                </a:cubicBezTo>
                <a:cubicBezTo>
                  <a:pt x="96692" y="161560"/>
                  <a:pt x="102407" y="164417"/>
                  <a:pt x="107170" y="169180"/>
                </a:cubicBezTo>
                <a:lnTo>
                  <a:pt x="279572" y="327295"/>
                </a:lnTo>
                <a:cubicBezTo>
                  <a:pt x="283382" y="331105"/>
                  <a:pt x="289097" y="330152"/>
                  <a:pt x="292907" y="326342"/>
                </a:cubicBezTo>
                <a:cubicBezTo>
                  <a:pt x="295765" y="323485"/>
                  <a:pt x="296717" y="318722"/>
                  <a:pt x="293860" y="314912"/>
                </a:cubicBezTo>
                <a:lnTo>
                  <a:pt x="157652" y="101552"/>
                </a:lnTo>
                <a:cubicBezTo>
                  <a:pt x="148127" y="87265"/>
                  <a:pt x="152890" y="68215"/>
                  <a:pt x="167177" y="58690"/>
                </a:cubicBezTo>
                <a:cubicBezTo>
                  <a:pt x="181465" y="49165"/>
                  <a:pt x="200515" y="53927"/>
                  <a:pt x="210040" y="68215"/>
                </a:cubicBezTo>
                <a:lnTo>
                  <a:pt x="355772" y="294910"/>
                </a:lnTo>
                <a:cubicBezTo>
                  <a:pt x="358630" y="299672"/>
                  <a:pt x="364345" y="300625"/>
                  <a:pt x="369107" y="297767"/>
                </a:cubicBezTo>
                <a:cubicBezTo>
                  <a:pt x="372917" y="295862"/>
                  <a:pt x="374822" y="291100"/>
                  <a:pt x="372917" y="286337"/>
                </a:cubicBezTo>
                <a:lnTo>
                  <a:pt x="297670" y="60595"/>
                </a:lnTo>
                <a:cubicBezTo>
                  <a:pt x="295765" y="54880"/>
                  <a:pt x="294812" y="47260"/>
                  <a:pt x="296717" y="41545"/>
                </a:cubicBezTo>
                <a:cubicBezTo>
                  <a:pt x="301480" y="25352"/>
                  <a:pt x="318625" y="15827"/>
                  <a:pt x="334817" y="20590"/>
                </a:cubicBezTo>
                <a:cubicBezTo>
                  <a:pt x="338627" y="21542"/>
                  <a:pt x="342437" y="23447"/>
                  <a:pt x="345295" y="25352"/>
                </a:cubicBezTo>
                <a:cubicBezTo>
                  <a:pt x="350057" y="29162"/>
                  <a:pt x="353867" y="34877"/>
                  <a:pt x="356725" y="41545"/>
                </a:cubicBezTo>
                <a:lnTo>
                  <a:pt x="428162" y="257762"/>
                </a:lnTo>
                <a:lnTo>
                  <a:pt x="430067" y="260620"/>
                </a:lnTo>
                <a:lnTo>
                  <a:pt x="438640" y="271097"/>
                </a:lnTo>
                <a:cubicBezTo>
                  <a:pt x="455785" y="293957"/>
                  <a:pt x="474835" y="314912"/>
                  <a:pt x="495790" y="334915"/>
                </a:cubicBezTo>
                <a:cubicBezTo>
                  <a:pt x="499600" y="338725"/>
                  <a:pt x="505315" y="338725"/>
                  <a:pt x="509125" y="334915"/>
                </a:cubicBezTo>
                <a:cubicBezTo>
                  <a:pt x="511030" y="333010"/>
                  <a:pt x="511982" y="331105"/>
                  <a:pt x="511982" y="328247"/>
                </a:cubicBezTo>
                <a:cubicBezTo>
                  <a:pt x="512935" y="262525"/>
                  <a:pt x="535795" y="193945"/>
                  <a:pt x="569132" y="157750"/>
                </a:cubicBezTo>
                <a:cubicBezTo>
                  <a:pt x="573895" y="152035"/>
                  <a:pt x="580562" y="149177"/>
                  <a:pt x="587230" y="148225"/>
                </a:cubicBezTo>
                <a:cubicBezTo>
                  <a:pt x="595802" y="148225"/>
                  <a:pt x="603422" y="150130"/>
                  <a:pt x="609137" y="155845"/>
                </a:cubicBezTo>
                <a:cubicBezTo>
                  <a:pt x="620567" y="166322"/>
                  <a:pt x="622472" y="184420"/>
                  <a:pt x="611995" y="196802"/>
                </a:cubicBezTo>
                <a:cubicBezTo>
                  <a:pt x="591040" y="218710"/>
                  <a:pt x="590087" y="262525"/>
                  <a:pt x="590087" y="313960"/>
                </a:cubicBezTo>
                <a:lnTo>
                  <a:pt x="590087" y="318722"/>
                </a:lnTo>
                <a:cubicBezTo>
                  <a:pt x="590087" y="379682"/>
                  <a:pt x="587230" y="450167"/>
                  <a:pt x="555797" y="510175"/>
                </a:cubicBezTo>
                <a:cubicBezTo>
                  <a:pt x="553892" y="513032"/>
                  <a:pt x="553892" y="516842"/>
                  <a:pt x="555797" y="519700"/>
                </a:cubicBezTo>
                <a:lnTo>
                  <a:pt x="628187" y="634000"/>
                </a:lnTo>
                <a:lnTo>
                  <a:pt x="644380" y="623522"/>
                </a:lnTo>
                <a:lnTo>
                  <a:pt x="574847" y="513985"/>
                </a:lnTo>
                <a:close/>
              </a:path>
            </a:pathLst>
          </a:custGeom>
          <a:solidFill>
            <a:schemeClr val="dk1"/>
          </a:solidFill>
          <a:ln w="9525" cap="flat" cmpd="sng">
            <a:solidFill>
              <a:schemeClr val="dk1"/>
            </a:solidFill>
            <a:prstDash val="solid"/>
            <a:miter lim="8000"/>
            <a:headEnd type="none" w="sm" len="sm"/>
            <a:tailEnd type="none" w="sm" len="sm"/>
          </a:ln>
        </p:spPr>
        <p:txBody>
          <a:bodyPr spcFirstLastPara="1" wrap="square" lIns="91433" tIns="45700" rIns="91433"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7" name="Google Shape;2377;p17"/>
          <p:cNvSpPr/>
          <p:nvPr/>
        </p:nvSpPr>
        <p:spPr>
          <a:xfrm>
            <a:off x="10825800" y="5760966"/>
            <a:ext cx="778210" cy="66557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78" name="Google Shape;2378;p17"/>
          <p:cNvSpPr/>
          <p:nvPr/>
        </p:nvSpPr>
        <p:spPr>
          <a:xfrm>
            <a:off x="678399" y="5780433"/>
            <a:ext cx="658581" cy="665297"/>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79" name="Google Shape;2379;p17"/>
          <p:cNvSpPr/>
          <p:nvPr/>
        </p:nvSpPr>
        <p:spPr>
          <a:xfrm rot="5230440">
            <a:off x="10739297" y="1652590"/>
            <a:ext cx="882576" cy="804320"/>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380" name="Google Shape;2380;p17"/>
          <p:cNvGrpSpPr/>
          <p:nvPr/>
        </p:nvGrpSpPr>
        <p:grpSpPr>
          <a:xfrm>
            <a:off x="460790" y="414621"/>
            <a:ext cx="1093803" cy="1140530"/>
            <a:chOff x="2451372" y="7926631"/>
            <a:chExt cx="1640705" cy="1710795"/>
          </a:xfrm>
        </p:grpSpPr>
        <p:grpSp>
          <p:nvGrpSpPr>
            <p:cNvPr id="2381" name="Google Shape;2381;p17"/>
            <p:cNvGrpSpPr/>
            <p:nvPr/>
          </p:nvGrpSpPr>
          <p:grpSpPr>
            <a:xfrm>
              <a:off x="2451372" y="7926631"/>
              <a:ext cx="1640705" cy="1710795"/>
              <a:chOff x="10913347" y="1720888"/>
              <a:chExt cx="918545" cy="957731"/>
            </a:xfrm>
          </p:grpSpPr>
          <p:grpSp>
            <p:nvGrpSpPr>
              <p:cNvPr id="2382" name="Google Shape;2382;p17"/>
              <p:cNvGrpSpPr/>
              <p:nvPr/>
            </p:nvGrpSpPr>
            <p:grpSpPr>
              <a:xfrm>
                <a:off x="10913347" y="1960327"/>
                <a:ext cx="918545" cy="718292"/>
                <a:chOff x="10913347" y="1960327"/>
                <a:chExt cx="918545" cy="718292"/>
              </a:xfrm>
            </p:grpSpPr>
            <p:sp>
              <p:nvSpPr>
                <p:cNvPr id="2383" name="Google Shape;2383;p17"/>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84" name="Google Shape;2384;p17"/>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85" name="Google Shape;2385;p17"/>
              <p:cNvGrpSpPr/>
              <p:nvPr/>
            </p:nvGrpSpPr>
            <p:grpSpPr>
              <a:xfrm>
                <a:off x="10974609" y="2212942"/>
                <a:ext cx="209169" cy="209168"/>
                <a:chOff x="10974609" y="2212942"/>
                <a:chExt cx="209169" cy="209168"/>
              </a:xfrm>
            </p:grpSpPr>
            <p:sp>
              <p:nvSpPr>
                <p:cNvPr id="2386" name="Google Shape;2386;p17"/>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87" name="Google Shape;2387;p17"/>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88" name="Google Shape;2388;p17"/>
              <p:cNvGrpSpPr/>
              <p:nvPr/>
            </p:nvGrpSpPr>
            <p:grpSpPr>
              <a:xfrm>
                <a:off x="11175206" y="2363437"/>
                <a:ext cx="209168" cy="209168"/>
                <a:chOff x="11175206" y="2363437"/>
                <a:chExt cx="209168" cy="209168"/>
              </a:xfrm>
            </p:grpSpPr>
            <p:sp>
              <p:nvSpPr>
                <p:cNvPr id="2389" name="Google Shape;2389;p17"/>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0" name="Google Shape;2390;p17"/>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91" name="Google Shape;2391;p17"/>
              <p:cNvGrpSpPr/>
              <p:nvPr/>
            </p:nvGrpSpPr>
            <p:grpSpPr>
              <a:xfrm>
                <a:off x="11516391" y="2092546"/>
                <a:ext cx="209169" cy="209168"/>
                <a:chOff x="11516391" y="2092546"/>
                <a:chExt cx="209169" cy="209168"/>
              </a:xfrm>
            </p:grpSpPr>
            <p:sp>
              <p:nvSpPr>
                <p:cNvPr id="2392" name="Google Shape;2392;p17"/>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3" name="Google Shape;2393;p17"/>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94" name="Google Shape;2394;p17"/>
              <p:cNvGrpSpPr/>
              <p:nvPr/>
            </p:nvGrpSpPr>
            <p:grpSpPr>
              <a:xfrm>
                <a:off x="11426094" y="2333338"/>
                <a:ext cx="209169" cy="209168"/>
                <a:chOff x="11426094" y="2333338"/>
                <a:chExt cx="209169" cy="209168"/>
              </a:xfrm>
            </p:grpSpPr>
            <p:sp>
              <p:nvSpPr>
                <p:cNvPr id="2395" name="Google Shape;2395;p17"/>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6" name="Google Shape;2396;p17"/>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97" name="Google Shape;2397;p17"/>
              <p:cNvGrpSpPr/>
              <p:nvPr/>
            </p:nvGrpSpPr>
            <p:grpSpPr>
              <a:xfrm>
                <a:off x="10932301" y="1720888"/>
                <a:ext cx="646499" cy="499292"/>
                <a:chOff x="10932301" y="1720888"/>
                <a:chExt cx="646499" cy="499292"/>
              </a:xfrm>
            </p:grpSpPr>
            <p:grpSp>
              <p:nvGrpSpPr>
                <p:cNvPr id="2398" name="Google Shape;2398;p17"/>
                <p:cNvGrpSpPr/>
                <p:nvPr/>
              </p:nvGrpSpPr>
              <p:grpSpPr>
                <a:xfrm>
                  <a:off x="11292848" y="1720888"/>
                  <a:ext cx="285952" cy="231831"/>
                  <a:chOff x="11292848" y="1720888"/>
                  <a:chExt cx="285952" cy="231831"/>
                </a:xfrm>
              </p:grpSpPr>
              <p:sp>
                <p:nvSpPr>
                  <p:cNvPr id="2399" name="Google Shape;2399;p17"/>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00" name="Google Shape;2400;p17"/>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01" name="Google Shape;2401;p17"/>
                <p:cNvGrpSpPr/>
                <p:nvPr/>
              </p:nvGrpSpPr>
              <p:grpSpPr>
                <a:xfrm>
                  <a:off x="11190563" y="1827754"/>
                  <a:ext cx="209006" cy="212690"/>
                  <a:chOff x="11190563" y="1827754"/>
                  <a:chExt cx="209006" cy="212690"/>
                </a:xfrm>
              </p:grpSpPr>
              <p:sp>
                <p:nvSpPr>
                  <p:cNvPr id="2402" name="Google Shape;2402;p17"/>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03" name="Google Shape;2403;p17"/>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04" name="Google Shape;2404;p17"/>
                <p:cNvGrpSpPr/>
                <p:nvPr/>
              </p:nvGrpSpPr>
              <p:grpSpPr>
                <a:xfrm>
                  <a:off x="10932301" y="1885932"/>
                  <a:ext cx="382548" cy="334248"/>
                  <a:chOff x="10932301" y="1885932"/>
                  <a:chExt cx="382548" cy="334248"/>
                </a:xfrm>
              </p:grpSpPr>
              <p:sp>
                <p:nvSpPr>
                  <p:cNvPr id="2405" name="Google Shape;2405;p17"/>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06" name="Google Shape;2406;p17"/>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407" name="Google Shape;2407;p17"/>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408" name="Google Shape;2408;p17"/>
            <p:cNvGrpSpPr/>
            <p:nvPr/>
          </p:nvGrpSpPr>
          <p:grpSpPr>
            <a:xfrm>
              <a:off x="2451372" y="7926631"/>
              <a:ext cx="1640705" cy="1710795"/>
              <a:chOff x="10913347" y="1720888"/>
              <a:chExt cx="918545" cy="957731"/>
            </a:xfrm>
          </p:grpSpPr>
          <p:grpSp>
            <p:nvGrpSpPr>
              <p:cNvPr id="2409" name="Google Shape;2409;p17"/>
              <p:cNvGrpSpPr/>
              <p:nvPr/>
            </p:nvGrpSpPr>
            <p:grpSpPr>
              <a:xfrm>
                <a:off x="10913347" y="1960327"/>
                <a:ext cx="918545" cy="718292"/>
                <a:chOff x="10913347" y="1960327"/>
                <a:chExt cx="918545" cy="718292"/>
              </a:xfrm>
            </p:grpSpPr>
            <p:sp>
              <p:nvSpPr>
                <p:cNvPr id="2410" name="Google Shape;2410;p17"/>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11" name="Google Shape;2411;p17"/>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12" name="Google Shape;2412;p17"/>
              <p:cNvGrpSpPr/>
              <p:nvPr/>
            </p:nvGrpSpPr>
            <p:grpSpPr>
              <a:xfrm>
                <a:off x="10974609" y="2212942"/>
                <a:ext cx="209169" cy="209168"/>
                <a:chOff x="10974609" y="2212942"/>
                <a:chExt cx="209169" cy="209168"/>
              </a:xfrm>
            </p:grpSpPr>
            <p:sp>
              <p:nvSpPr>
                <p:cNvPr id="2413" name="Google Shape;2413;p17"/>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14" name="Google Shape;2414;p17"/>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15" name="Google Shape;2415;p17"/>
              <p:cNvGrpSpPr/>
              <p:nvPr/>
            </p:nvGrpSpPr>
            <p:grpSpPr>
              <a:xfrm>
                <a:off x="11175206" y="2363437"/>
                <a:ext cx="209168" cy="209168"/>
                <a:chOff x="11175206" y="2363437"/>
                <a:chExt cx="209168" cy="209168"/>
              </a:xfrm>
            </p:grpSpPr>
            <p:sp>
              <p:nvSpPr>
                <p:cNvPr id="2416" name="Google Shape;2416;p17"/>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17" name="Google Shape;2417;p17"/>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18" name="Google Shape;2418;p17"/>
              <p:cNvGrpSpPr/>
              <p:nvPr/>
            </p:nvGrpSpPr>
            <p:grpSpPr>
              <a:xfrm>
                <a:off x="11516391" y="2092546"/>
                <a:ext cx="209169" cy="209168"/>
                <a:chOff x="11516391" y="2092546"/>
                <a:chExt cx="209169" cy="209168"/>
              </a:xfrm>
            </p:grpSpPr>
            <p:sp>
              <p:nvSpPr>
                <p:cNvPr id="2419" name="Google Shape;2419;p17"/>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0" name="Google Shape;2420;p17"/>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21" name="Google Shape;2421;p17"/>
              <p:cNvGrpSpPr/>
              <p:nvPr/>
            </p:nvGrpSpPr>
            <p:grpSpPr>
              <a:xfrm>
                <a:off x="11426094" y="2333338"/>
                <a:ext cx="209169" cy="209168"/>
                <a:chOff x="11426094" y="2333338"/>
                <a:chExt cx="209169" cy="209168"/>
              </a:xfrm>
            </p:grpSpPr>
            <p:sp>
              <p:nvSpPr>
                <p:cNvPr id="2422" name="Google Shape;2422;p17"/>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3" name="Google Shape;2423;p17"/>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24" name="Google Shape;2424;p17"/>
              <p:cNvGrpSpPr/>
              <p:nvPr/>
            </p:nvGrpSpPr>
            <p:grpSpPr>
              <a:xfrm>
                <a:off x="10932301" y="1720888"/>
                <a:ext cx="646499" cy="499292"/>
                <a:chOff x="10932301" y="1720888"/>
                <a:chExt cx="646499" cy="499292"/>
              </a:xfrm>
            </p:grpSpPr>
            <p:grpSp>
              <p:nvGrpSpPr>
                <p:cNvPr id="2425" name="Google Shape;2425;p17"/>
                <p:cNvGrpSpPr/>
                <p:nvPr/>
              </p:nvGrpSpPr>
              <p:grpSpPr>
                <a:xfrm>
                  <a:off x="11292848" y="1720888"/>
                  <a:ext cx="285952" cy="231831"/>
                  <a:chOff x="11292848" y="1720888"/>
                  <a:chExt cx="285952" cy="231831"/>
                </a:xfrm>
              </p:grpSpPr>
              <p:sp>
                <p:nvSpPr>
                  <p:cNvPr id="2426" name="Google Shape;2426;p17"/>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7" name="Google Shape;2427;p17"/>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28" name="Google Shape;2428;p17"/>
                <p:cNvGrpSpPr/>
                <p:nvPr/>
              </p:nvGrpSpPr>
              <p:grpSpPr>
                <a:xfrm>
                  <a:off x="11190563" y="1827754"/>
                  <a:ext cx="209006" cy="212690"/>
                  <a:chOff x="11190563" y="1827754"/>
                  <a:chExt cx="209006" cy="212690"/>
                </a:xfrm>
              </p:grpSpPr>
              <p:sp>
                <p:nvSpPr>
                  <p:cNvPr id="2429" name="Google Shape;2429;p17"/>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30" name="Google Shape;2430;p17"/>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31" name="Google Shape;2431;p17"/>
                <p:cNvGrpSpPr/>
                <p:nvPr/>
              </p:nvGrpSpPr>
              <p:grpSpPr>
                <a:xfrm>
                  <a:off x="10932301" y="1885932"/>
                  <a:ext cx="382548" cy="334248"/>
                  <a:chOff x="10932301" y="1885932"/>
                  <a:chExt cx="382548" cy="334248"/>
                </a:xfrm>
              </p:grpSpPr>
              <p:sp>
                <p:nvSpPr>
                  <p:cNvPr id="2432" name="Google Shape;2432;p17"/>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33" name="Google Shape;2433;p17"/>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434" name="Google Shape;2434;p17"/>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2435" name="Google Shape;2435;p17"/>
          <p:cNvGrpSpPr/>
          <p:nvPr/>
        </p:nvGrpSpPr>
        <p:grpSpPr>
          <a:xfrm rot="981374">
            <a:off x="10702817" y="511201"/>
            <a:ext cx="1024187" cy="947365"/>
            <a:chOff x="5140976" y="802510"/>
            <a:chExt cx="1536327" cy="1421090"/>
          </a:xfrm>
        </p:grpSpPr>
        <p:grpSp>
          <p:nvGrpSpPr>
            <p:cNvPr id="2436" name="Google Shape;2436;p17"/>
            <p:cNvGrpSpPr/>
            <p:nvPr/>
          </p:nvGrpSpPr>
          <p:grpSpPr>
            <a:xfrm>
              <a:off x="5140976" y="802510"/>
              <a:ext cx="1536327" cy="1421090"/>
              <a:chOff x="1560766" y="5405182"/>
              <a:chExt cx="928687" cy="859028"/>
            </a:xfrm>
          </p:grpSpPr>
          <p:grpSp>
            <p:nvGrpSpPr>
              <p:cNvPr id="2437" name="Google Shape;2437;p17"/>
              <p:cNvGrpSpPr/>
              <p:nvPr/>
            </p:nvGrpSpPr>
            <p:grpSpPr>
              <a:xfrm>
                <a:off x="1580864" y="5520975"/>
                <a:ext cx="202501" cy="481393"/>
                <a:chOff x="1580864" y="5520975"/>
                <a:chExt cx="202501" cy="481393"/>
              </a:xfrm>
            </p:grpSpPr>
            <p:sp>
              <p:nvSpPr>
                <p:cNvPr id="2438" name="Google Shape;2438;p17"/>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39" name="Google Shape;2439;p17"/>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0" name="Google Shape;2440;p17"/>
              <p:cNvGrpSpPr/>
              <p:nvPr/>
            </p:nvGrpSpPr>
            <p:grpSpPr>
              <a:xfrm>
                <a:off x="1615001" y="5405182"/>
                <a:ext cx="134227" cy="78931"/>
                <a:chOff x="1615001" y="5405182"/>
                <a:chExt cx="134227" cy="78931"/>
              </a:xfrm>
            </p:grpSpPr>
            <p:sp>
              <p:nvSpPr>
                <p:cNvPr id="2441" name="Google Shape;2441;p17"/>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42" name="Google Shape;2442;p17"/>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3" name="Google Shape;2443;p17"/>
              <p:cNvGrpSpPr/>
              <p:nvPr/>
            </p:nvGrpSpPr>
            <p:grpSpPr>
              <a:xfrm>
                <a:off x="1580941" y="5455538"/>
                <a:ext cx="202347" cy="99441"/>
                <a:chOff x="1580941" y="5455538"/>
                <a:chExt cx="202347" cy="99441"/>
              </a:xfrm>
            </p:grpSpPr>
            <p:sp>
              <p:nvSpPr>
                <p:cNvPr id="2444" name="Google Shape;2444;p17"/>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45" name="Google Shape;2445;p17"/>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6" name="Google Shape;2446;p17"/>
              <p:cNvGrpSpPr/>
              <p:nvPr/>
            </p:nvGrpSpPr>
            <p:grpSpPr>
              <a:xfrm>
                <a:off x="1757076" y="5521165"/>
                <a:ext cx="202596" cy="481393"/>
                <a:chOff x="1757076" y="5521165"/>
                <a:chExt cx="202596" cy="481393"/>
              </a:xfrm>
            </p:grpSpPr>
            <p:sp>
              <p:nvSpPr>
                <p:cNvPr id="2447" name="Google Shape;2447;p17"/>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48" name="Google Shape;2448;p17"/>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49" name="Google Shape;2449;p17"/>
              <p:cNvGrpSpPr/>
              <p:nvPr/>
            </p:nvGrpSpPr>
            <p:grpSpPr>
              <a:xfrm>
                <a:off x="1791213" y="5405437"/>
                <a:ext cx="134227" cy="78867"/>
                <a:chOff x="1791213" y="5405437"/>
                <a:chExt cx="134227" cy="78867"/>
              </a:xfrm>
            </p:grpSpPr>
            <p:sp>
              <p:nvSpPr>
                <p:cNvPr id="2450" name="Google Shape;2450;p17"/>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1" name="Google Shape;2451;p17"/>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52" name="Google Shape;2452;p17"/>
              <p:cNvGrpSpPr/>
              <p:nvPr/>
            </p:nvGrpSpPr>
            <p:grpSpPr>
              <a:xfrm>
                <a:off x="1757267" y="5455729"/>
                <a:ext cx="202343" cy="99535"/>
                <a:chOff x="1757267" y="5455729"/>
                <a:chExt cx="202343" cy="99535"/>
              </a:xfrm>
            </p:grpSpPr>
            <p:sp>
              <p:nvSpPr>
                <p:cNvPr id="2453" name="Google Shape;2453;p17"/>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4" name="Google Shape;2454;p17"/>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55" name="Google Shape;2455;p17"/>
              <p:cNvGrpSpPr/>
              <p:nvPr/>
            </p:nvGrpSpPr>
            <p:grpSpPr>
              <a:xfrm>
                <a:off x="1931003" y="5526594"/>
                <a:ext cx="202596" cy="481393"/>
                <a:chOff x="1931003" y="5526594"/>
                <a:chExt cx="202596" cy="481393"/>
              </a:xfrm>
            </p:grpSpPr>
            <p:sp>
              <p:nvSpPr>
                <p:cNvPr id="2456" name="Google Shape;2456;p17"/>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7" name="Google Shape;2457;p17"/>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58" name="Google Shape;2458;p17"/>
              <p:cNvGrpSpPr/>
              <p:nvPr/>
            </p:nvGrpSpPr>
            <p:grpSpPr>
              <a:xfrm>
                <a:off x="1965235" y="5405437"/>
                <a:ext cx="134227" cy="78867"/>
                <a:chOff x="1965235" y="5405437"/>
                <a:chExt cx="134227" cy="78867"/>
              </a:xfrm>
            </p:grpSpPr>
            <p:sp>
              <p:nvSpPr>
                <p:cNvPr id="2459" name="Google Shape;2459;p17"/>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0" name="Google Shape;2460;p17"/>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61" name="Google Shape;2461;p17"/>
              <p:cNvGrpSpPr/>
              <p:nvPr/>
            </p:nvGrpSpPr>
            <p:grpSpPr>
              <a:xfrm>
                <a:off x="1931256" y="5455729"/>
                <a:ext cx="202281" cy="99535"/>
                <a:chOff x="1931256" y="5455729"/>
                <a:chExt cx="202281" cy="99535"/>
              </a:xfrm>
            </p:grpSpPr>
            <p:sp>
              <p:nvSpPr>
                <p:cNvPr id="2462" name="Google Shape;2462;p17"/>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3" name="Google Shape;2463;p17"/>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64" name="Google Shape;2464;p17"/>
              <p:cNvGrpSpPr/>
              <p:nvPr/>
            </p:nvGrpSpPr>
            <p:grpSpPr>
              <a:xfrm>
                <a:off x="2099210" y="5526690"/>
                <a:ext cx="202601" cy="481298"/>
                <a:chOff x="2099210" y="5526690"/>
                <a:chExt cx="202601" cy="481298"/>
              </a:xfrm>
            </p:grpSpPr>
            <p:sp>
              <p:nvSpPr>
                <p:cNvPr id="2465" name="Google Shape;2465;p17"/>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6" name="Google Shape;2466;p17"/>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67" name="Google Shape;2467;p17"/>
              <p:cNvGrpSpPr/>
              <p:nvPr/>
            </p:nvGrpSpPr>
            <p:grpSpPr>
              <a:xfrm>
                <a:off x="2133447" y="5405437"/>
                <a:ext cx="134227" cy="78867"/>
                <a:chOff x="2133447" y="5405437"/>
                <a:chExt cx="134227" cy="78867"/>
              </a:xfrm>
            </p:grpSpPr>
            <p:sp>
              <p:nvSpPr>
                <p:cNvPr id="2468" name="Google Shape;2468;p17"/>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69" name="Google Shape;2469;p17"/>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0" name="Google Shape;2470;p17"/>
              <p:cNvGrpSpPr/>
              <p:nvPr/>
            </p:nvGrpSpPr>
            <p:grpSpPr>
              <a:xfrm>
                <a:off x="2099467" y="5455729"/>
                <a:ext cx="202281" cy="99535"/>
                <a:chOff x="2099467" y="5455729"/>
                <a:chExt cx="202281" cy="99535"/>
              </a:xfrm>
            </p:grpSpPr>
            <p:sp>
              <p:nvSpPr>
                <p:cNvPr id="2471" name="Google Shape;2471;p17"/>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72" name="Google Shape;2472;p17"/>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3" name="Google Shape;2473;p17"/>
              <p:cNvGrpSpPr/>
              <p:nvPr/>
            </p:nvGrpSpPr>
            <p:grpSpPr>
              <a:xfrm>
                <a:off x="2273236" y="5521165"/>
                <a:ext cx="202596" cy="481393"/>
                <a:chOff x="2273236" y="5521165"/>
                <a:chExt cx="202596" cy="481393"/>
              </a:xfrm>
            </p:grpSpPr>
            <p:sp>
              <p:nvSpPr>
                <p:cNvPr id="2474" name="Google Shape;2474;p17"/>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75" name="Google Shape;2475;p17"/>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6" name="Google Shape;2476;p17"/>
              <p:cNvGrpSpPr/>
              <p:nvPr/>
            </p:nvGrpSpPr>
            <p:grpSpPr>
              <a:xfrm>
                <a:off x="2307373" y="5405437"/>
                <a:ext cx="134227" cy="78867"/>
                <a:chOff x="2307373" y="5405437"/>
                <a:chExt cx="134227" cy="78867"/>
              </a:xfrm>
            </p:grpSpPr>
            <p:sp>
              <p:nvSpPr>
                <p:cNvPr id="2477" name="Google Shape;2477;p17"/>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78" name="Google Shape;2478;p17"/>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9" name="Google Shape;2479;p17"/>
              <p:cNvGrpSpPr/>
              <p:nvPr/>
            </p:nvGrpSpPr>
            <p:grpSpPr>
              <a:xfrm>
                <a:off x="2273427" y="5455729"/>
                <a:ext cx="202310" cy="99535"/>
                <a:chOff x="2273427" y="5455729"/>
                <a:chExt cx="202310" cy="99535"/>
              </a:xfrm>
            </p:grpSpPr>
            <p:sp>
              <p:nvSpPr>
                <p:cNvPr id="2480" name="Google Shape;2480;p17"/>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81" name="Google Shape;2481;p17"/>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82" name="Google Shape;2482;p17"/>
              <p:cNvGrpSpPr/>
              <p:nvPr/>
            </p:nvGrpSpPr>
            <p:grpSpPr>
              <a:xfrm>
                <a:off x="1560766" y="5782817"/>
                <a:ext cx="928687" cy="481393"/>
                <a:chOff x="1560766" y="5782817"/>
                <a:chExt cx="928687" cy="481393"/>
              </a:xfrm>
            </p:grpSpPr>
            <p:sp>
              <p:nvSpPr>
                <p:cNvPr id="2483" name="Google Shape;2483;p17"/>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84" name="Google Shape;2484;p17"/>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85" name="Google Shape;2485;p17"/>
              <p:cNvGrpSpPr/>
              <p:nvPr/>
            </p:nvGrpSpPr>
            <p:grpSpPr>
              <a:xfrm>
                <a:off x="1724405" y="5870161"/>
                <a:ext cx="612267" cy="284988"/>
                <a:chOff x="1724405" y="5870161"/>
                <a:chExt cx="612267" cy="284988"/>
              </a:xfrm>
            </p:grpSpPr>
            <p:sp>
              <p:nvSpPr>
                <p:cNvPr id="2486" name="Google Shape;2486;p17"/>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87" name="Google Shape;2487;p17"/>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488" name="Google Shape;2488;p17"/>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89" name="Google Shape;2489;p17"/>
            <p:cNvGrpSpPr/>
            <p:nvPr/>
          </p:nvGrpSpPr>
          <p:grpSpPr>
            <a:xfrm>
              <a:off x="5140976" y="802510"/>
              <a:ext cx="1536327" cy="1421090"/>
              <a:chOff x="1560766" y="5405182"/>
              <a:chExt cx="928687" cy="859028"/>
            </a:xfrm>
          </p:grpSpPr>
          <p:grpSp>
            <p:nvGrpSpPr>
              <p:cNvPr id="2490" name="Google Shape;2490;p17"/>
              <p:cNvGrpSpPr/>
              <p:nvPr/>
            </p:nvGrpSpPr>
            <p:grpSpPr>
              <a:xfrm>
                <a:off x="1580864" y="5520975"/>
                <a:ext cx="202501" cy="481393"/>
                <a:chOff x="1580864" y="5520975"/>
                <a:chExt cx="202501" cy="481393"/>
              </a:xfrm>
            </p:grpSpPr>
            <p:sp>
              <p:nvSpPr>
                <p:cNvPr id="2491" name="Google Shape;2491;p17"/>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92" name="Google Shape;2492;p17"/>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93" name="Google Shape;2493;p17"/>
              <p:cNvGrpSpPr/>
              <p:nvPr/>
            </p:nvGrpSpPr>
            <p:grpSpPr>
              <a:xfrm>
                <a:off x="1615001" y="5405182"/>
                <a:ext cx="134227" cy="78931"/>
                <a:chOff x="1615001" y="5405182"/>
                <a:chExt cx="134227" cy="78931"/>
              </a:xfrm>
            </p:grpSpPr>
            <p:sp>
              <p:nvSpPr>
                <p:cNvPr id="2494" name="Google Shape;2494;p17"/>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95" name="Google Shape;2495;p17"/>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96" name="Google Shape;2496;p17"/>
              <p:cNvGrpSpPr/>
              <p:nvPr/>
            </p:nvGrpSpPr>
            <p:grpSpPr>
              <a:xfrm>
                <a:off x="1580941" y="5455538"/>
                <a:ext cx="202347" cy="99441"/>
                <a:chOff x="1580941" y="5455538"/>
                <a:chExt cx="202347" cy="99441"/>
              </a:xfrm>
            </p:grpSpPr>
            <p:sp>
              <p:nvSpPr>
                <p:cNvPr id="2497" name="Google Shape;2497;p17"/>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98" name="Google Shape;2498;p17"/>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99" name="Google Shape;2499;p17"/>
              <p:cNvGrpSpPr/>
              <p:nvPr/>
            </p:nvGrpSpPr>
            <p:grpSpPr>
              <a:xfrm>
                <a:off x="1757076" y="5521165"/>
                <a:ext cx="202596" cy="481393"/>
                <a:chOff x="1757076" y="5521165"/>
                <a:chExt cx="202596" cy="481393"/>
              </a:xfrm>
            </p:grpSpPr>
            <p:sp>
              <p:nvSpPr>
                <p:cNvPr id="2500" name="Google Shape;2500;p17"/>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1" name="Google Shape;2501;p17"/>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02" name="Google Shape;2502;p17"/>
              <p:cNvGrpSpPr/>
              <p:nvPr/>
            </p:nvGrpSpPr>
            <p:grpSpPr>
              <a:xfrm>
                <a:off x="1791213" y="5405437"/>
                <a:ext cx="134227" cy="78867"/>
                <a:chOff x="1791213" y="5405437"/>
                <a:chExt cx="134227" cy="78867"/>
              </a:xfrm>
            </p:grpSpPr>
            <p:sp>
              <p:nvSpPr>
                <p:cNvPr id="2503" name="Google Shape;2503;p17"/>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4" name="Google Shape;2504;p17"/>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05" name="Google Shape;2505;p17"/>
              <p:cNvGrpSpPr/>
              <p:nvPr/>
            </p:nvGrpSpPr>
            <p:grpSpPr>
              <a:xfrm>
                <a:off x="1757267" y="5455729"/>
                <a:ext cx="202343" cy="99535"/>
                <a:chOff x="1757267" y="5455729"/>
                <a:chExt cx="202343" cy="99535"/>
              </a:xfrm>
            </p:grpSpPr>
            <p:sp>
              <p:nvSpPr>
                <p:cNvPr id="2506" name="Google Shape;2506;p17"/>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7" name="Google Shape;2507;p17"/>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08" name="Google Shape;2508;p17"/>
              <p:cNvGrpSpPr/>
              <p:nvPr/>
            </p:nvGrpSpPr>
            <p:grpSpPr>
              <a:xfrm>
                <a:off x="1931003" y="5526594"/>
                <a:ext cx="202596" cy="481393"/>
                <a:chOff x="1931003" y="5526594"/>
                <a:chExt cx="202596" cy="481393"/>
              </a:xfrm>
            </p:grpSpPr>
            <p:sp>
              <p:nvSpPr>
                <p:cNvPr id="2509" name="Google Shape;2509;p17"/>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0" name="Google Shape;2510;p17"/>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11" name="Google Shape;2511;p17"/>
              <p:cNvGrpSpPr/>
              <p:nvPr/>
            </p:nvGrpSpPr>
            <p:grpSpPr>
              <a:xfrm>
                <a:off x="1965235" y="5405437"/>
                <a:ext cx="134227" cy="78867"/>
                <a:chOff x="1965235" y="5405437"/>
                <a:chExt cx="134227" cy="78867"/>
              </a:xfrm>
            </p:grpSpPr>
            <p:sp>
              <p:nvSpPr>
                <p:cNvPr id="2512" name="Google Shape;2512;p17"/>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3" name="Google Shape;2513;p17"/>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14" name="Google Shape;2514;p17"/>
              <p:cNvGrpSpPr/>
              <p:nvPr/>
            </p:nvGrpSpPr>
            <p:grpSpPr>
              <a:xfrm>
                <a:off x="1931256" y="5455729"/>
                <a:ext cx="202281" cy="99535"/>
                <a:chOff x="1931256" y="5455729"/>
                <a:chExt cx="202281" cy="99535"/>
              </a:xfrm>
            </p:grpSpPr>
            <p:sp>
              <p:nvSpPr>
                <p:cNvPr id="2515" name="Google Shape;2515;p17"/>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6" name="Google Shape;2516;p17"/>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17" name="Google Shape;2517;p17"/>
              <p:cNvGrpSpPr/>
              <p:nvPr/>
            </p:nvGrpSpPr>
            <p:grpSpPr>
              <a:xfrm>
                <a:off x="2099210" y="5526690"/>
                <a:ext cx="202601" cy="481298"/>
                <a:chOff x="2099210" y="5526690"/>
                <a:chExt cx="202601" cy="481298"/>
              </a:xfrm>
            </p:grpSpPr>
            <p:sp>
              <p:nvSpPr>
                <p:cNvPr id="2518" name="Google Shape;2518;p17"/>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19" name="Google Shape;2519;p17"/>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0" name="Google Shape;2520;p17"/>
              <p:cNvGrpSpPr/>
              <p:nvPr/>
            </p:nvGrpSpPr>
            <p:grpSpPr>
              <a:xfrm>
                <a:off x="2133447" y="5405437"/>
                <a:ext cx="134227" cy="78867"/>
                <a:chOff x="2133447" y="5405437"/>
                <a:chExt cx="134227" cy="78867"/>
              </a:xfrm>
            </p:grpSpPr>
            <p:sp>
              <p:nvSpPr>
                <p:cNvPr id="2521" name="Google Shape;2521;p17"/>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22" name="Google Shape;2522;p17"/>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3" name="Google Shape;2523;p17"/>
              <p:cNvGrpSpPr/>
              <p:nvPr/>
            </p:nvGrpSpPr>
            <p:grpSpPr>
              <a:xfrm>
                <a:off x="2099467" y="5455729"/>
                <a:ext cx="202281" cy="99535"/>
                <a:chOff x="2099467" y="5455729"/>
                <a:chExt cx="202281" cy="99535"/>
              </a:xfrm>
            </p:grpSpPr>
            <p:sp>
              <p:nvSpPr>
                <p:cNvPr id="2524" name="Google Shape;2524;p17"/>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25" name="Google Shape;2525;p17"/>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6" name="Google Shape;2526;p17"/>
              <p:cNvGrpSpPr/>
              <p:nvPr/>
            </p:nvGrpSpPr>
            <p:grpSpPr>
              <a:xfrm>
                <a:off x="2273236" y="5521165"/>
                <a:ext cx="202596" cy="481393"/>
                <a:chOff x="2273236" y="5521165"/>
                <a:chExt cx="202596" cy="481393"/>
              </a:xfrm>
            </p:grpSpPr>
            <p:sp>
              <p:nvSpPr>
                <p:cNvPr id="2527" name="Google Shape;2527;p17"/>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28" name="Google Shape;2528;p17"/>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29" name="Google Shape;2529;p17"/>
              <p:cNvGrpSpPr/>
              <p:nvPr/>
            </p:nvGrpSpPr>
            <p:grpSpPr>
              <a:xfrm>
                <a:off x="2307373" y="5405437"/>
                <a:ext cx="134227" cy="78867"/>
                <a:chOff x="2307373" y="5405437"/>
                <a:chExt cx="134227" cy="78867"/>
              </a:xfrm>
            </p:grpSpPr>
            <p:sp>
              <p:nvSpPr>
                <p:cNvPr id="2530" name="Google Shape;2530;p17"/>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31" name="Google Shape;2531;p17"/>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32" name="Google Shape;2532;p17"/>
              <p:cNvGrpSpPr/>
              <p:nvPr/>
            </p:nvGrpSpPr>
            <p:grpSpPr>
              <a:xfrm>
                <a:off x="2273427" y="5455729"/>
                <a:ext cx="202310" cy="99535"/>
                <a:chOff x="2273427" y="5455729"/>
                <a:chExt cx="202310" cy="99535"/>
              </a:xfrm>
            </p:grpSpPr>
            <p:sp>
              <p:nvSpPr>
                <p:cNvPr id="2533" name="Google Shape;2533;p17"/>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34" name="Google Shape;2534;p17"/>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35" name="Google Shape;2535;p17"/>
              <p:cNvGrpSpPr/>
              <p:nvPr/>
            </p:nvGrpSpPr>
            <p:grpSpPr>
              <a:xfrm>
                <a:off x="1560766" y="5782817"/>
                <a:ext cx="928687" cy="481393"/>
                <a:chOff x="1560766" y="5782817"/>
                <a:chExt cx="928687" cy="481393"/>
              </a:xfrm>
            </p:grpSpPr>
            <p:sp>
              <p:nvSpPr>
                <p:cNvPr id="2536" name="Google Shape;2536;p17"/>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37" name="Google Shape;2537;p17"/>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38" name="Google Shape;2538;p17"/>
              <p:cNvGrpSpPr/>
              <p:nvPr/>
            </p:nvGrpSpPr>
            <p:grpSpPr>
              <a:xfrm>
                <a:off x="1724405" y="5870161"/>
                <a:ext cx="612267" cy="284988"/>
                <a:chOff x="1724405" y="5870161"/>
                <a:chExt cx="612267" cy="284988"/>
              </a:xfrm>
            </p:grpSpPr>
            <p:sp>
              <p:nvSpPr>
                <p:cNvPr id="2539" name="Google Shape;2539;p17"/>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0" name="Google Shape;2540;p17"/>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41" name="Google Shape;2541;p17"/>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145820209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009 Frayer Model">
  <p:cSld name="009 Frayer Model">
    <p:spTree>
      <p:nvGrpSpPr>
        <p:cNvPr id="1" name="Shape 1183"/>
        <p:cNvGrpSpPr/>
        <p:nvPr/>
      </p:nvGrpSpPr>
      <p:grpSpPr>
        <a:xfrm>
          <a:off x="0" y="0"/>
          <a:ext cx="0" cy="0"/>
          <a:chOff x="0" y="0"/>
          <a:chExt cx="0" cy="0"/>
        </a:xfrm>
      </p:grpSpPr>
      <p:sp>
        <p:nvSpPr>
          <p:cNvPr id="1184" name="Google Shape;1184;p10"/>
          <p:cNvSpPr/>
          <p:nvPr/>
        </p:nvSpPr>
        <p:spPr>
          <a:xfrm>
            <a:off x="551450" y="1684500"/>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5" name="Google Shape;1185;p10"/>
          <p:cNvSpPr/>
          <p:nvPr/>
        </p:nvSpPr>
        <p:spPr>
          <a:xfrm>
            <a:off x="6158171" y="1678104"/>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6" name="Google Shape;1186;p10"/>
          <p:cNvSpPr/>
          <p:nvPr/>
        </p:nvSpPr>
        <p:spPr>
          <a:xfrm>
            <a:off x="555459" y="4072289"/>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7" name="Google Shape;1187;p10"/>
          <p:cNvSpPr/>
          <p:nvPr/>
        </p:nvSpPr>
        <p:spPr>
          <a:xfrm>
            <a:off x="6162179" y="4065894"/>
            <a:ext cx="547437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8" name="Google Shape;1188;p10"/>
          <p:cNvSpPr txBox="1"/>
          <p:nvPr/>
        </p:nvSpPr>
        <p:spPr>
          <a:xfrm>
            <a:off x="2822427" y="1693100"/>
            <a:ext cx="3125200" cy="574438"/>
          </a:xfrm>
          <a:prstGeom prst="rect">
            <a:avLst/>
          </a:prstGeom>
          <a:noFill/>
          <a:ln>
            <a:noFill/>
          </a:ln>
        </p:spPr>
        <p:txBody>
          <a:bodyPr spcFirstLastPara="1" wrap="square" lIns="91433" tIns="91433" rIns="91433" bIns="91433" anchor="t"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Definition</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189" name="Google Shape;1189;p10"/>
          <p:cNvSpPr txBox="1"/>
          <p:nvPr/>
        </p:nvSpPr>
        <p:spPr>
          <a:xfrm>
            <a:off x="2822427" y="5737300"/>
            <a:ext cx="3125200" cy="574438"/>
          </a:xfrm>
          <a:prstGeom prst="rect">
            <a:avLst/>
          </a:prstGeom>
          <a:noFill/>
          <a:ln>
            <a:noFill/>
          </a:ln>
        </p:spPr>
        <p:txBody>
          <a:bodyPr spcFirstLastPara="1" wrap="square" lIns="91433" tIns="91433" rIns="91433" bIns="91433" anchor="t"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Examples</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190" name="Google Shape;1190;p10"/>
          <p:cNvSpPr txBox="1"/>
          <p:nvPr/>
        </p:nvSpPr>
        <p:spPr>
          <a:xfrm>
            <a:off x="6254127" y="1693100"/>
            <a:ext cx="3125200" cy="57443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Characteristics</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191" name="Google Shape;1191;p10"/>
          <p:cNvSpPr txBox="1"/>
          <p:nvPr/>
        </p:nvSpPr>
        <p:spPr>
          <a:xfrm>
            <a:off x="6254127" y="5737300"/>
            <a:ext cx="3125200" cy="57443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rPr>
              <a:t>Non-Examples</a:t>
            </a:r>
            <a:endParaRPr kumimoji="0" sz="2533" b="1" i="1" u="none" strike="noStrike" kern="0" cap="none" spc="0" normalizeH="0" baseline="0" noProof="0">
              <a:ln>
                <a:noFill/>
              </a:ln>
              <a:solidFill>
                <a:srgbClr val="000000"/>
              </a:solidFill>
              <a:effectLst/>
              <a:uLnTx/>
              <a:uFillTx/>
              <a:latin typeface="Shadows Into Light Two"/>
              <a:ea typeface="Shadows Into Light Two"/>
              <a:cs typeface="Shadows Into Light Two"/>
              <a:sym typeface="Shadows Into Light Two"/>
            </a:endParaRPr>
          </a:p>
        </p:txBody>
      </p:sp>
      <p:sp>
        <p:nvSpPr>
          <p:cNvPr id="1192" name="Google Shape;1192;p10"/>
          <p:cNvSpPr/>
          <p:nvPr/>
        </p:nvSpPr>
        <p:spPr>
          <a:xfrm>
            <a:off x="4837362" y="2916942"/>
            <a:ext cx="2517281" cy="227554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93" name="Google Shape;1193;p10"/>
          <p:cNvSpPr/>
          <p:nvPr/>
        </p:nvSpPr>
        <p:spPr>
          <a:xfrm>
            <a:off x="5046701" y="2715998"/>
            <a:ext cx="2098621" cy="403558"/>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1194;p10"/>
          <p:cNvSpPr/>
          <p:nvPr/>
        </p:nvSpPr>
        <p:spPr>
          <a:xfrm>
            <a:off x="255750" y="1409589"/>
            <a:ext cx="882907" cy="85195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95" name="Google Shape;1195;p10"/>
          <p:cNvSpPr/>
          <p:nvPr/>
        </p:nvSpPr>
        <p:spPr>
          <a:xfrm>
            <a:off x="11019267" y="1333500"/>
            <a:ext cx="841967" cy="90058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96" name="Google Shape;1196;p10"/>
          <p:cNvSpPr/>
          <p:nvPr/>
        </p:nvSpPr>
        <p:spPr>
          <a:xfrm rot="10800000" flipH="1">
            <a:off x="285067" y="5621911"/>
            <a:ext cx="882907" cy="85195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97" name="Google Shape;1197;p10"/>
          <p:cNvSpPr/>
          <p:nvPr/>
        </p:nvSpPr>
        <p:spPr>
          <a:xfrm rot="10800000" flipH="1">
            <a:off x="11048583" y="5649365"/>
            <a:ext cx="841967" cy="900585"/>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98" name="Google Shape;1198;p10"/>
          <p:cNvGrpSpPr/>
          <p:nvPr/>
        </p:nvGrpSpPr>
        <p:grpSpPr>
          <a:xfrm>
            <a:off x="1126999" y="414621"/>
            <a:ext cx="1093803" cy="1140530"/>
            <a:chOff x="2451372" y="7926631"/>
            <a:chExt cx="1640705" cy="1710795"/>
          </a:xfrm>
        </p:grpSpPr>
        <p:grpSp>
          <p:nvGrpSpPr>
            <p:cNvPr id="1199" name="Google Shape;1199;p10"/>
            <p:cNvGrpSpPr/>
            <p:nvPr/>
          </p:nvGrpSpPr>
          <p:grpSpPr>
            <a:xfrm>
              <a:off x="2451372" y="7926631"/>
              <a:ext cx="1640705" cy="1710795"/>
              <a:chOff x="10913347" y="1720888"/>
              <a:chExt cx="918545" cy="957731"/>
            </a:xfrm>
          </p:grpSpPr>
          <p:grpSp>
            <p:nvGrpSpPr>
              <p:cNvPr id="1200" name="Google Shape;1200;p10"/>
              <p:cNvGrpSpPr/>
              <p:nvPr/>
            </p:nvGrpSpPr>
            <p:grpSpPr>
              <a:xfrm>
                <a:off x="10913347" y="1960327"/>
                <a:ext cx="918545" cy="718292"/>
                <a:chOff x="10913347" y="1960327"/>
                <a:chExt cx="918545" cy="718292"/>
              </a:xfrm>
            </p:grpSpPr>
            <p:sp>
              <p:nvSpPr>
                <p:cNvPr id="1201" name="Google Shape;1201;p10"/>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02" name="Google Shape;1202;p10"/>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03" name="Google Shape;1203;p10"/>
              <p:cNvGrpSpPr/>
              <p:nvPr/>
            </p:nvGrpSpPr>
            <p:grpSpPr>
              <a:xfrm>
                <a:off x="10974609" y="2212942"/>
                <a:ext cx="209169" cy="209168"/>
                <a:chOff x="10974609" y="2212942"/>
                <a:chExt cx="209169" cy="209168"/>
              </a:xfrm>
            </p:grpSpPr>
            <p:sp>
              <p:nvSpPr>
                <p:cNvPr id="1204" name="Google Shape;1204;p10"/>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05" name="Google Shape;1205;p10"/>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06" name="Google Shape;1206;p10"/>
              <p:cNvGrpSpPr/>
              <p:nvPr/>
            </p:nvGrpSpPr>
            <p:grpSpPr>
              <a:xfrm>
                <a:off x="11175206" y="2363437"/>
                <a:ext cx="209168" cy="209168"/>
                <a:chOff x="11175206" y="2363437"/>
                <a:chExt cx="209168" cy="209168"/>
              </a:xfrm>
            </p:grpSpPr>
            <p:sp>
              <p:nvSpPr>
                <p:cNvPr id="1207" name="Google Shape;1207;p10"/>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08" name="Google Shape;1208;p10"/>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09" name="Google Shape;1209;p10"/>
              <p:cNvGrpSpPr/>
              <p:nvPr/>
            </p:nvGrpSpPr>
            <p:grpSpPr>
              <a:xfrm>
                <a:off x="11516391" y="2092546"/>
                <a:ext cx="209169" cy="209168"/>
                <a:chOff x="11516391" y="2092546"/>
                <a:chExt cx="209169" cy="209168"/>
              </a:xfrm>
            </p:grpSpPr>
            <p:sp>
              <p:nvSpPr>
                <p:cNvPr id="1210" name="Google Shape;1210;p10"/>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11" name="Google Shape;1211;p10"/>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12" name="Google Shape;1212;p10"/>
              <p:cNvGrpSpPr/>
              <p:nvPr/>
            </p:nvGrpSpPr>
            <p:grpSpPr>
              <a:xfrm>
                <a:off x="11426094" y="2333338"/>
                <a:ext cx="209169" cy="209168"/>
                <a:chOff x="11426094" y="2333338"/>
                <a:chExt cx="209169" cy="209168"/>
              </a:xfrm>
            </p:grpSpPr>
            <p:sp>
              <p:nvSpPr>
                <p:cNvPr id="1213" name="Google Shape;1213;p10"/>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14" name="Google Shape;1214;p10"/>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15" name="Google Shape;1215;p10"/>
              <p:cNvGrpSpPr/>
              <p:nvPr/>
            </p:nvGrpSpPr>
            <p:grpSpPr>
              <a:xfrm>
                <a:off x="10932301" y="1720888"/>
                <a:ext cx="646499" cy="499292"/>
                <a:chOff x="10932301" y="1720888"/>
                <a:chExt cx="646499" cy="499292"/>
              </a:xfrm>
            </p:grpSpPr>
            <p:grpSp>
              <p:nvGrpSpPr>
                <p:cNvPr id="1216" name="Google Shape;1216;p10"/>
                <p:cNvGrpSpPr/>
                <p:nvPr/>
              </p:nvGrpSpPr>
              <p:grpSpPr>
                <a:xfrm>
                  <a:off x="11292848" y="1720888"/>
                  <a:ext cx="285952" cy="231831"/>
                  <a:chOff x="11292848" y="1720888"/>
                  <a:chExt cx="285952" cy="231831"/>
                </a:xfrm>
              </p:grpSpPr>
              <p:sp>
                <p:nvSpPr>
                  <p:cNvPr id="1217" name="Google Shape;1217;p10"/>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18" name="Google Shape;1218;p10"/>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19" name="Google Shape;1219;p10"/>
                <p:cNvGrpSpPr/>
                <p:nvPr/>
              </p:nvGrpSpPr>
              <p:grpSpPr>
                <a:xfrm>
                  <a:off x="11190563" y="1827754"/>
                  <a:ext cx="209006" cy="212690"/>
                  <a:chOff x="11190563" y="1827754"/>
                  <a:chExt cx="209006" cy="212690"/>
                </a:xfrm>
              </p:grpSpPr>
              <p:sp>
                <p:nvSpPr>
                  <p:cNvPr id="1220" name="Google Shape;1220;p10"/>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21" name="Google Shape;1221;p10"/>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22" name="Google Shape;1222;p10"/>
                <p:cNvGrpSpPr/>
                <p:nvPr/>
              </p:nvGrpSpPr>
              <p:grpSpPr>
                <a:xfrm>
                  <a:off x="10932301" y="1885932"/>
                  <a:ext cx="382548" cy="334248"/>
                  <a:chOff x="10932301" y="1885932"/>
                  <a:chExt cx="382548" cy="334248"/>
                </a:xfrm>
              </p:grpSpPr>
              <p:sp>
                <p:nvSpPr>
                  <p:cNvPr id="1223" name="Google Shape;1223;p10"/>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24" name="Google Shape;1224;p10"/>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225" name="Google Shape;1225;p10"/>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226" name="Google Shape;1226;p10"/>
            <p:cNvGrpSpPr/>
            <p:nvPr/>
          </p:nvGrpSpPr>
          <p:grpSpPr>
            <a:xfrm>
              <a:off x="2451372" y="7926631"/>
              <a:ext cx="1640705" cy="1710795"/>
              <a:chOff x="10913347" y="1720888"/>
              <a:chExt cx="918545" cy="957731"/>
            </a:xfrm>
          </p:grpSpPr>
          <p:grpSp>
            <p:nvGrpSpPr>
              <p:cNvPr id="1227" name="Google Shape;1227;p10"/>
              <p:cNvGrpSpPr/>
              <p:nvPr/>
            </p:nvGrpSpPr>
            <p:grpSpPr>
              <a:xfrm>
                <a:off x="10913347" y="1960327"/>
                <a:ext cx="918545" cy="718292"/>
                <a:chOff x="10913347" y="1960327"/>
                <a:chExt cx="918545" cy="718292"/>
              </a:xfrm>
            </p:grpSpPr>
            <p:sp>
              <p:nvSpPr>
                <p:cNvPr id="1228" name="Google Shape;1228;p10"/>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29" name="Google Shape;1229;p10"/>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0" name="Google Shape;1230;p10"/>
              <p:cNvGrpSpPr/>
              <p:nvPr/>
            </p:nvGrpSpPr>
            <p:grpSpPr>
              <a:xfrm>
                <a:off x="10974609" y="2212942"/>
                <a:ext cx="209169" cy="209168"/>
                <a:chOff x="10974609" y="2212942"/>
                <a:chExt cx="209169" cy="209168"/>
              </a:xfrm>
            </p:grpSpPr>
            <p:sp>
              <p:nvSpPr>
                <p:cNvPr id="1231" name="Google Shape;1231;p10"/>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32" name="Google Shape;1232;p10"/>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3" name="Google Shape;1233;p10"/>
              <p:cNvGrpSpPr/>
              <p:nvPr/>
            </p:nvGrpSpPr>
            <p:grpSpPr>
              <a:xfrm>
                <a:off x="11175206" y="2363437"/>
                <a:ext cx="209168" cy="209168"/>
                <a:chOff x="11175206" y="2363437"/>
                <a:chExt cx="209168" cy="209168"/>
              </a:xfrm>
            </p:grpSpPr>
            <p:sp>
              <p:nvSpPr>
                <p:cNvPr id="1234" name="Google Shape;1234;p10"/>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35" name="Google Shape;1235;p10"/>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6" name="Google Shape;1236;p10"/>
              <p:cNvGrpSpPr/>
              <p:nvPr/>
            </p:nvGrpSpPr>
            <p:grpSpPr>
              <a:xfrm>
                <a:off x="11516391" y="2092546"/>
                <a:ext cx="209169" cy="209168"/>
                <a:chOff x="11516391" y="2092546"/>
                <a:chExt cx="209169" cy="209168"/>
              </a:xfrm>
            </p:grpSpPr>
            <p:sp>
              <p:nvSpPr>
                <p:cNvPr id="1237" name="Google Shape;1237;p10"/>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38" name="Google Shape;1238;p10"/>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9" name="Google Shape;1239;p10"/>
              <p:cNvGrpSpPr/>
              <p:nvPr/>
            </p:nvGrpSpPr>
            <p:grpSpPr>
              <a:xfrm>
                <a:off x="11426094" y="2333338"/>
                <a:ext cx="209169" cy="209168"/>
                <a:chOff x="11426094" y="2333338"/>
                <a:chExt cx="209169" cy="209168"/>
              </a:xfrm>
            </p:grpSpPr>
            <p:sp>
              <p:nvSpPr>
                <p:cNvPr id="1240" name="Google Shape;1240;p10"/>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41" name="Google Shape;1241;p10"/>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42" name="Google Shape;1242;p10"/>
              <p:cNvGrpSpPr/>
              <p:nvPr/>
            </p:nvGrpSpPr>
            <p:grpSpPr>
              <a:xfrm>
                <a:off x="10932301" y="1720888"/>
                <a:ext cx="646499" cy="499292"/>
                <a:chOff x="10932301" y="1720888"/>
                <a:chExt cx="646499" cy="499292"/>
              </a:xfrm>
            </p:grpSpPr>
            <p:grpSp>
              <p:nvGrpSpPr>
                <p:cNvPr id="1243" name="Google Shape;1243;p10"/>
                <p:cNvGrpSpPr/>
                <p:nvPr/>
              </p:nvGrpSpPr>
              <p:grpSpPr>
                <a:xfrm>
                  <a:off x="11292848" y="1720888"/>
                  <a:ext cx="285952" cy="231831"/>
                  <a:chOff x="11292848" y="1720888"/>
                  <a:chExt cx="285952" cy="231831"/>
                </a:xfrm>
              </p:grpSpPr>
              <p:sp>
                <p:nvSpPr>
                  <p:cNvPr id="1244" name="Google Shape;1244;p10"/>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45" name="Google Shape;1245;p10"/>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46" name="Google Shape;1246;p10"/>
                <p:cNvGrpSpPr/>
                <p:nvPr/>
              </p:nvGrpSpPr>
              <p:grpSpPr>
                <a:xfrm>
                  <a:off x="11190563" y="1827754"/>
                  <a:ext cx="209006" cy="212690"/>
                  <a:chOff x="11190563" y="1827754"/>
                  <a:chExt cx="209006" cy="212690"/>
                </a:xfrm>
              </p:grpSpPr>
              <p:sp>
                <p:nvSpPr>
                  <p:cNvPr id="1247" name="Google Shape;1247;p10"/>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48" name="Google Shape;1248;p10"/>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49" name="Google Shape;1249;p10"/>
                <p:cNvGrpSpPr/>
                <p:nvPr/>
              </p:nvGrpSpPr>
              <p:grpSpPr>
                <a:xfrm>
                  <a:off x="10932301" y="1885932"/>
                  <a:ext cx="382548" cy="334248"/>
                  <a:chOff x="10932301" y="1885932"/>
                  <a:chExt cx="382548" cy="334248"/>
                </a:xfrm>
              </p:grpSpPr>
              <p:sp>
                <p:nvSpPr>
                  <p:cNvPr id="1250" name="Google Shape;1250;p10"/>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51" name="Google Shape;1251;p10"/>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252" name="Google Shape;1252;p10"/>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1253" name="Google Shape;1253;p10"/>
          <p:cNvGrpSpPr/>
          <p:nvPr/>
        </p:nvGrpSpPr>
        <p:grpSpPr>
          <a:xfrm rot="981374">
            <a:off x="10021433" y="511201"/>
            <a:ext cx="1024187" cy="947365"/>
            <a:chOff x="5140976" y="802510"/>
            <a:chExt cx="1536327" cy="1421090"/>
          </a:xfrm>
        </p:grpSpPr>
        <p:grpSp>
          <p:nvGrpSpPr>
            <p:cNvPr id="1254" name="Google Shape;1254;p10"/>
            <p:cNvGrpSpPr/>
            <p:nvPr/>
          </p:nvGrpSpPr>
          <p:grpSpPr>
            <a:xfrm>
              <a:off x="5140976" y="802510"/>
              <a:ext cx="1536327" cy="1421090"/>
              <a:chOff x="1560766" y="5405182"/>
              <a:chExt cx="928687" cy="859028"/>
            </a:xfrm>
          </p:grpSpPr>
          <p:grpSp>
            <p:nvGrpSpPr>
              <p:cNvPr id="1255" name="Google Shape;1255;p10"/>
              <p:cNvGrpSpPr/>
              <p:nvPr/>
            </p:nvGrpSpPr>
            <p:grpSpPr>
              <a:xfrm>
                <a:off x="1580864" y="5520975"/>
                <a:ext cx="202501" cy="481393"/>
                <a:chOff x="1580864" y="5520975"/>
                <a:chExt cx="202501" cy="481393"/>
              </a:xfrm>
            </p:grpSpPr>
            <p:sp>
              <p:nvSpPr>
                <p:cNvPr id="1256" name="Google Shape;1256;p10"/>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57" name="Google Shape;1257;p10"/>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58" name="Google Shape;1258;p10"/>
              <p:cNvGrpSpPr/>
              <p:nvPr/>
            </p:nvGrpSpPr>
            <p:grpSpPr>
              <a:xfrm>
                <a:off x="1615001" y="5405182"/>
                <a:ext cx="134227" cy="78931"/>
                <a:chOff x="1615001" y="5405182"/>
                <a:chExt cx="134227" cy="78931"/>
              </a:xfrm>
            </p:grpSpPr>
            <p:sp>
              <p:nvSpPr>
                <p:cNvPr id="1259" name="Google Shape;1259;p10"/>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60" name="Google Shape;1260;p10"/>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61" name="Google Shape;1261;p10"/>
              <p:cNvGrpSpPr/>
              <p:nvPr/>
            </p:nvGrpSpPr>
            <p:grpSpPr>
              <a:xfrm>
                <a:off x="1580941" y="5455538"/>
                <a:ext cx="202347" cy="99441"/>
                <a:chOff x="1580941" y="5455538"/>
                <a:chExt cx="202347" cy="99441"/>
              </a:xfrm>
            </p:grpSpPr>
            <p:sp>
              <p:nvSpPr>
                <p:cNvPr id="1262" name="Google Shape;1262;p10"/>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63" name="Google Shape;1263;p10"/>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64" name="Google Shape;1264;p10"/>
              <p:cNvGrpSpPr/>
              <p:nvPr/>
            </p:nvGrpSpPr>
            <p:grpSpPr>
              <a:xfrm>
                <a:off x="1757076" y="5521165"/>
                <a:ext cx="202596" cy="481393"/>
                <a:chOff x="1757076" y="5521165"/>
                <a:chExt cx="202596" cy="481393"/>
              </a:xfrm>
            </p:grpSpPr>
            <p:sp>
              <p:nvSpPr>
                <p:cNvPr id="1265" name="Google Shape;1265;p10"/>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66" name="Google Shape;1266;p10"/>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67" name="Google Shape;1267;p10"/>
              <p:cNvGrpSpPr/>
              <p:nvPr/>
            </p:nvGrpSpPr>
            <p:grpSpPr>
              <a:xfrm>
                <a:off x="1791213" y="5405437"/>
                <a:ext cx="134227" cy="78867"/>
                <a:chOff x="1791213" y="5405437"/>
                <a:chExt cx="134227" cy="78867"/>
              </a:xfrm>
            </p:grpSpPr>
            <p:sp>
              <p:nvSpPr>
                <p:cNvPr id="1268" name="Google Shape;1268;p10"/>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69" name="Google Shape;1269;p10"/>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70" name="Google Shape;1270;p10"/>
              <p:cNvGrpSpPr/>
              <p:nvPr/>
            </p:nvGrpSpPr>
            <p:grpSpPr>
              <a:xfrm>
                <a:off x="1757267" y="5455729"/>
                <a:ext cx="202343" cy="99535"/>
                <a:chOff x="1757267" y="5455729"/>
                <a:chExt cx="202343" cy="99535"/>
              </a:xfrm>
            </p:grpSpPr>
            <p:sp>
              <p:nvSpPr>
                <p:cNvPr id="1271" name="Google Shape;1271;p10"/>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72" name="Google Shape;1272;p10"/>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73" name="Google Shape;1273;p10"/>
              <p:cNvGrpSpPr/>
              <p:nvPr/>
            </p:nvGrpSpPr>
            <p:grpSpPr>
              <a:xfrm>
                <a:off x="1931003" y="5526594"/>
                <a:ext cx="202596" cy="481393"/>
                <a:chOff x="1931003" y="5526594"/>
                <a:chExt cx="202596" cy="481393"/>
              </a:xfrm>
            </p:grpSpPr>
            <p:sp>
              <p:nvSpPr>
                <p:cNvPr id="1274" name="Google Shape;1274;p10"/>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75" name="Google Shape;1275;p10"/>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76" name="Google Shape;1276;p10"/>
              <p:cNvGrpSpPr/>
              <p:nvPr/>
            </p:nvGrpSpPr>
            <p:grpSpPr>
              <a:xfrm>
                <a:off x="1965235" y="5405437"/>
                <a:ext cx="134227" cy="78867"/>
                <a:chOff x="1965235" y="5405437"/>
                <a:chExt cx="134227" cy="78867"/>
              </a:xfrm>
            </p:grpSpPr>
            <p:sp>
              <p:nvSpPr>
                <p:cNvPr id="1277" name="Google Shape;1277;p10"/>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78" name="Google Shape;1278;p10"/>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79" name="Google Shape;1279;p10"/>
              <p:cNvGrpSpPr/>
              <p:nvPr/>
            </p:nvGrpSpPr>
            <p:grpSpPr>
              <a:xfrm>
                <a:off x="1931256" y="5455729"/>
                <a:ext cx="202281" cy="99535"/>
                <a:chOff x="1931256" y="5455729"/>
                <a:chExt cx="202281" cy="99535"/>
              </a:xfrm>
            </p:grpSpPr>
            <p:sp>
              <p:nvSpPr>
                <p:cNvPr id="1280" name="Google Shape;1280;p10"/>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81" name="Google Shape;1281;p10"/>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82" name="Google Shape;1282;p10"/>
              <p:cNvGrpSpPr/>
              <p:nvPr/>
            </p:nvGrpSpPr>
            <p:grpSpPr>
              <a:xfrm>
                <a:off x="2099210" y="5526690"/>
                <a:ext cx="202601" cy="481298"/>
                <a:chOff x="2099210" y="5526690"/>
                <a:chExt cx="202601" cy="481298"/>
              </a:xfrm>
            </p:grpSpPr>
            <p:sp>
              <p:nvSpPr>
                <p:cNvPr id="1283" name="Google Shape;1283;p10"/>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84" name="Google Shape;1284;p10"/>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85" name="Google Shape;1285;p10"/>
              <p:cNvGrpSpPr/>
              <p:nvPr/>
            </p:nvGrpSpPr>
            <p:grpSpPr>
              <a:xfrm>
                <a:off x="2133447" y="5405437"/>
                <a:ext cx="134227" cy="78867"/>
                <a:chOff x="2133447" y="5405437"/>
                <a:chExt cx="134227" cy="78867"/>
              </a:xfrm>
            </p:grpSpPr>
            <p:sp>
              <p:nvSpPr>
                <p:cNvPr id="1286" name="Google Shape;1286;p10"/>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87" name="Google Shape;1287;p10"/>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88" name="Google Shape;1288;p10"/>
              <p:cNvGrpSpPr/>
              <p:nvPr/>
            </p:nvGrpSpPr>
            <p:grpSpPr>
              <a:xfrm>
                <a:off x="2099467" y="5455729"/>
                <a:ext cx="202281" cy="99535"/>
                <a:chOff x="2099467" y="5455729"/>
                <a:chExt cx="202281" cy="99535"/>
              </a:xfrm>
            </p:grpSpPr>
            <p:sp>
              <p:nvSpPr>
                <p:cNvPr id="1289" name="Google Shape;1289;p10"/>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90" name="Google Shape;1290;p10"/>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91" name="Google Shape;1291;p10"/>
              <p:cNvGrpSpPr/>
              <p:nvPr/>
            </p:nvGrpSpPr>
            <p:grpSpPr>
              <a:xfrm>
                <a:off x="2273236" y="5521165"/>
                <a:ext cx="202596" cy="481393"/>
                <a:chOff x="2273236" y="5521165"/>
                <a:chExt cx="202596" cy="481393"/>
              </a:xfrm>
            </p:grpSpPr>
            <p:sp>
              <p:nvSpPr>
                <p:cNvPr id="1292" name="Google Shape;1292;p10"/>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93" name="Google Shape;1293;p10"/>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94" name="Google Shape;1294;p10"/>
              <p:cNvGrpSpPr/>
              <p:nvPr/>
            </p:nvGrpSpPr>
            <p:grpSpPr>
              <a:xfrm>
                <a:off x="2307373" y="5405437"/>
                <a:ext cx="134227" cy="78867"/>
                <a:chOff x="2307373" y="5405437"/>
                <a:chExt cx="134227" cy="78867"/>
              </a:xfrm>
            </p:grpSpPr>
            <p:sp>
              <p:nvSpPr>
                <p:cNvPr id="1295" name="Google Shape;1295;p10"/>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96" name="Google Shape;1296;p10"/>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97" name="Google Shape;1297;p10"/>
              <p:cNvGrpSpPr/>
              <p:nvPr/>
            </p:nvGrpSpPr>
            <p:grpSpPr>
              <a:xfrm>
                <a:off x="2273427" y="5455729"/>
                <a:ext cx="202310" cy="99535"/>
                <a:chOff x="2273427" y="5455729"/>
                <a:chExt cx="202310" cy="99535"/>
              </a:xfrm>
            </p:grpSpPr>
            <p:sp>
              <p:nvSpPr>
                <p:cNvPr id="1298" name="Google Shape;1298;p10"/>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99" name="Google Shape;1299;p10"/>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00" name="Google Shape;1300;p10"/>
              <p:cNvGrpSpPr/>
              <p:nvPr/>
            </p:nvGrpSpPr>
            <p:grpSpPr>
              <a:xfrm>
                <a:off x="1560766" y="5782817"/>
                <a:ext cx="928687" cy="481393"/>
                <a:chOff x="1560766" y="5782817"/>
                <a:chExt cx="928687" cy="481393"/>
              </a:xfrm>
            </p:grpSpPr>
            <p:sp>
              <p:nvSpPr>
                <p:cNvPr id="1301" name="Google Shape;1301;p10"/>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02" name="Google Shape;1302;p10"/>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03" name="Google Shape;1303;p10"/>
              <p:cNvGrpSpPr/>
              <p:nvPr/>
            </p:nvGrpSpPr>
            <p:grpSpPr>
              <a:xfrm>
                <a:off x="1724405" y="5870161"/>
                <a:ext cx="612267" cy="284988"/>
                <a:chOff x="1724405" y="5870161"/>
                <a:chExt cx="612267" cy="284988"/>
              </a:xfrm>
            </p:grpSpPr>
            <p:sp>
              <p:nvSpPr>
                <p:cNvPr id="1304" name="Google Shape;1304;p10"/>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05" name="Google Shape;1305;p10"/>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306" name="Google Shape;1306;p10"/>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07" name="Google Shape;1307;p10"/>
            <p:cNvGrpSpPr/>
            <p:nvPr/>
          </p:nvGrpSpPr>
          <p:grpSpPr>
            <a:xfrm>
              <a:off x="5140976" y="802510"/>
              <a:ext cx="1536327" cy="1421090"/>
              <a:chOff x="1560766" y="5405182"/>
              <a:chExt cx="928687" cy="859028"/>
            </a:xfrm>
          </p:grpSpPr>
          <p:grpSp>
            <p:nvGrpSpPr>
              <p:cNvPr id="1308" name="Google Shape;1308;p10"/>
              <p:cNvGrpSpPr/>
              <p:nvPr/>
            </p:nvGrpSpPr>
            <p:grpSpPr>
              <a:xfrm>
                <a:off x="1580864" y="5520975"/>
                <a:ext cx="202501" cy="481393"/>
                <a:chOff x="1580864" y="5520975"/>
                <a:chExt cx="202501" cy="481393"/>
              </a:xfrm>
            </p:grpSpPr>
            <p:sp>
              <p:nvSpPr>
                <p:cNvPr id="1309" name="Google Shape;1309;p10"/>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10" name="Google Shape;1310;p10"/>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11" name="Google Shape;1311;p10"/>
              <p:cNvGrpSpPr/>
              <p:nvPr/>
            </p:nvGrpSpPr>
            <p:grpSpPr>
              <a:xfrm>
                <a:off x="1615001" y="5405182"/>
                <a:ext cx="134227" cy="78931"/>
                <a:chOff x="1615001" y="5405182"/>
                <a:chExt cx="134227" cy="78931"/>
              </a:xfrm>
            </p:grpSpPr>
            <p:sp>
              <p:nvSpPr>
                <p:cNvPr id="1312" name="Google Shape;1312;p10"/>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13" name="Google Shape;1313;p10"/>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14" name="Google Shape;1314;p10"/>
              <p:cNvGrpSpPr/>
              <p:nvPr/>
            </p:nvGrpSpPr>
            <p:grpSpPr>
              <a:xfrm>
                <a:off x="1580941" y="5455538"/>
                <a:ext cx="202347" cy="99441"/>
                <a:chOff x="1580941" y="5455538"/>
                <a:chExt cx="202347" cy="99441"/>
              </a:xfrm>
            </p:grpSpPr>
            <p:sp>
              <p:nvSpPr>
                <p:cNvPr id="1315" name="Google Shape;1315;p10"/>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16" name="Google Shape;1316;p10"/>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17" name="Google Shape;1317;p10"/>
              <p:cNvGrpSpPr/>
              <p:nvPr/>
            </p:nvGrpSpPr>
            <p:grpSpPr>
              <a:xfrm>
                <a:off x="1757076" y="5521165"/>
                <a:ext cx="202596" cy="481393"/>
                <a:chOff x="1757076" y="5521165"/>
                <a:chExt cx="202596" cy="481393"/>
              </a:xfrm>
            </p:grpSpPr>
            <p:sp>
              <p:nvSpPr>
                <p:cNvPr id="1318" name="Google Shape;1318;p10"/>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19" name="Google Shape;1319;p10"/>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20" name="Google Shape;1320;p10"/>
              <p:cNvGrpSpPr/>
              <p:nvPr/>
            </p:nvGrpSpPr>
            <p:grpSpPr>
              <a:xfrm>
                <a:off x="1791213" y="5405437"/>
                <a:ext cx="134227" cy="78867"/>
                <a:chOff x="1791213" y="5405437"/>
                <a:chExt cx="134227" cy="78867"/>
              </a:xfrm>
            </p:grpSpPr>
            <p:sp>
              <p:nvSpPr>
                <p:cNvPr id="1321" name="Google Shape;1321;p10"/>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22" name="Google Shape;1322;p10"/>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23" name="Google Shape;1323;p10"/>
              <p:cNvGrpSpPr/>
              <p:nvPr/>
            </p:nvGrpSpPr>
            <p:grpSpPr>
              <a:xfrm>
                <a:off x="1757267" y="5455729"/>
                <a:ext cx="202343" cy="99535"/>
                <a:chOff x="1757267" y="5455729"/>
                <a:chExt cx="202343" cy="99535"/>
              </a:xfrm>
            </p:grpSpPr>
            <p:sp>
              <p:nvSpPr>
                <p:cNvPr id="1324" name="Google Shape;1324;p10"/>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25" name="Google Shape;1325;p10"/>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26" name="Google Shape;1326;p10"/>
              <p:cNvGrpSpPr/>
              <p:nvPr/>
            </p:nvGrpSpPr>
            <p:grpSpPr>
              <a:xfrm>
                <a:off x="1931003" y="5526594"/>
                <a:ext cx="202596" cy="481393"/>
                <a:chOff x="1931003" y="5526594"/>
                <a:chExt cx="202596" cy="481393"/>
              </a:xfrm>
            </p:grpSpPr>
            <p:sp>
              <p:nvSpPr>
                <p:cNvPr id="1327" name="Google Shape;1327;p10"/>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28" name="Google Shape;1328;p10"/>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29" name="Google Shape;1329;p10"/>
              <p:cNvGrpSpPr/>
              <p:nvPr/>
            </p:nvGrpSpPr>
            <p:grpSpPr>
              <a:xfrm>
                <a:off x="1965235" y="5405437"/>
                <a:ext cx="134227" cy="78867"/>
                <a:chOff x="1965235" y="5405437"/>
                <a:chExt cx="134227" cy="78867"/>
              </a:xfrm>
            </p:grpSpPr>
            <p:sp>
              <p:nvSpPr>
                <p:cNvPr id="1330" name="Google Shape;1330;p10"/>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31" name="Google Shape;1331;p10"/>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32" name="Google Shape;1332;p10"/>
              <p:cNvGrpSpPr/>
              <p:nvPr/>
            </p:nvGrpSpPr>
            <p:grpSpPr>
              <a:xfrm>
                <a:off x="1931256" y="5455729"/>
                <a:ext cx="202281" cy="99535"/>
                <a:chOff x="1931256" y="5455729"/>
                <a:chExt cx="202281" cy="99535"/>
              </a:xfrm>
            </p:grpSpPr>
            <p:sp>
              <p:nvSpPr>
                <p:cNvPr id="1333" name="Google Shape;1333;p10"/>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34" name="Google Shape;1334;p10"/>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35" name="Google Shape;1335;p10"/>
              <p:cNvGrpSpPr/>
              <p:nvPr/>
            </p:nvGrpSpPr>
            <p:grpSpPr>
              <a:xfrm>
                <a:off x="2099210" y="5526690"/>
                <a:ext cx="202601" cy="481298"/>
                <a:chOff x="2099210" y="5526690"/>
                <a:chExt cx="202601" cy="481298"/>
              </a:xfrm>
            </p:grpSpPr>
            <p:sp>
              <p:nvSpPr>
                <p:cNvPr id="1336" name="Google Shape;1336;p10"/>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37" name="Google Shape;1337;p10"/>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38" name="Google Shape;1338;p10"/>
              <p:cNvGrpSpPr/>
              <p:nvPr/>
            </p:nvGrpSpPr>
            <p:grpSpPr>
              <a:xfrm>
                <a:off x="2133447" y="5405437"/>
                <a:ext cx="134227" cy="78867"/>
                <a:chOff x="2133447" y="5405437"/>
                <a:chExt cx="134227" cy="78867"/>
              </a:xfrm>
            </p:grpSpPr>
            <p:sp>
              <p:nvSpPr>
                <p:cNvPr id="1339" name="Google Shape;1339;p10"/>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40" name="Google Shape;1340;p10"/>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41" name="Google Shape;1341;p10"/>
              <p:cNvGrpSpPr/>
              <p:nvPr/>
            </p:nvGrpSpPr>
            <p:grpSpPr>
              <a:xfrm>
                <a:off x="2099467" y="5455729"/>
                <a:ext cx="202281" cy="99535"/>
                <a:chOff x="2099467" y="5455729"/>
                <a:chExt cx="202281" cy="99535"/>
              </a:xfrm>
            </p:grpSpPr>
            <p:sp>
              <p:nvSpPr>
                <p:cNvPr id="1342" name="Google Shape;1342;p10"/>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43" name="Google Shape;1343;p10"/>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44" name="Google Shape;1344;p10"/>
              <p:cNvGrpSpPr/>
              <p:nvPr/>
            </p:nvGrpSpPr>
            <p:grpSpPr>
              <a:xfrm>
                <a:off x="2273236" y="5521165"/>
                <a:ext cx="202596" cy="481393"/>
                <a:chOff x="2273236" y="5521165"/>
                <a:chExt cx="202596" cy="481393"/>
              </a:xfrm>
            </p:grpSpPr>
            <p:sp>
              <p:nvSpPr>
                <p:cNvPr id="1345" name="Google Shape;1345;p10"/>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46" name="Google Shape;1346;p10"/>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47" name="Google Shape;1347;p10"/>
              <p:cNvGrpSpPr/>
              <p:nvPr/>
            </p:nvGrpSpPr>
            <p:grpSpPr>
              <a:xfrm>
                <a:off x="2307373" y="5405437"/>
                <a:ext cx="134227" cy="78867"/>
                <a:chOff x="2307373" y="5405437"/>
                <a:chExt cx="134227" cy="78867"/>
              </a:xfrm>
            </p:grpSpPr>
            <p:sp>
              <p:nvSpPr>
                <p:cNvPr id="1348" name="Google Shape;1348;p10"/>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49" name="Google Shape;1349;p10"/>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50" name="Google Shape;1350;p10"/>
              <p:cNvGrpSpPr/>
              <p:nvPr/>
            </p:nvGrpSpPr>
            <p:grpSpPr>
              <a:xfrm>
                <a:off x="2273427" y="5455729"/>
                <a:ext cx="202310" cy="99535"/>
                <a:chOff x="2273427" y="5455729"/>
                <a:chExt cx="202310" cy="99535"/>
              </a:xfrm>
            </p:grpSpPr>
            <p:sp>
              <p:nvSpPr>
                <p:cNvPr id="1351" name="Google Shape;1351;p10"/>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52" name="Google Shape;1352;p10"/>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53" name="Google Shape;1353;p10"/>
              <p:cNvGrpSpPr/>
              <p:nvPr/>
            </p:nvGrpSpPr>
            <p:grpSpPr>
              <a:xfrm>
                <a:off x="1560766" y="5782817"/>
                <a:ext cx="928687" cy="481393"/>
                <a:chOff x="1560766" y="5782817"/>
                <a:chExt cx="928687" cy="481393"/>
              </a:xfrm>
            </p:grpSpPr>
            <p:sp>
              <p:nvSpPr>
                <p:cNvPr id="1354" name="Google Shape;1354;p10"/>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55" name="Google Shape;1355;p10"/>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56" name="Google Shape;1356;p10"/>
              <p:cNvGrpSpPr/>
              <p:nvPr/>
            </p:nvGrpSpPr>
            <p:grpSpPr>
              <a:xfrm>
                <a:off x="1724405" y="5870161"/>
                <a:ext cx="612267" cy="284988"/>
                <a:chOff x="1724405" y="5870161"/>
                <a:chExt cx="612267" cy="284988"/>
              </a:xfrm>
            </p:grpSpPr>
            <p:sp>
              <p:nvSpPr>
                <p:cNvPr id="1357" name="Google Shape;1357;p10"/>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58" name="Google Shape;1358;p10"/>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359" name="Google Shape;1359;p10"/>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79574095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017 Free writting">
  <p:cSld name="017 Free writting">
    <p:spTree>
      <p:nvGrpSpPr>
        <p:cNvPr id="1" name="Shape 2542"/>
        <p:cNvGrpSpPr/>
        <p:nvPr/>
      </p:nvGrpSpPr>
      <p:grpSpPr>
        <a:xfrm>
          <a:off x="0" y="0"/>
          <a:ext cx="0" cy="0"/>
          <a:chOff x="0" y="0"/>
          <a:chExt cx="0" cy="0"/>
        </a:xfrm>
      </p:grpSpPr>
      <p:sp>
        <p:nvSpPr>
          <p:cNvPr id="2543" name="Google Shape;2543;p18"/>
          <p:cNvSpPr/>
          <p:nvPr/>
        </p:nvSpPr>
        <p:spPr>
          <a:xfrm>
            <a:off x="727109" y="1589200"/>
            <a:ext cx="10737777" cy="456757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4" name="Google Shape;2544;p18"/>
          <p:cNvSpPr/>
          <p:nvPr/>
        </p:nvSpPr>
        <p:spPr>
          <a:xfrm rot="4336257">
            <a:off x="568975" y="5484491"/>
            <a:ext cx="924249" cy="790473"/>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45" name="Google Shape;2545;p18"/>
          <p:cNvGrpSpPr/>
          <p:nvPr/>
        </p:nvGrpSpPr>
        <p:grpSpPr>
          <a:xfrm rot="-2700000">
            <a:off x="10207974" y="742986"/>
            <a:ext cx="923583" cy="1093434"/>
            <a:chOff x="15662019" y="7573647"/>
            <a:chExt cx="1385387" cy="1640167"/>
          </a:xfrm>
        </p:grpSpPr>
        <p:grpSp>
          <p:nvGrpSpPr>
            <p:cNvPr id="2546" name="Google Shape;2546;p18"/>
            <p:cNvGrpSpPr/>
            <p:nvPr/>
          </p:nvGrpSpPr>
          <p:grpSpPr>
            <a:xfrm>
              <a:off x="15662019" y="7580072"/>
              <a:ext cx="1385387" cy="1633742"/>
              <a:chOff x="4444301" y="5303307"/>
              <a:chExt cx="837446" cy="987573"/>
            </a:xfrm>
          </p:grpSpPr>
          <p:grpSp>
            <p:nvGrpSpPr>
              <p:cNvPr id="2547" name="Google Shape;2547;p18"/>
              <p:cNvGrpSpPr/>
              <p:nvPr/>
            </p:nvGrpSpPr>
            <p:grpSpPr>
              <a:xfrm>
                <a:off x="4447958" y="5864581"/>
                <a:ext cx="411276" cy="403725"/>
                <a:chOff x="4447958" y="5864581"/>
                <a:chExt cx="411276" cy="403725"/>
              </a:xfrm>
            </p:grpSpPr>
            <p:sp>
              <p:nvSpPr>
                <p:cNvPr id="2548" name="Google Shape;2548;p1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9" name="Google Shape;2549;p1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0" name="Google Shape;2550;p18"/>
              <p:cNvGrpSpPr/>
              <p:nvPr/>
            </p:nvGrpSpPr>
            <p:grpSpPr>
              <a:xfrm>
                <a:off x="4444301" y="6116630"/>
                <a:ext cx="191552" cy="174250"/>
                <a:chOff x="4444301" y="6116630"/>
                <a:chExt cx="191552" cy="174250"/>
              </a:xfrm>
            </p:grpSpPr>
            <p:sp>
              <p:nvSpPr>
                <p:cNvPr id="2551" name="Google Shape;2551;p1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52" name="Google Shape;2552;p1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3" name="Google Shape;2553;p18"/>
              <p:cNvGrpSpPr/>
              <p:nvPr/>
            </p:nvGrpSpPr>
            <p:grpSpPr>
              <a:xfrm>
                <a:off x="4462311" y="5636933"/>
                <a:ext cx="572525" cy="575651"/>
                <a:chOff x="4462311" y="5636933"/>
                <a:chExt cx="572525" cy="575651"/>
              </a:xfrm>
            </p:grpSpPr>
            <p:sp>
              <p:nvSpPr>
                <p:cNvPr id="2554" name="Google Shape;2554;p1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55" name="Google Shape;2555;p1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6" name="Google Shape;2556;p18"/>
              <p:cNvGrpSpPr/>
              <p:nvPr/>
            </p:nvGrpSpPr>
            <p:grpSpPr>
              <a:xfrm>
                <a:off x="4751814" y="5483009"/>
                <a:ext cx="402028" cy="354862"/>
                <a:chOff x="4751814" y="5483009"/>
                <a:chExt cx="402028" cy="354862"/>
              </a:xfrm>
            </p:grpSpPr>
            <p:sp>
              <p:nvSpPr>
                <p:cNvPr id="2557" name="Google Shape;2557;p1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58" name="Google Shape;2558;p1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9" name="Google Shape;2559;p18"/>
              <p:cNvGrpSpPr/>
              <p:nvPr/>
            </p:nvGrpSpPr>
            <p:grpSpPr>
              <a:xfrm>
                <a:off x="4865542" y="5303307"/>
                <a:ext cx="416205" cy="387402"/>
                <a:chOff x="4865542" y="5303307"/>
                <a:chExt cx="416205" cy="387402"/>
              </a:xfrm>
            </p:grpSpPr>
            <p:sp>
              <p:nvSpPr>
                <p:cNvPr id="2560" name="Google Shape;2560;p1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61" name="Google Shape;2561;p1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62" name="Google Shape;2562;p18"/>
              <p:cNvGrpSpPr/>
              <p:nvPr/>
            </p:nvGrpSpPr>
            <p:grpSpPr>
              <a:xfrm>
                <a:off x="4804248" y="5401592"/>
                <a:ext cx="421233" cy="357222"/>
                <a:chOff x="4804248" y="5401592"/>
                <a:chExt cx="421233" cy="357222"/>
              </a:xfrm>
            </p:grpSpPr>
            <p:sp>
              <p:nvSpPr>
                <p:cNvPr id="2563" name="Google Shape;2563;p1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64" name="Google Shape;2564;p1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65" name="Google Shape;2565;p18"/>
              <p:cNvGrpSpPr/>
              <p:nvPr/>
            </p:nvGrpSpPr>
            <p:grpSpPr>
              <a:xfrm>
                <a:off x="4680264" y="5562151"/>
                <a:ext cx="421201" cy="357254"/>
                <a:chOff x="4680264" y="5562151"/>
                <a:chExt cx="421201" cy="357254"/>
              </a:xfrm>
            </p:grpSpPr>
            <p:sp>
              <p:nvSpPr>
                <p:cNvPr id="2566" name="Google Shape;2566;p1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67" name="Google Shape;2567;p1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68" name="Google Shape;2568;p1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69" name="Google Shape;2569;p18"/>
              <p:cNvGrpSpPr/>
              <p:nvPr/>
            </p:nvGrpSpPr>
            <p:grpSpPr>
              <a:xfrm>
                <a:off x="4661227" y="5807423"/>
                <a:ext cx="195857" cy="208030"/>
                <a:chOff x="4661227" y="5807423"/>
                <a:chExt cx="195857" cy="208030"/>
              </a:xfrm>
            </p:grpSpPr>
            <p:sp>
              <p:nvSpPr>
                <p:cNvPr id="2570" name="Google Shape;2570;p1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71" name="Google Shape;2571;p1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72" name="Google Shape;2572;p1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73" name="Google Shape;2573;p18"/>
            <p:cNvGrpSpPr/>
            <p:nvPr/>
          </p:nvGrpSpPr>
          <p:grpSpPr>
            <a:xfrm>
              <a:off x="15662019" y="7573647"/>
              <a:ext cx="1385387" cy="1633742"/>
              <a:chOff x="4444301" y="5303307"/>
              <a:chExt cx="837446" cy="987573"/>
            </a:xfrm>
          </p:grpSpPr>
          <p:grpSp>
            <p:nvGrpSpPr>
              <p:cNvPr id="2574" name="Google Shape;2574;p18"/>
              <p:cNvGrpSpPr/>
              <p:nvPr/>
            </p:nvGrpSpPr>
            <p:grpSpPr>
              <a:xfrm>
                <a:off x="4447958" y="5864581"/>
                <a:ext cx="411276" cy="403725"/>
                <a:chOff x="4447958" y="5864581"/>
                <a:chExt cx="411276" cy="403725"/>
              </a:xfrm>
            </p:grpSpPr>
            <p:sp>
              <p:nvSpPr>
                <p:cNvPr id="2575" name="Google Shape;2575;p18"/>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76" name="Google Shape;2576;p18"/>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77" name="Google Shape;2577;p18"/>
              <p:cNvGrpSpPr/>
              <p:nvPr/>
            </p:nvGrpSpPr>
            <p:grpSpPr>
              <a:xfrm>
                <a:off x="4444301" y="6116630"/>
                <a:ext cx="191552" cy="174250"/>
                <a:chOff x="4444301" y="6116630"/>
                <a:chExt cx="191552" cy="174250"/>
              </a:xfrm>
            </p:grpSpPr>
            <p:sp>
              <p:nvSpPr>
                <p:cNvPr id="2578" name="Google Shape;2578;p18"/>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79" name="Google Shape;2579;p18"/>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0" name="Google Shape;2580;p18"/>
              <p:cNvGrpSpPr/>
              <p:nvPr/>
            </p:nvGrpSpPr>
            <p:grpSpPr>
              <a:xfrm>
                <a:off x="4462311" y="5636933"/>
                <a:ext cx="572525" cy="575651"/>
                <a:chOff x="4462311" y="5636933"/>
                <a:chExt cx="572525" cy="575651"/>
              </a:xfrm>
            </p:grpSpPr>
            <p:sp>
              <p:nvSpPr>
                <p:cNvPr id="2581" name="Google Shape;2581;p18"/>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2" name="Google Shape;2582;p18"/>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3" name="Google Shape;2583;p18"/>
              <p:cNvGrpSpPr/>
              <p:nvPr/>
            </p:nvGrpSpPr>
            <p:grpSpPr>
              <a:xfrm>
                <a:off x="4751814" y="5483009"/>
                <a:ext cx="402028" cy="354862"/>
                <a:chOff x="4751814" y="5483009"/>
                <a:chExt cx="402028" cy="354862"/>
              </a:xfrm>
            </p:grpSpPr>
            <p:sp>
              <p:nvSpPr>
                <p:cNvPr id="2584" name="Google Shape;2584;p18"/>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5" name="Google Shape;2585;p18"/>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6" name="Google Shape;2586;p18"/>
              <p:cNvGrpSpPr/>
              <p:nvPr/>
            </p:nvGrpSpPr>
            <p:grpSpPr>
              <a:xfrm>
                <a:off x="4865542" y="5303307"/>
                <a:ext cx="416205" cy="387402"/>
                <a:chOff x="4865542" y="5303307"/>
                <a:chExt cx="416205" cy="387402"/>
              </a:xfrm>
            </p:grpSpPr>
            <p:sp>
              <p:nvSpPr>
                <p:cNvPr id="2587" name="Google Shape;2587;p18"/>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8" name="Google Shape;2588;p18"/>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89" name="Google Shape;2589;p18"/>
              <p:cNvGrpSpPr/>
              <p:nvPr/>
            </p:nvGrpSpPr>
            <p:grpSpPr>
              <a:xfrm>
                <a:off x="4804248" y="5401592"/>
                <a:ext cx="421233" cy="357222"/>
                <a:chOff x="4804248" y="5401592"/>
                <a:chExt cx="421233" cy="357222"/>
              </a:xfrm>
            </p:grpSpPr>
            <p:sp>
              <p:nvSpPr>
                <p:cNvPr id="2590" name="Google Shape;2590;p18"/>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91" name="Google Shape;2591;p18"/>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92" name="Google Shape;2592;p18"/>
              <p:cNvGrpSpPr/>
              <p:nvPr/>
            </p:nvGrpSpPr>
            <p:grpSpPr>
              <a:xfrm>
                <a:off x="4680264" y="5562151"/>
                <a:ext cx="421201" cy="357254"/>
                <a:chOff x="4680264" y="5562151"/>
                <a:chExt cx="421201" cy="357254"/>
              </a:xfrm>
            </p:grpSpPr>
            <p:sp>
              <p:nvSpPr>
                <p:cNvPr id="2593" name="Google Shape;2593;p18"/>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94" name="Google Shape;2594;p18"/>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95" name="Google Shape;2595;p18"/>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96" name="Google Shape;2596;p18"/>
              <p:cNvGrpSpPr/>
              <p:nvPr/>
            </p:nvGrpSpPr>
            <p:grpSpPr>
              <a:xfrm>
                <a:off x="4661227" y="5807423"/>
                <a:ext cx="195857" cy="208030"/>
                <a:chOff x="4661227" y="5807423"/>
                <a:chExt cx="195857" cy="208030"/>
              </a:xfrm>
            </p:grpSpPr>
            <p:sp>
              <p:nvSpPr>
                <p:cNvPr id="2597" name="Google Shape;2597;p18"/>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98" name="Google Shape;2598;p18"/>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99" name="Google Shape;2599;p18"/>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600" name="Google Shape;2600;p18"/>
          <p:cNvGrpSpPr/>
          <p:nvPr/>
        </p:nvGrpSpPr>
        <p:grpSpPr>
          <a:xfrm>
            <a:off x="10893874" y="1530845"/>
            <a:ext cx="845843" cy="1008357"/>
            <a:chOff x="16295136" y="957167"/>
            <a:chExt cx="1268764" cy="1512536"/>
          </a:xfrm>
        </p:grpSpPr>
        <p:grpSp>
          <p:nvGrpSpPr>
            <p:cNvPr id="2601" name="Google Shape;2601;p18"/>
            <p:cNvGrpSpPr/>
            <p:nvPr/>
          </p:nvGrpSpPr>
          <p:grpSpPr>
            <a:xfrm rot="1552322">
              <a:off x="16540639" y="1061526"/>
              <a:ext cx="777769" cy="1303822"/>
              <a:chOff x="5875210" y="3579589"/>
              <a:chExt cx="504443" cy="845629"/>
            </a:xfrm>
          </p:grpSpPr>
          <p:grpSp>
            <p:nvGrpSpPr>
              <p:cNvPr id="2602" name="Google Shape;2602;p18"/>
              <p:cNvGrpSpPr/>
              <p:nvPr/>
            </p:nvGrpSpPr>
            <p:grpSpPr>
              <a:xfrm>
                <a:off x="5875210" y="3579589"/>
                <a:ext cx="504443" cy="845629"/>
                <a:chOff x="5875210" y="3579589"/>
                <a:chExt cx="504443" cy="845629"/>
              </a:xfrm>
            </p:grpSpPr>
            <p:grpSp>
              <p:nvGrpSpPr>
                <p:cNvPr id="2603" name="Google Shape;2603;p18"/>
                <p:cNvGrpSpPr/>
                <p:nvPr/>
              </p:nvGrpSpPr>
              <p:grpSpPr>
                <a:xfrm>
                  <a:off x="5875210" y="3579589"/>
                  <a:ext cx="504443" cy="845629"/>
                  <a:chOff x="5875210" y="3579589"/>
                  <a:chExt cx="504443" cy="845629"/>
                </a:xfrm>
              </p:grpSpPr>
              <p:sp>
                <p:nvSpPr>
                  <p:cNvPr id="2604" name="Google Shape;2604;p18"/>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05" name="Google Shape;2605;p18"/>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06" name="Google Shape;2606;p18"/>
                <p:cNvGrpSpPr/>
                <p:nvPr/>
              </p:nvGrpSpPr>
              <p:grpSpPr>
                <a:xfrm>
                  <a:off x="5875210" y="3776090"/>
                  <a:ext cx="504348" cy="442245"/>
                  <a:chOff x="5875210" y="3776090"/>
                  <a:chExt cx="504348" cy="442245"/>
                </a:xfrm>
              </p:grpSpPr>
              <p:sp>
                <p:nvSpPr>
                  <p:cNvPr id="2607" name="Google Shape;2607;p18"/>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08" name="Google Shape;2608;p18"/>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09" name="Google Shape;2609;p18"/>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10" name="Google Shape;2610;p18"/>
            <p:cNvGrpSpPr/>
            <p:nvPr/>
          </p:nvGrpSpPr>
          <p:grpSpPr>
            <a:xfrm rot="1552322">
              <a:off x="16540628" y="1061521"/>
              <a:ext cx="777769" cy="1303822"/>
              <a:chOff x="5875210" y="3579589"/>
              <a:chExt cx="504443" cy="845629"/>
            </a:xfrm>
          </p:grpSpPr>
          <p:grpSp>
            <p:nvGrpSpPr>
              <p:cNvPr id="2611" name="Google Shape;2611;p18"/>
              <p:cNvGrpSpPr/>
              <p:nvPr/>
            </p:nvGrpSpPr>
            <p:grpSpPr>
              <a:xfrm>
                <a:off x="5875210" y="3579589"/>
                <a:ext cx="504443" cy="845629"/>
                <a:chOff x="5875210" y="3579589"/>
                <a:chExt cx="504443" cy="845629"/>
              </a:xfrm>
            </p:grpSpPr>
            <p:grpSp>
              <p:nvGrpSpPr>
                <p:cNvPr id="2612" name="Google Shape;2612;p18"/>
                <p:cNvGrpSpPr/>
                <p:nvPr/>
              </p:nvGrpSpPr>
              <p:grpSpPr>
                <a:xfrm>
                  <a:off x="5875210" y="3579589"/>
                  <a:ext cx="504443" cy="845629"/>
                  <a:chOff x="5875210" y="3579589"/>
                  <a:chExt cx="504443" cy="845629"/>
                </a:xfrm>
              </p:grpSpPr>
              <p:sp>
                <p:nvSpPr>
                  <p:cNvPr id="2613" name="Google Shape;2613;p18"/>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14" name="Google Shape;2614;p18"/>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15" name="Google Shape;2615;p18"/>
                <p:cNvGrpSpPr/>
                <p:nvPr/>
              </p:nvGrpSpPr>
              <p:grpSpPr>
                <a:xfrm>
                  <a:off x="5875210" y="3776090"/>
                  <a:ext cx="504348" cy="442245"/>
                  <a:chOff x="5875210" y="3776090"/>
                  <a:chExt cx="504348" cy="442245"/>
                </a:xfrm>
              </p:grpSpPr>
              <p:sp>
                <p:nvSpPr>
                  <p:cNvPr id="2616" name="Google Shape;2616;p18"/>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17" name="Google Shape;2617;p18"/>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18" name="Google Shape;2618;p18"/>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8413277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018 Bracket Challenge">
  <p:cSld name="018 Bracket Challenge">
    <p:spTree>
      <p:nvGrpSpPr>
        <p:cNvPr id="1" name="Shape 2619"/>
        <p:cNvGrpSpPr/>
        <p:nvPr/>
      </p:nvGrpSpPr>
      <p:grpSpPr>
        <a:xfrm>
          <a:off x="0" y="0"/>
          <a:ext cx="0" cy="0"/>
          <a:chOff x="0" y="0"/>
          <a:chExt cx="0" cy="0"/>
        </a:xfrm>
      </p:grpSpPr>
      <p:cxnSp>
        <p:nvCxnSpPr>
          <p:cNvPr id="2620" name="Google Shape;2620;p19"/>
          <p:cNvCxnSpPr/>
          <p:nvPr/>
        </p:nvCxnSpPr>
        <p:spPr>
          <a:xfrm>
            <a:off x="6063833" y="2755900"/>
            <a:ext cx="0" cy="1867000"/>
          </a:xfrm>
          <a:prstGeom prst="straightConnector1">
            <a:avLst/>
          </a:prstGeom>
          <a:noFill/>
          <a:ln w="38100" cap="flat" cmpd="sng">
            <a:solidFill>
              <a:schemeClr val="dk1"/>
            </a:solidFill>
            <a:prstDash val="solid"/>
            <a:round/>
            <a:headEnd type="none" w="med" len="med"/>
            <a:tailEnd type="none" w="med" len="med"/>
          </a:ln>
        </p:spPr>
      </p:cxnSp>
      <p:grpSp>
        <p:nvGrpSpPr>
          <p:cNvPr id="2621" name="Google Shape;2621;p19"/>
          <p:cNvGrpSpPr/>
          <p:nvPr/>
        </p:nvGrpSpPr>
        <p:grpSpPr>
          <a:xfrm>
            <a:off x="508000" y="1257300"/>
            <a:ext cx="5572430" cy="4921042"/>
            <a:chOff x="838200" y="1885950"/>
            <a:chExt cx="8358645" cy="7381563"/>
          </a:xfrm>
        </p:grpSpPr>
        <p:sp>
          <p:nvSpPr>
            <p:cNvPr id="2622" name="Google Shape;2622;p19"/>
            <p:cNvSpPr/>
            <p:nvPr/>
          </p:nvSpPr>
          <p:spPr>
            <a:xfrm>
              <a:off x="838200" y="1885950"/>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3" name="Google Shape;2623;p19"/>
            <p:cNvSpPr/>
            <p:nvPr/>
          </p:nvSpPr>
          <p:spPr>
            <a:xfrm>
              <a:off x="838200" y="4083025"/>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4" name="Google Shape;2624;p19"/>
            <p:cNvSpPr/>
            <p:nvPr/>
          </p:nvSpPr>
          <p:spPr>
            <a:xfrm>
              <a:off x="838200" y="6246638"/>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5" name="Google Shape;2625;p19"/>
            <p:cNvSpPr/>
            <p:nvPr/>
          </p:nvSpPr>
          <p:spPr>
            <a:xfrm>
              <a:off x="838200" y="8410263"/>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6" name="Google Shape;2626;p19"/>
            <p:cNvSpPr/>
            <p:nvPr/>
          </p:nvSpPr>
          <p:spPr>
            <a:xfrm>
              <a:off x="2876550" y="2345650"/>
              <a:ext cx="2311897" cy="2070945"/>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7" name="Google Shape;2627;p19"/>
            <p:cNvSpPr/>
            <p:nvPr/>
          </p:nvSpPr>
          <p:spPr>
            <a:xfrm>
              <a:off x="2870500" y="6579600"/>
              <a:ext cx="2311897" cy="2189588"/>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28" name="Google Shape;2628;p19"/>
            <p:cNvSpPr/>
            <p:nvPr/>
          </p:nvSpPr>
          <p:spPr>
            <a:xfrm>
              <a:off x="5170150" y="3476175"/>
              <a:ext cx="2311897" cy="4162892"/>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cxnSp>
          <p:nvCxnSpPr>
            <p:cNvPr id="2629" name="Google Shape;2629;p19"/>
            <p:cNvCxnSpPr/>
            <p:nvPr/>
          </p:nvCxnSpPr>
          <p:spPr>
            <a:xfrm>
              <a:off x="7482045" y="4139325"/>
              <a:ext cx="1714800" cy="0"/>
            </a:xfrm>
            <a:prstGeom prst="straightConnector1">
              <a:avLst/>
            </a:prstGeom>
            <a:solidFill>
              <a:schemeClr val="lt2"/>
            </a:solidFill>
            <a:ln w="38100" cap="flat" cmpd="sng">
              <a:solidFill>
                <a:schemeClr val="dk1"/>
              </a:solidFill>
              <a:prstDash val="solid"/>
              <a:round/>
              <a:headEnd type="none" w="med" len="med"/>
              <a:tailEnd type="none" w="med" len="med"/>
            </a:ln>
          </p:spPr>
        </p:cxnSp>
      </p:grpSp>
      <p:grpSp>
        <p:nvGrpSpPr>
          <p:cNvPr id="2630" name="Google Shape;2630;p19"/>
          <p:cNvGrpSpPr/>
          <p:nvPr/>
        </p:nvGrpSpPr>
        <p:grpSpPr>
          <a:xfrm flipH="1">
            <a:off x="6067758" y="1257300"/>
            <a:ext cx="5635430" cy="4921042"/>
            <a:chOff x="838200" y="1885950"/>
            <a:chExt cx="8453145" cy="7381563"/>
          </a:xfrm>
        </p:grpSpPr>
        <p:sp>
          <p:nvSpPr>
            <p:cNvPr id="2631" name="Google Shape;2631;p19"/>
            <p:cNvSpPr/>
            <p:nvPr/>
          </p:nvSpPr>
          <p:spPr>
            <a:xfrm>
              <a:off x="838200" y="1885950"/>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2" name="Google Shape;2632;p19"/>
            <p:cNvSpPr/>
            <p:nvPr/>
          </p:nvSpPr>
          <p:spPr>
            <a:xfrm>
              <a:off x="838200" y="4083025"/>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3" name="Google Shape;2633;p19"/>
            <p:cNvSpPr/>
            <p:nvPr/>
          </p:nvSpPr>
          <p:spPr>
            <a:xfrm>
              <a:off x="838200" y="6246638"/>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4" name="Google Shape;2634;p19"/>
            <p:cNvSpPr/>
            <p:nvPr/>
          </p:nvSpPr>
          <p:spPr>
            <a:xfrm>
              <a:off x="838200" y="8410263"/>
              <a:ext cx="2038350" cy="857250"/>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5" name="Google Shape;2635;p19"/>
            <p:cNvSpPr/>
            <p:nvPr/>
          </p:nvSpPr>
          <p:spPr>
            <a:xfrm>
              <a:off x="2876550" y="2345650"/>
              <a:ext cx="2311897" cy="2070945"/>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6" name="Google Shape;2636;p19"/>
            <p:cNvSpPr/>
            <p:nvPr/>
          </p:nvSpPr>
          <p:spPr>
            <a:xfrm>
              <a:off x="2870500" y="6579600"/>
              <a:ext cx="2311897" cy="2189588"/>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sp>
          <p:nvSpPr>
            <p:cNvPr id="2637" name="Google Shape;2637;p19"/>
            <p:cNvSpPr/>
            <p:nvPr/>
          </p:nvSpPr>
          <p:spPr>
            <a:xfrm>
              <a:off x="5170150" y="3476175"/>
              <a:ext cx="2311897" cy="4162892"/>
            </a:xfrm>
            <a:custGeom>
              <a:avLst/>
              <a:gdLst/>
              <a:ahLst/>
              <a:cxnLst/>
              <a:rect l="l" t="t" r="r" b="b"/>
              <a:pathLst>
                <a:path w="81534" h="34290" extrusionOk="0">
                  <a:moveTo>
                    <a:pt x="0" y="0"/>
                  </a:moveTo>
                  <a:lnTo>
                    <a:pt x="81534" y="0"/>
                  </a:lnTo>
                  <a:lnTo>
                    <a:pt x="81534" y="34290"/>
                  </a:lnTo>
                  <a:lnTo>
                    <a:pt x="0" y="34290"/>
                  </a:lnTo>
                </a:path>
              </a:pathLst>
            </a:custGeom>
            <a:noFill/>
            <a:ln w="38100" cap="flat" cmpd="sng">
              <a:solidFill>
                <a:schemeClr val="dk1"/>
              </a:solidFill>
              <a:prstDash val="solid"/>
              <a:round/>
              <a:headEnd type="none" w="med" len="med"/>
              <a:tailEnd type="none" w="med" len="med"/>
            </a:ln>
          </p:spPr>
        </p:sp>
        <p:cxnSp>
          <p:nvCxnSpPr>
            <p:cNvPr id="2638" name="Google Shape;2638;p19"/>
            <p:cNvCxnSpPr/>
            <p:nvPr/>
          </p:nvCxnSpPr>
          <p:spPr>
            <a:xfrm>
              <a:off x="7482045" y="6958725"/>
              <a:ext cx="1809300" cy="0"/>
            </a:xfrm>
            <a:prstGeom prst="straightConnector1">
              <a:avLst/>
            </a:prstGeom>
            <a:solidFill>
              <a:schemeClr val="lt2"/>
            </a:solidFill>
            <a:ln w="38100" cap="flat" cmpd="sng">
              <a:solidFill>
                <a:schemeClr val="dk1"/>
              </a:solidFill>
              <a:prstDash val="solid"/>
              <a:round/>
              <a:headEnd type="none" w="med" len="med"/>
              <a:tailEnd type="none" w="med" len="med"/>
            </a:ln>
          </p:spPr>
        </p:cxnSp>
      </p:grpSp>
      <p:sp>
        <p:nvSpPr>
          <p:cNvPr id="2639" name="Google Shape;2639;p19"/>
          <p:cNvSpPr/>
          <p:nvPr/>
        </p:nvSpPr>
        <p:spPr>
          <a:xfrm>
            <a:off x="423484" y="9841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40" name="Google Shape;2640;p19"/>
          <p:cNvSpPr/>
          <p:nvPr/>
        </p:nvSpPr>
        <p:spPr>
          <a:xfrm>
            <a:off x="423484" y="156940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1" name="Google Shape;2641;p19"/>
          <p:cNvSpPr/>
          <p:nvPr/>
        </p:nvSpPr>
        <p:spPr>
          <a:xfrm>
            <a:off x="423484" y="2434998"/>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2" name="Google Shape;2642;p19"/>
          <p:cNvSpPr/>
          <p:nvPr/>
        </p:nvSpPr>
        <p:spPr>
          <a:xfrm>
            <a:off x="423484" y="3003400"/>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3" name="Google Shape;2643;p19"/>
          <p:cNvSpPr/>
          <p:nvPr/>
        </p:nvSpPr>
        <p:spPr>
          <a:xfrm>
            <a:off x="423484" y="4471151"/>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4" name="Google Shape;2644;p19"/>
          <p:cNvSpPr/>
          <p:nvPr/>
        </p:nvSpPr>
        <p:spPr>
          <a:xfrm>
            <a:off x="423484" y="3885900"/>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45" name="Google Shape;2645;p19"/>
          <p:cNvSpPr/>
          <p:nvPr/>
        </p:nvSpPr>
        <p:spPr>
          <a:xfrm>
            <a:off x="423484" y="5905142"/>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6" name="Google Shape;2646;p19"/>
          <p:cNvSpPr/>
          <p:nvPr/>
        </p:nvSpPr>
        <p:spPr>
          <a:xfrm>
            <a:off x="423484" y="533673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7" name="Google Shape;2647;p19"/>
          <p:cNvSpPr/>
          <p:nvPr/>
        </p:nvSpPr>
        <p:spPr>
          <a:xfrm>
            <a:off x="10495217" y="984175"/>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48" name="Google Shape;2648;p19"/>
          <p:cNvSpPr/>
          <p:nvPr/>
        </p:nvSpPr>
        <p:spPr>
          <a:xfrm>
            <a:off x="10495217" y="1569425"/>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49" name="Google Shape;2649;p19"/>
          <p:cNvSpPr/>
          <p:nvPr/>
        </p:nvSpPr>
        <p:spPr>
          <a:xfrm>
            <a:off x="10495217" y="2435015"/>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0" name="Google Shape;2650;p19"/>
          <p:cNvSpPr/>
          <p:nvPr/>
        </p:nvSpPr>
        <p:spPr>
          <a:xfrm>
            <a:off x="10495217" y="300341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1" name="Google Shape;2651;p19"/>
          <p:cNvSpPr/>
          <p:nvPr/>
        </p:nvSpPr>
        <p:spPr>
          <a:xfrm>
            <a:off x="10495217" y="44711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2" name="Google Shape;2652;p19"/>
          <p:cNvSpPr/>
          <p:nvPr/>
        </p:nvSpPr>
        <p:spPr>
          <a:xfrm>
            <a:off x="10495217" y="388591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3" name="Google Shape;2653;p19"/>
          <p:cNvSpPr/>
          <p:nvPr/>
        </p:nvSpPr>
        <p:spPr>
          <a:xfrm>
            <a:off x="10495217" y="59051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4" name="Google Shape;2654;p19"/>
          <p:cNvSpPr/>
          <p:nvPr/>
        </p:nvSpPr>
        <p:spPr>
          <a:xfrm>
            <a:off x="10495217" y="5336756"/>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2000" b="1"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2655" name="Google Shape;2655;p19"/>
          <p:cNvSpPr/>
          <p:nvPr/>
        </p:nvSpPr>
        <p:spPr>
          <a:xfrm>
            <a:off x="1998284" y="13270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6" name="Google Shape;2656;p19"/>
          <p:cNvSpPr/>
          <p:nvPr/>
        </p:nvSpPr>
        <p:spPr>
          <a:xfrm>
            <a:off x="1998284" y="26859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7" name="Google Shape;2657;p19"/>
          <p:cNvSpPr/>
          <p:nvPr/>
        </p:nvSpPr>
        <p:spPr>
          <a:xfrm>
            <a:off x="1998284" y="42099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8" name="Google Shape;2658;p19"/>
          <p:cNvSpPr/>
          <p:nvPr/>
        </p:nvSpPr>
        <p:spPr>
          <a:xfrm>
            <a:off x="1998284" y="55688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59" name="Google Shape;2659;p19"/>
          <p:cNvSpPr/>
          <p:nvPr/>
        </p:nvSpPr>
        <p:spPr>
          <a:xfrm>
            <a:off x="8945184" y="13237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0" name="Google Shape;2660;p19"/>
          <p:cNvSpPr/>
          <p:nvPr/>
        </p:nvSpPr>
        <p:spPr>
          <a:xfrm>
            <a:off x="8945184" y="26826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1" name="Google Shape;2661;p19"/>
          <p:cNvSpPr/>
          <p:nvPr/>
        </p:nvSpPr>
        <p:spPr>
          <a:xfrm>
            <a:off x="8945184" y="42066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2" name="Google Shape;2662;p19"/>
          <p:cNvSpPr/>
          <p:nvPr/>
        </p:nvSpPr>
        <p:spPr>
          <a:xfrm>
            <a:off x="8945184" y="5565567"/>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3" name="Google Shape;2663;p19"/>
          <p:cNvSpPr/>
          <p:nvPr/>
        </p:nvSpPr>
        <p:spPr>
          <a:xfrm>
            <a:off x="3560384" y="21017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4" name="Google Shape;2664;p19"/>
          <p:cNvSpPr/>
          <p:nvPr/>
        </p:nvSpPr>
        <p:spPr>
          <a:xfrm>
            <a:off x="3560384" y="48195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5" name="Google Shape;2665;p19"/>
          <p:cNvSpPr/>
          <p:nvPr/>
        </p:nvSpPr>
        <p:spPr>
          <a:xfrm>
            <a:off x="7414967" y="20857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6" name="Google Shape;2666;p19"/>
          <p:cNvSpPr/>
          <p:nvPr/>
        </p:nvSpPr>
        <p:spPr>
          <a:xfrm>
            <a:off x="7414967" y="48035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7" name="Google Shape;2667;p19"/>
          <p:cNvSpPr/>
          <p:nvPr/>
        </p:nvSpPr>
        <p:spPr>
          <a:xfrm>
            <a:off x="5459342" y="25443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8" name="Google Shape;2668;p19"/>
          <p:cNvSpPr/>
          <p:nvPr/>
        </p:nvSpPr>
        <p:spPr>
          <a:xfrm>
            <a:off x="5459342" y="4360959"/>
            <a:ext cx="1273200" cy="458600"/>
          </a:xfrm>
          <a:prstGeom prst="roundRect">
            <a:avLst>
              <a:gd name="adj" fmla="val 50000"/>
            </a:avLst>
          </a:prstGeom>
          <a:solidFill>
            <a:schemeClr val="lt1"/>
          </a:solidFill>
          <a:ln w="38100" cap="flat" cmpd="sng">
            <a:solidFill>
              <a:schemeClr val="dk1"/>
            </a:solidFill>
            <a:prstDash val="solid"/>
            <a:round/>
            <a:headEnd type="none" w="sm" len="sm"/>
            <a:tailEnd type="none" w="sm" len="sm"/>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 typeface="Arial"/>
              <a:buNone/>
              <a:tabLst/>
              <a:defRPr/>
            </a:pPr>
            <a:endParaRPr kumimoji="0" sz="1333" b="0" i="0" u="none" strike="noStrike" kern="0" cap="none" spc="0" normalizeH="0" baseline="0" noProof="0">
              <a:ln>
                <a:noFill/>
              </a:ln>
              <a:solidFill>
                <a:srgbClr val="FEF7D7"/>
              </a:solidFill>
              <a:effectLst/>
              <a:uLnTx/>
              <a:uFillTx/>
              <a:latin typeface="Questrial"/>
              <a:ea typeface="Questrial"/>
              <a:cs typeface="Questrial"/>
              <a:sym typeface="Questrial"/>
            </a:endParaRPr>
          </a:p>
        </p:txBody>
      </p:sp>
      <p:sp>
        <p:nvSpPr>
          <p:cNvPr id="2669" name="Google Shape;2669;p19"/>
          <p:cNvSpPr/>
          <p:nvPr/>
        </p:nvSpPr>
        <p:spPr>
          <a:xfrm>
            <a:off x="5119451" y="3279267"/>
            <a:ext cx="1888759" cy="81465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2670" name="Google Shape;2670;p19"/>
          <p:cNvGrpSpPr/>
          <p:nvPr/>
        </p:nvGrpSpPr>
        <p:grpSpPr>
          <a:xfrm rot="-1773845">
            <a:off x="5035772" y="2902556"/>
            <a:ext cx="396827" cy="710027"/>
            <a:chOff x="7289577" y="3651979"/>
            <a:chExt cx="482250" cy="862870"/>
          </a:xfrm>
        </p:grpSpPr>
        <p:grpSp>
          <p:nvGrpSpPr>
            <p:cNvPr id="2671" name="Google Shape;2671;p19"/>
            <p:cNvGrpSpPr/>
            <p:nvPr/>
          </p:nvGrpSpPr>
          <p:grpSpPr>
            <a:xfrm>
              <a:off x="7289577" y="3651979"/>
              <a:ext cx="482250" cy="862870"/>
              <a:chOff x="7289577" y="3651979"/>
              <a:chExt cx="482250" cy="862870"/>
            </a:xfrm>
          </p:grpSpPr>
          <p:grpSp>
            <p:nvGrpSpPr>
              <p:cNvPr id="2672" name="Google Shape;2672;p19"/>
              <p:cNvGrpSpPr/>
              <p:nvPr/>
            </p:nvGrpSpPr>
            <p:grpSpPr>
              <a:xfrm>
                <a:off x="7289577" y="4061840"/>
                <a:ext cx="482250" cy="130968"/>
                <a:chOff x="7289577" y="4061840"/>
                <a:chExt cx="482250" cy="130968"/>
              </a:xfrm>
            </p:grpSpPr>
            <p:sp>
              <p:nvSpPr>
                <p:cNvPr id="2673" name="Google Shape;2673;p19"/>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74" name="Google Shape;2674;p19"/>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75" name="Google Shape;2675;p19"/>
              <p:cNvGrpSpPr/>
              <p:nvPr/>
            </p:nvGrpSpPr>
            <p:grpSpPr>
              <a:xfrm>
                <a:off x="7318724" y="3651979"/>
                <a:ext cx="423767" cy="130968"/>
                <a:chOff x="7318724" y="3651979"/>
                <a:chExt cx="423767" cy="130968"/>
              </a:xfrm>
            </p:grpSpPr>
            <p:sp>
              <p:nvSpPr>
                <p:cNvPr id="2676" name="Google Shape;2676;p19"/>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77" name="Google Shape;2677;p19"/>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78" name="Google Shape;2678;p19"/>
              <p:cNvGrpSpPr/>
              <p:nvPr/>
            </p:nvGrpSpPr>
            <p:grpSpPr>
              <a:xfrm>
                <a:off x="7304014" y="3754278"/>
                <a:ext cx="453092" cy="336041"/>
                <a:chOff x="7304014" y="3754278"/>
                <a:chExt cx="453092" cy="336041"/>
              </a:xfrm>
            </p:grpSpPr>
            <p:sp>
              <p:nvSpPr>
                <p:cNvPr id="2679" name="Google Shape;2679;p19"/>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80" name="Google Shape;2680;p19"/>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81" name="Google Shape;2681;p19"/>
              <p:cNvGrpSpPr/>
              <p:nvPr/>
            </p:nvGrpSpPr>
            <p:grpSpPr>
              <a:xfrm>
                <a:off x="7451165" y="4164234"/>
                <a:ext cx="159069" cy="350615"/>
                <a:chOff x="7451165" y="4164234"/>
                <a:chExt cx="159069" cy="350615"/>
              </a:xfrm>
            </p:grpSpPr>
            <p:sp>
              <p:nvSpPr>
                <p:cNvPr id="2682" name="Google Shape;2682;p19"/>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83" name="Google Shape;2683;p19"/>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84" name="Google Shape;2684;p19"/>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85" name="Google Shape;2685;p19"/>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86" name="Google Shape;2686;p19"/>
          <p:cNvGrpSpPr/>
          <p:nvPr/>
        </p:nvGrpSpPr>
        <p:grpSpPr>
          <a:xfrm rot="-1773845">
            <a:off x="5035772" y="2903803"/>
            <a:ext cx="396827" cy="710027"/>
            <a:chOff x="7289577" y="3651979"/>
            <a:chExt cx="482250" cy="862870"/>
          </a:xfrm>
        </p:grpSpPr>
        <p:grpSp>
          <p:nvGrpSpPr>
            <p:cNvPr id="2687" name="Google Shape;2687;p19"/>
            <p:cNvGrpSpPr/>
            <p:nvPr/>
          </p:nvGrpSpPr>
          <p:grpSpPr>
            <a:xfrm>
              <a:off x="7289577" y="3651979"/>
              <a:ext cx="482250" cy="862870"/>
              <a:chOff x="7289577" y="3651979"/>
              <a:chExt cx="482250" cy="862870"/>
            </a:xfrm>
          </p:grpSpPr>
          <p:grpSp>
            <p:nvGrpSpPr>
              <p:cNvPr id="2688" name="Google Shape;2688;p19"/>
              <p:cNvGrpSpPr/>
              <p:nvPr/>
            </p:nvGrpSpPr>
            <p:grpSpPr>
              <a:xfrm>
                <a:off x="7289577" y="4061840"/>
                <a:ext cx="482250" cy="130968"/>
                <a:chOff x="7289577" y="4061840"/>
                <a:chExt cx="482250" cy="130968"/>
              </a:xfrm>
            </p:grpSpPr>
            <p:sp>
              <p:nvSpPr>
                <p:cNvPr id="2689" name="Google Shape;2689;p19"/>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0" name="Google Shape;2690;p19"/>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91" name="Google Shape;2691;p19"/>
              <p:cNvGrpSpPr/>
              <p:nvPr/>
            </p:nvGrpSpPr>
            <p:grpSpPr>
              <a:xfrm>
                <a:off x="7318724" y="3651979"/>
                <a:ext cx="423767" cy="130968"/>
                <a:chOff x="7318724" y="3651979"/>
                <a:chExt cx="423767" cy="130968"/>
              </a:xfrm>
            </p:grpSpPr>
            <p:sp>
              <p:nvSpPr>
                <p:cNvPr id="2692" name="Google Shape;2692;p19"/>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3" name="Google Shape;2693;p19"/>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94" name="Google Shape;2694;p19"/>
              <p:cNvGrpSpPr/>
              <p:nvPr/>
            </p:nvGrpSpPr>
            <p:grpSpPr>
              <a:xfrm>
                <a:off x="7304014" y="3754278"/>
                <a:ext cx="453092" cy="336041"/>
                <a:chOff x="7304014" y="3754278"/>
                <a:chExt cx="453092" cy="336041"/>
              </a:xfrm>
            </p:grpSpPr>
            <p:sp>
              <p:nvSpPr>
                <p:cNvPr id="2695" name="Google Shape;2695;p19"/>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6" name="Google Shape;2696;p19"/>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97" name="Google Shape;2697;p19"/>
              <p:cNvGrpSpPr/>
              <p:nvPr/>
            </p:nvGrpSpPr>
            <p:grpSpPr>
              <a:xfrm>
                <a:off x="7451165" y="4164234"/>
                <a:ext cx="159069" cy="350615"/>
                <a:chOff x="7451165" y="4164234"/>
                <a:chExt cx="159069" cy="350615"/>
              </a:xfrm>
            </p:grpSpPr>
            <p:sp>
              <p:nvSpPr>
                <p:cNvPr id="2698" name="Google Shape;2698;p19"/>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99" name="Google Shape;2699;p19"/>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00" name="Google Shape;2700;p19"/>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1" name="Google Shape;2701;p19"/>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Tree>
    <p:extLst>
      <p:ext uri="{BB962C8B-B14F-4D97-AF65-F5344CB8AC3E}">
        <p14:creationId xmlns:p14="http://schemas.microsoft.com/office/powerpoint/2010/main" val="369838224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Custom Layout 1">
  <p:cSld name="Custom Layout 1">
    <p:spTree>
      <p:nvGrpSpPr>
        <p:cNvPr id="1" name="Shape 2702"/>
        <p:cNvGrpSpPr/>
        <p:nvPr/>
      </p:nvGrpSpPr>
      <p:grpSpPr>
        <a:xfrm>
          <a:off x="0" y="0"/>
          <a:ext cx="0" cy="0"/>
          <a:chOff x="0" y="0"/>
          <a:chExt cx="0" cy="0"/>
        </a:xfrm>
      </p:grpSpPr>
      <p:sp>
        <p:nvSpPr>
          <p:cNvPr id="2703" name="Google Shape;2703;p20"/>
          <p:cNvSpPr/>
          <p:nvPr/>
        </p:nvSpPr>
        <p:spPr>
          <a:xfrm>
            <a:off x="773951" y="1572100"/>
            <a:ext cx="3530987" cy="4745290"/>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4" name="Google Shape;2704;p20"/>
          <p:cNvSpPr/>
          <p:nvPr/>
        </p:nvSpPr>
        <p:spPr>
          <a:xfrm>
            <a:off x="8294967" y="1589926"/>
            <a:ext cx="3123083" cy="4745653"/>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5" name="Google Shape;2705;p20"/>
          <p:cNvSpPr/>
          <p:nvPr/>
        </p:nvSpPr>
        <p:spPr>
          <a:xfrm>
            <a:off x="4738409" y="1608767"/>
            <a:ext cx="3123083" cy="2043716"/>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6" name="Google Shape;2706;p20"/>
          <p:cNvSpPr/>
          <p:nvPr/>
        </p:nvSpPr>
        <p:spPr>
          <a:xfrm flipH="1">
            <a:off x="4738409" y="4237000"/>
            <a:ext cx="3123083" cy="2043716"/>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7" name="Google Shape;2707;p20"/>
          <p:cNvSpPr/>
          <p:nvPr/>
        </p:nvSpPr>
        <p:spPr>
          <a:xfrm>
            <a:off x="496383" y="1382590"/>
            <a:ext cx="882907" cy="804621"/>
          </a:xfrm>
          <a:custGeom>
            <a:avLst/>
            <a:gdLst/>
            <a:ahLst/>
            <a:cxnLst/>
            <a:rect l="l" t="t" r="r" b="b"/>
            <a:pathLst>
              <a:path w="421100" h="383762" extrusionOk="0">
                <a:moveTo>
                  <a:pt x="346036" y="-13"/>
                </a:moveTo>
                <a:lnTo>
                  <a:pt x="366038" y="22942"/>
                </a:lnTo>
                <a:cubicBezTo>
                  <a:pt x="359649" y="27305"/>
                  <a:pt x="354418" y="33153"/>
                  <a:pt x="350798" y="39992"/>
                </a:cubicBezTo>
                <a:cubicBezTo>
                  <a:pt x="357762" y="42107"/>
                  <a:pt x="365286" y="41316"/>
                  <a:pt x="371658" y="37801"/>
                </a:cubicBezTo>
                <a:cubicBezTo>
                  <a:pt x="371128" y="47612"/>
                  <a:pt x="368972" y="57271"/>
                  <a:pt x="365276" y="66376"/>
                </a:cubicBezTo>
                <a:cubicBezTo>
                  <a:pt x="371087" y="65614"/>
                  <a:pt x="388803" y="56851"/>
                  <a:pt x="394709" y="55899"/>
                </a:cubicBezTo>
                <a:cubicBezTo>
                  <a:pt x="398328" y="66853"/>
                  <a:pt x="413759" y="80664"/>
                  <a:pt x="421093" y="96856"/>
                </a:cubicBezTo>
                <a:cubicBezTo>
                  <a:pt x="320509" y="199536"/>
                  <a:pt x="195350" y="287356"/>
                  <a:pt x="85241" y="383749"/>
                </a:cubicBezTo>
                <a:cubicBezTo>
                  <a:pt x="78479" y="380035"/>
                  <a:pt x="72287" y="369367"/>
                  <a:pt x="65525" y="365652"/>
                </a:cubicBezTo>
                <a:lnTo>
                  <a:pt x="77240" y="350031"/>
                </a:lnTo>
                <a:cubicBezTo>
                  <a:pt x="68858" y="352031"/>
                  <a:pt x="55714" y="348507"/>
                  <a:pt x="47332" y="350031"/>
                </a:cubicBezTo>
                <a:cubicBezTo>
                  <a:pt x="54138" y="342887"/>
                  <a:pt x="60026" y="334915"/>
                  <a:pt x="64858" y="326314"/>
                </a:cubicBezTo>
                <a:cubicBezTo>
                  <a:pt x="59429" y="326314"/>
                  <a:pt x="32473" y="328123"/>
                  <a:pt x="28568" y="328505"/>
                </a:cubicBezTo>
                <a:lnTo>
                  <a:pt x="-7" y="295262"/>
                </a:lnTo>
                <a:cubicBezTo>
                  <a:pt x="34092" y="254590"/>
                  <a:pt x="104101" y="197821"/>
                  <a:pt x="133343" y="174009"/>
                </a:cubicBezTo>
                <a:cubicBezTo>
                  <a:pt x="214019" y="109906"/>
                  <a:pt x="265073" y="63900"/>
                  <a:pt x="346036" y="-13"/>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8" name="Google Shape;2708;p20"/>
          <p:cNvSpPr/>
          <p:nvPr/>
        </p:nvSpPr>
        <p:spPr>
          <a:xfrm>
            <a:off x="3666651" y="1382586"/>
            <a:ext cx="926842" cy="902477"/>
          </a:xfrm>
          <a:custGeom>
            <a:avLst/>
            <a:gdLst/>
            <a:ahLst/>
            <a:cxnLst/>
            <a:rect l="l" t="t" r="r" b="b"/>
            <a:pathLst>
              <a:path w="442055" h="430434" extrusionOk="0">
                <a:moveTo>
                  <a:pt x="68287" y="14941"/>
                </a:moveTo>
                <a:cubicBezTo>
                  <a:pt x="75050" y="21704"/>
                  <a:pt x="81812" y="23895"/>
                  <a:pt x="87337" y="31420"/>
                </a:cubicBezTo>
                <a:cubicBezTo>
                  <a:pt x="79279" y="31172"/>
                  <a:pt x="71459" y="28667"/>
                  <a:pt x="64763" y="24181"/>
                </a:cubicBezTo>
                <a:cubicBezTo>
                  <a:pt x="56476" y="32086"/>
                  <a:pt x="54666" y="33039"/>
                  <a:pt x="46284" y="40945"/>
                </a:cubicBezTo>
                <a:lnTo>
                  <a:pt x="59524" y="54184"/>
                </a:lnTo>
                <a:cubicBezTo>
                  <a:pt x="45332" y="46850"/>
                  <a:pt x="28853" y="52660"/>
                  <a:pt x="26377" y="65805"/>
                </a:cubicBezTo>
                <a:cubicBezTo>
                  <a:pt x="27615" y="67900"/>
                  <a:pt x="40855" y="84855"/>
                  <a:pt x="42093" y="86569"/>
                </a:cubicBezTo>
                <a:cubicBezTo>
                  <a:pt x="33882" y="83902"/>
                  <a:pt x="25472" y="81864"/>
                  <a:pt x="16947" y="80473"/>
                </a:cubicBezTo>
                <a:cubicBezTo>
                  <a:pt x="11899" y="88855"/>
                  <a:pt x="4279" y="94094"/>
                  <a:pt x="-7" y="102000"/>
                </a:cubicBezTo>
                <a:cubicBezTo>
                  <a:pt x="77526" y="171723"/>
                  <a:pt x="342893" y="400228"/>
                  <a:pt x="369277" y="430422"/>
                </a:cubicBezTo>
                <a:lnTo>
                  <a:pt x="389660" y="397180"/>
                </a:lnTo>
                <a:cubicBezTo>
                  <a:pt x="382279" y="394970"/>
                  <a:pt x="375563" y="390941"/>
                  <a:pt x="370134" y="385464"/>
                </a:cubicBezTo>
                <a:cubicBezTo>
                  <a:pt x="375792" y="385578"/>
                  <a:pt x="381412" y="386502"/>
                  <a:pt x="386803" y="388226"/>
                </a:cubicBezTo>
                <a:cubicBezTo>
                  <a:pt x="395213" y="389617"/>
                  <a:pt x="403157" y="383930"/>
                  <a:pt x="404548" y="375520"/>
                </a:cubicBezTo>
                <a:cubicBezTo>
                  <a:pt x="404834" y="373796"/>
                  <a:pt x="404824" y="372043"/>
                  <a:pt x="404519" y="370319"/>
                </a:cubicBezTo>
                <a:cubicBezTo>
                  <a:pt x="396109" y="367271"/>
                  <a:pt x="388375" y="362613"/>
                  <a:pt x="381755" y="356603"/>
                </a:cubicBezTo>
                <a:cubicBezTo>
                  <a:pt x="394089" y="362490"/>
                  <a:pt x="408767" y="360347"/>
                  <a:pt x="418902" y="351174"/>
                </a:cubicBezTo>
                <a:lnTo>
                  <a:pt x="403472" y="336886"/>
                </a:lnTo>
                <a:cubicBezTo>
                  <a:pt x="411530" y="336429"/>
                  <a:pt x="419550" y="338248"/>
                  <a:pt x="426617" y="342125"/>
                </a:cubicBezTo>
                <a:lnTo>
                  <a:pt x="442048" y="317836"/>
                </a:lnTo>
                <a:cubicBezTo>
                  <a:pt x="415930" y="302415"/>
                  <a:pt x="391422" y="284423"/>
                  <a:pt x="368896" y="264115"/>
                </a:cubicBezTo>
                <a:cubicBezTo>
                  <a:pt x="345750" y="243446"/>
                  <a:pt x="139724" y="56851"/>
                  <a:pt x="120579" y="35515"/>
                </a:cubicBezTo>
                <a:cubicBezTo>
                  <a:pt x="114674" y="28943"/>
                  <a:pt x="89909" y="3226"/>
                  <a:pt x="82003" y="-13"/>
                </a:cubicBezTo>
                <a:cubicBezTo>
                  <a:pt x="82098" y="82"/>
                  <a:pt x="73145" y="8941"/>
                  <a:pt x="68287" y="1494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9" name="Google Shape;2709;p20"/>
          <p:cNvSpPr/>
          <p:nvPr/>
        </p:nvSpPr>
        <p:spPr>
          <a:xfrm>
            <a:off x="7275382" y="1408545"/>
            <a:ext cx="841967" cy="850553"/>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0" name="Google Shape;2710;p20"/>
          <p:cNvSpPr/>
          <p:nvPr/>
        </p:nvSpPr>
        <p:spPr>
          <a:xfrm>
            <a:off x="4539300" y="1438508"/>
            <a:ext cx="924445" cy="79064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1" name="Google Shape;2711;p20"/>
          <p:cNvSpPr/>
          <p:nvPr/>
        </p:nvSpPr>
        <p:spPr>
          <a:xfrm>
            <a:off x="8084867" y="1392280"/>
            <a:ext cx="846359" cy="883105"/>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2" name="Google Shape;2712;p20"/>
          <p:cNvSpPr/>
          <p:nvPr/>
        </p:nvSpPr>
        <p:spPr>
          <a:xfrm>
            <a:off x="10693926" y="1387779"/>
            <a:ext cx="934231" cy="892092"/>
          </a:xfrm>
          <a:custGeom>
            <a:avLst/>
            <a:gdLst/>
            <a:ahLst/>
            <a:cxnLst/>
            <a:rect l="l" t="t" r="r" b="b"/>
            <a:pathLst>
              <a:path w="445579" h="425481" extrusionOk="0">
                <a:moveTo>
                  <a:pt x="67144" y="15037"/>
                </a:moveTo>
                <a:cubicBezTo>
                  <a:pt x="74002" y="21704"/>
                  <a:pt x="80765" y="23800"/>
                  <a:pt x="86194" y="31229"/>
                </a:cubicBezTo>
                <a:cubicBezTo>
                  <a:pt x="78145" y="31123"/>
                  <a:pt x="70287" y="28746"/>
                  <a:pt x="63524" y="24371"/>
                </a:cubicBezTo>
                <a:cubicBezTo>
                  <a:pt x="55333" y="32467"/>
                  <a:pt x="53523" y="33896"/>
                  <a:pt x="45332" y="41421"/>
                </a:cubicBezTo>
                <a:lnTo>
                  <a:pt x="58762" y="54470"/>
                </a:lnTo>
                <a:cubicBezTo>
                  <a:pt x="44474" y="47326"/>
                  <a:pt x="28091" y="53422"/>
                  <a:pt x="25805" y="66567"/>
                </a:cubicBezTo>
                <a:cubicBezTo>
                  <a:pt x="27043" y="68662"/>
                  <a:pt x="40664" y="85045"/>
                  <a:pt x="41902" y="87141"/>
                </a:cubicBezTo>
                <a:cubicBezTo>
                  <a:pt x="33606" y="84626"/>
                  <a:pt x="25139" y="82712"/>
                  <a:pt x="16566" y="81426"/>
                </a:cubicBezTo>
                <a:cubicBezTo>
                  <a:pt x="11708" y="89903"/>
                  <a:pt x="4184" y="95237"/>
                  <a:pt x="-7" y="103238"/>
                </a:cubicBezTo>
                <a:cubicBezTo>
                  <a:pt x="78669" y="171723"/>
                  <a:pt x="347845" y="395846"/>
                  <a:pt x="374706" y="425469"/>
                </a:cubicBezTo>
                <a:lnTo>
                  <a:pt x="394518" y="391941"/>
                </a:lnTo>
                <a:cubicBezTo>
                  <a:pt x="387079" y="389884"/>
                  <a:pt x="380288" y="385940"/>
                  <a:pt x="374801" y="380511"/>
                </a:cubicBezTo>
                <a:cubicBezTo>
                  <a:pt x="380478" y="380606"/>
                  <a:pt x="386117" y="381473"/>
                  <a:pt x="391565" y="383083"/>
                </a:cubicBezTo>
                <a:cubicBezTo>
                  <a:pt x="400052" y="384273"/>
                  <a:pt x="407910" y="378358"/>
                  <a:pt x="409101" y="369872"/>
                </a:cubicBezTo>
                <a:cubicBezTo>
                  <a:pt x="409339" y="368214"/>
                  <a:pt x="409301" y="366538"/>
                  <a:pt x="408996" y="364890"/>
                </a:cubicBezTo>
                <a:cubicBezTo>
                  <a:pt x="400538" y="361956"/>
                  <a:pt x="392708" y="357422"/>
                  <a:pt x="385945" y="351555"/>
                </a:cubicBezTo>
                <a:cubicBezTo>
                  <a:pt x="398395" y="357175"/>
                  <a:pt x="413006" y="354765"/>
                  <a:pt x="422998" y="345459"/>
                </a:cubicBezTo>
                <a:lnTo>
                  <a:pt x="407377" y="331457"/>
                </a:lnTo>
                <a:cubicBezTo>
                  <a:pt x="415397" y="330876"/>
                  <a:pt x="423417" y="332553"/>
                  <a:pt x="430523" y="336315"/>
                </a:cubicBezTo>
                <a:lnTo>
                  <a:pt x="445572" y="311740"/>
                </a:lnTo>
                <a:cubicBezTo>
                  <a:pt x="419207" y="296720"/>
                  <a:pt x="394385" y="279146"/>
                  <a:pt x="371468" y="259258"/>
                </a:cubicBezTo>
                <a:cubicBezTo>
                  <a:pt x="348131" y="238969"/>
                  <a:pt x="138962" y="55804"/>
                  <a:pt x="119531" y="34849"/>
                </a:cubicBezTo>
                <a:cubicBezTo>
                  <a:pt x="113531" y="28372"/>
                  <a:pt x="88289" y="3035"/>
                  <a:pt x="80384" y="-13"/>
                </a:cubicBezTo>
                <a:cubicBezTo>
                  <a:pt x="80669" y="-13"/>
                  <a:pt x="71906" y="9036"/>
                  <a:pt x="67144" y="1503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3" name="Google Shape;2713;p20"/>
          <p:cNvSpPr/>
          <p:nvPr/>
        </p:nvSpPr>
        <p:spPr>
          <a:xfrm>
            <a:off x="7247007" y="3986645"/>
            <a:ext cx="841967" cy="850553"/>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4" name="Google Shape;2714;p20"/>
          <p:cNvSpPr/>
          <p:nvPr/>
        </p:nvSpPr>
        <p:spPr>
          <a:xfrm>
            <a:off x="4510926" y="4016608"/>
            <a:ext cx="924445" cy="790641"/>
          </a:xfrm>
          <a:custGeom>
            <a:avLst/>
            <a:gdLst/>
            <a:ahLst/>
            <a:cxnLst/>
            <a:rect l="l" t="t" r="r" b="b"/>
            <a:pathLst>
              <a:path w="440912" h="377094" extrusionOk="0">
                <a:moveTo>
                  <a:pt x="10946" y="302977"/>
                </a:moveTo>
                <a:lnTo>
                  <a:pt x="49046" y="284975"/>
                </a:lnTo>
                <a:cubicBezTo>
                  <a:pt x="43455" y="296167"/>
                  <a:pt x="36169" y="306416"/>
                  <a:pt x="27425" y="315360"/>
                </a:cubicBezTo>
                <a:cubicBezTo>
                  <a:pt x="37207" y="311321"/>
                  <a:pt x="47389" y="308349"/>
                  <a:pt x="57809" y="306502"/>
                </a:cubicBezTo>
                <a:cubicBezTo>
                  <a:pt x="54933" y="315227"/>
                  <a:pt x="50437" y="323342"/>
                  <a:pt x="44569" y="330409"/>
                </a:cubicBezTo>
                <a:lnTo>
                  <a:pt x="54094" y="342792"/>
                </a:lnTo>
                <a:cubicBezTo>
                  <a:pt x="59695" y="338258"/>
                  <a:pt x="65801" y="334391"/>
                  <a:pt x="72287" y="331267"/>
                </a:cubicBezTo>
                <a:cubicBezTo>
                  <a:pt x="73240" y="336601"/>
                  <a:pt x="66286" y="341649"/>
                  <a:pt x="63905" y="347173"/>
                </a:cubicBezTo>
                <a:cubicBezTo>
                  <a:pt x="58476" y="359842"/>
                  <a:pt x="77907" y="365176"/>
                  <a:pt x="80479" y="377082"/>
                </a:cubicBezTo>
                <a:cubicBezTo>
                  <a:pt x="203856" y="289328"/>
                  <a:pt x="324004" y="197250"/>
                  <a:pt x="440905" y="100857"/>
                </a:cubicBezTo>
                <a:lnTo>
                  <a:pt x="420617" y="72282"/>
                </a:lnTo>
                <a:lnTo>
                  <a:pt x="397185" y="88665"/>
                </a:lnTo>
                <a:cubicBezTo>
                  <a:pt x="399481" y="80207"/>
                  <a:pt x="404586" y="72787"/>
                  <a:pt x="411663" y="67615"/>
                </a:cubicBezTo>
                <a:lnTo>
                  <a:pt x="395280" y="72377"/>
                </a:lnTo>
                <a:cubicBezTo>
                  <a:pt x="397433" y="67119"/>
                  <a:pt x="400681" y="62376"/>
                  <a:pt x="404805" y="58471"/>
                </a:cubicBezTo>
                <a:cubicBezTo>
                  <a:pt x="400995" y="52946"/>
                  <a:pt x="397185" y="47517"/>
                  <a:pt x="393280" y="42088"/>
                </a:cubicBezTo>
                <a:cubicBezTo>
                  <a:pt x="388146" y="45212"/>
                  <a:pt x="383526" y="49098"/>
                  <a:pt x="379564" y="53613"/>
                </a:cubicBezTo>
                <a:cubicBezTo>
                  <a:pt x="381078" y="45755"/>
                  <a:pt x="384336" y="38335"/>
                  <a:pt x="389089" y="31896"/>
                </a:cubicBezTo>
                <a:cubicBezTo>
                  <a:pt x="386517" y="28181"/>
                  <a:pt x="383850" y="24562"/>
                  <a:pt x="381183" y="20847"/>
                </a:cubicBezTo>
                <a:lnTo>
                  <a:pt x="367562" y="30372"/>
                </a:lnTo>
                <a:cubicBezTo>
                  <a:pt x="374115" y="20561"/>
                  <a:pt x="372087" y="7379"/>
                  <a:pt x="362895" y="-13"/>
                </a:cubicBezTo>
                <a:cubicBezTo>
                  <a:pt x="305173" y="51803"/>
                  <a:pt x="243832" y="99809"/>
                  <a:pt x="181158" y="145910"/>
                </a:cubicBezTo>
                <a:cubicBezTo>
                  <a:pt x="141153" y="175438"/>
                  <a:pt x="100577" y="204203"/>
                  <a:pt x="59428" y="232207"/>
                </a:cubicBezTo>
                <a:cubicBezTo>
                  <a:pt x="43522" y="243065"/>
                  <a:pt x="-7" y="272307"/>
                  <a:pt x="-7" y="272307"/>
                </a:cubicBezTo>
                <a:cubicBezTo>
                  <a:pt x="2945" y="279355"/>
                  <a:pt x="5803" y="297643"/>
                  <a:pt x="10946" y="30297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715" name="Google Shape;2715;p20"/>
          <p:cNvGrpSpPr/>
          <p:nvPr/>
        </p:nvGrpSpPr>
        <p:grpSpPr>
          <a:xfrm>
            <a:off x="11116224" y="233275"/>
            <a:ext cx="784500" cy="976847"/>
            <a:chOff x="11575336" y="613749"/>
            <a:chExt cx="1176750" cy="1465271"/>
          </a:xfrm>
        </p:grpSpPr>
        <p:grpSp>
          <p:nvGrpSpPr>
            <p:cNvPr id="2716" name="Google Shape;2716;p20"/>
            <p:cNvGrpSpPr/>
            <p:nvPr/>
          </p:nvGrpSpPr>
          <p:grpSpPr>
            <a:xfrm rot="392636">
              <a:off x="11649302" y="667954"/>
              <a:ext cx="1028819" cy="1356862"/>
              <a:chOff x="4572000" y="3600062"/>
              <a:chExt cx="618078" cy="815155"/>
            </a:xfrm>
          </p:grpSpPr>
          <p:grpSp>
            <p:nvGrpSpPr>
              <p:cNvPr id="2717" name="Google Shape;2717;p20"/>
              <p:cNvGrpSpPr/>
              <p:nvPr/>
            </p:nvGrpSpPr>
            <p:grpSpPr>
              <a:xfrm>
                <a:off x="4572000" y="4024312"/>
                <a:ext cx="618078" cy="390525"/>
                <a:chOff x="4572000" y="4024312"/>
                <a:chExt cx="618078" cy="390525"/>
              </a:xfrm>
            </p:grpSpPr>
            <p:sp>
              <p:nvSpPr>
                <p:cNvPr id="2718" name="Google Shape;2718;p20"/>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19" name="Google Shape;2719;p20"/>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720" name="Google Shape;2720;p20"/>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721" name="Google Shape;2721;p20"/>
              <p:cNvGrpSpPr/>
              <p:nvPr/>
            </p:nvGrpSpPr>
            <p:grpSpPr>
              <a:xfrm>
                <a:off x="4572000" y="4305775"/>
                <a:ext cx="612933" cy="109442"/>
                <a:chOff x="4572000" y="4305775"/>
                <a:chExt cx="612933" cy="109442"/>
              </a:xfrm>
            </p:grpSpPr>
            <p:grpSp>
              <p:nvGrpSpPr>
                <p:cNvPr id="2722" name="Google Shape;2722;p20"/>
                <p:cNvGrpSpPr/>
                <p:nvPr/>
              </p:nvGrpSpPr>
              <p:grpSpPr>
                <a:xfrm>
                  <a:off x="4572000" y="4305775"/>
                  <a:ext cx="156114" cy="109442"/>
                  <a:chOff x="4572000" y="4305775"/>
                  <a:chExt cx="156114" cy="109442"/>
                </a:xfrm>
              </p:grpSpPr>
              <p:sp>
                <p:nvSpPr>
                  <p:cNvPr id="2723" name="Google Shape;2723;p20"/>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24" name="Google Shape;2724;p20"/>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25" name="Google Shape;2725;p20"/>
                <p:cNvGrpSpPr/>
                <p:nvPr/>
              </p:nvGrpSpPr>
              <p:grpSpPr>
                <a:xfrm>
                  <a:off x="4800409" y="4305775"/>
                  <a:ext cx="156114" cy="109442"/>
                  <a:chOff x="4800409" y="4305775"/>
                  <a:chExt cx="156114" cy="109442"/>
                </a:xfrm>
              </p:grpSpPr>
              <p:sp>
                <p:nvSpPr>
                  <p:cNvPr id="2726" name="Google Shape;2726;p20"/>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27" name="Google Shape;2727;p20"/>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28" name="Google Shape;2728;p20"/>
                <p:cNvGrpSpPr/>
                <p:nvPr/>
              </p:nvGrpSpPr>
              <p:grpSpPr>
                <a:xfrm>
                  <a:off x="5028819" y="4305775"/>
                  <a:ext cx="156114" cy="109442"/>
                  <a:chOff x="5028819" y="4305775"/>
                  <a:chExt cx="156114" cy="109442"/>
                </a:xfrm>
              </p:grpSpPr>
              <p:sp>
                <p:nvSpPr>
                  <p:cNvPr id="2729" name="Google Shape;2729;p20"/>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30" name="Google Shape;2730;p20"/>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31" name="Google Shape;2731;p20"/>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32" name="Google Shape;2732;p20"/>
            <p:cNvGrpSpPr/>
            <p:nvPr/>
          </p:nvGrpSpPr>
          <p:grpSpPr>
            <a:xfrm rot="392636">
              <a:off x="11649302" y="667954"/>
              <a:ext cx="1028819" cy="1356862"/>
              <a:chOff x="4572000" y="3600062"/>
              <a:chExt cx="618078" cy="815155"/>
            </a:xfrm>
          </p:grpSpPr>
          <p:grpSp>
            <p:nvGrpSpPr>
              <p:cNvPr id="2733" name="Google Shape;2733;p20"/>
              <p:cNvGrpSpPr/>
              <p:nvPr/>
            </p:nvGrpSpPr>
            <p:grpSpPr>
              <a:xfrm>
                <a:off x="4572000" y="4024312"/>
                <a:ext cx="618078" cy="390525"/>
                <a:chOff x="4572000" y="4024312"/>
                <a:chExt cx="618078" cy="390525"/>
              </a:xfrm>
            </p:grpSpPr>
            <p:sp>
              <p:nvSpPr>
                <p:cNvPr id="2734" name="Google Shape;2734;p20"/>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35" name="Google Shape;2735;p20"/>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736" name="Google Shape;2736;p20"/>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737" name="Google Shape;2737;p20"/>
              <p:cNvGrpSpPr/>
              <p:nvPr/>
            </p:nvGrpSpPr>
            <p:grpSpPr>
              <a:xfrm>
                <a:off x="4572000" y="4305775"/>
                <a:ext cx="612933" cy="109442"/>
                <a:chOff x="4572000" y="4305775"/>
                <a:chExt cx="612933" cy="109442"/>
              </a:xfrm>
            </p:grpSpPr>
            <p:grpSp>
              <p:nvGrpSpPr>
                <p:cNvPr id="2738" name="Google Shape;2738;p20"/>
                <p:cNvGrpSpPr/>
                <p:nvPr/>
              </p:nvGrpSpPr>
              <p:grpSpPr>
                <a:xfrm>
                  <a:off x="4572000" y="4305775"/>
                  <a:ext cx="156114" cy="109442"/>
                  <a:chOff x="4572000" y="4305775"/>
                  <a:chExt cx="156114" cy="109442"/>
                </a:xfrm>
              </p:grpSpPr>
              <p:sp>
                <p:nvSpPr>
                  <p:cNvPr id="2739" name="Google Shape;2739;p20"/>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0" name="Google Shape;2740;p20"/>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41" name="Google Shape;2741;p20"/>
                <p:cNvGrpSpPr/>
                <p:nvPr/>
              </p:nvGrpSpPr>
              <p:grpSpPr>
                <a:xfrm>
                  <a:off x="4800409" y="4305775"/>
                  <a:ext cx="156114" cy="109442"/>
                  <a:chOff x="4800409" y="4305775"/>
                  <a:chExt cx="156114" cy="109442"/>
                </a:xfrm>
              </p:grpSpPr>
              <p:sp>
                <p:nvSpPr>
                  <p:cNvPr id="2742" name="Google Shape;2742;p20"/>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3" name="Google Shape;2743;p20"/>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44" name="Google Shape;2744;p20"/>
                <p:cNvGrpSpPr/>
                <p:nvPr/>
              </p:nvGrpSpPr>
              <p:grpSpPr>
                <a:xfrm>
                  <a:off x="5028819" y="4305775"/>
                  <a:ext cx="156114" cy="109442"/>
                  <a:chOff x="5028819" y="4305775"/>
                  <a:chExt cx="156114" cy="109442"/>
                </a:xfrm>
              </p:grpSpPr>
              <p:sp>
                <p:nvSpPr>
                  <p:cNvPr id="2745" name="Google Shape;2745;p20"/>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6" name="Google Shape;2746;p20"/>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47" name="Google Shape;2747;p20"/>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748" name="Google Shape;2748;p20"/>
          <p:cNvGrpSpPr/>
          <p:nvPr/>
        </p:nvGrpSpPr>
        <p:grpSpPr>
          <a:xfrm rot="-1353410">
            <a:off x="465001" y="393466"/>
            <a:ext cx="1024219" cy="947394"/>
            <a:chOff x="5140976" y="802510"/>
            <a:chExt cx="1536327" cy="1421090"/>
          </a:xfrm>
        </p:grpSpPr>
        <p:grpSp>
          <p:nvGrpSpPr>
            <p:cNvPr id="2749" name="Google Shape;2749;p20"/>
            <p:cNvGrpSpPr/>
            <p:nvPr/>
          </p:nvGrpSpPr>
          <p:grpSpPr>
            <a:xfrm>
              <a:off x="5140976" y="802510"/>
              <a:ext cx="1536327" cy="1421090"/>
              <a:chOff x="1560766" y="5405182"/>
              <a:chExt cx="928687" cy="859028"/>
            </a:xfrm>
          </p:grpSpPr>
          <p:grpSp>
            <p:nvGrpSpPr>
              <p:cNvPr id="2750" name="Google Shape;2750;p20"/>
              <p:cNvGrpSpPr/>
              <p:nvPr/>
            </p:nvGrpSpPr>
            <p:grpSpPr>
              <a:xfrm>
                <a:off x="1580864" y="5520975"/>
                <a:ext cx="202501" cy="481393"/>
                <a:chOff x="1580864" y="5520975"/>
                <a:chExt cx="202501" cy="481393"/>
              </a:xfrm>
            </p:grpSpPr>
            <p:sp>
              <p:nvSpPr>
                <p:cNvPr id="2751" name="Google Shape;2751;p20"/>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52" name="Google Shape;2752;p20"/>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3" name="Google Shape;2753;p20"/>
              <p:cNvGrpSpPr/>
              <p:nvPr/>
            </p:nvGrpSpPr>
            <p:grpSpPr>
              <a:xfrm>
                <a:off x="1615001" y="5405182"/>
                <a:ext cx="134227" cy="78931"/>
                <a:chOff x="1615001" y="5405182"/>
                <a:chExt cx="134227" cy="78931"/>
              </a:xfrm>
            </p:grpSpPr>
            <p:sp>
              <p:nvSpPr>
                <p:cNvPr id="2754" name="Google Shape;2754;p20"/>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55" name="Google Shape;2755;p20"/>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6" name="Google Shape;2756;p20"/>
              <p:cNvGrpSpPr/>
              <p:nvPr/>
            </p:nvGrpSpPr>
            <p:grpSpPr>
              <a:xfrm>
                <a:off x="1580941" y="5455538"/>
                <a:ext cx="202347" cy="99441"/>
                <a:chOff x="1580941" y="5455538"/>
                <a:chExt cx="202347" cy="99441"/>
              </a:xfrm>
            </p:grpSpPr>
            <p:sp>
              <p:nvSpPr>
                <p:cNvPr id="2757" name="Google Shape;2757;p20"/>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58" name="Google Shape;2758;p20"/>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9" name="Google Shape;2759;p20"/>
              <p:cNvGrpSpPr/>
              <p:nvPr/>
            </p:nvGrpSpPr>
            <p:grpSpPr>
              <a:xfrm>
                <a:off x="1757076" y="5521165"/>
                <a:ext cx="202596" cy="481393"/>
                <a:chOff x="1757076" y="5521165"/>
                <a:chExt cx="202596" cy="481393"/>
              </a:xfrm>
            </p:grpSpPr>
            <p:sp>
              <p:nvSpPr>
                <p:cNvPr id="2760" name="Google Shape;2760;p20"/>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61" name="Google Shape;2761;p20"/>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62" name="Google Shape;2762;p20"/>
              <p:cNvGrpSpPr/>
              <p:nvPr/>
            </p:nvGrpSpPr>
            <p:grpSpPr>
              <a:xfrm>
                <a:off x="1791213" y="5405437"/>
                <a:ext cx="134227" cy="78867"/>
                <a:chOff x="1791213" y="5405437"/>
                <a:chExt cx="134227" cy="78867"/>
              </a:xfrm>
            </p:grpSpPr>
            <p:sp>
              <p:nvSpPr>
                <p:cNvPr id="2763" name="Google Shape;2763;p20"/>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64" name="Google Shape;2764;p20"/>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65" name="Google Shape;2765;p20"/>
              <p:cNvGrpSpPr/>
              <p:nvPr/>
            </p:nvGrpSpPr>
            <p:grpSpPr>
              <a:xfrm>
                <a:off x="1757267" y="5455729"/>
                <a:ext cx="202343" cy="99535"/>
                <a:chOff x="1757267" y="5455729"/>
                <a:chExt cx="202343" cy="99535"/>
              </a:xfrm>
            </p:grpSpPr>
            <p:sp>
              <p:nvSpPr>
                <p:cNvPr id="2766" name="Google Shape;2766;p20"/>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67" name="Google Shape;2767;p20"/>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68" name="Google Shape;2768;p20"/>
              <p:cNvGrpSpPr/>
              <p:nvPr/>
            </p:nvGrpSpPr>
            <p:grpSpPr>
              <a:xfrm>
                <a:off x="1931003" y="5526594"/>
                <a:ext cx="202596" cy="481393"/>
                <a:chOff x="1931003" y="5526594"/>
                <a:chExt cx="202596" cy="481393"/>
              </a:xfrm>
            </p:grpSpPr>
            <p:sp>
              <p:nvSpPr>
                <p:cNvPr id="2769" name="Google Shape;2769;p20"/>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0" name="Google Shape;2770;p20"/>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71" name="Google Shape;2771;p20"/>
              <p:cNvGrpSpPr/>
              <p:nvPr/>
            </p:nvGrpSpPr>
            <p:grpSpPr>
              <a:xfrm>
                <a:off x="1965235" y="5405437"/>
                <a:ext cx="134227" cy="78867"/>
                <a:chOff x="1965235" y="5405437"/>
                <a:chExt cx="134227" cy="78867"/>
              </a:xfrm>
            </p:grpSpPr>
            <p:sp>
              <p:nvSpPr>
                <p:cNvPr id="2772" name="Google Shape;2772;p20"/>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3" name="Google Shape;2773;p20"/>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74" name="Google Shape;2774;p20"/>
              <p:cNvGrpSpPr/>
              <p:nvPr/>
            </p:nvGrpSpPr>
            <p:grpSpPr>
              <a:xfrm>
                <a:off x="1931256" y="5455729"/>
                <a:ext cx="202281" cy="99535"/>
                <a:chOff x="1931256" y="5455729"/>
                <a:chExt cx="202281" cy="99535"/>
              </a:xfrm>
            </p:grpSpPr>
            <p:sp>
              <p:nvSpPr>
                <p:cNvPr id="2775" name="Google Shape;2775;p20"/>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6" name="Google Shape;2776;p20"/>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77" name="Google Shape;2777;p20"/>
              <p:cNvGrpSpPr/>
              <p:nvPr/>
            </p:nvGrpSpPr>
            <p:grpSpPr>
              <a:xfrm>
                <a:off x="2099210" y="5526690"/>
                <a:ext cx="202601" cy="481298"/>
                <a:chOff x="2099210" y="5526690"/>
                <a:chExt cx="202601" cy="481298"/>
              </a:xfrm>
            </p:grpSpPr>
            <p:sp>
              <p:nvSpPr>
                <p:cNvPr id="2778" name="Google Shape;2778;p20"/>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9" name="Google Shape;2779;p20"/>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0" name="Google Shape;2780;p20"/>
              <p:cNvGrpSpPr/>
              <p:nvPr/>
            </p:nvGrpSpPr>
            <p:grpSpPr>
              <a:xfrm>
                <a:off x="2133447" y="5405437"/>
                <a:ext cx="134227" cy="78867"/>
                <a:chOff x="2133447" y="5405437"/>
                <a:chExt cx="134227" cy="78867"/>
              </a:xfrm>
            </p:grpSpPr>
            <p:sp>
              <p:nvSpPr>
                <p:cNvPr id="2781" name="Google Shape;2781;p20"/>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82" name="Google Shape;2782;p20"/>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3" name="Google Shape;2783;p20"/>
              <p:cNvGrpSpPr/>
              <p:nvPr/>
            </p:nvGrpSpPr>
            <p:grpSpPr>
              <a:xfrm>
                <a:off x="2099467" y="5455729"/>
                <a:ext cx="202281" cy="99535"/>
                <a:chOff x="2099467" y="5455729"/>
                <a:chExt cx="202281" cy="99535"/>
              </a:xfrm>
            </p:grpSpPr>
            <p:sp>
              <p:nvSpPr>
                <p:cNvPr id="2784" name="Google Shape;2784;p20"/>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85" name="Google Shape;2785;p20"/>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6" name="Google Shape;2786;p20"/>
              <p:cNvGrpSpPr/>
              <p:nvPr/>
            </p:nvGrpSpPr>
            <p:grpSpPr>
              <a:xfrm>
                <a:off x="2273236" y="5521165"/>
                <a:ext cx="202596" cy="481393"/>
                <a:chOff x="2273236" y="5521165"/>
                <a:chExt cx="202596" cy="481393"/>
              </a:xfrm>
            </p:grpSpPr>
            <p:sp>
              <p:nvSpPr>
                <p:cNvPr id="2787" name="Google Shape;2787;p20"/>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88" name="Google Shape;2788;p20"/>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89" name="Google Shape;2789;p20"/>
              <p:cNvGrpSpPr/>
              <p:nvPr/>
            </p:nvGrpSpPr>
            <p:grpSpPr>
              <a:xfrm>
                <a:off x="2307373" y="5405437"/>
                <a:ext cx="134227" cy="78867"/>
                <a:chOff x="2307373" y="5405437"/>
                <a:chExt cx="134227" cy="78867"/>
              </a:xfrm>
            </p:grpSpPr>
            <p:sp>
              <p:nvSpPr>
                <p:cNvPr id="2790" name="Google Shape;2790;p20"/>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91" name="Google Shape;2791;p20"/>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2" name="Google Shape;2792;p20"/>
              <p:cNvGrpSpPr/>
              <p:nvPr/>
            </p:nvGrpSpPr>
            <p:grpSpPr>
              <a:xfrm>
                <a:off x="2273427" y="5455729"/>
                <a:ext cx="202310" cy="99535"/>
                <a:chOff x="2273427" y="5455729"/>
                <a:chExt cx="202310" cy="99535"/>
              </a:xfrm>
            </p:grpSpPr>
            <p:sp>
              <p:nvSpPr>
                <p:cNvPr id="2793" name="Google Shape;2793;p20"/>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94" name="Google Shape;2794;p20"/>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5" name="Google Shape;2795;p20"/>
              <p:cNvGrpSpPr/>
              <p:nvPr/>
            </p:nvGrpSpPr>
            <p:grpSpPr>
              <a:xfrm>
                <a:off x="1560766" y="5782817"/>
                <a:ext cx="928687" cy="481393"/>
                <a:chOff x="1560766" y="5782817"/>
                <a:chExt cx="928687" cy="481393"/>
              </a:xfrm>
            </p:grpSpPr>
            <p:sp>
              <p:nvSpPr>
                <p:cNvPr id="2796" name="Google Shape;2796;p20"/>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97" name="Google Shape;2797;p20"/>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8" name="Google Shape;2798;p20"/>
              <p:cNvGrpSpPr/>
              <p:nvPr/>
            </p:nvGrpSpPr>
            <p:grpSpPr>
              <a:xfrm>
                <a:off x="1724405" y="5870161"/>
                <a:ext cx="612267" cy="284988"/>
                <a:chOff x="1724405" y="5870161"/>
                <a:chExt cx="612267" cy="284988"/>
              </a:xfrm>
            </p:grpSpPr>
            <p:sp>
              <p:nvSpPr>
                <p:cNvPr id="2799" name="Google Shape;2799;p20"/>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00" name="Google Shape;2800;p20"/>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01" name="Google Shape;2801;p20"/>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02" name="Google Shape;2802;p20"/>
            <p:cNvGrpSpPr/>
            <p:nvPr/>
          </p:nvGrpSpPr>
          <p:grpSpPr>
            <a:xfrm>
              <a:off x="5140976" y="802510"/>
              <a:ext cx="1536327" cy="1421090"/>
              <a:chOff x="1560766" y="5405182"/>
              <a:chExt cx="928687" cy="859028"/>
            </a:xfrm>
          </p:grpSpPr>
          <p:grpSp>
            <p:nvGrpSpPr>
              <p:cNvPr id="2803" name="Google Shape;2803;p20"/>
              <p:cNvGrpSpPr/>
              <p:nvPr/>
            </p:nvGrpSpPr>
            <p:grpSpPr>
              <a:xfrm>
                <a:off x="1580864" y="5520975"/>
                <a:ext cx="202501" cy="481393"/>
                <a:chOff x="1580864" y="5520975"/>
                <a:chExt cx="202501" cy="481393"/>
              </a:xfrm>
            </p:grpSpPr>
            <p:sp>
              <p:nvSpPr>
                <p:cNvPr id="2804" name="Google Shape;2804;p20"/>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05" name="Google Shape;2805;p20"/>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06" name="Google Shape;2806;p20"/>
              <p:cNvGrpSpPr/>
              <p:nvPr/>
            </p:nvGrpSpPr>
            <p:grpSpPr>
              <a:xfrm>
                <a:off x="1615001" y="5405182"/>
                <a:ext cx="134227" cy="78931"/>
                <a:chOff x="1615001" y="5405182"/>
                <a:chExt cx="134227" cy="78931"/>
              </a:xfrm>
            </p:grpSpPr>
            <p:sp>
              <p:nvSpPr>
                <p:cNvPr id="2807" name="Google Shape;2807;p20"/>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08" name="Google Shape;2808;p20"/>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09" name="Google Shape;2809;p20"/>
              <p:cNvGrpSpPr/>
              <p:nvPr/>
            </p:nvGrpSpPr>
            <p:grpSpPr>
              <a:xfrm>
                <a:off x="1580941" y="5455538"/>
                <a:ext cx="202347" cy="99441"/>
                <a:chOff x="1580941" y="5455538"/>
                <a:chExt cx="202347" cy="99441"/>
              </a:xfrm>
            </p:grpSpPr>
            <p:sp>
              <p:nvSpPr>
                <p:cNvPr id="2810" name="Google Shape;2810;p20"/>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11" name="Google Shape;2811;p20"/>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12" name="Google Shape;2812;p20"/>
              <p:cNvGrpSpPr/>
              <p:nvPr/>
            </p:nvGrpSpPr>
            <p:grpSpPr>
              <a:xfrm>
                <a:off x="1757076" y="5521165"/>
                <a:ext cx="202596" cy="481393"/>
                <a:chOff x="1757076" y="5521165"/>
                <a:chExt cx="202596" cy="481393"/>
              </a:xfrm>
            </p:grpSpPr>
            <p:sp>
              <p:nvSpPr>
                <p:cNvPr id="2813" name="Google Shape;2813;p20"/>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14" name="Google Shape;2814;p20"/>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15" name="Google Shape;2815;p20"/>
              <p:cNvGrpSpPr/>
              <p:nvPr/>
            </p:nvGrpSpPr>
            <p:grpSpPr>
              <a:xfrm>
                <a:off x="1791213" y="5405437"/>
                <a:ext cx="134227" cy="78867"/>
                <a:chOff x="1791213" y="5405437"/>
                <a:chExt cx="134227" cy="78867"/>
              </a:xfrm>
            </p:grpSpPr>
            <p:sp>
              <p:nvSpPr>
                <p:cNvPr id="2816" name="Google Shape;2816;p20"/>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17" name="Google Shape;2817;p20"/>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18" name="Google Shape;2818;p20"/>
              <p:cNvGrpSpPr/>
              <p:nvPr/>
            </p:nvGrpSpPr>
            <p:grpSpPr>
              <a:xfrm>
                <a:off x="1757267" y="5455729"/>
                <a:ext cx="202343" cy="99535"/>
                <a:chOff x="1757267" y="5455729"/>
                <a:chExt cx="202343" cy="99535"/>
              </a:xfrm>
            </p:grpSpPr>
            <p:sp>
              <p:nvSpPr>
                <p:cNvPr id="2819" name="Google Shape;2819;p20"/>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0" name="Google Shape;2820;p20"/>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21" name="Google Shape;2821;p20"/>
              <p:cNvGrpSpPr/>
              <p:nvPr/>
            </p:nvGrpSpPr>
            <p:grpSpPr>
              <a:xfrm>
                <a:off x="1931003" y="5526594"/>
                <a:ext cx="202596" cy="481393"/>
                <a:chOff x="1931003" y="5526594"/>
                <a:chExt cx="202596" cy="481393"/>
              </a:xfrm>
            </p:grpSpPr>
            <p:sp>
              <p:nvSpPr>
                <p:cNvPr id="2822" name="Google Shape;2822;p20"/>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3" name="Google Shape;2823;p20"/>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24" name="Google Shape;2824;p20"/>
              <p:cNvGrpSpPr/>
              <p:nvPr/>
            </p:nvGrpSpPr>
            <p:grpSpPr>
              <a:xfrm>
                <a:off x="1965235" y="5405437"/>
                <a:ext cx="134227" cy="78867"/>
                <a:chOff x="1965235" y="5405437"/>
                <a:chExt cx="134227" cy="78867"/>
              </a:xfrm>
            </p:grpSpPr>
            <p:sp>
              <p:nvSpPr>
                <p:cNvPr id="2825" name="Google Shape;2825;p20"/>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6" name="Google Shape;2826;p20"/>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27" name="Google Shape;2827;p20"/>
              <p:cNvGrpSpPr/>
              <p:nvPr/>
            </p:nvGrpSpPr>
            <p:grpSpPr>
              <a:xfrm>
                <a:off x="1931256" y="5455729"/>
                <a:ext cx="202281" cy="99535"/>
                <a:chOff x="1931256" y="5455729"/>
                <a:chExt cx="202281" cy="99535"/>
              </a:xfrm>
            </p:grpSpPr>
            <p:sp>
              <p:nvSpPr>
                <p:cNvPr id="2828" name="Google Shape;2828;p20"/>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9" name="Google Shape;2829;p20"/>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0" name="Google Shape;2830;p20"/>
              <p:cNvGrpSpPr/>
              <p:nvPr/>
            </p:nvGrpSpPr>
            <p:grpSpPr>
              <a:xfrm>
                <a:off x="2099210" y="5526690"/>
                <a:ext cx="202601" cy="481298"/>
                <a:chOff x="2099210" y="5526690"/>
                <a:chExt cx="202601" cy="481298"/>
              </a:xfrm>
            </p:grpSpPr>
            <p:sp>
              <p:nvSpPr>
                <p:cNvPr id="2831" name="Google Shape;2831;p20"/>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32" name="Google Shape;2832;p20"/>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3" name="Google Shape;2833;p20"/>
              <p:cNvGrpSpPr/>
              <p:nvPr/>
            </p:nvGrpSpPr>
            <p:grpSpPr>
              <a:xfrm>
                <a:off x="2133447" y="5405437"/>
                <a:ext cx="134227" cy="78867"/>
                <a:chOff x="2133447" y="5405437"/>
                <a:chExt cx="134227" cy="78867"/>
              </a:xfrm>
            </p:grpSpPr>
            <p:sp>
              <p:nvSpPr>
                <p:cNvPr id="2834" name="Google Shape;2834;p20"/>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35" name="Google Shape;2835;p20"/>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6" name="Google Shape;2836;p20"/>
              <p:cNvGrpSpPr/>
              <p:nvPr/>
            </p:nvGrpSpPr>
            <p:grpSpPr>
              <a:xfrm>
                <a:off x="2099467" y="5455729"/>
                <a:ext cx="202281" cy="99535"/>
                <a:chOff x="2099467" y="5455729"/>
                <a:chExt cx="202281" cy="99535"/>
              </a:xfrm>
            </p:grpSpPr>
            <p:sp>
              <p:nvSpPr>
                <p:cNvPr id="2837" name="Google Shape;2837;p20"/>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38" name="Google Shape;2838;p20"/>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9" name="Google Shape;2839;p20"/>
              <p:cNvGrpSpPr/>
              <p:nvPr/>
            </p:nvGrpSpPr>
            <p:grpSpPr>
              <a:xfrm>
                <a:off x="2273236" y="5521165"/>
                <a:ext cx="202596" cy="481393"/>
                <a:chOff x="2273236" y="5521165"/>
                <a:chExt cx="202596" cy="481393"/>
              </a:xfrm>
            </p:grpSpPr>
            <p:sp>
              <p:nvSpPr>
                <p:cNvPr id="2840" name="Google Shape;2840;p20"/>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41" name="Google Shape;2841;p20"/>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42" name="Google Shape;2842;p20"/>
              <p:cNvGrpSpPr/>
              <p:nvPr/>
            </p:nvGrpSpPr>
            <p:grpSpPr>
              <a:xfrm>
                <a:off x="2307373" y="5405437"/>
                <a:ext cx="134227" cy="78867"/>
                <a:chOff x="2307373" y="5405437"/>
                <a:chExt cx="134227" cy="78867"/>
              </a:xfrm>
            </p:grpSpPr>
            <p:sp>
              <p:nvSpPr>
                <p:cNvPr id="2843" name="Google Shape;2843;p20"/>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44" name="Google Shape;2844;p20"/>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45" name="Google Shape;2845;p20"/>
              <p:cNvGrpSpPr/>
              <p:nvPr/>
            </p:nvGrpSpPr>
            <p:grpSpPr>
              <a:xfrm>
                <a:off x="2273427" y="5455729"/>
                <a:ext cx="202310" cy="99535"/>
                <a:chOff x="2273427" y="5455729"/>
                <a:chExt cx="202310" cy="99535"/>
              </a:xfrm>
            </p:grpSpPr>
            <p:sp>
              <p:nvSpPr>
                <p:cNvPr id="2846" name="Google Shape;2846;p20"/>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47" name="Google Shape;2847;p20"/>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48" name="Google Shape;2848;p20"/>
              <p:cNvGrpSpPr/>
              <p:nvPr/>
            </p:nvGrpSpPr>
            <p:grpSpPr>
              <a:xfrm>
                <a:off x="1560766" y="5782817"/>
                <a:ext cx="928687" cy="481393"/>
                <a:chOff x="1560766" y="5782817"/>
                <a:chExt cx="928687" cy="481393"/>
              </a:xfrm>
            </p:grpSpPr>
            <p:sp>
              <p:nvSpPr>
                <p:cNvPr id="2849" name="Google Shape;2849;p20"/>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0" name="Google Shape;2850;p20"/>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51" name="Google Shape;2851;p20"/>
              <p:cNvGrpSpPr/>
              <p:nvPr/>
            </p:nvGrpSpPr>
            <p:grpSpPr>
              <a:xfrm>
                <a:off x="1724405" y="5870161"/>
                <a:ext cx="612267" cy="284988"/>
                <a:chOff x="1724405" y="5870161"/>
                <a:chExt cx="612267" cy="284988"/>
              </a:xfrm>
            </p:grpSpPr>
            <p:sp>
              <p:nvSpPr>
                <p:cNvPr id="2852" name="Google Shape;2852;p20"/>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3" name="Google Shape;2853;p20"/>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54" name="Google Shape;2854;p20"/>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855" name="Google Shape;2855;p20"/>
          <p:cNvGrpSpPr/>
          <p:nvPr/>
        </p:nvGrpSpPr>
        <p:grpSpPr>
          <a:xfrm>
            <a:off x="191132" y="2512633"/>
            <a:ext cx="784497" cy="915733"/>
            <a:chOff x="8127313" y="716372"/>
            <a:chExt cx="1477581" cy="1724761"/>
          </a:xfrm>
        </p:grpSpPr>
        <p:grpSp>
          <p:nvGrpSpPr>
            <p:cNvPr id="2856" name="Google Shape;2856;p20"/>
            <p:cNvGrpSpPr/>
            <p:nvPr/>
          </p:nvGrpSpPr>
          <p:grpSpPr>
            <a:xfrm flipH="1">
              <a:off x="8127313" y="730397"/>
              <a:ext cx="1477581" cy="1710736"/>
              <a:chOff x="8390004" y="456115"/>
              <a:chExt cx="904162" cy="1046834"/>
            </a:xfrm>
          </p:grpSpPr>
          <p:grpSp>
            <p:nvGrpSpPr>
              <p:cNvPr id="2857" name="Google Shape;2857;p20"/>
              <p:cNvGrpSpPr/>
              <p:nvPr/>
            </p:nvGrpSpPr>
            <p:grpSpPr>
              <a:xfrm>
                <a:off x="8390004" y="1344626"/>
                <a:ext cx="193429" cy="158323"/>
                <a:chOff x="8390004" y="1344626"/>
                <a:chExt cx="193429" cy="158323"/>
              </a:xfrm>
            </p:grpSpPr>
            <p:sp>
              <p:nvSpPr>
                <p:cNvPr id="2858" name="Google Shape;2858;p20"/>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9" name="Google Shape;2859;p20"/>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60" name="Google Shape;2860;p20"/>
              <p:cNvGrpSpPr/>
              <p:nvPr/>
            </p:nvGrpSpPr>
            <p:grpSpPr>
              <a:xfrm>
                <a:off x="8437418" y="1249718"/>
                <a:ext cx="235873" cy="221893"/>
                <a:chOff x="8437418" y="1249718"/>
                <a:chExt cx="235873" cy="221893"/>
              </a:xfrm>
            </p:grpSpPr>
            <p:sp>
              <p:nvSpPr>
                <p:cNvPr id="2861" name="Google Shape;2861;p20"/>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62" name="Google Shape;2862;p20"/>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63" name="Google Shape;2863;p20"/>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64" name="Google Shape;2864;p20"/>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865" name="Google Shape;2865;p20"/>
              <p:cNvGrpSpPr/>
              <p:nvPr/>
            </p:nvGrpSpPr>
            <p:grpSpPr>
              <a:xfrm>
                <a:off x="8433011" y="1095392"/>
                <a:ext cx="388579" cy="353169"/>
                <a:chOff x="8433011" y="1095392"/>
                <a:chExt cx="388579" cy="353169"/>
              </a:xfrm>
            </p:grpSpPr>
            <p:sp>
              <p:nvSpPr>
                <p:cNvPr id="2866" name="Google Shape;2866;p20"/>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67" name="Google Shape;2867;p20"/>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68" name="Google Shape;2868;p20"/>
              <p:cNvGrpSpPr/>
              <p:nvPr/>
            </p:nvGrpSpPr>
            <p:grpSpPr>
              <a:xfrm>
                <a:off x="8457991" y="456115"/>
                <a:ext cx="836175" cy="922341"/>
                <a:chOff x="8457991" y="456115"/>
                <a:chExt cx="836175" cy="922341"/>
              </a:xfrm>
            </p:grpSpPr>
            <p:sp>
              <p:nvSpPr>
                <p:cNvPr id="2869" name="Google Shape;2869;p20"/>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0" name="Google Shape;2870;p20"/>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71" name="Google Shape;2871;p20"/>
              <p:cNvGrpSpPr/>
              <p:nvPr/>
            </p:nvGrpSpPr>
            <p:grpSpPr>
              <a:xfrm>
                <a:off x="9017765" y="1062485"/>
                <a:ext cx="43394" cy="51843"/>
                <a:chOff x="9017765" y="1062485"/>
                <a:chExt cx="43394" cy="51843"/>
              </a:xfrm>
            </p:grpSpPr>
            <p:sp>
              <p:nvSpPr>
                <p:cNvPr id="2872" name="Google Shape;2872;p20"/>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3" name="Google Shape;2873;p20"/>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74" name="Google Shape;2874;p20"/>
              <p:cNvGrpSpPr/>
              <p:nvPr/>
            </p:nvGrpSpPr>
            <p:grpSpPr>
              <a:xfrm>
                <a:off x="8715085" y="603328"/>
                <a:ext cx="436817" cy="522335"/>
                <a:chOff x="8715085" y="603328"/>
                <a:chExt cx="436817" cy="522335"/>
              </a:xfrm>
            </p:grpSpPr>
            <p:sp>
              <p:nvSpPr>
                <p:cNvPr id="2875" name="Google Shape;2875;p20"/>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6" name="Google Shape;2876;p20"/>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77" name="Google Shape;2877;p20"/>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8" name="Google Shape;2878;p20"/>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9" name="Google Shape;2879;p20"/>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80" name="Google Shape;2880;p20"/>
            <p:cNvGrpSpPr/>
            <p:nvPr/>
          </p:nvGrpSpPr>
          <p:grpSpPr>
            <a:xfrm flipH="1">
              <a:off x="8127313" y="716372"/>
              <a:ext cx="1477581" cy="1710736"/>
              <a:chOff x="8390004" y="456115"/>
              <a:chExt cx="904162" cy="1046834"/>
            </a:xfrm>
          </p:grpSpPr>
          <p:grpSp>
            <p:nvGrpSpPr>
              <p:cNvPr id="2881" name="Google Shape;2881;p20"/>
              <p:cNvGrpSpPr/>
              <p:nvPr/>
            </p:nvGrpSpPr>
            <p:grpSpPr>
              <a:xfrm>
                <a:off x="8390004" y="1344626"/>
                <a:ext cx="193429" cy="158323"/>
                <a:chOff x="8390004" y="1344626"/>
                <a:chExt cx="193429" cy="158323"/>
              </a:xfrm>
            </p:grpSpPr>
            <p:sp>
              <p:nvSpPr>
                <p:cNvPr id="2882" name="Google Shape;2882;p20"/>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83" name="Google Shape;2883;p20"/>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84" name="Google Shape;2884;p20"/>
              <p:cNvGrpSpPr/>
              <p:nvPr/>
            </p:nvGrpSpPr>
            <p:grpSpPr>
              <a:xfrm>
                <a:off x="8437418" y="1249718"/>
                <a:ext cx="235873" cy="221893"/>
                <a:chOff x="8437418" y="1249718"/>
                <a:chExt cx="235873" cy="221893"/>
              </a:xfrm>
            </p:grpSpPr>
            <p:sp>
              <p:nvSpPr>
                <p:cNvPr id="2885" name="Google Shape;2885;p20"/>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86" name="Google Shape;2886;p20"/>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87" name="Google Shape;2887;p20"/>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88" name="Google Shape;2888;p20"/>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889" name="Google Shape;2889;p20"/>
              <p:cNvGrpSpPr/>
              <p:nvPr/>
            </p:nvGrpSpPr>
            <p:grpSpPr>
              <a:xfrm>
                <a:off x="8433011" y="1095392"/>
                <a:ext cx="388579" cy="353169"/>
                <a:chOff x="8433011" y="1095392"/>
                <a:chExt cx="388579" cy="353169"/>
              </a:xfrm>
            </p:grpSpPr>
            <p:sp>
              <p:nvSpPr>
                <p:cNvPr id="2890" name="Google Shape;2890;p20"/>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91" name="Google Shape;2891;p20"/>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92" name="Google Shape;2892;p20"/>
              <p:cNvGrpSpPr/>
              <p:nvPr/>
            </p:nvGrpSpPr>
            <p:grpSpPr>
              <a:xfrm>
                <a:off x="8457991" y="456115"/>
                <a:ext cx="836175" cy="922341"/>
                <a:chOff x="8457991" y="456115"/>
                <a:chExt cx="836175" cy="922341"/>
              </a:xfrm>
            </p:grpSpPr>
            <p:sp>
              <p:nvSpPr>
                <p:cNvPr id="2893" name="Google Shape;2893;p20"/>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94" name="Google Shape;2894;p20"/>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95" name="Google Shape;2895;p20"/>
              <p:cNvGrpSpPr/>
              <p:nvPr/>
            </p:nvGrpSpPr>
            <p:grpSpPr>
              <a:xfrm>
                <a:off x="9017765" y="1062485"/>
                <a:ext cx="43394" cy="51843"/>
                <a:chOff x="9017765" y="1062485"/>
                <a:chExt cx="43394" cy="51843"/>
              </a:xfrm>
            </p:grpSpPr>
            <p:sp>
              <p:nvSpPr>
                <p:cNvPr id="2896" name="Google Shape;2896;p20"/>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97" name="Google Shape;2897;p20"/>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98" name="Google Shape;2898;p20"/>
              <p:cNvGrpSpPr/>
              <p:nvPr/>
            </p:nvGrpSpPr>
            <p:grpSpPr>
              <a:xfrm>
                <a:off x="8715085" y="603328"/>
                <a:ext cx="436817" cy="522335"/>
                <a:chOff x="8715085" y="603328"/>
                <a:chExt cx="436817" cy="522335"/>
              </a:xfrm>
            </p:grpSpPr>
            <p:sp>
              <p:nvSpPr>
                <p:cNvPr id="2899" name="Google Shape;2899;p20"/>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0" name="Google Shape;2900;p20"/>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901" name="Google Shape;2901;p20"/>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2" name="Google Shape;2902;p20"/>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3" name="Google Shape;2903;p20"/>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904" name="Google Shape;2904;p20"/>
          <p:cNvGrpSpPr/>
          <p:nvPr/>
        </p:nvGrpSpPr>
        <p:grpSpPr>
          <a:xfrm>
            <a:off x="454300" y="4856609"/>
            <a:ext cx="1550362" cy="1549813"/>
            <a:chOff x="1209799" y="5559338"/>
            <a:chExt cx="2325543" cy="2324720"/>
          </a:xfrm>
        </p:grpSpPr>
        <p:grpSp>
          <p:nvGrpSpPr>
            <p:cNvPr id="2905" name="Google Shape;2905;p20"/>
            <p:cNvGrpSpPr/>
            <p:nvPr/>
          </p:nvGrpSpPr>
          <p:grpSpPr>
            <a:xfrm rot="8502245">
              <a:off x="1543643" y="5895190"/>
              <a:ext cx="1657853" cy="1653015"/>
              <a:chOff x="8171157" y="5416867"/>
              <a:chExt cx="1032469" cy="1029366"/>
            </a:xfrm>
          </p:grpSpPr>
          <p:grpSp>
            <p:nvGrpSpPr>
              <p:cNvPr id="2906" name="Google Shape;2906;p20"/>
              <p:cNvGrpSpPr/>
              <p:nvPr/>
            </p:nvGrpSpPr>
            <p:grpSpPr>
              <a:xfrm>
                <a:off x="8171157" y="5416867"/>
                <a:ext cx="705666" cy="1029366"/>
                <a:chOff x="8171157" y="5416867"/>
                <a:chExt cx="705666" cy="1029366"/>
              </a:xfrm>
            </p:grpSpPr>
            <p:grpSp>
              <p:nvGrpSpPr>
                <p:cNvPr id="2907" name="Google Shape;2907;p20"/>
                <p:cNvGrpSpPr/>
                <p:nvPr/>
              </p:nvGrpSpPr>
              <p:grpSpPr>
                <a:xfrm>
                  <a:off x="8171157" y="5416867"/>
                  <a:ext cx="705666" cy="1029366"/>
                  <a:chOff x="8171157" y="5416867"/>
                  <a:chExt cx="705666" cy="1029366"/>
                </a:xfrm>
              </p:grpSpPr>
              <p:sp>
                <p:nvSpPr>
                  <p:cNvPr id="2908" name="Google Shape;2908;p20"/>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9" name="Google Shape;2909;p20"/>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0" name="Google Shape;2910;p20"/>
                <p:cNvGrpSpPr/>
                <p:nvPr/>
              </p:nvGrpSpPr>
              <p:grpSpPr>
                <a:xfrm>
                  <a:off x="8751951" y="6169342"/>
                  <a:ext cx="120300" cy="28575"/>
                  <a:chOff x="8751951" y="6169342"/>
                  <a:chExt cx="120300" cy="28575"/>
                </a:xfrm>
              </p:grpSpPr>
              <p:sp>
                <p:nvSpPr>
                  <p:cNvPr id="2911" name="Google Shape;2911;p20"/>
                  <p:cNvSpPr/>
                  <p:nvPr/>
                </p:nvSpPr>
                <p:spPr>
                  <a:xfrm>
                    <a:off x="8766238" y="618362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12" name="Google Shape;2912;p20"/>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3" name="Google Shape;2913;p20"/>
                <p:cNvGrpSpPr/>
                <p:nvPr/>
              </p:nvGrpSpPr>
              <p:grpSpPr>
                <a:xfrm>
                  <a:off x="8751951" y="6060756"/>
                  <a:ext cx="120300" cy="28575"/>
                  <a:chOff x="8751951" y="6060756"/>
                  <a:chExt cx="120300" cy="28575"/>
                </a:xfrm>
              </p:grpSpPr>
              <p:sp>
                <p:nvSpPr>
                  <p:cNvPr id="2914" name="Google Shape;2914;p20"/>
                  <p:cNvSpPr/>
                  <p:nvPr/>
                </p:nvSpPr>
                <p:spPr>
                  <a:xfrm>
                    <a:off x="8766238" y="607504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15" name="Google Shape;2915;p20"/>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6" name="Google Shape;2916;p20"/>
                <p:cNvGrpSpPr/>
                <p:nvPr/>
              </p:nvGrpSpPr>
              <p:grpSpPr>
                <a:xfrm>
                  <a:off x="8751951" y="5952076"/>
                  <a:ext cx="120300" cy="28575"/>
                  <a:chOff x="8751951" y="5952076"/>
                  <a:chExt cx="120300" cy="28575"/>
                </a:xfrm>
              </p:grpSpPr>
              <p:sp>
                <p:nvSpPr>
                  <p:cNvPr id="2917" name="Google Shape;2917;p20"/>
                  <p:cNvSpPr/>
                  <p:nvPr/>
                </p:nvSpPr>
                <p:spPr>
                  <a:xfrm>
                    <a:off x="8766238" y="596636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18" name="Google Shape;2918;p20"/>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9" name="Google Shape;2919;p20"/>
                <p:cNvGrpSpPr/>
                <p:nvPr/>
              </p:nvGrpSpPr>
              <p:grpSpPr>
                <a:xfrm>
                  <a:off x="8751951" y="5843396"/>
                  <a:ext cx="120300" cy="28575"/>
                  <a:chOff x="8751951" y="5843396"/>
                  <a:chExt cx="120300" cy="28575"/>
                </a:xfrm>
              </p:grpSpPr>
              <p:sp>
                <p:nvSpPr>
                  <p:cNvPr id="2920" name="Google Shape;2920;p20"/>
                  <p:cNvSpPr/>
                  <p:nvPr/>
                </p:nvSpPr>
                <p:spPr>
                  <a:xfrm>
                    <a:off x="8766238" y="585768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21" name="Google Shape;2921;p20"/>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22" name="Google Shape;2922;p20"/>
                <p:cNvGrpSpPr/>
                <p:nvPr/>
              </p:nvGrpSpPr>
              <p:grpSpPr>
                <a:xfrm>
                  <a:off x="8751951" y="5734716"/>
                  <a:ext cx="120300" cy="28575"/>
                  <a:chOff x="8751951" y="5734716"/>
                  <a:chExt cx="120300" cy="28575"/>
                </a:xfrm>
              </p:grpSpPr>
              <p:sp>
                <p:nvSpPr>
                  <p:cNvPr id="2923" name="Google Shape;2923;p20"/>
                  <p:cNvSpPr/>
                  <p:nvPr/>
                </p:nvSpPr>
                <p:spPr>
                  <a:xfrm>
                    <a:off x="8766238" y="574909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24" name="Google Shape;2924;p20"/>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25" name="Google Shape;2925;p20"/>
                <p:cNvGrpSpPr/>
                <p:nvPr/>
              </p:nvGrpSpPr>
              <p:grpSpPr>
                <a:xfrm>
                  <a:off x="8751951" y="5626131"/>
                  <a:ext cx="120300" cy="28575"/>
                  <a:chOff x="8751951" y="5626131"/>
                  <a:chExt cx="120300" cy="28575"/>
                </a:xfrm>
              </p:grpSpPr>
              <p:sp>
                <p:nvSpPr>
                  <p:cNvPr id="2926" name="Google Shape;2926;p20"/>
                  <p:cNvSpPr/>
                  <p:nvPr/>
                </p:nvSpPr>
                <p:spPr>
                  <a:xfrm>
                    <a:off x="8766238" y="564041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27" name="Google Shape;2927;p20"/>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28" name="Google Shape;2928;p20"/>
                <p:cNvGrpSpPr/>
                <p:nvPr/>
              </p:nvGrpSpPr>
              <p:grpSpPr>
                <a:xfrm>
                  <a:off x="8751951" y="5517451"/>
                  <a:ext cx="120300" cy="28575"/>
                  <a:chOff x="8751951" y="5517451"/>
                  <a:chExt cx="120300" cy="28575"/>
                </a:xfrm>
              </p:grpSpPr>
              <p:sp>
                <p:nvSpPr>
                  <p:cNvPr id="2929" name="Google Shape;2929;p20"/>
                  <p:cNvSpPr/>
                  <p:nvPr/>
                </p:nvSpPr>
                <p:spPr>
                  <a:xfrm>
                    <a:off x="8766238" y="553173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0" name="Google Shape;2930;p20"/>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931" name="Google Shape;2931;p20"/>
              <p:cNvGrpSpPr/>
              <p:nvPr/>
            </p:nvGrpSpPr>
            <p:grpSpPr>
              <a:xfrm>
                <a:off x="8924353" y="5425249"/>
                <a:ext cx="279273" cy="1014793"/>
                <a:chOff x="8924353" y="5425249"/>
                <a:chExt cx="279273" cy="1014793"/>
              </a:xfrm>
            </p:grpSpPr>
            <p:sp>
              <p:nvSpPr>
                <p:cNvPr id="2932" name="Google Shape;2932;p20"/>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3" name="Google Shape;2933;p20"/>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34" name="Google Shape;2934;p20"/>
              <p:cNvGrpSpPr/>
              <p:nvPr/>
            </p:nvGrpSpPr>
            <p:grpSpPr>
              <a:xfrm>
                <a:off x="9085421" y="6300691"/>
                <a:ext cx="118205" cy="28575"/>
                <a:chOff x="9085421" y="6300691"/>
                <a:chExt cx="118205" cy="28575"/>
              </a:xfrm>
            </p:grpSpPr>
            <p:sp>
              <p:nvSpPr>
                <p:cNvPr id="2935" name="Google Shape;2935;p20"/>
                <p:cNvSpPr/>
                <p:nvPr/>
              </p:nvSpPr>
              <p:spPr>
                <a:xfrm>
                  <a:off x="9099708" y="6314979"/>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6" name="Google Shape;2936;p20"/>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37" name="Google Shape;2937;p20"/>
              <p:cNvGrpSpPr/>
              <p:nvPr/>
            </p:nvGrpSpPr>
            <p:grpSpPr>
              <a:xfrm>
                <a:off x="9027794" y="6192107"/>
                <a:ext cx="175831" cy="28575"/>
                <a:chOff x="9027794" y="6192107"/>
                <a:chExt cx="175831" cy="28575"/>
              </a:xfrm>
            </p:grpSpPr>
            <p:sp>
              <p:nvSpPr>
                <p:cNvPr id="2938" name="Google Shape;2938;p20"/>
                <p:cNvSpPr/>
                <p:nvPr/>
              </p:nvSpPr>
              <p:spPr>
                <a:xfrm>
                  <a:off x="9042082" y="6206394"/>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9" name="Google Shape;2939;p20"/>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0" name="Google Shape;2940;p20"/>
              <p:cNvGrpSpPr/>
              <p:nvPr/>
            </p:nvGrpSpPr>
            <p:grpSpPr>
              <a:xfrm>
                <a:off x="9085421" y="6083426"/>
                <a:ext cx="118205" cy="28575"/>
                <a:chOff x="9085421" y="6083426"/>
                <a:chExt cx="118205" cy="28575"/>
              </a:xfrm>
            </p:grpSpPr>
            <p:sp>
              <p:nvSpPr>
                <p:cNvPr id="2941" name="Google Shape;2941;p20"/>
                <p:cNvSpPr/>
                <p:nvPr/>
              </p:nvSpPr>
              <p:spPr>
                <a:xfrm>
                  <a:off x="9099708" y="609771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42" name="Google Shape;2942;p20"/>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3" name="Google Shape;2943;p20"/>
              <p:cNvGrpSpPr/>
              <p:nvPr/>
            </p:nvGrpSpPr>
            <p:grpSpPr>
              <a:xfrm>
                <a:off x="9027794" y="5974746"/>
                <a:ext cx="175831" cy="28575"/>
                <a:chOff x="9027794" y="5974746"/>
                <a:chExt cx="175831" cy="28575"/>
              </a:xfrm>
            </p:grpSpPr>
            <p:sp>
              <p:nvSpPr>
                <p:cNvPr id="2944" name="Google Shape;2944;p20"/>
                <p:cNvSpPr/>
                <p:nvPr/>
              </p:nvSpPr>
              <p:spPr>
                <a:xfrm>
                  <a:off x="9042082" y="5989033"/>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45" name="Google Shape;2945;p20"/>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6" name="Google Shape;2946;p20"/>
              <p:cNvGrpSpPr/>
              <p:nvPr/>
            </p:nvGrpSpPr>
            <p:grpSpPr>
              <a:xfrm>
                <a:off x="9085421" y="5866065"/>
                <a:ext cx="118205" cy="28575"/>
                <a:chOff x="9085421" y="5866065"/>
                <a:chExt cx="118205" cy="28575"/>
              </a:xfrm>
            </p:grpSpPr>
            <p:sp>
              <p:nvSpPr>
                <p:cNvPr id="2947" name="Google Shape;2947;p20"/>
                <p:cNvSpPr/>
                <p:nvPr/>
              </p:nvSpPr>
              <p:spPr>
                <a:xfrm>
                  <a:off x="9099708" y="588035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48" name="Google Shape;2948;p20"/>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9" name="Google Shape;2949;p20"/>
              <p:cNvGrpSpPr/>
              <p:nvPr/>
            </p:nvGrpSpPr>
            <p:grpSpPr>
              <a:xfrm>
                <a:off x="9027794" y="5757481"/>
                <a:ext cx="175831" cy="28575"/>
                <a:chOff x="9027794" y="5757481"/>
                <a:chExt cx="175831" cy="28575"/>
              </a:xfrm>
            </p:grpSpPr>
            <p:sp>
              <p:nvSpPr>
                <p:cNvPr id="2950" name="Google Shape;2950;p20"/>
                <p:cNvSpPr/>
                <p:nvPr/>
              </p:nvSpPr>
              <p:spPr>
                <a:xfrm>
                  <a:off x="9042082" y="577176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1" name="Google Shape;2951;p20"/>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52" name="Google Shape;2952;p20"/>
              <p:cNvGrpSpPr/>
              <p:nvPr/>
            </p:nvGrpSpPr>
            <p:grpSpPr>
              <a:xfrm>
                <a:off x="9085421" y="5648800"/>
                <a:ext cx="118205" cy="28575"/>
                <a:chOff x="9085421" y="5648800"/>
                <a:chExt cx="118205" cy="28575"/>
              </a:xfrm>
            </p:grpSpPr>
            <p:sp>
              <p:nvSpPr>
                <p:cNvPr id="2953" name="Google Shape;2953;p20"/>
                <p:cNvSpPr/>
                <p:nvPr/>
              </p:nvSpPr>
              <p:spPr>
                <a:xfrm>
                  <a:off x="9099708" y="5663088"/>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4" name="Google Shape;2954;p20"/>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55" name="Google Shape;2955;p20"/>
              <p:cNvGrpSpPr/>
              <p:nvPr/>
            </p:nvGrpSpPr>
            <p:grpSpPr>
              <a:xfrm>
                <a:off x="9027794" y="5540120"/>
                <a:ext cx="175831" cy="28575"/>
                <a:chOff x="9027794" y="5540120"/>
                <a:chExt cx="175831" cy="28575"/>
              </a:xfrm>
            </p:grpSpPr>
            <p:sp>
              <p:nvSpPr>
                <p:cNvPr id="2956" name="Google Shape;2956;p20"/>
                <p:cNvSpPr/>
                <p:nvPr/>
              </p:nvSpPr>
              <p:spPr>
                <a:xfrm>
                  <a:off x="9042082" y="555440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7" name="Google Shape;2957;p20"/>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958" name="Google Shape;2958;p20"/>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59" name="Google Shape;2959;p20"/>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60" name="Google Shape;2960;p20"/>
            <p:cNvGrpSpPr/>
            <p:nvPr/>
          </p:nvGrpSpPr>
          <p:grpSpPr>
            <a:xfrm rot="8502245">
              <a:off x="1543643" y="5895190"/>
              <a:ext cx="1657853" cy="1653015"/>
              <a:chOff x="8171157" y="5416867"/>
              <a:chExt cx="1032469" cy="1029366"/>
            </a:xfrm>
          </p:grpSpPr>
          <p:grpSp>
            <p:nvGrpSpPr>
              <p:cNvPr id="2961" name="Google Shape;2961;p20"/>
              <p:cNvGrpSpPr/>
              <p:nvPr/>
            </p:nvGrpSpPr>
            <p:grpSpPr>
              <a:xfrm>
                <a:off x="8171157" y="5416867"/>
                <a:ext cx="705666" cy="1029366"/>
                <a:chOff x="8171157" y="5416867"/>
                <a:chExt cx="705666" cy="1029366"/>
              </a:xfrm>
            </p:grpSpPr>
            <p:grpSp>
              <p:nvGrpSpPr>
                <p:cNvPr id="2962" name="Google Shape;2962;p20"/>
                <p:cNvGrpSpPr/>
                <p:nvPr/>
              </p:nvGrpSpPr>
              <p:grpSpPr>
                <a:xfrm>
                  <a:off x="8171157" y="5416867"/>
                  <a:ext cx="705666" cy="1029366"/>
                  <a:chOff x="8171157" y="5416867"/>
                  <a:chExt cx="705666" cy="1029366"/>
                </a:xfrm>
              </p:grpSpPr>
              <p:sp>
                <p:nvSpPr>
                  <p:cNvPr id="2963" name="Google Shape;2963;p20"/>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64" name="Google Shape;2964;p20"/>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65" name="Google Shape;2965;p20"/>
                <p:cNvGrpSpPr/>
                <p:nvPr/>
              </p:nvGrpSpPr>
              <p:grpSpPr>
                <a:xfrm>
                  <a:off x="8751951" y="6169342"/>
                  <a:ext cx="120300" cy="28575"/>
                  <a:chOff x="8751951" y="6169342"/>
                  <a:chExt cx="120300" cy="28575"/>
                </a:xfrm>
              </p:grpSpPr>
              <p:sp>
                <p:nvSpPr>
                  <p:cNvPr id="2966" name="Google Shape;2966;p20"/>
                  <p:cNvSpPr/>
                  <p:nvPr/>
                </p:nvSpPr>
                <p:spPr>
                  <a:xfrm>
                    <a:off x="8766238" y="618362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67" name="Google Shape;2967;p20"/>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68" name="Google Shape;2968;p20"/>
                <p:cNvGrpSpPr/>
                <p:nvPr/>
              </p:nvGrpSpPr>
              <p:grpSpPr>
                <a:xfrm>
                  <a:off x="8751951" y="6060756"/>
                  <a:ext cx="120300" cy="28575"/>
                  <a:chOff x="8751951" y="6060756"/>
                  <a:chExt cx="120300" cy="28575"/>
                </a:xfrm>
              </p:grpSpPr>
              <p:sp>
                <p:nvSpPr>
                  <p:cNvPr id="2969" name="Google Shape;2969;p20"/>
                  <p:cNvSpPr/>
                  <p:nvPr/>
                </p:nvSpPr>
                <p:spPr>
                  <a:xfrm>
                    <a:off x="8766238" y="607504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0" name="Google Shape;2970;p20"/>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1" name="Google Shape;2971;p20"/>
                <p:cNvGrpSpPr/>
                <p:nvPr/>
              </p:nvGrpSpPr>
              <p:grpSpPr>
                <a:xfrm>
                  <a:off x="8751951" y="5952076"/>
                  <a:ext cx="120300" cy="28575"/>
                  <a:chOff x="8751951" y="5952076"/>
                  <a:chExt cx="120300" cy="28575"/>
                </a:xfrm>
              </p:grpSpPr>
              <p:sp>
                <p:nvSpPr>
                  <p:cNvPr id="2972" name="Google Shape;2972;p20"/>
                  <p:cNvSpPr/>
                  <p:nvPr/>
                </p:nvSpPr>
                <p:spPr>
                  <a:xfrm>
                    <a:off x="8766238" y="596636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3" name="Google Shape;2973;p20"/>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4" name="Google Shape;2974;p20"/>
                <p:cNvGrpSpPr/>
                <p:nvPr/>
              </p:nvGrpSpPr>
              <p:grpSpPr>
                <a:xfrm>
                  <a:off x="8751951" y="5843396"/>
                  <a:ext cx="120300" cy="28575"/>
                  <a:chOff x="8751951" y="5843396"/>
                  <a:chExt cx="120300" cy="28575"/>
                </a:xfrm>
              </p:grpSpPr>
              <p:sp>
                <p:nvSpPr>
                  <p:cNvPr id="2975" name="Google Shape;2975;p20"/>
                  <p:cNvSpPr/>
                  <p:nvPr/>
                </p:nvSpPr>
                <p:spPr>
                  <a:xfrm>
                    <a:off x="8766238" y="585768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6" name="Google Shape;2976;p20"/>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7" name="Google Shape;2977;p20"/>
                <p:cNvGrpSpPr/>
                <p:nvPr/>
              </p:nvGrpSpPr>
              <p:grpSpPr>
                <a:xfrm>
                  <a:off x="8751951" y="5734716"/>
                  <a:ext cx="120300" cy="28575"/>
                  <a:chOff x="8751951" y="5734716"/>
                  <a:chExt cx="120300" cy="28575"/>
                </a:xfrm>
              </p:grpSpPr>
              <p:sp>
                <p:nvSpPr>
                  <p:cNvPr id="2978" name="Google Shape;2978;p20"/>
                  <p:cNvSpPr/>
                  <p:nvPr/>
                </p:nvSpPr>
                <p:spPr>
                  <a:xfrm>
                    <a:off x="8766238" y="574909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79" name="Google Shape;2979;p20"/>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80" name="Google Shape;2980;p20"/>
                <p:cNvGrpSpPr/>
                <p:nvPr/>
              </p:nvGrpSpPr>
              <p:grpSpPr>
                <a:xfrm>
                  <a:off x="8751951" y="5626131"/>
                  <a:ext cx="120300" cy="28575"/>
                  <a:chOff x="8751951" y="5626131"/>
                  <a:chExt cx="120300" cy="28575"/>
                </a:xfrm>
              </p:grpSpPr>
              <p:sp>
                <p:nvSpPr>
                  <p:cNvPr id="2981" name="Google Shape;2981;p20"/>
                  <p:cNvSpPr/>
                  <p:nvPr/>
                </p:nvSpPr>
                <p:spPr>
                  <a:xfrm>
                    <a:off x="8766238" y="564041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82" name="Google Shape;2982;p20"/>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83" name="Google Shape;2983;p20"/>
                <p:cNvGrpSpPr/>
                <p:nvPr/>
              </p:nvGrpSpPr>
              <p:grpSpPr>
                <a:xfrm>
                  <a:off x="8751951" y="5517451"/>
                  <a:ext cx="120300" cy="28575"/>
                  <a:chOff x="8751951" y="5517451"/>
                  <a:chExt cx="120300" cy="28575"/>
                </a:xfrm>
              </p:grpSpPr>
              <p:sp>
                <p:nvSpPr>
                  <p:cNvPr id="2984" name="Google Shape;2984;p20"/>
                  <p:cNvSpPr/>
                  <p:nvPr/>
                </p:nvSpPr>
                <p:spPr>
                  <a:xfrm>
                    <a:off x="8766238" y="553173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85" name="Google Shape;2985;p20"/>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986" name="Google Shape;2986;p20"/>
              <p:cNvGrpSpPr/>
              <p:nvPr/>
            </p:nvGrpSpPr>
            <p:grpSpPr>
              <a:xfrm>
                <a:off x="8924353" y="5425249"/>
                <a:ext cx="279273" cy="1014793"/>
                <a:chOff x="8924353" y="5425249"/>
                <a:chExt cx="279273" cy="1014793"/>
              </a:xfrm>
            </p:grpSpPr>
            <p:sp>
              <p:nvSpPr>
                <p:cNvPr id="2987" name="Google Shape;2987;p20"/>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88" name="Google Shape;2988;p20"/>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89" name="Google Shape;2989;p20"/>
              <p:cNvGrpSpPr/>
              <p:nvPr/>
            </p:nvGrpSpPr>
            <p:grpSpPr>
              <a:xfrm>
                <a:off x="9085421" y="6300691"/>
                <a:ext cx="118205" cy="28575"/>
                <a:chOff x="9085421" y="6300691"/>
                <a:chExt cx="118205" cy="28575"/>
              </a:xfrm>
            </p:grpSpPr>
            <p:sp>
              <p:nvSpPr>
                <p:cNvPr id="2990" name="Google Shape;2990;p20"/>
                <p:cNvSpPr/>
                <p:nvPr/>
              </p:nvSpPr>
              <p:spPr>
                <a:xfrm>
                  <a:off x="9099708" y="6314979"/>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1" name="Google Shape;2991;p20"/>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92" name="Google Shape;2992;p20"/>
              <p:cNvGrpSpPr/>
              <p:nvPr/>
            </p:nvGrpSpPr>
            <p:grpSpPr>
              <a:xfrm>
                <a:off x="9027794" y="6192107"/>
                <a:ext cx="175831" cy="28575"/>
                <a:chOff x="9027794" y="6192107"/>
                <a:chExt cx="175831" cy="28575"/>
              </a:xfrm>
            </p:grpSpPr>
            <p:sp>
              <p:nvSpPr>
                <p:cNvPr id="2993" name="Google Shape;2993;p20"/>
                <p:cNvSpPr/>
                <p:nvPr/>
              </p:nvSpPr>
              <p:spPr>
                <a:xfrm>
                  <a:off x="9042082" y="6206394"/>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4" name="Google Shape;2994;p20"/>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95" name="Google Shape;2995;p20"/>
              <p:cNvGrpSpPr/>
              <p:nvPr/>
            </p:nvGrpSpPr>
            <p:grpSpPr>
              <a:xfrm>
                <a:off x="9085421" y="6083426"/>
                <a:ext cx="118205" cy="28575"/>
                <a:chOff x="9085421" y="6083426"/>
                <a:chExt cx="118205" cy="28575"/>
              </a:xfrm>
            </p:grpSpPr>
            <p:sp>
              <p:nvSpPr>
                <p:cNvPr id="2996" name="Google Shape;2996;p20"/>
                <p:cNvSpPr/>
                <p:nvPr/>
              </p:nvSpPr>
              <p:spPr>
                <a:xfrm>
                  <a:off x="9099708" y="609771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7" name="Google Shape;2997;p20"/>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98" name="Google Shape;2998;p20"/>
              <p:cNvGrpSpPr/>
              <p:nvPr/>
            </p:nvGrpSpPr>
            <p:grpSpPr>
              <a:xfrm>
                <a:off x="9027794" y="5974746"/>
                <a:ext cx="175831" cy="28575"/>
                <a:chOff x="9027794" y="5974746"/>
                <a:chExt cx="175831" cy="28575"/>
              </a:xfrm>
            </p:grpSpPr>
            <p:sp>
              <p:nvSpPr>
                <p:cNvPr id="2999" name="Google Shape;2999;p20"/>
                <p:cNvSpPr/>
                <p:nvPr/>
              </p:nvSpPr>
              <p:spPr>
                <a:xfrm>
                  <a:off x="9042082" y="5989033"/>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0" name="Google Shape;3000;p20"/>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01" name="Google Shape;3001;p20"/>
              <p:cNvGrpSpPr/>
              <p:nvPr/>
            </p:nvGrpSpPr>
            <p:grpSpPr>
              <a:xfrm>
                <a:off x="9085421" y="5866065"/>
                <a:ext cx="118205" cy="28575"/>
                <a:chOff x="9085421" y="5866065"/>
                <a:chExt cx="118205" cy="28575"/>
              </a:xfrm>
            </p:grpSpPr>
            <p:sp>
              <p:nvSpPr>
                <p:cNvPr id="3002" name="Google Shape;3002;p20"/>
                <p:cNvSpPr/>
                <p:nvPr/>
              </p:nvSpPr>
              <p:spPr>
                <a:xfrm>
                  <a:off x="9099708" y="588035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3" name="Google Shape;3003;p20"/>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04" name="Google Shape;3004;p20"/>
              <p:cNvGrpSpPr/>
              <p:nvPr/>
            </p:nvGrpSpPr>
            <p:grpSpPr>
              <a:xfrm>
                <a:off x="9027794" y="5757481"/>
                <a:ext cx="175831" cy="28575"/>
                <a:chOff x="9027794" y="5757481"/>
                <a:chExt cx="175831" cy="28575"/>
              </a:xfrm>
            </p:grpSpPr>
            <p:sp>
              <p:nvSpPr>
                <p:cNvPr id="3005" name="Google Shape;3005;p20"/>
                <p:cNvSpPr/>
                <p:nvPr/>
              </p:nvSpPr>
              <p:spPr>
                <a:xfrm>
                  <a:off x="9042082" y="577176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6" name="Google Shape;3006;p20"/>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07" name="Google Shape;3007;p20"/>
              <p:cNvGrpSpPr/>
              <p:nvPr/>
            </p:nvGrpSpPr>
            <p:grpSpPr>
              <a:xfrm>
                <a:off x="9085421" y="5648800"/>
                <a:ext cx="118205" cy="28575"/>
                <a:chOff x="9085421" y="5648800"/>
                <a:chExt cx="118205" cy="28575"/>
              </a:xfrm>
            </p:grpSpPr>
            <p:sp>
              <p:nvSpPr>
                <p:cNvPr id="3008" name="Google Shape;3008;p20"/>
                <p:cNvSpPr/>
                <p:nvPr/>
              </p:nvSpPr>
              <p:spPr>
                <a:xfrm>
                  <a:off x="9099708" y="5663088"/>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09" name="Google Shape;3009;p20"/>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10" name="Google Shape;3010;p20"/>
              <p:cNvGrpSpPr/>
              <p:nvPr/>
            </p:nvGrpSpPr>
            <p:grpSpPr>
              <a:xfrm>
                <a:off x="9027794" y="5540120"/>
                <a:ext cx="175831" cy="28575"/>
                <a:chOff x="9027794" y="5540120"/>
                <a:chExt cx="175831" cy="28575"/>
              </a:xfrm>
            </p:grpSpPr>
            <p:sp>
              <p:nvSpPr>
                <p:cNvPr id="3011" name="Google Shape;3011;p20"/>
                <p:cNvSpPr/>
                <p:nvPr/>
              </p:nvSpPr>
              <p:spPr>
                <a:xfrm>
                  <a:off x="9042082" y="555440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2" name="Google Shape;3012;p20"/>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13" name="Google Shape;3013;p20"/>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4" name="Google Shape;3014;p20"/>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015" name="Google Shape;3015;p20"/>
          <p:cNvGrpSpPr/>
          <p:nvPr/>
        </p:nvGrpSpPr>
        <p:grpSpPr>
          <a:xfrm>
            <a:off x="10792739" y="5190952"/>
            <a:ext cx="1107985" cy="1215469"/>
            <a:chOff x="848858" y="802503"/>
            <a:chExt cx="1661977" cy="1823204"/>
          </a:xfrm>
        </p:grpSpPr>
        <p:grpSp>
          <p:nvGrpSpPr>
            <p:cNvPr id="3016" name="Google Shape;3016;p20"/>
            <p:cNvGrpSpPr/>
            <p:nvPr/>
          </p:nvGrpSpPr>
          <p:grpSpPr>
            <a:xfrm rot="1662196">
              <a:off x="1130426" y="972965"/>
              <a:ext cx="1098840" cy="1482279"/>
              <a:chOff x="8283797" y="2441867"/>
              <a:chExt cx="597407" cy="805871"/>
            </a:xfrm>
          </p:grpSpPr>
          <p:grpSp>
            <p:nvGrpSpPr>
              <p:cNvPr id="3017" name="Google Shape;3017;p20"/>
              <p:cNvGrpSpPr/>
              <p:nvPr/>
            </p:nvGrpSpPr>
            <p:grpSpPr>
              <a:xfrm>
                <a:off x="8284787" y="2441867"/>
                <a:ext cx="419765" cy="628420"/>
                <a:chOff x="8284787" y="2441867"/>
                <a:chExt cx="419765" cy="628420"/>
              </a:xfrm>
            </p:grpSpPr>
            <p:sp>
              <p:nvSpPr>
                <p:cNvPr id="3018" name="Google Shape;3018;p20"/>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9" name="Google Shape;3019;p20"/>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20" name="Google Shape;3020;p20"/>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21" name="Google Shape;3021;p20"/>
              <p:cNvGrpSpPr/>
              <p:nvPr/>
            </p:nvGrpSpPr>
            <p:grpSpPr>
              <a:xfrm>
                <a:off x="8460611" y="2441867"/>
                <a:ext cx="419676" cy="628420"/>
                <a:chOff x="8460611" y="2441867"/>
                <a:chExt cx="419676" cy="628420"/>
              </a:xfrm>
            </p:grpSpPr>
            <p:sp>
              <p:nvSpPr>
                <p:cNvPr id="3022" name="Google Shape;3022;p20"/>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23" name="Google Shape;3023;p20"/>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24" name="Google Shape;3024;p20"/>
              <p:cNvGrpSpPr/>
              <p:nvPr/>
            </p:nvGrpSpPr>
            <p:grpSpPr>
              <a:xfrm>
                <a:off x="8283797" y="2970942"/>
                <a:ext cx="597407" cy="276796"/>
                <a:chOff x="8283797" y="2970942"/>
                <a:chExt cx="597407" cy="276796"/>
              </a:xfrm>
            </p:grpSpPr>
            <p:grpSp>
              <p:nvGrpSpPr>
                <p:cNvPr id="3025" name="Google Shape;3025;p20"/>
                <p:cNvGrpSpPr/>
                <p:nvPr/>
              </p:nvGrpSpPr>
              <p:grpSpPr>
                <a:xfrm>
                  <a:off x="8283797" y="2970942"/>
                  <a:ext cx="276796" cy="276796"/>
                  <a:chOff x="8283797" y="2970942"/>
                  <a:chExt cx="276796" cy="276796"/>
                </a:xfrm>
              </p:grpSpPr>
              <p:sp>
                <p:nvSpPr>
                  <p:cNvPr id="3026" name="Google Shape;3026;p20"/>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27" name="Google Shape;3027;p20"/>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28" name="Google Shape;3028;p20"/>
                <p:cNvGrpSpPr/>
                <p:nvPr/>
              </p:nvGrpSpPr>
              <p:grpSpPr>
                <a:xfrm>
                  <a:off x="8604408" y="2970942"/>
                  <a:ext cx="276796" cy="276796"/>
                  <a:chOff x="8604408" y="2970942"/>
                  <a:chExt cx="276796" cy="276796"/>
                </a:xfrm>
              </p:grpSpPr>
              <p:sp>
                <p:nvSpPr>
                  <p:cNvPr id="3029" name="Google Shape;3029;p20"/>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30" name="Google Shape;3030;p20"/>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031" name="Google Shape;3031;p20"/>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32" name="Google Shape;3032;p20"/>
            <p:cNvGrpSpPr/>
            <p:nvPr/>
          </p:nvGrpSpPr>
          <p:grpSpPr>
            <a:xfrm rot="1662196">
              <a:off x="1130426" y="972965"/>
              <a:ext cx="1098840" cy="1482279"/>
              <a:chOff x="8283797" y="2441867"/>
              <a:chExt cx="597407" cy="805871"/>
            </a:xfrm>
          </p:grpSpPr>
          <p:grpSp>
            <p:nvGrpSpPr>
              <p:cNvPr id="3033" name="Google Shape;3033;p20"/>
              <p:cNvGrpSpPr/>
              <p:nvPr/>
            </p:nvGrpSpPr>
            <p:grpSpPr>
              <a:xfrm>
                <a:off x="8284787" y="2441867"/>
                <a:ext cx="419765" cy="628420"/>
                <a:chOff x="8284787" y="2441867"/>
                <a:chExt cx="419765" cy="628420"/>
              </a:xfrm>
            </p:grpSpPr>
            <p:sp>
              <p:nvSpPr>
                <p:cNvPr id="3034" name="Google Shape;3034;p20"/>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35" name="Google Shape;3035;p20"/>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36" name="Google Shape;3036;p20"/>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37" name="Google Shape;3037;p20"/>
              <p:cNvGrpSpPr/>
              <p:nvPr/>
            </p:nvGrpSpPr>
            <p:grpSpPr>
              <a:xfrm>
                <a:off x="8460611" y="2441867"/>
                <a:ext cx="419676" cy="628420"/>
                <a:chOff x="8460611" y="2441867"/>
                <a:chExt cx="419676" cy="628420"/>
              </a:xfrm>
            </p:grpSpPr>
            <p:sp>
              <p:nvSpPr>
                <p:cNvPr id="3038" name="Google Shape;3038;p20"/>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39" name="Google Shape;3039;p20"/>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40" name="Google Shape;3040;p20"/>
              <p:cNvGrpSpPr/>
              <p:nvPr/>
            </p:nvGrpSpPr>
            <p:grpSpPr>
              <a:xfrm>
                <a:off x="8283797" y="2970942"/>
                <a:ext cx="597407" cy="276796"/>
                <a:chOff x="8283797" y="2970942"/>
                <a:chExt cx="597407" cy="276796"/>
              </a:xfrm>
            </p:grpSpPr>
            <p:grpSp>
              <p:nvGrpSpPr>
                <p:cNvPr id="3041" name="Google Shape;3041;p20"/>
                <p:cNvGrpSpPr/>
                <p:nvPr/>
              </p:nvGrpSpPr>
              <p:grpSpPr>
                <a:xfrm>
                  <a:off x="8283797" y="2970942"/>
                  <a:ext cx="276796" cy="276796"/>
                  <a:chOff x="8283797" y="2970942"/>
                  <a:chExt cx="276796" cy="276796"/>
                </a:xfrm>
              </p:grpSpPr>
              <p:sp>
                <p:nvSpPr>
                  <p:cNvPr id="3042" name="Google Shape;3042;p20"/>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43" name="Google Shape;3043;p20"/>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44" name="Google Shape;3044;p20"/>
                <p:cNvGrpSpPr/>
                <p:nvPr/>
              </p:nvGrpSpPr>
              <p:grpSpPr>
                <a:xfrm>
                  <a:off x="8604408" y="2970942"/>
                  <a:ext cx="276796" cy="276796"/>
                  <a:chOff x="8604408" y="2970942"/>
                  <a:chExt cx="276796" cy="276796"/>
                </a:xfrm>
              </p:grpSpPr>
              <p:sp>
                <p:nvSpPr>
                  <p:cNvPr id="3045" name="Google Shape;3045;p20"/>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46" name="Google Shape;3046;p20"/>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047" name="Google Shape;3047;p20"/>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048" name="Google Shape;3048;p20"/>
          <p:cNvGrpSpPr/>
          <p:nvPr/>
        </p:nvGrpSpPr>
        <p:grpSpPr>
          <a:xfrm rot="142713">
            <a:off x="11053319" y="3865223"/>
            <a:ext cx="923556" cy="1093403"/>
            <a:chOff x="15662019" y="7573647"/>
            <a:chExt cx="1385387" cy="1640167"/>
          </a:xfrm>
        </p:grpSpPr>
        <p:grpSp>
          <p:nvGrpSpPr>
            <p:cNvPr id="3049" name="Google Shape;3049;p20"/>
            <p:cNvGrpSpPr/>
            <p:nvPr/>
          </p:nvGrpSpPr>
          <p:grpSpPr>
            <a:xfrm>
              <a:off x="15662019" y="7580072"/>
              <a:ext cx="1385387" cy="1633742"/>
              <a:chOff x="4444301" y="5303307"/>
              <a:chExt cx="837446" cy="987573"/>
            </a:xfrm>
          </p:grpSpPr>
          <p:grpSp>
            <p:nvGrpSpPr>
              <p:cNvPr id="3050" name="Google Shape;3050;p20"/>
              <p:cNvGrpSpPr/>
              <p:nvPr/>
            </p:nvGrpSpPr>
            <p:grpSpPr>
              <a:xfrm>
                <a:off x="4447958" y="5864581"/>
                <a:ext cx="411276" cy="403725"/>
                <a:chOff x="4447958" y="5864581"/>
                <a:chExt cx="411276" cy="403725"/>
              </a:xfrm>
            </p:grpSpPr>
            <p:sp>
              <p:nvSpPr>
                <p:cNvPr id="3051" name="Google Shape;3051;p20"/>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52" name="Google Shape;3052;p20"/>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53" name="Google Shape;3053;p20"/>
              <p:cNvGrpSpPr/>
              <p:nvPr/>
            </p:nvGrpSpPr>
            <p:grpSpPr>
              <a:xfrm>
                <a:off x="4444301" y="6116630"/>
                <a:ext cx="191552" cy="174250"/>
                <a:chOff x="4444301" y="6116630"/>
                <a:chExt cx="191552" cy="174250"/>
              </a:xfrm>
            </p:grpSpPr>
            <p:sp>
              <p:nvSpPr>
                <p:cNvPr id="3054" name="Google Shape;3054;p20"/>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55" name="Google Shape;3055;p20"/>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56" name="Google Shape;3056;p20"/>
              <p:cNvGrpSpPr/>
              <p:nvPr/>
            </p:nvGrpSpPr>
            <p:grpSpPr>
              <a:xfrm>
                <a:off x="4462311" y="5636933"/>
                <a:ext cx="572525" cy="575651"/>
                <a:chOff x="4462311" y="5636933"/>
                <a:chExt cx="572525" cy="575651"/>
              </a:xfrm>
            </p:grpSpPr>
            <p:sp>
              <p:nvSpPr>
                <p:cNvPr id="3057" name="Google Shape;3057;p20"/>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58" name="Google Shape;3058;p20"/>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59" name="Google Shape;3059;p20"/>
              <p:cNvGrpSpPr/>
              <p:nvPr/>
            </p:nvGrpSpPr>
            <p:grpSpPr>
              <a:xfrm>
                <a:off x="4751814" y="5483009"/>
                <a:ext cx="402028" cy="354862"/>
                <a:chOff x="4751814" y="5483009"/>
                <a:chExt cx="402028" cy="354862"/>
              </a:xfrm>
            </p:grpSpPr>
            <p:sp>
              <p:nvSpPr>
                <p:cNvPr id="3060" name="Google Shape;3060;p20"/>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1" name="Google Shape;3061;p20"/>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62" name="Google Shape;3062;p20"/>
              <p:cNvGrpSpPr/>
              <p:nvPr/>
            </p:nvGrpSpPr>
            <p:grpSpPr>
              <a:xfrm>
                <a:off x="4865542" y="5303307"/>
                <a:ext cx="416205" cy="387402"/>
                <a:chOff x="4865542" y="5303307"/>
                <a:chExt cx="416205" cy="387402"/>
              </a:xfrm>
            </p:grpSpPr>
            <p:sp>
              <p:nvSpPr>
                <p:cNvPr id="3063" name="Google Shape;3063;p20"/>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4" name="Google Shape;3064;p20"/>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65" name="Google Shape;3065;p20"/>
              <p:cNvGrpSpPr/>
              <p:nvPr/>
            </p:nvGrpSpPr>
            <p:grpSpPr>
              <a:xfrm>
                <a:off x="4804248" y="5401592"/>
                <a:ext cx="421233" cy="357222"/>
                <a:chOff x="4804248" y="5401592"/>
                <a:chExt cx="421233" cy="357222"/>
              </a:xfrm>
            </p:grpSpPr>
            <p:sp>
              <p:nvSpPr>
                <p:cNvPr id="3066" name="Google Shape;3066;p20"/>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7" name="Google Shape;3067;p20"/>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68" name="Google Shape;3068;p20"/>
              <p:cNvGrpSpPr/>
              <p:nvPr/>
            </p:nvGrpSpPr>
            <p:grpSpPr>
              <a:xfrm>
                <a:off x="4680264" y="5562151"/>
                <a:ext cx="421201" cy="357254"/>
                <a:chOff x="4680264" y="5562151"/>
                <a:chExt cx="421201" cy="357254"/>
              </a:xfrm>
            </p:grpSpPr>
            <p:sp>
              <p:nvSpPr>
                <p:cNvPr id="3069" name="Google Shape;3069;p20"/>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70" name="Google Shape;3070;p20"/>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71" name="Google Shape;3071;p20"/>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72" name="Google Shape;3072;p20"/>
              <p:cNvGrpSpPr/>
              <p:nvPr/>
            </p:nvGrpSpPr>
            <p:grpSpPr>
              <a:xfrm>
                <a:off x="4661227" y="5807423"/>
                <a:ext cx="195857" cy="208030"/>
                <a:chOff x="4661227" y="5807423"/>
                <a:chExt cx="195857" cy="208030"/>
              </a:xfrm>
            </p:grpSpPr>
            <p:sp>
              <p:nvSpPr>
                <p:cNvPr id="3073" name="Google Shape;3073;p20"/>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74" name="Google Shape;3074;p20"/>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75" name="Google Shape;3075;p20"/>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76" name="Google Shape;3076;p20"/>
            <p:cNvGrpSpPr/>
            <p:nvPr/>
          </p:nvGrpSpPr>
          <p:grpSpPr>
            <a:xfrm>
              <a:off x="15662019" y="7573647"/>
              <a:ext cx="1385387" cy="1633742"/>
              <a:chOff x="4444301" y="5303307"/>
              <a:chExt cx="837446" cy="987573"/>
            </a:xfrm>
          </p:grpSpPr>
          <p:grpSp>
            <p:nvGrpSpPr>
              <p:cNvPr id="3077" name="Google Shape;3077;p20"/>
              <p:cNvGrpSpPr/>
              <p:nvPr/>
            </p:nvGrpSpPr>
            <p:grpSpPr>
              <a:xfrm>
                <a:off x="4447958" y="5864581"/>
                <a:ext cx="411276" cy="403725"/>
                <a:chOff x="4447958" y="5864581"/>
                <a:chExt cx="411276" cy="403725"/>
              </a:xfrm>
            </p:grpSpPr>
            <p:sp>
              <p:nvSpPr>
                <p:cNvPr id="3078" name="Google Shape;3078;p20"/>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79" name="Google Shape;3079;p20"/>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0" name="Google Shape;3080;p20"/>
              <p:cNvGrpSpPr/>
              <p:nvPr/>
            </p:nvGrpSpPr>
            <p:grpSpPr>
              <a:xfrm>
                <a:off x="4444301" y="6116630"/>
                <a:ext cx="191552" cy="174250"/>
                <a:chOff x="4444301" y="6116630"/>
                <a:chExt cx="191552" cy="174250"/>
              </a:xfrm>
            </p:grpSpPr>
            <p:sp>
              <p:nvSpPr>
                <p:cNvPr id="3081" name="Google Shape;3081;p20"/>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82" name="Google Shape;3082;p20"/>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3" name="Google Shape;3083;p20"/>
              <p:cNvGrpSpPr/>
              <p:nvPr/>
            </p:nvGrpSpPr>
            <p:grpSpPr>
              <a:xfrm>
                <a:off x="4462311" y="5636933"/>
                <a:ext cx="572525" cy="575651"/>
                <a:chOff x="4462311" y="5636933"/>
                <a:chExt cx="572525" cy="575651"/>
              </a:xfrm>
            </p:grpSpPr>
            <p:sp>
              <p:nvSpPr>
                <p:cNvPr id="3084" name="Google Shape;3084;p20"/>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85" name="Google Shape;3085;p20"/>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6" name="Google Shape;3086;p20"/>
              <p:cNvGrpSpPr/>
              <p:nvPr/>
            </p:nvGrpSpPr>
            <p:grpSpPr>
              <a:xfrm>
                <a:off x="4751814" y="5483009"/>
                <a:ext cx="402028" cy="354862"/>
                <a:chOff x="4751814" y="5483009"/>
                <a:chExt cx="402028" cy="354862"/>
              </a:xfrm>
            </p:grpSpPr>
            <p:sp>
              <p:nvSpPr>
                <p:cNvPr id="3087" name="Google Shape;3087;p20"/>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88" name="Google Shape;3088;p20"/>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89" name="Google Shape;3089;p20"/>
              <p:cNvGrpSpPr/>
              <p:nvPr/>
            </p:nvGrpSpPr>
            <p:grpSpPr>
              <a:xfrm>
                <a:off x="4865542" y="5303307"/>
                <a:ext cx="416205" cy="387402"/>
                <a:chOff x="4865542" y="5303307"/>
                <a:chExt cx="416205" cy="387402"/>
              </a:xfrm>
            </p:grpSpPr>
            <p:sp>
              <p:nvSpPr>
                <p:cNvPr id="3090" name="Google Shape;3090;p20"/>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1" name="Google Shape;3091;p20"/>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92" name="Google Shape;3092;p20"/>
              <p:cNvGrpSpPr/>
              <p:nvPr/>
            </p:nvGrpSpPr>
            <p:grpSpPr>
              <a:xfrm>
                <a:off x="4804248" y="5401592"/>
                <a:ext cx="421233" cy="357222"/>
                <a:chOff x="4804248" y="5401592"/>
                <a:chExt cx="421233" cy="357222"/>
              </a:xfrm>
            </p:grpSpPr>
            <p:sp>
              <p:nvSpPr>
                <p:cNvPr id="3093" name="Google Shape;3093;p20"/>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4" name="Google Shape;3094;p20"/>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95" name="Google Shape;3095;p20"/>
              <p:cNvGrpSpPr/>
              <p:nvPr/>
            </p:nvGrpSpPr>
            <p:grpSpPr>
              <a:xfrm>
                <a:off x="4680264" y="5562151"/>
                <a:ext cx="421201" cy="357254"/>
                <a:chOff x="4680264" y="5562151"/>
                <a:chExt cx="421201" cy="357254"/>
              </a:xfrm>
            </p:grpSpPr>
            <p:sp>
              <p:nvSpPr>
                <p:cNvPr id="3096" name="Google Shape;3096;p20"/>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7" name="Google Shape;3097;p20"/>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98" name="Google Shape;3098;p20"/>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099" name="Google Shape;3099;p20"/>
              <p:cNvGrpSpPr/>
              <p:nvPr/>
            </p:nvGrpSpPr>
            <p:grpSpPr>
              <a:xfrm>
                <a:off x="4661227" y="5807423"/>
                <a:ext cx="195857" cy="208030"/>
                <a:chOff x="4661227" y="5807423"/>
                <a:chExt cx="195857" cy="208030"/>
              </a:xfrm>
            </p:grpSpPr>
            <p:sp>
              <p:nvSpPr>
                <p:cNvPr id="3100" name="Google Shape;3100;p20"/>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01" name="Google Shape;3101;p20"/>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102" name="Google Shape;3102;p20"/>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180791583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100 DO NOT REMOVE · SlidesMania">
  <p:cSld name="100 DO NOT REMOVE · SlidesMania">
    <p:spTree>
      <p:nvGrpSpPr>
        <p:cNvPr id="1" name="Shape 3103"/>
        <p:cNvGrpSpPr/>
        <p:nvPr/>
      </p:nvGrpSpPr>
      <p:grpSpPr>
        <a:xfrm>
          <a:off x="0" y="0"/>
          <a:ext cx="0" cy="0"/>
          <a:chOff x="0" y="0"/>
          <a:chExt cx="0" cy="0"/>
        </a:xfrm>
      </p:grpSpPr>
      <p:grpSp>
        <p:nvGrpSpPr>
          <p:cNvPr id="3104" name="Google Shape;3104;p21"/>
          <p:cNvGrpSpPr/>
          <p:nvPr/>
        </p:nvGrpSpPr>
        <p:grpSpPr>
          <a:xfrm>
            <a:off x="0" y="0"/>
            <a:ext cx="12192000" cy="6858000"/>
            <a:chOff x="0" y="0"/>
            <a:chExt cx="12192000" cy="6858000"/>
          </a:xfrm>
        </p:grpSpPr>
        <p:sp>
          <p:nvSpPr>
            <p:cNvPr id="3105" name="Google Shape;3105;p21"/>
            <p:cNvSpPr/>
            <p:nvPr/>
          </p:nvSpPr>
          <p:spPr>
            <a:xfrm>
              <a:off x="0" y="0"/>
              <a:ext cx="12192000" cy="6858000"/>
            </a:xfrm>
            <a:prstGeom prst="rect">
              <a:avLst/>
            </a:prstGeom>
            <a:solidFill>
              <a:srgbClr val="FFFFFF"/>
            </a:solidFill>
            <a:ln>
              <a:noFill/>
            </a:ln>
          </p:spPr>
          <p:txBody>
            <a:bodyPr spcFirstLastPara="1" wrap="square" lIns="137150" tIns="137150" rIns="137150" bIns="1371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3106" name="Google Shape;3106;p21"/>
            <p:cNvSpPr txBox="1"/>
            <p:nvPr/>
          </p:nvSpPr>
          <p:spPr>
            <a:xfrm>
              <a:off x="463500" y="2858061"/>
              <a:ext cx="8956500" cy="2442900"/>
            </a:xfrm>
            <a:prstGeom prst="rect">
              <a:avLst/>
            </a:prstGeom>
            <a:noFill/>
            <a:ln>
              <a:noFill/>
            </a:ln>
          </p:spPr>
          <p:txBody>
            <a:bodyPr spcFirstLastPara="1" wrap="square" lIns="137150" tIns="68550" rIns="137150" bIns="68550" anchor="t"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3600" b="1" i="0" u="none" strike="noStrike" kern="0" cap="none" spc="0" normalizeH="0" baseline="0" noProof="0">
                  <a:ln>
                    <a:noFill/>
                  </a:ln>
                  <a:solidFill>
                    <a:srgbClr val="3F3F3F"/>
                  </a:solidFill>
                  <a:effectLst/>
                  <a:uLnTx/>
                  <a:uFillTx/>
                  <a:latin typeface="Poppins"/>
                  <a:ea typeface="Poppins"/>
                  <a:cs typeface="Poppins"/>
                  <a:sym typeface="Poppins"/>
                </a:rPr>
                <a:t>Free </a:t>
              </a:r>
              <a:r>
                <a:rPr kumimoji="0" lang="en" sz="3600" b="0" i="0" u="none" strike="noStrike" kern="0" cap="none" spc="0" normalizeH="0" baseline="0" noProof="0">
                  <a:ln>
                    <a:noFill/>
                  </a:ln>
                  <a:solidFill>
                    <a:srgbClr val="3F3F3F"/>
                  </a:solidFill>
                  <a:effectLst/>
                  <a:uLnTx/>
                  <a:uFillTx/>
                  <a:latin typeface="Poppins"/>
                  <a:ea typeface="Poppins"/>
                  <a:cs typeface="Poppins"/>
                  <a:sym typeface="Poppins"/>
                </a:rPr>
                <a:t>themes and templates for </a:t>
              </a:r>
              <a:r>
                <a:rPr kumimoji="0" lang="en" sz="3600" b="1" i="0" u="none" strike="noStrike" kern="0" cap="none" spc="0" normalizeH="0" baseline="0" noProof="0">
                  <a:ln>
                    <a:noFill/>
                  </a:ln>
                  <a:solidFill>
                    <a:srgbClr val="3F3F3F"/>
                  </a:solidFill>
                  <a:effectLst/>
                  <a:uLnTx/>
                  <a:uFillTx/>
                  <a:latin typeface="Poppins"/>
                  <a:ea typeface="Poppins"/>
                  <a:cs typeface="Poppins"/>
                  <a:sym typeface="Poppins"/>
                </a:rPr>
                <a:t>Google Slides</a:t>
              </a:r>
              <a:r>
                <a:rPr kumimoji="0" lang="en" sz="3600" b="0" i="0" u="none" strike="noStrike" kern="0" cap="none" spc="0" normalizeH="0" baseline="0" noProof="0">
                  <a:ln>
                    <a:noFill/>
                  </a:ln>
                  <a:solidFill>
                    <a:srgbClr val="3F3F3F"/>
                  </a:solidFill>
                  <a:effectLst/>
                  <a:uLnTx/>
                  <a:uFillTx/>
                  <a:latin typeface="Poppins"/>
                  <a:ea typeface="Poppins"/>
                  <a:cs typeface="Poppins"/>
                  <a:sym typeface="Poppins"/>
                </a:rPr>
                <a:t> or </a:t>
              </a:r>
              <a:r>
                <a:rPr kumimoji="0" lang="en" sz="3600" b="1" i="0" u="none" strike="noStrike" kern="0" cap="none" spc="0" normalizeH="0" baseline="0" noProof="0">
                  <a:ln>
                    <a:noFill/>
                  </a:ln>
                  <a:solidFill>
                    <a:srgbClr val="3F3F3F"/>
                  </a:solidFill>
                  <a:effectLst/>
                  <a:uLnTx/>
                  <a:uFillTx/>
                  <a:latin typeface="Poppins"/>
                  <a:ea typeface="Poppins"/>
                  <a:cs typeface="Poppins"/>
                  <a:sym typeface="Poppins"/>
                </a:rPr>
                <a:t>PowerPoint</a:t>
              </a:r>
              <a:endParaRPr kumimoji="0" sz="3600" b="1"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3600" b="1"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3600" b="1"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3000" b="1" i="0" u="none" strike="noStrike" kern="0" cap="none" spc="0" normalizeH="0" baseline="0" noProof="0">
                  <a:ln>
                    <a:noFill/>
                  </a:ln>
                  <a:solidFill>
                    <a:srgbClr val="FFCB25"/>
                  </a:solidFill>
                  <a:effectLst/>
                  <a:uLnTx/>
                  <a:uFillTx/>
                  <a:latin typeface="Poppins"/>
                  <a:ea typeface="Poppins"/>
                  <a:cs typeface="Poppins"/>
                  <a:sym typeface="Poppins"/>
                </a:rPr>
                <a:t>NOT to be sold as is or modified!</a:t>
              </a:r>
              <a:endParaRPr kumimoji="0" sz="3000" b="1" i="0" u="none" strike="noStrike" kern="0" cap="none" spc="0" normalizeH="0" baseline="0" noProof="0">
                <a:ln>
                  <a:noFill/>
                </a:ln>
                <a:solidFill>
                  <a:srgbClr val="FFCB25"/>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733" b="0" i="0" u="none" strike="noStrike" kern="0" cap="none" spc="0" normalizeH="0" baseline="0" noProof="0">
                  <a:ln>
                    <a:noFill/>
                  </a:ln>
                  <a:solidFill>
                    <a:srgbClr val="3F3F3F"/>
                  </a:solidFill>
                  <a:effectLst/>
                  <a:uLnTx/>
                  <a:uFillTx/>
                  <a:latin typeface="Poppins"/>
                  <a:ea typeface="Poppins"/>
                  <a:cs typeface="Poppins"/>
                  <a:sym typeface="Poppins"/>
                </a:rPr>
                <a:t>Read </a:t>
              </a:r>
              <a:r>
                <a:rPr kumimoji="0" lang="en" sz="2733" b="0" i="0" u="sng" strike="noStrike" kern="0" cap="none" spc="0" normalizeH="0" baseline="0" noProof="0">
                  <a:ln>
                    <a:noFill/>
                  </a:ln>
                  <a:solidFill>
                    <a:srgbClr val="3F3F3F"/>
                  </a:solidFill>
                  <a:effectLst/>
                  <a:uLnTx/>
                  <a:uFillTx/>
                  <a:latin typeface="Poppins"/>
                  <a:ea typeface="Poppins"/>
                  <a:cs typeface="Poppins"/>
                  <a:sym typeface="Poppins"/>
                  <a:hlinkClick r:id="rId2">
                    <a:extLst>
                      <a:ext uri="{A12FA001-AC4F-418D-AE19-62706E023703}">
                        <ahyp:hlinkClr xmlns="" xmlns:ahyp="http://schemas.microsoft.com/office/drawing/2018/hyperlinkcolor" val="tx"/>
                      </a:ext>
                    </a:extLst>
                  </a:hlinkClick>
                </a:rPr>
                <a:t>FAQ</a:t>
              </a:r>
              <a:r>
                <a:rPr kumimoji="0" lang="en" sz="4400" b="1" i="0" u="none" strike="noStrike" kern="0" cap="none" spc="0" normalizeH="0" baseline="0" noProof="0">
                  <a:ln>
                    <a:noFill/>
                  </a:ln>
                  <a:solidFill>
                    <a:srgbClr val="FFCB25"/>
                  </a:solidFill>
                  <a:effectLst/>
                  <a:uLnTx/>
                  <a:uFillTx/>
                  <a:latin typeface="Poppins"/>
                  <a:ea typeface="Poppins"/>
                  <a:cs typeface="Poppins"/>
                  <a:sym typeface="Poppins"/>
                </a:rPr>
                <a:t> </a:t>
              </a:r>
              <a:r>
                <a:rPr kumimoji="0" lang="en" sz="2733" b="0" i="0" u="none" strike="noStrike" kern="0" cap="none" spc="0" normalizeH="0" baseline="0" noProof="0">
                  <a:ln>
                    <a:noFill/>
                  </a:ln>
                  <a:solidFill>
                    <a:srgbClr val="3F3F3F"/>
                  </a:solidFill>
                  <a:effectLst/>
                  <a:uLnTx/>
                  <a:uFillTx/>
                  <a:latin typeface="Poppins"/>
                  <a:ea typeface="Poppins"/>
                  <a:cs typeface="Poppins"/>
                  <a:sym typeface="Poppins"/>
                </a:rPr>
                <a:t>on slidesmania.com</a:t>
              </a:r>
              <a:endParaRPr kumimoji="0" sz="2733" b="0" i="0" u="none" strike="noStrike" kern="0" cap="none" spc="0" normalizeH="0" baseline="0" noProof="0">
                <a:ln>
                  <a:noFill/>
                </a:ln>
                <a:solidFill>
                  <a:srgbClr val="3F3F3F"/>
                </a:solidFill>
                <a:effectLst/>
                <a:uLnTx/>
                <a:uFillTx/>
                <a:latin typeface="Poppins"/>
                <a:ea typeface="Poppins"/>
                <a:cs typeface="Poppins"/>
                <a:sym typeface="Poppins"/>
              </a:endParaRPr>
            </a:p>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a:ln>
                    <a:noFill/>
                  </a:ln>
                  <a:solidFill>
                    <a:srgbClr val="3F3F3F"/>
                  </a:solidFill>
                  <a:effectLst/>
                  <a:uLnTx/>
                  <a:uFillTx/>
                  <a:latin typeface="Poppins"/>
                  <a:ea typeface="Poppins"/>
                  <a:cs typeface="Poppins"/>
                  <a:sym typeface="Poppins"/>
                </a:rPr>
                <a:t>Do not remove the slidesmania.com text on the sides.</a:t>
              </a:r>
              <a:endParaRPr kumimoji="0" sz="2000" b="0" i="0" u="none" strike="noStrike" kern="0" cap="none" spc="0" normalizeH="0" baseline="0" noProof="0">
                <a:ln>
                  <a:noFill/>
                </a:ln>
                <a:solidFill>
                  <a:srgbClr val="3F3F3F"/>
                </a:solidFill>
                <a:effectLst/>
                <a:uLnTx/>
                <a:uFillTx/>
                <a:latin typeface="Poppins"/>
                <a:ea typeface="Poppins"/>
                <a:cs typeface="Poppins"/>
                <a:sym typeface="Poppins"/>
              </a:endParaRPr>
            </a:p>
          </p:txBody>
        </p:sp>
        <p:cxnSp>
          <p:nvCxnSpPr>
            <p:cNvPr id="3107" name="Google Shape;3107;p21"/>
            <p:cNvCxnSpPr/>
            <p:nvPr/>
          </p:nvCxnSpPr>
          <p:spPr>
            <a:xfrm>
              <a:off x="10423367" y="5688858"/>
              <a:ext cx="1495200" cy="12900"/>
            </a:xfrm>
            <a:prstGeom prst="straightConnector1">
              <a:avLst/>
            </a:prstGeom>
            <a:noFill/>
            <a:ln w="38100" cap="flat" cmpd="sng">
              <a:solidFill>
                <a:srgbClr val="FFCB25"/>
              </a:solidFill>
              <a:prstDash val="solid"/>
              <a:round/>
              <a:headEnd type="none" w="med" len="med"/>
              <a:tailEnd type="none" w="med" len="med"/>
            </a:ln>
          </p:spPr>
        </p:cxnSp>
        <p:pic>
          <p:nvPicPr>
            <p:cNvPr id="3108" name="Google Shape;3108;p21">
              <a:hlinkClick r:id="rId3"/>
            </p:cNvPr>
            <p:cNvPicPr preferRelativeResize="0"/>
            <p:nvPr/>
          </p:nvPicPr>
          <p:blipFill>
            <a:blip r:embed="rId4">
              <a:alphaModFix/>
            </a:blip>
            <a:stretch>
              <a:fillRect/>
            </a:stretch>
          </p:blipFill>
          <p:spPr>
            <a:xfrm>
              <a:off x="8982558" y="5912306"/>
              <a:ext cx="713232" cy="637863"/>
            </a:xfrm>
            <a:prstGeom prst="rect">
              <a:avLst/>
            </a:prstGeom>
            <a:noFill/>
            <a:ln>
              <a:noFill/>
            </a:ln>
          </p:spPr>
        </p:pic>
        <p:pic>
          <p:nvPicPr>
            <p:cNvPr id="3109" name="Google Shape;3109;p21">
              <a:hlinkClick r:id="rId5"/>
            </p:cNvPr>
            <p:cNvPicPr preferRelativeResize="0"/>
            <p:nvPr/>
          </p:nvPicPr>
          <p:blipFill>
            <a:blip r:embed="rId6">
              <a:alphaModFix/>
            </a:blip>
            <a:stretch>
              <a:fillRect/>
            </a:stretch>
          </p:blipFill>
          <p:spPr>
            <a:xfrm>
              <a:off x="9764428" y="5916798"/>
              <a:ext cx="708660" cy="628879"/>
            </a:xfrm>
            <a:prstGeom prst="rect">
              <a:avLst/>
            </a:prstGeom>
            <a:noFill/>
            <a:ln>
              <a:noFill/>
            </a:ln>
          </p:spPr>
        </p:pic>
        <p:pic>
          <p:nvPicPr>
            <p:cNvPr id="3110" name="Google Shape;3110;p21">
              <a:hlinkClick r:id="rId7"/>
            </p:cNvPr>
            <p:cNvPicPr preferRelativeResize="0"/>
            <p:nvPr/>
          </p:nvPicPr>
          <p:blipFill>
            <a:blip r:embed="rId8">
              <a:alphaModFix/>
            </a:blip>
            <a:stretch>
              <a:fillRect/>
            </a:stretch>
          </p:blipFill>
          <p:spPr>
            <a:xfrm>
              <a:off x="10541715" y="5905569"/>
              <a:ext cx="612648" cy="624387"/>
            </a:xfrm>
            <a:prstGeom prst="rect">
              <a:avLst/>
            </a:prstGeom>
            <a:noFill/>
            <a:ln>
              <a:noFill/>
            </a:ln>
          </p:spPr>
        </p:pic>
        <p:pic>
          <p:nvPicPr>
            <p:cNvPr id="3111" name="Google Shape;3111;p21">
              <a:hlinkClick r:id="rId9"/>
            </p:cNvPr>
            <p:cNvPicPr preferRelativeResize="0"/>
            <p:nvPr/>
          </p:nvPicPr>
          <p:blipFill>
            <a:blip r:embed="rId10">
              <a:alphaModFix/>
            </a:blip>
            <a:stretch>
              <a:fillRect/>
            </a:stretch>
          </p:blipFill>
          <p:spPr>
            <a:xfrm>
              <a:off x="11219049" y="5916799"/>
              <a:ext cx="699516" cy="601927"/>
            </a:xfrm>
            <a:prstGeom prst="rect">
              <a:avLst/>
            </a:prstGeom>
            <a:noFill/>
            <a:ln>
              <a:noFill/>
            </a:ln>
          </p:spPr>
        </p:pic>
        <p:sp>
          <p:nvSpPr>
            <p:cNvPr id="3112" name="Google Shape;3112;p21"/>
            <p:cNvSpPr txBox="1"/>
            <p:nvPr/>
          </p:nvSpPr>
          <p:spPr>
            <a:xfrm>
              <a:off x="7072500" y="4813375"/>
              <a:ext cx="4915500" cy="1001100"/>
            </a:xfrm>
            <a:prstGeom prst="rect">
              <a:avLst/>
            </a:prstGeom>
            <a:noFill/>
            <a:ln>
              <a:noFill/>
            </a:ln>
          </p:spPr>
          <p:txBody>
            <a:bodyPr spcFirstLastPara="1" wrap="square" lIns="137150" tIns="137150" rIns="137150" bIns="137150" anchor="t" anchorCtr="0">
              <a:no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a:ln>
                    <a:noFill/>
                  </a:ln>
                  <a:solidFill>
                    <a:srgbClr val="252525"/>
                  </a:solidFill>
                  <a:effectLst/>
                  <a:uLnTx/>
                  <a:uFillTx/>
                  <a:latin typeface="Homemade Apple"/>
                  <a:ea typeface="Homemade Apple"/>
                  <a:cs typeface="Homemade Apple"/>
                  <a:sym typeface="Homemade Apple"/>
                </a:rPr>
                <a:t>Sharing is caring!</a:t>
              </a:r>
              <a:endParaRPr kumimoji="0" sz="2400" b="1" i="0" u="none" strike="noStrike" kern="0" cap="none" spc="0" normalizeH="0" baseline="0" noProof="0">
                <a:ln>
                  <a:noFill/>
                </a:ln>
                <a:solidFill>
                  <a:srgbClr val="252525"/>
                </a:solidFill>
                <a:effectLst/>
                <a:uLnTx/>
                <a:uFillTx/>
                <a:latin typeface="Homemade Apple"/>
                <a:ea typeface="Homemade Apple"/>
                <a:cs typeface="Homemade Apple"/>
                <a:sym typeface="Homemade Apple"/>
              </a:endParaRPr>
            </a:p>
          </p:txBody>
        </p:sp>
      </p:grpSp>
      <p:pic>
        <p:nvPicPr>
          <p:cNvPr id="3113" name="Google Shape;3113;p21"/>
          <p:cNvPicPr preferRelativeResize="0"/>
          <p:nvPr/>
        </p:nvPicPr>
        <p:blipFill rotWithShape="1">
          <a:blip r:embed="rId11">
            <a:alphaModFix/>
          </a:blip>
          <a:srcRect t="16256" b="20906"/>
          <a:stretch/>
        </p:blipFill>
        <p:spPr>
          <a:xfrm>
            <a:off x="125075" y="493725"/>
            <a:ext cx="8239800" cy="2071125"/>
          </a:xfrm>
          <a:prstGeom prst="rect">
            <a:avLst/>
          </a:prstGeom>
          <a:noFill/>
          <a:ln>
            <a:noFill/>
          </a:ln>
        </p:spPr>
      </p:pic>
    </p:spTree>
    <p:extLst>
      <p:ext uri="{BB962C8B-B14F-4D97-AF65-F5344CB8AC3E}">
        <p14:creationId xmlns:p14="http://schemas.microsoft.com/office/powerpoint/2010/main" val="323267434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001 Title">
  <p:cSld name="001 Title">
    <p:spTree>
      <p:nvGrpSpPr>
        <p:cNvPr id="1" name="Shape 10"/>
        <p:cNvGrpSpPr/>
        <p:nvPr/>
      </p:nvGrpSpPr>
      <p:grpSpPr>
        <a:xfrm>
          <a:off x="0" y="0"/>
          <a:ext cx="0" cy="0"/>
          <a:chOff x="0" y="0"/>
          <a:chExt cx="0" cy="0"/>
        </a:xfrm>
      </p:grpSpPr>
      <p:grpSp>
        <p:nvGrpSpPr>
          <p:cNvPr id="11" name="Google Shape;11;p2"/>
          <p:cNvGrpSpPr/>
          <p:nvPr/>
        </p:nvGrpSpPr>
        <p:grpSpPr>
          <a:xfrm rot="1552322">
            <a:off x="11027093" y="707684"/>
            <a:ext cx="518513" cy="869215"/>
            <a:chOff x="5875210" y="3579589"/>
            <a:chExt cx="504443" cy="845629"/>
          </a:xfrm>
        </p:grpSpPr>
        <p:grpSp>
          <p:nvGrpSpPr>
            <p:cNvPr id="12" name="Google Shape;12;p2"/>
            <p:cNvGrpSpPr/>
            <p:nvPr/>
          </p:nvGrpSpPr>
          <p:grpSpPr>
            <a:xfrm>
              <a:off x="5875210" y="3579589"/>
              <a:ext cx="504443" cy="845629"/>
              <a:chOff x="5875210" y="3579589"/>
              <a:chExt cx="504443" cy="845629"/>
            </a:xfrm>
          </p:grpSpPr>
          <p:grpSp>
            <p:nvGrpSpPr>
              <p:cNvPr id="13" name="Google Shape;13;p2"/>
              <p:cNvGrpSpPr/>
              <p:nvPr/>
            </p:nvGrpSpPr>
            <p:grpSpPr>
              <a:xfrm>
                <a:off x="5875210" y="3579589"/>
                <a:ext cx="504443" cy="845629"/>
                <a:chOff x="5875210" y="3579589"/>
                <a:chExt cx="504443" cy="845629"/>
              </a:xfrm>
            </p:grpSpPr>
            <p:sp>
              <p:nvSpPr>
                <p:cNvPr id="14" name="Google Shape;14;p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 name="Google Shape;15;p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 name="Google Shape;16;p2"/>
              <p:cNvGrpSpPr/>
              <p:nvPr/>
            </p:nvGrpSpPr>
            <p:grpSpPr>
              <a:xfrm>
                <a:off x="5875210" y="3776090"/>
                <a:ext cx="504348" cy="442245"/>
                <a:chOff x="5875210" y="3776090"/>
                <a:chExt cx="504348" cy="442245"/>
              </a:xfrm>
            </p:grpSpPr>
            <p:sp>
              <p:nvSpPr>
                <p:cNvPr id="17" name="Google Shape;17;p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 name="Google Shape;18;p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9" name="Google Shape;19;p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 name="Google Shape;20;p2"/>
          <p:cNvGrpSpPr/>
          <p:nvPr/>
        </p:nvGrpSpPr>
        <p:grpSpPr>
          <a:xfrm rot="-1773853">
            <a:off x="951957" y="2753106"/>
            <a:ext cx="495739" cy="887006"/>
            <a:chOff x="7289577" y="3651979"/>
            <a:chExt cx="482250" cy="862870"/>
          </a:xfrm>
        </p:grpSpPr>
        <p:grpSp>
          <p:nvGrpSpPr>
            <p:cNvPr id="21" name="Google Shape;21;p2"/>
            <p:cNvGrpSpPr/>
            <p:nvPr/>
          </p:nvGrpSpPr>
          <p:grpSpPr>
            <a:xfrm>
              <a:off x="7289577" y="3651979"/>
              <a:ext cx="482250" cy="862870"/>
              <a:chOff x="7289577" y="3651979"/>
              <a:chExt cx="482250" cy="862870"/>
            </a:xfrm>
          </p:grpSpPr>
          <p:grpSp>
            <p:nvGrpSpPr>
              <p:cNvPr id="22" name="Google Shape;22;p2"/>
              <p:cNvGrpSpPr/>
              <p:nvPr/>
            </p:nvGrpSpPr>
            <p:grpSpPr>
              <a:xfrm>
                <a:off x="7289577" y="4061840"/>
                <a:ext cx="482250" cy="130968"/>
                <a:chOff x="7289577" y="4061840"/>
                <a:chExt cx="482250" cy="130968"/>
              </a:xfrm>
            </p:grpSpPr>
            <p:sp>
              <p:nvSpPr>
                <p:cNvPr id="23" name="Google Shape;23;p2"/>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 name="Google Shape;24;p2"/>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 name="Google Shape;25;p2"/>
              <p:cNvGrpSpPr/>
              <p:nvPr/>
            </p:nvGrpSpPr>
            <p:grpSpPr>
              <a:xfrm>
                <a:off x="7318724" y="3651979"/>
                <a:ext cx="423767" cy="130968"/>
                <a:chOff x="7318724" y="3651979"/>
                <a:chExt cx="423767" cy="130968"/>
              </a:xfrm>
            </p:grpSpPr>
            <p:sp>
              <p:nvSpPr>
                <p:cNvPr id="26" name="Google Shape;26;p2"/>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 name="Google Shape;27;p2"/>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 name="Google Shape;28;p2"/>
              <p:cNvGrpSpPr/>
              <p:nvPr/>
            </p:nvGrpSpPr>
            <p:grpSpPr>
              <a:xfrm>
                <a:off x="7304014" y="3754278"/>
                <a:ext cx="453092" cy="336041"/>
                <a:chOff x="7304014" y="3754278"/>
                <a:chExt cx="453092" cy="336041"/>
              </a:xfrm>
            </p:grpSpPr>
            <p:sp>
              <p:nvSpPr>
                <p:cNvPr id="29" name="Google Shape;29;p2"/>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 name="Google Shape;30;p2"/>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1" name="Google Shape;31;p2"/>
              <p:cNvGrpSpPr/>
              <p:nvPr/>
            </p:nvGrpSpPr>
            <p:grpSpPr>
              <a:xfrm>
                <a:off x="7451165" y="4164234"/>
                <a:ext cx="159069" cy="350615"/>
                <a:chOff x="7451165" y="4164234"/>
                <a:chExt cx="159069" cy="350615"/>
              </a:xfrm>
            </p:grpSpPr>
            <p:sp>
              <p:nvSpPr>
                <p:cNvPr id="32" name="Google Shape;32;p2"/>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 name="Google Shape;33;p2"/>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4" name="Google Shape;34;p2"/>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 name="Google Shape;35;p2"/>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6" name="Google Shape;36;p2"/>
          <p:cNvSpPr/>
          <p:nvPr/>
        </p:nvSpPr>
        <p:spPr>
          <a:xfrm rot="10800000" flipH="1">
            <a:off x="1750647" y="1205675"/>
            <a:ext cx="8690699" cy="4446648"/>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7" name="Google Shape;37;p2"/>
          <p:cNvGrpSpPr/>
          <p:nvPr/>
        </p:nvGrpSpPr>
        <p:grpSpPr>
          <a:xfrm rot="8502245">
            <a:off x="1029096" y="3930127"/>
            <a:ext cx="1105235" cy="1102010"/>
            <a:chOff x="8171157" y="5416867"/>
            <a:chExt cx="1032469" cy="1029366"/>
          </a:xfrm>
        </p:grpSpPr>
        <p:grpSp>
          <p:nvGrpSpPr>
            <p:cNvPr id="38" name="Google Shape;38;p2"/>
            <p:cNvGrpSpPr/>
            <p:nvPr/>
          </p:nvGrpSpPr>
          <p:grpSpPr>
            <a:xfrm>
              <a:off x="8171157" y="5416867"/>
              <a:ext cx="705666" cy="1029366"/>
              <a:chOff x="8171157" y="5416867"/>
              <a:chExt cx="705666" cy="1029366"/>
            </a:xfrm>
          </p:grpSpPr>
          <p:grpSp>
            <p:nvGrpSpPr>
              <p:cNvPr id="39" name="Google Shape;39;p2"/>
              <p:cNvGrpSpPr/>
              <p:nvPr/>
            </p:nvGrpSpPr>
            <p:grpSpPr>
              <a:xfrm>
                <a:off x="8171157" y="5416867"/>
                <a:ext cx="705666" cy="1029366"/>
                <a:chOff x="8171157" y="5416867"/>
                <a:chExt cx="705666" cy="1029366"/>
              </a:xfrm>
            </p:grpSpPr>
            <p:sp>
              <p:nvSpPr>
                <p:cNvPr id="40" name="Google Shape;40;p2"/>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 name="Google Shape;41;p2"/>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2" name="Google Shape;42;p2"/>
              <p:cNvGrpSpPr/>
              <p:nvPr/>
            </p:nvGrpSpPr>
            <p:grpSpPr>
              <a:xfrm>
                <a:off x="8751951" y="6169342"/>
                <a:ext cx="120300" cy="28575"/>
                <a:chOff x="8751951" y="6169342"/>
                <a:chExt cx="120300" cy="28575"/>
              </a:xfrm>
            </p:grpSpPr>
            <p:sp>
              <p:nvSpPr>
                <p:cNvPr id="43" name="Google Shape;43;p2"/>
                <p:cNvSpPr/>
                <p:nvPr/>
              </p:nvSpPr>
              <p:spPr>
                <a:xfrm>
                  <a:off x="8766238" y="618362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4" name="Google Shape;44;p2"/>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5" name="Google Shape;45;p2"/>
              <p:cNvGrpSpPr/>
              <p:nvPr/>
            </p:nvGrpSpPr>
            <p:grpSpPr>
              <a:xfrm>
                <a:off x="8751951" y="6060756"/>
                <a:ext cx="120300" cy="28575"/>
                <a:chOff x="8751951" y="6060756"/>
                <a:chExt cx="120300" cy="28575"/>
              </a:xfrm>
            </p:grpSpPr>
            <p:sp>
              <p:nvSpPr>
                <p:cNvPr id="46" name="Google Shape;46;p2"/>
                <p:cNvSpPr/>
                <p:nvPr/>
              </p:nvSpPr>
              <p:spPr>
                <a:xfrm>
                  <a:off x="8766238" y="607504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 name="Google Shape;47;p2"/>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 name="Google Shape;48;p2"/>
              <p:cNvGrpSpPr/>
              <p:nvPr/>
            </p:nvGrpSpPr>
            <p:grpSpPr>
              <a:xfrm>
                <a:off x="8751951" y="5952076"/>
                <a:ext cx="120300" cy="28575"/>
                <a:chOff x="8751951" y="5952076"/>
                <a:chExt cx="120300" cy="28575"/>
              </a:xfrm>
            </p:grpSpPr>
            <p:sp>
              <p:nvSpPr>
                <p:cNvPr id="49" name="Google Shape;49;p2"/>
                <p:cNvSpPr/>
                <p:nvPr/>
              </p:nvSpPr>
              <p:spPr>
                <a:xfrm>
                  <a:off x="8766238" y="596636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 name="Google Shape;50;p2"/>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 name="Google Shape;51;p2"/>
              <p:cNvGrpSpPr/>
              <p:nvPr/>
            </p:nvGrpSpPr>
            <p:grpSpPr>
              <a:xfrm>
                <a:off x="8751951" y="5843396"/>
                <a:ext cx="120300" cy="28575"/>
                <a:chOff x="8751951" y="5843396"/>
                <a:chExt cx="120300" cy="28575"/>
              </a:xfrm>
            </p:grpSpPr>
            <p:sp>
              <p:nvSpPr>
                <p:cNvPr id="52" name="Google Shape;52;p2"/>
                <p:cNvSpPr/>
                <p:nvPr/>
              </p:nvSpPr>
              <p:spPr>
                <a:xfrm>
                  <a:off x="8766238" y="5857684"/>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 name="Google Shape;53;p2"/>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 name="Google Shape;54;p2"/>
              <p:cNvGrpSpPr/>
              <p:nvPr/>
            </p:nvGrpSpPr>
            <p:grpSpPr>
              <a:xfrm>
                <a:off x="8751951" y="5734716"/>
                <a:ext cx="120300" cy="28575"/>
                <a:chOff x="8751951" y="5734716"/>
                <a:chExt cx="120300" cy="28575"/>
              </a:xfrm>
            </p:grpSpPr>
            <p:sp>
              <p:nvSpPr>
                <p:cNvPr id="55" name="Google Shape;55;p2"/>
                <p:cNvSpPr/>
                <p:nvPr/>
              </p:nvSpPr>
              <p:spPr>
                <a:xfrm>
                  <a:off x="8766238" y="5749099"/>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 name="Google Shape;56;p2"/>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7" name="Google Shape;57;p2"/>
              <p:cNvGrpSpPr/>
              <p:nvPr/>
            </p:nvGrpSpPr>
            <p:grpSpPr>
              <a:xfrm>
                <a:off x="8751951" y="5626131"/>
                <a:ext cx="120300" cy="28575"/>
                <a:chOff x="8751951" y="5626131"/>
                <a:chExt cx="120300" cy="28575"/>
              </a:xfrm>
            </p:grpSpPr>
            <p:sp>
              <p:nvSpPr>
                <p:cNvPr id="58" name="Google Shape;58;p2"/>
                <p:cNvSpPr/>
                <p:nvPr/>
              </p:nvSpPr>
              <p:spPr>
                <a:xfrm>
                  <a:off x="8766238" y="564041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 name="Google Shape;59;p2"/>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0" name="Google Shape;60;p2"/>
              <p:cNvGrpSpPr/>
              <p:nvPr/>
            </p:nvGrpSpPr>
            <p:grpSpPr>
              <a:xfrm>
                <a:off x="8751951" y="5517451"/>
                <a:ext cx="120300" cy="28575"/>
                <a:chOff x="8751951" y="5517451"/>
                <a:chExt cx="120300" cy="28575"/>
              </a:xfrm>
            </p:grpSpPr>
            <p:sp>
              <p:nvSpPr>
                <p:cNvPr id="61" name="Google Shape;61;p2"/>
                <p:cNvSpPr/>
                <p:nvPr/>
              </p:nvSpPr>
              <p:spPr>
                <a:xfrm>
                  <a:off x="8766238" y="5531738"/>
                  <a:ext cx="91725" cy="9525"/>
                </a:xfrm>
                <a:custGeom>
                  <a:avLst/>
                  <a:gdLst/>
                  <a:ahLst/>
                  <a:cxnLst/>
                  <a:rect l="l" t="t" r="r" b="b"/>
                  <a:pathLst>
                    <a:path w="91725" h="9525" extrusionOk="0">
                      <a:moveTo>
                        <a:pt x="91725"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 name="Google Shape;62;p2"/>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63" name="Google Shape;63;p2"/>
            <p:cNvGrpSpPr/>
            <p:nvPr/>
          </p:nvGrpSpPr>
          <p:grpSpPr>
            <a:xfrm>
              <a:off x="8924353" y="5425249"/>
              <a:ext cx="279273" cy="1014793"/>
              <a:chOff x="8924353" y="5425249"/>
              <a:chExt cx="279273" cy="1014793"/>
            </a:xfrm>
          </p:grpSpPr>
          <p:sp>
            <p:nvSpPr>
              <p:cNvPr id="64" name="Google Shape;64;p2"/>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 name="Google Shape;65;p2"/>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6" name="Google Shape;66;p2"/>
            <p:cNvGrpSpPr/>
            <p:nvPr/>
          </p:nvGrpSpPr>
          <p:grpSpPr>
            <a:xfrm>
              <a:off x="9085421" y="6300691"/>
              <a:ext cx="118205" cy="28575"/>
              <a:chOff x="9085421" y="6300691"/>
              <a:chExt cx="118205" cy="28575"/>
            </a:xfrm>
          </p:grpSpPr>
          <p:sp>
            <p:nvSpPr>
              <p:cNvPr id="67" name="Google Shape;67;p2"/>
              <p:cNvSpPr/>
              <p:nvPr/>
            </p:nvSpPr>
            <p:spPr>
              <a:xfrm>
                <a:off x="9099708" y="6314979"/>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 name="Google Shape;68;p2"/>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9" name="Google Shape;69;p2"/>
            <p:cNvGrpSpPr/>
            <p:nvPr/>
          </p:nvGrpSpPr>
          <p:grpSpPr>
            <a:xfrm>
              <a:off x="9027794" y="6192107"/>
              <a:ext cx="175831" cy="28575"/>
              <a:chOff x="9027794" y="6192107"/>
              <a:chExt cx="175831" cy="28575"/>
            </a:xfrm>
          </p:grpSpPr>
          <p:sp>
            <p:nvSpPr>
              <p:cNvPr id="70" name="Google Shape;70;p2"/>
              <p:cNvSpPr/>
              <p:nvPr/>
            </p:nvSpPr>
            <p:spPr>
              <a:xfrm>
                <a:off x="9042082" y="6206394"/>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1" name="Google Shape;71;p2"/>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2" name="Google Shape;72;p2"/>
            <p:cNvGrpSpPr/>
            <p:nvPr/>
          </p:nvGrpSpPr>
          <p:grpSpPr>
            <a:xfrm>
              <a:off x="9085421" y="6083426"/>
              <a:ext cx="118205" cy="28575"/>
              <a:chOff x="9085421" y="6083426"/>
              <a:chExt cx="118205" cy="28575"/>
            </a:xfrm>
          </p:grpSpPr>
          <p:sp>
            <p:nvSpPr>
              <p:cNvPr id="73" name="Google Shape;73;p2"/>
              <p:cNvSpPr/>
              <p:nvPr/>
            </p:nvSpPr>
            <p:spPr>
              <a:xfrm>
                <a:off x="9099708" y="609771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 name="Google Shape;74;p2"/>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 name="Google Shape;75;p2"/>
            <p:cNvGrpSpPr/>
            <p:nvPr/>
          </p:nvGrpSpPr>
          <p:grpSpPr>
            <a:xfrm>
              <a:off x="9027794" y="5974746"/>
              <a:ext cx="175831" cy="28575"/>
              <a:chOff x="9027794" y="5974746"/>
              <a:chExt cx="175831" cy="28575"/>
            </a:xfrm>
          </p:grpSpPr>
          <p:sp>
            <p:nvSpPr>
              <p:cNvPr id="76" name="Google Shape;76;p2"/>
              <p:cNvSpPr/>
              <p:nvPr/>
            </p:nvSpPr>
            <p:spPr>
              <a:xfrm>
                <a:off x="9042082" y="5989033"/>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 name="Google Shape;77;p2"/>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8" name="Google Shape;78;p2"/>
            <p:cNvGrpSpPr/>
            <p:nvPr/>
          </p:nvGrpSpPr>
          <p:grpSpPr>
            <a:xfrm>
              <a:off x="9085421" y="5866065"/>
              <a:ext cx="118205" cy="28575"/>
              <a:chOff x="9085421" y="5866065"/>
              <a:chExt cx="118205" cy="28575"/>
            </a:xfrm>
          </p:grpSpPr>
          <p:sp>
            <p:nvSpPr>
              <p:cNvPr id="79" name="Google Shape;79;p2"/>
              <p:cNvSpPr/>
              <p:nvPr/>
            </p:nvSpPr>
            <p:spPr>
              <a:xfrm>
                <a:off x="9099708" y="5880353"/>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 name="Google Shape;80;p2"/>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1" name="Google Shape;81;p2"/>
            <p:cNvGrpSpPr/>
            <p:nvPr/>
          </p:nvGrpSpPr>
          <p:grpSpPr>
            <a:xfrm>
              <a:off x="9027794" y="5757481"/>
              <a:ext cx="175831" cy="28575"/>
              <a:chOff x="9027794" y="5757481"/>
              <a:chExt cx="175831" cy="28575"/>
            </a:xfrm>
          </p:grpSpPr>
          <p:sp>
            <p:nvSpPr>
              <p:cNvPr id="82" name="Google Shape;82;p2"/>
              <p:cNvSpPr/>
              <p:nvPr/>
            </p:nvSpPr>
            <p:spPr>
              <a:xfrm>
                <a:off x="9042082" y="577176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 name="Google Shape;83;p2"/>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4" name="Google Shape;84;p2"/>
            <p:cNvGrpSpPr/>
            <p:nvPr/>
          </p:nvGrpSpPr>
          <p:grpSpPr>
            <a:xfrm>
              <a:off x="9085421" y="5648800"/>
              <a:ext cx="118205" cy="28575"/>
              <a:chOff x="9085421" y="5648800"/>
              <a:chExt cx="118205" cy="28575"/>
            </a:xfrm>
          </p:grpSpPr>
          <p:sp>
            <p:nvSpPr>
              <p:cNvPr id="85" name="Google Shape;85;p2"/>
              <p:cNvSpPr/>
              <p:nvPr/>
            </p:nvSpPr>
            <p:spPr>
              <a:xfrm>
                <a:off x="9099708" y="5663088"/>
                <a:ext cx="89630" cy="9525"/>
              </a:xfrm>
              <a:custGeom>
                <a:avLst/>
                <a:gdLst/>
                <a:ahLst/>
                <a:cxnLst/>
                <a:rect l="l" t="t" r="r" b="b"/>
                <a:pathLst>
                  <a:path w="89630" h="9525" extrusionOk="0">
                    <a:moveTo>
                      <a:pt x="89630"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 name="Google Shape;86;p2"/>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7" name="Google Shape;87;p2"/>
            <p:cNvGrpSpPr/>
            <p:nvPr/>
          </p:nvGrpSpPr>
          <p:grpSpPr>
            <a:xfrm>
              <a:off x="9027794" y="5540120"/>
              <a:ext cx="175831" cy="28575"/>
              <a:chOff x="9027794" y="5540120"/>
              <a:chExt cx="175831" cy="28575"/>
            </a:xfrm>
          </p:grpSpPr>
          <p:sp>
            <p:nvSpPr>
              <p:cNvPr id="88" name="Google Shape;88;p2"/>
              <p:cNvSpPr/>
              <p:nvPr/>
            </p:nvSpPr>
            <p:spPr>
              <a:xfrm>
                <a:off x="9042082" y="5554408"/>
                <a:ext cx="147256" cy="9525"/>
              </a:xfrm>
              <a:custGeom>
                <a:avLst/>
                <a:gdLst/>
                <a:ahLst/>
                <a:cxnLst/>
                <a:rect l="l" t="t" r="r" b="b"/>
                <a:pathLst>
                  <a:path w="147256" h="9525" extrusionOk="0">
                    <a:moveTo>
                      <a:pt x="147257" y="0"/>
                    </a:moveTo>
                    <a:lnTo>
                      <a:pt x="0" y="0"/>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 name="Google Shape;89;p2"/>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0" name="Google Shape;90;p2"/>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1" name="Google Shape;91;p2"/>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2" name="Google Shape;92;p2"/>
          <p:cNvSpPr/>
          <p:nvPr/>
        </p:nvSpPr>
        <p:spPr>
          <a:xfrm>
            <a:off x="3427317" y="5197667"/>
            <a:ext cx="575715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3" name="Google Shape;93;p2"/>
          <p:cNvGrpSpPr/>
          <p:nvPr/>
        </p:nvGrpSpPr>
        <p:grpSpPr>
          <a:xfrm rot="-408978">
            <a:off x="11011126" y="3911546"/>
            <a:ext cx="550333" cy="747060"/>
            <a:chOff x="4584954" y="2452115"/>
            <a:chExt cx="607790" cy="825055"/>
          </a:xfrm>
        </p:grpSpPr>
        <p:grpSp>
          <p:nvGrpSpPr>
            <p:cNvPr id="94" name="Google Shape;94;p2"/>
            <p:cNvGrpSpPr/>
            <p:nvPr/>
          </p:nvGrpSpPr>
          <p:grpSpPr>
            <a:xfrm>
              <a:off x="4584954" y="2452115"/>
              <a:ext cx="607790" cy="825055"/>
              <a:chOff x="4584954" y="2452115"/>
              <a:chExt cx="607790" cy="825055"/>
            </a:xfrm>
          </p:grpSpPr>
          <p:sp>
            <p:nvSpPr>
              <p:cNvPr id="95" name="Google Shape;95;p2"/>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 name="Google Shape;96;p2"/>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7" name="Google Shape;97;p2"/>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8" name="Google Shape;98;p2"/>
            <p:cNvGrpSpPr/>
            <p:nvPr/>
          </p:nvGrpSpPr>
          <p:grpSpPr>
            <a:xfrm>
              <a:off x="4745259" y="2514218"/>
              <a:ext cx="287178" cy="752570"/>
              <a:chOff x="4745259" y="2514218"/>
              <a:chExt cx="287178" cy="752570"/>
            </a:xfrm>
          </p:grpSpPr>
          <p:sp>
            <p:nvSpPr>
              <p:cNvPr id="99" name="Google Shape;99;p2"/>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 name="Google Shape;100;p2"/>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 name="Google Shape;101;p2"/>
            <p:cNvGrpSpPr/>
            <p:nvPr/>
          </p:nvGrpSpPr>
          <p:grpSpPr>
            <a:xfrm>
              <a:off x="4923662" y="2514218"/>
              <a:ext cx="111347" cy="752570"/>
              <a:chOff x="4923662" y="2514218"/>
              <a:chExt cx="111347" cy="752570"/>
            </a:xfrm>
          </p:grpSpPr>
          <p:sp>
            <p:nvSpPr>
              <p:cNvPr id="102" name="Google Shape;102;p2"/>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 name="Google Shape;103;p2"/>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4" name="Google Shape;104;p2"/>
            <p:cNvGrpSpPr/>
            <p:nvPr/>
          </p:nvGrpSpPr>
          <p:grpSpPr>
            <a:xfrm>
              <a:off x="4799552" y="2803778"/>
              <a:ext cx="100965" cy="100964"/>
              <a:chOff x="4799552" y="2803778"/>
              <a:chExt cx="100965" cy="100964"/>
            </a:xfrm>
          </p:grpSpPr>
          <p:sp>
            <p:nvSpPr>
              <p:cNvPr id="105" name="Google Shape;105;p2"/>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6" name="Google Shape;106;p2"/>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07" name="Google Shape;107;p2"/>
          <p:cNvGrpSpPr/>
          <p:nvPr/>
        </p:nvGrpSpPr>
        <p:grpSpPr>
          <a:xfrm rot="392636">
            <a:off x="7766202" y="445302"/>
            <a:ext cx="685879" cy="904575"/>
            <a:chOff x="4572000" y="3600062"/>
            <a:chExt cx="618078" cy="815155"/>
          </a:xfrm>
        </p:grpSpPr>
        <p:grpSp>
          <p:nvGrpSpPr>
            <p:cNvPr id="108" name="Google Shape;108;p2"/>
            <p:cNvGrpSpPr/>
            <p:nvPr/>
          </p:nvGrpSpPr>
          <p:grpSpPr>
            <a:xfrm>
              <a:off x="4572000" y="4024312"/>
              <a:ext cx="618078" cy="390525"/>
              <a:chOff x="4572000" y="4024312"/>
              <a:chExt cx="618078" cy="390525"/>
            </a:xfrm>
          </p:grpSpPr>
          <p:sp>
            <p:nvSpPr>
              <p:cNvPr id="109" name="Google Shape;109;p2"/>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0" name="Google Shape;110;p2"/>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11" name="Google Shape;111;p2"/>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2" name="Google Shape;112;p2"/>
            <p:cNvGrpSpPr/>
            <p:nvPr/>
          </p:nvGrpSpPr>
          <p:grpSpPr>
            <a:xfrm>
              <a:off x="4572000" y="4305775"/>
              <a:ext cx="612933" cy="109442"/>
              <a:chOff x="4572000" y="4305775"/>
              <a:chExt cx="612933" cy="109442"/>
            </a:xfrm>
          </p:grpSpPr>
          <p:grpSp>
            <p:nvGrpSpPr>
              <p:cNvPr id="113" name="Google Shape;113;p2"/>
              <p:cNvGrpSpPr/>
              <p:nvPr/>
            </p:nvGrpSpPr>
            <p:grpSpPr>
              <a:xfrm>
                <a:off x="4572000" y="4305775"/>
                <a:ext cx="156114" cy="109442"/>
                <a:chOff x="4572000" y="4305775"/>
                <a:chExt cx="156114" cy="109442"/>
              </a:xfrm>
            </p:grpSpPr>
            <p:sp>
              <p:nvSpPr>
                <p:cNvPr id="114" name="Google Shape;114;p2"/>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5" name="Google Shape;115;p2"/>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6" name="Google Shape;116;p2"/>
              <p:cNvGrpSpPr/>
              <p:nvPr/>
            </p:nvGrpSpPr>
            <p:grpSpPr>
              <a:xfrm>
                <a:off x="4800409" y="4305775"/>
                <a:ext cx="156114" cy="109442"/>
                <a:chOff x="4800409" y="4305775"/>
                <a:chExt cx="156114" cy="109442"/>
              </a:xfrm>
            </p:grpSpPr>
            <p:sp>
              <p:nvSpPr>
                <p:cNvPr id="117" name="Google Shape;117;p2"/>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8" name="Google Shape;118;p2"/>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19" name="Google Shape;119;p2"/>
              <p:cNvGrpSpPr/>
              <p:nvPr/>
            </p:nvGrpSpPr>
            <p:grpSpPr>
              <a:xfrm>
                <a:off x="5028819" y="4305775"/>
                <a:ext cx="156114" cy="109442"/>
                <a:chOff x="5028819" y="4305775"/>
                <a:chExt cx="156114" cy="109442"/>
              </a:xfrm>
            </p:grpSpPr>
            <p:sp>
              <p:nvSpPr>
                <p:cNvPr id="120" name="Google Shape;120;p2"/>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1" name="Google Shape;121;p2"/>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22" name="Google Shape;122;p2"/>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3" name="Google Shape;123;p2"/>
          <p:cNvGrpSpPr/>
          <p:nvPr/>
        </p:nvGrpSpPr>
        <p:grpSpPr>
          <a:xfrm rot="-1773853">
            <a:off x="951957" y="2754664"/>
            <a:ext cx="495739" cy="887006"/>
            <a:chOff x="7289577" y="3651979"/>
            <a:chExt cx="482250" cy="862870"/>
          </a:xfrm>
        </p:grpSpPr>
        <p:grpSp>
          <p:nvGrpSpPr>
            <p:cNvPr id="124" name="Google Shape;124;p2"/>
            <p:cNvGrpSpPr/>
            <p:nvPr/>
          </p:nvGrpSpPr>
          <p:grpSpPr>
            <a:xfrm>
              <a:off x="7289577" y="3651979"/>
              <a:ext cx="482250" cy="862870"/>
              <a:chOff x="7289577" y="3651979"/>
              <a:chExt cx="482250" cy="862870"/>
            </a:xfrm>
          </p:grpSpPr>
          <p:grpSp>
            <p:nvGrpSpPr>
              <p:cNvPr id="125" name="Google Shape;125;p2"/>
              <p:cNvGrpSpPr/>
              <p:nvPr/>
            </p:nvGrpSpPr>
            <p:grpSpPr>
              <a:xfrm>
                <a:off x="7289577" y="4061840"/>
                <a:ext cx="482250" cy="130968"/>
                <a:chOff x="7289577" y="4061840"/>
                <a:chExt cx="482250" cy="130968"/>
              </a:xfrm>
            </p:grpSpPr>
            <p:sp>
              <p:nvSpPr>
                <p:cNvPr id="126" name="Google Shape;126;p2"/>
                <p:cNvSpPr/>
                <p:nvPr/>
              </p:nvSpPr>
              <p:spPr>
                <a:xfrm>
                  <a:off x="7303865" y="4076128"/>
                  <a:ext cx="453675" cy="102393"/>
                </a:xfrm>
                <a:custGeom>
                  <a:avLst/>
                  <a:gdLst/>
                  <a:ahLst/>
                  <a:cxnLst/>
                  <a:rect l="l" t="t" r="r" b="b"/>
                  <a:pathLst>
                    <a:path w="453675" h="102393" extrusionOk="0">
                      <a:moveTo>
                        <a:pt x="431673" y="102394"/>
                      </a:moveTo>
                      <a:lnTo>
                        <a:pt x="22003" y="102394"/>
                      </a:lnTo>
                      <a:cubicBezTo>
                        <a:pt x="9811" y="102394"/>
                        <a:pt x="0" y="92488"/>
                        <a:pt x="0" y="80391"/>
                      </a:cubicBezTo>
                      <a:lnTo>
                        <a:pt x="0" y="22003"/>
                      </a:lnTo>
                      <a:cubicBezTo>
                        <a:pt x="0" y="9811"/>
                        <a:pt x="9906" y="0"/>
                        <a:pt x="22003" y="0"/>
                      </a:cubicBezTo>
                      <a:lnTo>
                        <a:pt x="431673" y="0"/>
                      </a:lnTo>
                      <a:cubicBezTo>
                        <a:pt x="443865" y="0"/>
                        <a:pt x="453676" y="9906"/>
                        <a:pt x="453676" y="22003"/>
                      </a:cubicBezTo>
                      <a:lnTo>
                        <a:pt x="453676" y="80391"/>
                      </a:lnTo>
                      <a:cubicBezTo>
                        <a:pt x="453676" y="92583"/>
                        <a:pt x="443770" y="102394"/>
                        <a:pt x="431673"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27" name="Google Shape;127;p2"/>
                <p:cNvSpPr/>
                <p:nvPr/>
              </p:nvSpPr>
              <p:spPr>
                <a:xfrm>
                  <a:off x="7289577" y="4061840"/>
                  <a:ext cx="482250" cy="130968"/>
                </a:xfrm>
                <a:custGeom>
                  <a:avLst/>
                  <a:gdLst/>
                  <a:ahLst/>
                  <a:cxnLst/>
                  <a:rect l="l" t="t" r="r" b="b"/>
                  <a:pathLst>
                    <a:path w="482250" h="130968" extrusionOk="0">
                      <a:moveTo>
                        <a:pt x="445961" y="130969"/>
                      </a:moveTo>
                      <a:lnTo>
                        <a:pt x="36290" y="130969"/>
                      </a:lnTo>
                      <a:cubicBezTo>
                        <a:pt x="16288" y="130969"/>
                        <a:pt x="0" y="114681"/>
                        <a:pt x="0" y="94679"/>
                      </a:cubicBezTo>
                      <a:lnTo>
                        <a:pt x="0" y="36290"/>
                      </a:lnTo>
                      <a:cubicBezTo>
                        <a:pt x="0" y="16288"/>
                        <a:pt x="16288" y="0"/>
                        <a:pt x="36290" y="0"/>
                      </a:cubicBezTo>
                      <a:lnTo>
                        <a:pt x="445961" y="0"/>
                      </a:lnTo>
                      <a:cubicBezTo>
                        <a:pt x="465963" y="0"/>
                        <a:pt x="482251" y="16288"/>
                        <a:pt x="482251" y="36290"/>
                      </a:cubicBezTo>
                      <a:lnTo>
                        <a:pt x="482251" y="94679"/>
                      </a:lnTo>
                      <a:cubicBezTo>
                        <a:pt x="482251" y="114681"/>
                        <a:pt x="465963" y="130969"/>
                        <a:pt x="445961" y="130969"/>
                      </a:cubicBezTo>
                      <a:close/>
                      <a:moveTo>
                        <a:pt x="36290" y="28480"/>
                      </a:moveTo>
                      <a:cubicBezTo>
                        <a:pt x="32004" y="28480"/>
                        <a:pt x="28575" y="32004"/>
                        <a:pt x="28575" y="36195"/>
                      </a:cubicBezTo>
                      <a:lnTo>
                        <a:pt x="28575" y="94583"/>
                      </a:lnTo>
                      <a:cubicBezTo>
                        <a:pt x="28575" y="98870"/>
                        <a:pt x="32099" y="102298"/>
                        <a:pt x="36290" y="102298"/>
                      </a:cubicBezTo>
                      <a:lnTo>
                        <a:pt x="445961" y="102298"/>
                      </a:lnTo>
                      <a:cubicBezTo>
                        <a:pt x="450247" y="102298"/>
                        <a:pt x="453676" y="98774"/>
                        <a:pt x="453676" y="94583"/>
                      </a:cubicBezTo>
                      <a:lnTo>
                        <a:pt x="453676" y="36195"/>
                      </a:lnTo>
                      <a:cubicBezTo>
                        <a:pt x="453676" y="31909"/>
                        <a:pt x="450152" y="28480"/>
                        <a:pt x="445961" y="28480"/>
                      </a:cubicBezTo>
                      <a:lnTo>
                        <a:pt x="36290"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28" name="Google Shape;128;p2"/>
              <p:cNvGrpSpPr/>
              <p:nvPr/>
            </p:nvGrpSpPr>
            <p:grpSpPr>
              <a:xfrm>
                <a:off x="7318724" y="3651979"/>
                <a:ext cx="423767" cy="130968"/>
                <a:chOff x="7318724" y="3651979"/>
                <a:chExt cx="423767" cy="130968"/>
              </a:xfrm>
            </p:grpSpPr>
            <p:sp>
              <p:nvSpPr>
                <p:cNvPr id="129" name="Google Shape;129;p2"/>
                <p:cNvSpPr/>
                <p:nvPr/>
              </p:nvSpPr>
              <p:spPr>
                <a:xfrm>
                  <a:off x="7333011" y="3666267"/>
                  <a:ext cx="395192" cy="102393"/>
                </a:xfrm>
                <a:custGeom>
                  <a:avLst/>
                  <a:gdLst/>
                  <a:ahLst/>
                  <a:cxnLst/>
                  <a:rect l="l" t="t" r="r" b="b"/>
                  <a:pathLst>
                    <a:path w="395192" h="102393" extrusionOk="0">
                      <a:moveTo>
                        <a:pt x="375285" y="102394"/>
                      </a:moveTo>
                      <a:lnTo>
                        <a:pt x="19907" y="102394"/>
                      </a:lnTo>
                      <a:cubicBezTo>
                        <a:pt x="8858" y="102394"/>
                        <a:pt x="0" y="93440"/>
                        <a:pt x="0" y="82487"/>
                      </a:cubicBezTo>
                      <a:lnTo>
                        <a:pt x="0" y="19907"/>
                      </a:lnTo>
                      <a:cubicBezTo>
                        <a:pt x="0" y="8858"/>
                        <a:pt x="8954" y="0"/>
                        <a:pt x="19907" y="0"/>
                      </a:cubicBezTo>
                      <a:lnTo>
                        <a:pt x="375285" y="0"/>
                      </a:lnTo>
                      <a:cubicBezTo>
                        <a:pt x="386334" y="0"/>
                        <a:pt x="395192" y="8954"/>
                        <a:pt x="395192" y="19907"/>
                      </a:cubicBezTo>
                      <a:lnTo>
                        <a:pt x="395192" y="82487"/>
                      </a:lnTo>
                      <a:cubicBezTo>
                        <a:pt x="395288" y="93535"/>
                        <a:pt x="386334" y="102394"/>
                        <a:pt x="375285" y="1023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0" name="Google Shape;130;p2"/>
                <p:cNvSpPr/>
                <p:nvPr/>
              </p:nvSpPr>
              <p:spPr>
                <a:xfrm>
                  <a:off x="7318724" y="3651979"/>
                  <a:ext cx="423767" cy="130968"/>
                </a:xfrm>
                <a:custGeom>
                  <a:avLst/>
                  <a:gdLst/>
                  <a:ahLst/>
                  <a:cxnLst/>
                  <a:rect l="l" t="t" r="r" b="b"/>
                  <a:pathLst>
                    <a:path w="423767" h="130968" extrusionOk="0">
                      <a:moveTo>
                        <a:pt x="389572" y="130969"/>
                      </a:moveTo>
                      <a:lnTo>
                        <a:pt x="34195" y="130969"/>
                      </a:lnTo>
                      <a:cubicBezTo>
                        <a:pt x="15335" y="130969"/>
                        <a:pt x="0" y="115633"/>
                        <a:pt x="0" y="96774"/>
                      </a:cubicBezTo>
                      <a:lnTo>
                        <a:pt x="0" y="34195"/>
                      </a:lnTo>
                      <a:cubicBezTo>
                        <a:pt x="0" y="15335"/>
                        <a:pt x="15335" y="0"/>
                        <a:pt x="34195" y="0"/>
                      </a:cubicBezTo>
                      <a:lnTo>
                        <a:pt x="389572" y="0"/>
                      </a:lnTo>
                      <a:cubicBezTo>
                        <a:pt x="408432" y="0"/>
                        <a:pt x="423767" y="15335"/>
                        <a:pt x="423767" y="34195"/>
                      </a:cubicBezTo>
                      <a:lnTo>
                        <a:pt x="423767" y="96774"/>
                      </a:lnTo>
                      <a:cubicBezTo>
                        <a:pt x="423863" y="115633"/>
                        <a:pt x="408527" y="130969"/>
                        <a:pt x="389572" y="130969"/>
                      </a:cubicBezTo>
                      <a:close/>
                      <a:moveTo>
                        <a:pt x="34290" y="28575"/>
                      </a:moveTo>
                      <a:cubicBezTo>
                        <a:pt x="31147" y="28575"/>
                        <a:pt x="28670" y="31147"/>
                        <a:pt x="28670" y="34195"/>
                      </a:cubicBezTo>
                      <a:lnTo>
                        <a:pt x="28670" y="96774"/>
                      </a:lnTo>
                      <a:cubicBezTo>
                        <a:pt x="28670" y="99917"/>
                        <a:pt x="31242" y="102394"/>
                        <a:pt x="34290" y="102394"/>
                      </a:cubicBezTo>
                      <a:lnTo>
                        <a:pt x="389668" y="102394"/>
                      </a:lnTo>
                      <a:cubicBezTo>
                        <a:pt x="392811" y="102394"/>
                        <a:pt x="395288" y="99822"/>
                        <a:pt x="395288" y="96774"/>
                      </a:cubicBezTo>
                      <a:lnTo>
                        <a:pt x="395288" y="34195"/>
                      </a:lnTo>
                      <a:cubicBezTo>
                        <a:pt x="395288" y="31051"/>
                        <a:pt x="392716" y="28575"/>
                        <a:pt x="389668" y="28575"/>
                      </a:cubicBezTo>
                      <a:lnTo>
                        <a:pt x="34290"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1" name="Google Shape;131;p2"/>
              <p:cNvGrpSpPr/>
              <p:nvPr/>
            </p:nvGrpSpPr>
            <p:grpSpPr>
              <a:xfrm>
                <a:off x="7304014" y="3754278"/>
                <a:ext cx="453092" cy="336041"/>
                <a:chOff x="7304014" y="3754278"/>
                <a:chExt cx="453092" cy="336041"/>
              </a:xfrm>
            </p:grpSpPr>
            <p:sp>
              <p:nvSpPr>
                <p:cNvPr id="132" name="Google Shape;132;p2"/>
                <p:cNvSpPr/>
                <p:nvPr/>
              </p:nvSpPr>
              <p:spPr>
                <a:xfrm>
                  <a:off x="7318438" y="3768661"/>
                  <a:ext cx="424433" cy="307371"/>
                </a:xfrm>
                <a:custGeom>
                  <a:avLst/>
                  <a:gdLst/>
                  <a:ahLst/>
                  <a:cxnLst/>
                  <a:rect l="l" t="t" r="r" b="b"/>
                  <a:pathLst>
                    <a:path w="424433" h="307371" extrusionOk="0">
                      <a:moveTo>
                        <a:pt x="424434" y="307372"/>
                      </a:moveTo>
                      <a:lnTo>
                        <a:pt x="322040" y="225838"/>
                      </a:lnTo>
                      <a:lnTo>
                        <a:pt x="322040" y="83820"/>
                      </a:lnTo>
                      <a:lnTo>
                        <a:pt x="395192" y="0"/>
                      </a:lnTo>
                      <a:lnTo>
                        <a:pt x="29242" y="0"/>
                      </a:lnTo>
                      <a:lnTo>
                        <a:pt x="102489" y="83820"/>
                      </a:lnTo>
                      <a:lnTo>
                        <a:pt x="102489" y="225838"/>
                      </a:lnTo>
                      <a:lnTo>
                        <a:pt x="0" y="3073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3" name="Google Shape;133;p2"/>
                <p:cNvSpPr/>
                <p:nvPr/>
              </p:nvSpPr>
              <p:spPr>
                <a:xfrm>
                  <a:off x="7304014" y="3754278"/>
                  <a:ext cx="453092" cy="336041"/>
                </a:xfrm>
                <a:custGeom>
                  <a:avLst/>
                  <a:gdLst/>
                  <a:ahLst/>
                  <a:cxnLst/>
                  <a:rect l="l" t="t" r="r" b="b"/>
                  <a:pathLst>
                    <a:path w="453092" h="336041" extrusionOk="0">
                      <a:moveTo>
                        <a:pt x="438858" y="336042"/>
                      </a:moveTo>
                      <a:lnTo>
                        <a:pt x="14329" y="336042"/>
                      </a:lnTo>
                      <a:cubicBezTo>
                        <a:pt x="8233" y="336042"/>
                        <a:pt x="2804" y="332232"/>
                        <a:pt x="804" y="326517"/>
                      </a:cubicBezTo>
                      <a:cubicBezTo>
                        <a:pt x="-1196" y="320802"/>
                        <a:pt x="613" y="314420"/>
                        <a:pt x="5376" y="310610"/>
                      </a:cubicBezTo>
                      <a:lnTo>
                        <a:pt x="102435" y="233267"/>
                      </a:lnTo>
                      <a:lnTo>
                        <a:pt x="102435" y="103442"/>
                      </a:lnTo>
                      <a:lnTo>
                        <a:pt x="32808" y="23717"/>
                      </a:lnTo>
                      <a:cubicBezTo>
                        <a:pt x="29093" y="19526"/>
                        <a:pt x="28236" y="13526"/>
                        <a:pt x="30522" y="8382"/>
                      </a:cubicBezTo>
                      <a:cubicBezTo>
                        <a:pt x="32808" y="3239"/>
                        <a:pt x="37951" y="0"/>
                        <a:pt x="43571" y="0"/>
                      </a:cubicBezTo>
                      <a:lnTo>
                        <a:pt x="409522" y="0"/>
                      </a:lnTo>
                      <a:cubicBezTo>
                        <a:pt x="415141" y="0"/>
                        <a:pt x="420190" y="3239"/>
                        <a:pt x="422571" y="8382"/>
                      </a:cubicBezTo>
                      <a:cubicBezTo>
                        <a:pt x="424857" y="13526"/>
                        <a:pt x="423999" y="19431"/>
                        <a:pt x="420285" y="23717"/>
                      </a:cubicBezTo>
                      <a:lnTo>
                        <a:pt x="350657" y="103442"/>
                      </a:lnTo>
                      <a:lnTo>
                        <a:pt x="350657" y="233267"/>
                      </a:lnTo>
                      <a:lnTo>
                        <a:pt x="447717" y="310610"/>
                      </a:lnTo>
                      <a:cubicBezTo>
                        <a:pt x="452479" y="314420"/>
                        <a:pt x="454289" y="320802"/>
                        <a:pt x="452289" y="326517"/>
                      </a:cubicBezTo>
                      <a:cubicBezTo>
                        <a:pt x="450384" y="332232"/>
                        <a:pt x="444955" y="336042"/>
                        <a:pt x="438858" y="336042"/>
                      </a:cubicBezTo>
                      <a:close/>
                      <a:moveTo>
                        <a:pt x="55287" y="307467"/>
                      </a:moveTo>
                      <a:lnTo>
                        <a:pt x="397996" y="307467"/>
                      </a:lnTo>
                      <a:lnTo>
                        <a:pt x="327511" y="251365"/>
                      </a:lnTo>
                      <a:cubicBezTo>
                        <a:pt x="324082" y="248603"/>
                        <a:pt x="322082" y="244507"/>
                        <a:pt x="322082" y="240221"/>
                      </a:cubicBezTo>
                      <a:lnTo>
                        <a:pt x="322082" y="98203"/>
                      </a:lnTo>
                      <a:cubicBezTo>
                        <a:pt x="322082" y="94774"/>
                        <a:pt x="323320" y="91440"/>
                        <a:pt x="325606" y="88773"/>
                      </a:cubicBezTo>
                      <a:lnTo>
                        <a:pt x="378089" y="28670"/>
                      </a:lnTo>
                      <a:lnTo>
                        <a:pt x="75099" y="28670"/>
                      </a:lnTo>
                      <a:lnTo>
                        <a:pt x="127582" y="88773"/>
                      </a:lnTo>
                      <a:cubicBezTo>
                        <a:pt x="129867" y="91345"/>
                        <a:pt x="131106" y="94679"/>
                        <a:pt x="131106" y="98203"/>
                      </a:cubicBezTo>
                      <a:lnTo>
                        <a:pt x="131106" y="240221"/>
                      </a:lnTo>
                      <a:cubicBezTo>
                        <a:pt x="131106" y="244602"/>
                        <a:pt x="129106" y="248698"/>
                        <a:pt x="125676" y="251365"/>
                      </a:cubicBezTo>
                      <a:lnTo>
                        <a:pt x="55287" y="3074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4" name="Google Shape;134;p2"/>
              <p:cNvGrpSpPr/>
              <p:nvPr/>
            </p:nvGrpSpPr>
            <p:grpSpPr>
              <a:xfrm>
                <a:off x="7451165" y="4164234"/>
                <a:ext cx="159069" cy="350615"/>
                <a:chOff x="7451165" y="4164234"/>
                <a:chExt cx="159069" cy="350615"/>
              </a:xfrm>
            </p:grpSpPr>
            <p:sp>
              <p:nvSpPr>
                <p:cNvPr id="135" name="Google Shape;135;p2"/>
                <p:cNvSpPr/>
                <p:nvPr/>
              </p:nvSpPr>
              <p:spPr>
                <a:xfrm>
                  <a:off x="7465504" y="4178521"/>
                  <a:ext cx="130397" cy="322040"/>
                </a:xfrm>
                <a:custGeom>
                  <a:avLst/>
                  <a:gdLst/>
                  <a:ahLst/>
                  <a:cxnLst/>
                  <a:rect l="l" t="t" r="r" b="b"/>
                  <a:pathLst>
                    <a:path w="130397" h="322040" extrusionOk="0">
                      <a:moveTo>
                        <a:pt x="0" y="0"/>
                      </a:moveTo>
                      <a:lnTo>
                        <a:pt x="61627" y="322040"/>
                      </a:lnTo>
                      <a:lnTo>
                        <a:pt x="130397" y="0"/>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6" name="Google Shape;136;p2"/>
                <p:cNvSpPr/>
                <p:nvPr/>
              </p:nvSpPr>
              <p:spPr>
                <a:xfrm>
                  <a:off x="7451165" y="4164234"/>
                  <a:ext cx="159069" cy="350615"/>
                </a:xfrm>
                <a:custGeom>
                  <a:avLst/>
                  <a:gdLst/>
                  <a:ahLst/>
                  <a:cxnLst/>
                  <a:rect l="l" t="t" r="r" b="b"/>
                  <a:pathLst>
                    <a:path w="159069" h="350615" extrusionOk="0">
                      <a:moveTo>
                        <a:pt x="76061" y="350615"/>
                      </a:moveTo>
                      <a:cubicBezTo>
                        <a:pt x="75965" y="350615"/>
                        <a:pt x="75965" y="350615"/>
                        <a:pt x="75870" y="350615"/>
                      </a:cubicBezTo>
                      <a:cubicBezTo>
                        <a:pt x="69107" y="350520"/>
                        <a:pt x="63297" y="345662"/>
                        <a:pt x="61964" y="338995"/>
                      </a:cubicBezTo>
                      <a:lnTo>
                        <a:pt x="241" y="16954"/>
                      </a:lnTo>
                      <a:cubicBezTo>
                        <a:pt x="-520" y="12763"/>
                        <a:pt x="527" y="8477"/>
                        <a:pt x="3290" y="5143"/>
                      </a:cubicBezTo>
                      <a:cubicBezTo>
                        <a:pt x="6052" y="1905"/>
                        <a:pt x="10052" y="0"/>
                        <a:pt x="14339" y="0"/>
                      </a:cubicBezTo>
                      <a:lnTo>
                        <a:pt x="144736" y="0"/>
                      </a:lnTo>
                      <a:cubicBezTo>
                        <a:pt x="149022" y="0"/>
                        <a:pt x="153118" y="1905"/>
                        <a:pt x="155880" y="5334"/>
                      </a:cubicBezTo>
                      <a:cubicBezTo>
                        <a:pt x="158547" y="8668"/>
                        <a:pt x="159690" y="13049"/>
                        <a:pt x="158738" y="17335"/>
                      </a:cubicBezTo>
                      <a:lnTo>
                        <a:pt x="90062" y="339376"/>
                      </a:lnTo>
                      <a:cubicBezTo>
                        <a:pt x="88538" y="345948"/>
                        <a:pt x="82728" y="350615"/>
                        <a:pt x="76061" y="350615"/>
                      </a:cubicBezTo>
                      <a:close/>
                      <a:moveTo>
                        <a:pt x="31579" y="28575"/>
                      </a:moveTo>
                      <a:lnTo>
                        <a:pt x="76727" y="264319"/>
                      </a:lnTo>
                      <a:lnTo>
                        <a:pt x="127019" y="28575"/>
                      </a:lnTo>
                      <a:lnTo>
                        <a:pt x="31579"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37" name="Google Shape;137;p2"/>
            <p:cNvSpPr/>
            <p:nvPr/>
          </p:nvSpPr>
          <p:spPr>
            <a:xfrm>
              <a:off x="7310437" y="3666267"/>
              <a:ext cx="183356" cy="512254"/>
            </a:xfrm>
            <a:custGeom>
              <a:avLst/>
              <a:gdLst/>
              <a:ahLst/>
              <a:cxnLst/>
              <a:rect l="l" t="t" r="r" b="b"/>
              <a:pathLst>
                <a:path w="183356" h="512254" extrusionOk="0">
                  <a:moveTo>
                    <a:pt x="77534" y="431863"/>
                  </a:moveTo>
                  <a:lnTo>
                    <a:pt x="77534" y="490252"/>
                  </a:lnTo>
                  <a:cubicBezTo>
                    <a:pt x="77534" y="502444"/>
                    <a:pt x="86392" y="512255"/>
                    <a:pt x="97441" y="512255"/>
                  </a:cubicBezTo>
                  <a:lnTo>
                    <a:pt x="19907" y="512255"/>
                  </a:lnTo>
                  <a:cubicBezTo>
                    <a:pt x="8858" y="512255"/>
                    <a:pt x="0" y="502444"/>
                    <a:pt x="0" y="490252"/>
                  </a:cubicBezTo>
                  <a:lnTo>
                    <a:pt x="0" y="431863"/>
                  </a:lnTo>
                  <a:cubicBezTo>
                    <a:pt x="0" y="419671"/>
                    <a:pt x="8858" y="409765"/>
                    <a:pt x="19907" y="409765"/>
                  </a:cubicBezTo>
                  <a:lnTo>
                    <a:pt x="13145" y="409765"/>
                  </a:lnTo>
                  <a:lnTo>
                    <a:pt x="105823" y="328231"/>
                  </a:lnTo>
                  <a:lnTo>
                    <a:pt x="105823" y="186214"/>
                  </a:lnTo>
                  <a:lnTo>
                    <a:pt x="39719" y="102394"/>
                  </a:lnTo>
                  <a:lnTo>
                    <a:pt x="44482" y="102394"/>
                  </a:lnTo>
                  <a:cubicBezTo>
                    <a:pt x="34576" y="102394"/>
                    <a:pt x="26479" y="93535"/>
                    <a:pt x="26479" y="82487"/>
                  </a:cubicBezTo>
                  <a:lnTo>
                    <a:pt x="26479" y="19907"/>
                  </a:lnTo>
                  <a:cubicBezTo>
                    <a:pt x="26479" y="8858"/>
                    <a:pt x="34576" y="0"/>
                    <a:pt x="44482" y="0"/>
                  </a:cubicBezTo>
                  <a:lnTo>
                    <a:pt x="122015" y="0"/>
                  </a:lnTo>
                  <a:cubicBezTo>
                    <a:pt x="112109" y="0"/>
                    <a:pt x="104013" y="8858"/>
                    <a:pt x="104013" y="19907"/>
                  </a:cubicBezTo>
                  <a:lnTo>
                    <a:pt x="104013" y="82487"/>
                  </a:lnTo>
                  <a:cubicBezTo>
                    <a:pt x="104013" y="93535"/>
                    <a:pt x="112109" y="102394"/>
                    <a:pt x="122015" y="102394"/>
                  </a:cubicBezTo>
                  <a:lnTo>
                    <a:pt x="117253" y="102394"/>
                  </a:lnTo>
                  <a:lnTo>
                    <a:pt x="183356" y="186214"/>
                  </a:lnTo>
                  <a:lnTo>
                    <a:pt x="183356" y="328231"/>
                  </a:lnTo>
                  <a:lnTo>
                    <a:pt x="90678" y="409765"/>
                  </a:lnTo>
                  <a:lnTo>
                    <a:pt x="97441" y="409765"/>
                  </a:lnTo>
                  <a:cubicBezTo>
                    <a:pt x="86392" y="409765"/>
                    <a:pt x="77534" y="419671"/>
                    <a:pt x="77534" y="431863"/>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38" name="Google Shape;138;p2"/>
            <p:cNvSpPr/>
            <p:nvPr/>
          </p:nvSpPr>
          <p:spPr>
            <a:xfrm>
              <a:off x="7456646" y="4178521"/>
              <a:ext cx="96583" cy="322040"/>
            </a:xfrm>
            <a:custGeom>
              <a:avLst/>
              <a:gdLst/>
              <a:ahLst/>
              <a:cxnLst/>
              <a:rect l="l" t="t" r="r" b="b"/>
              <a:pathLst>
                <a:path w="96583" h="322040" extrusionOk="0">
                  <a:moveTo>
                    <a:pt x="96583" y="110300"/>
                  </a:moveTo>
                  <a:lnTo>
                    <a:pt x="55816" y="322040"/>
                  </a:lnTo>
                  <a:lnTo>
                    <a:pt x="0" y="0"/>
                  </a:lnTo>
                  <a:lnTo>
                    <a:pt x="77533" y="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39" name="Google Shape;139;p2"/>
          <p:cNvGrpSpPr/>
          <p:nvPr/>
        </p:nvGrpSpPr>
        <p:grpSpPr>
          <a:xfrm>
            <a:off x="10049026" y="2858756"/>
            <a:ext cx="985054" cy="1140491"/>
            <a:chOff x="8390004" y="456115"/>
            <a:chExt cx="904162" cy="1046834"/>
          </a:xfrm>
        </p:grpSpPr>
        <p:grpSp>
          <p:nvGrpSpPr>
            <p:cNvPr id="140" name="Google Shape;140;p2"/>
            <p:cNvGrpSpPr/>
            <p:nvPr/>
          </p:nvGrpSpPr>
          <p:grpSpPr>
            <a:xfrm>
              <a:off x="8390004" y="1344626"/>
              <a:ext cx="193429" cy="158323"/>
              <a:chOff x="8390004" y="1344626"/>
              <a:chExt cx="193429" cy="158323"/>
            </a:xfrm>
          </p:grpSpPr>
          <p:sp>
            <p:nvSpPr>
              <p:cNvPr id="141" name="Google Shape;141;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2" name="Google Shape;142;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43" name="Google Shape;143;p2"/>
            <p:cNvGrpSpPr/>
            <p:nvPr/>
          </p:nvGrpSpPr>
          <p:grpSpPr>
            <a:xfrm>
              <a:off x="8437418" y="1249718"/>
              <a:ext cx="235873" cy="221893"/>
              <a:chOff x="8437418" y="1249718"/>
              <a:chExt cx="235873" cy="221893"/>
            </a:xfrm>
          </p:grpSpPr>
          <p:sp>
            <p:nvSpPr>
              <p:cNvPr id="144" name="Google Shape;144;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5" name="Google Shape;145;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46" name="Google Shape;146;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7" name="Google Shape;147;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8" name="Google Shape;148;p2"/>
            <p:cNvGrpSpPr/>
            <p:nvPr/>
          </p:nvGrpSpPr>
          <p:grpSpPr>
            <a:xfrm>
              <a:off x="8433011" y="1095392"/>
              <a:ext cx="388579" cy="353169"/>
              <a:chOff x="8433011" y="1095392"/>
              <a:chExt cx="388579" cy="353169"/>
            </a:xfrm>
          </p:grpSpPr>
          <p:sp>
            <p:nvSpPr>
              <p:cNvPr id="149" name="Google Shape;149;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0" name="Google Shape;150;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1" name="Google Shape;151;p2"/>
            <p:cNvGrpSpPr/>
            <p:nvPr/>
          </p:nvGrpSpPr>
          <p:grpSpPr>
            <a:xfrm>
              <a:off x="8457991" y="456115"/>
              <a:ext cx="836175" cy="922341"/>
              <a:chOff x="8457991" y="456115"/>
              <a:chExt cx="836175" cy="922341"/>
            </a:xfrm>
          </p:grpSpPr>
          <p:sp>
            <p:nvSpPr>
              <p:cNvPr id="152" name="Google Shape;152;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3" name="Google Shape;153;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4" name="Google Shape;154;p2"/>
            <p:cNvGrpSpPr/>
            <p:nvPr/>
          </p:nvGrpSpPr>
          <p:grpSpPr>
            <a:xfrm>
              <a:off x="9017765" y="1062485"/>
              <a:ext cx="43394" cy="51843"/>
              <a:chOff x="9017765" y="1062485"/>
              <a:chExt cx="43394" cy="51843"/>
            </a:xfrm>
          </p:grpSpPr>
          <p:sp>
            <p:nvSpPr>
              <p:cNvPr id="155" name="Google Shape;155;p2"/>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6" name="Google Shape;156;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57" name="Google Shape;157;p2"/>
            <p:cNvGrpSpPr/>
            <p:nvPr/>
          </p:nvGrpSpPr>
          <p:grpSpPr>
            <a:xfrm>
              <a:off x="8715085" y="603328"/>
              <a:ext cx="436817" cy="522335"/>
              <a:chOff x="8715085" y="603328"/>
              <a:chExt cx="436817" cy="522335"/>
            </a:xfrm>
          </p:grpSpPr>
          <p:sp>
            <p:nvSpPr>
              <p:cNvPr id="158" name="Google Shape;158;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9" name="Google Shape;159;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60" name="Google Shape;160;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1" name="Google Shape;161;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2" name="Google Shape;162;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3" name="Google Shape;163;p2"/>
          <p:cNvGrpSpPr/>
          <p:nvPr/>
        </p:nvGrpSpPr>
        <p:grpSpPr>
          <a:xfrm>
            <a:off x="10441347" y="5053382"/>
            <a:ext cx="923591" cy="1089161"/>
            <a:chOff x="4444301" y="5303307"/>
            <a:chExt cx="837446" cy="987573"/>
          </a:xfrm>
        </p:grpSpPr>
        <p:grpSp>
          <p:nvGrpSpPr>
            <p:cNvPr id="164" name="Google Shape;164;p2"/>
            <p:cNvGrpSpPr/>
            <p:nvPr/>
          </p:nvGrpSpPr>
          <p:grpSpPr>
            <a:xfrm>
              <a:off x="4447958" y="5864581"/>
              <a:ext cx="411276" cy="403725"/>
              <a:chOff x="4447958" y="5864581"/>
              <a:chExt cx="411276" cy="403725"/>
            </a:xfrm>
          </p:grpSpPr>
          <p:sp>
            <p:nvSpPr>
              <p:cNvPr id="165" name="Google Shape;165;p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 name="Google Shape;166;p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7" name="Google Shape;167;p2"/>
            <p:cNvGrpSpPr/>
            <p:nvPr/>
          </p:nvGrpSpPr>
          <p:grpSpPr>
            <a:xfrm>
              <a:off x="4444301" y="6116630"/>
              <a:ext cx="191552" cy="174250"/>
              <a:chOff x="4444301" y="6116630"/>
              <a:chExt cx="191552" cy="174250"/>
            </a:xfrm>
          </p:grpSpPr>
          <p:sp>
            <p:nvSpPr>
              <p:cNvPr id="168" name="Google Shape;168;p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 name="Google Shape;169;p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0" name="Google Shape;170;p2"/>
            <p:cNvGrpSpPr/>
            <p:nvPr/>
          </p:nvGrpSpPr>
          <p:grpSpPr>
            <a:xfrm>
              <a:off x="4462311" y="5636933"/>
              <a:ext cx="572525" cy="575651"/>
              <a:chOff x="4462311" y="5636933"/>
              <a:chExt cx="572525" cy="575651"/>
            </a:xfrm>
          </p:grpSpPr>
          <p:sp>
            <p:nvSpPr>
              <p:cNvPr id="171" name="Google Shape;171;p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 name="Google Shape;172;p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3" name="Google Shape;173;p2"/>
            <p:cNvGrpSpPr/>
            <p:nvPr/>
          </p:nvGrpSpPr>
          <p:grpSpPr>
            <a:xfrm>
              <a:off x="4751814" y="5483009"/>
              <a:ext cx="402028" cy="354862"/>
              <a:chOff x="4751814" y="5483009"/>
              <a:chExt cx="402028" cy="354862"/>
            </a:xfrm>
          </p:grpSpPr>
          <p:sp>
            <p:nvSpPr>
              <p:cNvPr id="174" name="Google Shape;174;p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 name="Google Shape;175;p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6" name="Google Shape;176;p2"/>
            <p:cNvGrpSpPr/>
            <p:nvPr/>
          </p:nvGrpSpPr>
          <p:grpSpPr>
            <a:xfrm>
              <a:off x="4865542" y="5303307"/>
              <a:ext cx="416205" cy="387402"/>
              <a:chOff x="4865542" y="5303307"/>
              <a:chExt cx="416205" cy="387402"/>
            </a:xfrm>
          </p:grpSpPr>
          <p:sp>
            <p:nvSpPr>
              <p:cNvPr id="177" name="Google Shape;177;p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8" name="Google Shape;178;p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79" name="Google Shape;179;p2"/>
            <p:cNvGrpSpPr/>
            <p:nvPr/>
          </p:nvGrpSpPr>
          <p:grpSpPr>
            <a:xfrm>
              <a:off x="4804248" y="5401592"/>
              <a:ext cx="421233" cy="357222"/>
              <a:chOff x="4804248" y="5401592"/>
              <a:chExt cx="421233" cy="357222"/>
            </a:xfrm>
          </p:grpSpPr>
          <p:sp>
            <p:nvSpPr>
              <p:cNvPr id="180" name="Google Shape;180;p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 name="Google Shape;181;p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82" name="Google Shape;182;p2"/>
            <p:cNvGrpSpPr/>
            <p:nvPr/>
          </p:nvGrpSpPr>
          <p:grpSpPr>
            <a:xfrm>
              <a:off x="4680264" y="5562151"/>
              <a:ext cx="421201" cy="357254"/>
              <a:chOff x="4680264" y="5562151"/>
              <a:chExt cx="421201" cy="357254"/>
            </a:xfrm>
          </p:grpSpPr>
          <p:sp>
            <p:nvSpPr>
              <p:cNvPr id="183" name="Google Shape;183;p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4" name="Google Shape;184;p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5" name="Google Shape;185;p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86" name="Google Shape;186;p2"/>
            <p:cNvGrpSpPr/>
            <p:nvPr/>
          </p:nvGrpSpPr>
          <p:grpSpPr>
            <a:xfrm>
              <a:off x="4661227" y="5807423"/>
              <a:ext cx="195857" cy="208030"/>
              <a:chOff x="4661227" y="5807423"/>
              <a:chExt cx="195857" cy="208030"/>
            </a:xfrm>
          </p:grpSpPr>
          <p:sp>
            <p:nvSpPr>
              <p:cNvPr id="187" name="Google Shape;187;p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8" name="Google Shape;188;p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89" name="Google Shape;189;p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0" name="Google Shape;190;p2"/>
          <p:cNvGrpSpPr/>
          <p:nvPr/>
        </p:nvGrpSpPr>
        <p:grpSpPr>
          <a:xfrm rot="-408978">
            <a:off x="11011126" y="3911546"/>
            <a:ext cx="550333" cy="747060"/>
            <a:chOff x="4584954" y="2452115"/>
            <a:chExt cx="607790" cy="825055"/>
          </a:xfrm>
        </p:grpSpPr>
        <p:grpSp>
          <p:nvGrpSpPr>
            <p:cNvPr id="191" name="Google Shape;191;p2"/>
            <p:cNvGrpSpPr/>
            <p:nvPr/>
          </p:nvGrpSpPr>
          <p:grpSpPr>
            <a:xfrm>
              <a:off x="4584954" y="2452115"/>
              <a:ext cx="607790" cy="825055"/>
              <a:chOff x="4584954" y="2452115"/>
              <a:chExt cx="607790" cy="825055"/>
            </a:xfrm>
          </p:grpSpPr>
          <p:sp>
            <p:nvSpPr>
              <p:cNvPr id="192" name="Google Shape;192;p2"/>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 name="Google Shape;193;p2"/>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94" name="Google Shape;194;p2"/>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95" name="Google Shape;195;p2"/>
            <p:cNvGrpSpPr/>
            <p:nvPr/>
          </p:nvGrpSpPr>
          <p:grpSpPr>
            <a:xfrm>
              <a:off x="4745259" y="2514218"/>
              <a:ext cx="287178" cy="752570"/>
              <a:chOff x="4745259" y="2514218"/>
              <a:chExt cx="287178" cy="752570"/>
            </a:xfrm>
          </p:grpSpPr>
          <p:sp>
            <p:nvSpPr>
              <p:cNvPr id="196" name="Google Shape;196;p2"/>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A1A1A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 name="Google Shape;197;p2"/>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98" name="Google Shape;198;p2"/>
            <p:cNvGrpSpPr/>
            <p:nvPr/>
          </p:nvGrpSpPr>
          <p:grpSpPr>
            <a:xfrm>
              <a:off x="4923662" y="2514218"/>
              <a:ext cx="111347" cy="752570"/>
              <a:chOff x="4923662" y="2514218"/>
              <a:chExt cx="111347" cy="752570"/>
            </a:xfrm>
          </p:grpSpPr>
          <p:sp>
            <p:nvSpPr>
              <p:cNvPr id="199" name="Google Shape;199;p2"/>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 name="Google Shape;200;p2"/>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1" name="Google Shape;201;p2"/>
            <p:cNvGrpSpPr/>
            <p:nvPr/>
          </p:nvGrpSpPr>
          <p:grpSpPr>
            <a:xfrm>
              <a:off x="4799552" y="2803778"/>
              <a:ext cx="100965" cy="100964"/>
              <a:chOff x="4799552" y="2803778"/>
              <a:chExt cx="100965" cy="100964"/>
            </a:xfrm>
          </p:grpSpPr>
          <p:sp>
            <p:nvSpPr>
              <p:cNvPr id="202" name="Google Shape;202;p2"/>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 name="Google Shape;203;p2"/>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04" name="Google Shape;204;p2"/>
          <p:cNvGrpSpPr/>
          <p:nvPr/>
        </p:nvGrpSpPr>
        <p:grpSpPr>
          <a:xfrm>
            <a:off x="10441347" y="5049098"/>
            <a:ext cx="923591" cy="1089161"/>
            <a:chOff x="4444301" y="5303307"/>
            <a:chExt cx="837446" cy="987573"/>
          </a:xfrm>
        </p:grpSpPr>
        <p:grpSp>
          <p:nvGrpSpPr>
            <p:cNvPr id="205" name="Google Shape;205;p2"/>
            <p:cNvGrpSpPr/>
            <p:nvPr/>
          </p:nvGrpSpPr>
          <p:grpSpPr>
            <a:xfrm>
              <a:off x="4447958" y="5864581"/>
              <a:ext cx="411276" cy="403725"/>
              <a:chOff x="4447958" y="5864581"/>
              <a:chExt cx="411276" cy="403725"/>
            </a:xfrm>
          </p:grpSpPr>
          <p:sp>
            <p:nvSpPr>
              <p:cNvPr id="206" name="Google Shape;206;p2"/>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 name="Google Shape;207;p2"/>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08" name="Google Shape;208;p2"/>
            <p:cNvGrpSpPr/>
            <p:nvPr/>
          </p:nvGrpSpPr>
          <p:grpSpPr>
            <a:xfrm>
              <a:off x="4444301" y="6116630"/>
              <a:ext cx="191552" cy="174250"/>
              <a:chOff x="4444301" y="6116630"/>
              <a:chExt cx="191552" cy="174250"/>
            </a:xfrm>
          </p:grpSpPr>
          <p:sp>
            <p:nvSpPr>
              <p:cNvPr id="209" name="Google Shape;209;p2"/>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 name="Google Shape;210;p2"/>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1" name="Google Shape;211;p2"/>
            <p:cNvGrpSpPr/>
            <p:nvPr/>
          </p:nvGrpSpPr>
          <p:grpSpPr>
            <a:xfrm>
              <a:off x="4462311" y="5636933"/>
              <a:ext cx="572525" cy="575651"/>
              <a:chOff x="4462311" y="5636933"/>
              <a:chExt cx="572525" cy="575651"/>
            </a:xfrm>
          </p:grpSpPr>
          <p:sp>
            <p:nvSpPr>
              <p:cNvPr id="212" name="Google Shape;212;p2"/>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 name="Google Shape;213;p2"/>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4" name="Google Shape;214;p2"/>
            <p:cNvGrpSpPr/>
            <p:nvPr/>
          </p:nvGrpSpPr>
          <p:grpSpPr>
            <a:xfrm>
              <a:off x="4751814" y="5483009"/>
              <a:ext cx="402028" cy="354862"/>
              <a:chOff x="4751814" y="5483009"/>
              <a:chExt cx="402028" cy="354862"/>
            </a:xfrm>
          </p:grpSpPr>
          <p:sp>
            <p:nvSpPr>
              <p:cNvPr id="215" name="Google Shape;215;p2"/>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 name="Google Shape;216;p2"/>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17" name="Google Shape;217;p2"/>
            <p:cNvGrpSpPr/>
            <p:nvPr/>
          </p:nvGrpSpPr>
          <p:grpSpPr>
            <a:xfrm>
              <a:off x="4865542" y="5303307"/>
              <a:ext cx="416205" cy="387402"/>
              <a:chOff x="4865542" y="5303307"/>
              <a:chExt cx="416205" cy="387402"/>
            </a:xfrm>
          </p:grpSpPr>
          <p:sp>
            <p:nvSpPr>
              <p:cNvPr id="218" name="Google Shape;218;p2"/>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9" name="Google Shape;219;p2"/>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0" name="Google Shape;220;p2"/>
            <p:cNvGrpSpPr/>
            <p:nvPr/>
          </p:nvGrpSpPr>
          <p:grpSpPr>
            <a:xfrm>
              <a:off x="4804248" y="5401592"/>
              <a:ext cx="421233" cy="357222"/>
              <a:chOff x="4804248" y="5401592"/>
              <a:chExt cx="421233" cy="357222"/>
            </a:xfrm>
          </p:grpSpPr>
          <p:sp>
            <p:nvSpPr>
              <p:cNvPr id="221" name="Google Shape;221;p2"/>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 name="Google Shape;222;p2"/>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23" name="Google Shape;223;p2"/>
            <p:cNvGrpSpPr/>
            <p:nvPr/>
          </p:nvGrpSpPr>
          <p:grpSpPr>
            <a:xfrm>
              <a:off x="4680264" y="5562151"/>
              <a:ext cx="421201" cy="357254"/>
              <a:chOff x="4680264" y="5562151"/>
              <a:chExt cx="421201" cy="357254"/>
            </a:xfrm>
          </p:grpSpPr>
          <p:sp>
            <p:nvSpPr>
              <p:cNvPr id="224" name="Google Shape;224;p2"/>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 name="Google Shape;225;p2"/>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26" name="Google Shape;226;p2"/>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27" name="Google Shape;227;p2"/>
            <p:cNvGrpSpPr/>
            <p:nvPr/>
          </p:nvGrpSpPr>
          <p:grpSpPr>
            <a:xfrm>
              <a:off x="4661227" y="5807423"/>
              <a:ext cx="195857" cy="208030"/>
              <a:chOff x="4661227" y="5807423"/>
              <a:chExt cx="195857" cy="208030"/>
            </a:xfrm>
          </p:grpSpPr>
          <p:sp>
            <p:nvSpPr>
              <p:cNvPr id="228" name="Google Shape;228;p2"/>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 name="Google Shape;229;p2"/>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0" name="Google Shape;230;p2"/>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31" name="Google Shape;231;p2"/>
          <p:cNvGrpSpPr/>
          <p:nvPr/>
        </p:nvGrpSpPr>
        <p:grpSpPr>
          <a:xfrm rot="392636">
            <a:off x="7766202" y="445302"/>
            <a:ext cx="685879" cy="904575"/>
            <a:chOff x="4572000" y="3600062"/>
            <a:chExt cx="618078" cy="815155"/>
          </a:xfrm>
        </p:grpSpPr>
        <p:grpSp>
          <p:nvGrpSpPr>
            <p:cNvPr id="232" name="Google Shape;232;p2"/>
            <p:cNvGrpSpPr/>
            <p:nvPr/>
          </p:nvGrpSpPr>
          <p:grpSpPr>
            <a:xfrm>
              <a:off x="4572000" y="4024312"/>
              <a:ext cx="618078" cy="390525"/>
              <a:chOff x="4572000" y="4024312"/>
              <a:chExt cx="618078" cy="390525"/>
            </a:xfrm>
          </p:grpSpPr>
          <p:sp>
            <p:nvSpPr>
              <p:cNvPr id="233" name="Google Shape;233;p2"/>
              <p:cNvSpPr/>
              <p:nvPr/>
            </p:nvSpPr>
            <p:spPr>
              <a:xfrm>
                <a:off x="4586287" y="4038599"/>
                <a:ext cx="589502" cy="362045"/>
              </a:xfrm>
              <a:custGeom>
                <a:avLst/>
                <a:gdLst/>
                <a:ahLst/>
                <a:cxnLst/>
                <a:rect l="l" t="t" r="r" b="b"/>
                <a:pathLst>
                  <a:path w="589502" h="362045" extrusionOk="0">
                    <a:moveTo>
                      <a:pt x="0" y="0"/>
                    </a:moveTo>
                    <a:lnTo>
                      <a:pt x="589502" y="0"/>
                    </a:lnTo>
                    <a:lnTo>
                      <a:pt x="589502" y="362045"/>
                    </a:lnTo>
                    <a:lnTo>
                      <a:pt x="0" y="362045"/>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4" name="Google Shape;234;p2"/>
              <p:cNvSpPr/>
              <p:nvPr/>
            </p:nvSpPr>
            <p:spPr>
              <a:xfrm>
                <a:off x="4572000" y="4024312"/>
                <a:ext cx="618078" cy="390525"/>
              </a:xfrm>
              <a:custGeom>
                <a:avLst/>
                <a:gdLst/>
                <a:ahLst/>
                <a:cxnLst/>
                <a:rect l="l" t="t" r="r" b="b"/>
                <a:pathLst>
                  <a:path w="618078" h="390525" extrusionOk="0">
                    <a:moveTo>
                      <a:pt x="603885" y="390525"/>
                    </a:moveTo>
                    <a:lnTo>
                      <a:pt x="14288" y="390525"/>
                    </a:lnTo>
                    <a:cubicBezTo>
                      <a:pt x="6382" y="390525"/>
                      <a:pt x="0" y="384143"/>
                      <a:pt x="0" y="376238"/>
                    </a:cubicBezTo>
                    <a:lnTo>
                      <a:pt x="0" y="14288"/>
                    </a:lnTo>
                    <a:cubicBezTo>
                      <a:pt x="0" y="6382"/>
                      <a:pt x="6382" y="0"/>
                      <a:pt x="14288" y="0"/>
                    </a:cubicBezTo>
                    <a:lnTo>
                      <a:pt x="603790" y="0"/>
                    </a:lnTo>
                    <a:cubicBezTo>
                      <a:pt x="611696" y="0"/>
                      <a:pt x="618077" y="6382"/>
                      <a:pt x="618077" y="14288"/>
                    </a:cubicBezTo>
                    <a:lnTo>
                      <a:pt x="618077" y="376333"/>
                    </a:lnTo>
                    <a:cubicBezTo>
                      <a:pt x="618172" y="384143"/>
                      <a:pt x="611696" y="390525"/>
                      <a:pt x="603885" y="390525"/>
                    </a:cubicBezTo>
                    <a:close/>
                    <a:moveTo>
                      <a:pt x="28575" y="361950"/>
                    </a:moveTo>
                    <a:lnTo>
                      <a:pt x="589502" y="361950"/>
                    </a:lnTo>
                    <a:lnTo>
                      <a:pt x="589502" y="28575"/>
                    </a:lnTo>
                    <a:lnTo>
                      <a:pt x="28575" y="28575"/>
                    </a:lnTo>
                    <a:lnTo>
                      <a:pt x="28575" y="36195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35" name="Google Shape;235;p2"/>
            <p:cNvSpPr/>
            <p:nvPr/>
          </p:nvSpPr>
          <p:spPr>
            <a:xfrm>
              <a:off x="4664868" y="3600062"/>
              <a:ext cx="421576" cy="763053"/>
            </a:xfrm>
            <a:custGeom>
              <a:avLst/>
              <a:gdLst/>
              <a:ahLst/>
              <a:cxnLst/>
              <a:rect l="l" t="t" r="r" b="b"/>
              <a:pathLst>
                <a:path w="421576" h="763053" extrusionOk="0">
                  <a:moveTo>
                    <a:pt x="407575" y="763053"/>
                  </a:moveTo>
                  <a:lnTo>
                    <a:pt x="324803" y="763053"/>
                  </a:lnTo>
                  <a:cubicBezTo>
                    <a:pt x="317563" y="763053"/>
                    <a:pt x="311467" y="757624"/>
                    <a:pt x="310610" y="750480"/>
                  </a:cubicBezTo>
                  <a:cubicBezTo>
                    <a:pt x="300228" y="664279"/>
                    <a:pt x="289941" y="575411"/>
                    <a:pt x="279559" y="486543"/>
                  </a:cubicBezTo>
                  <a:cubicBezTo>
                    <a:pt x="269176" y="397865"/>
                    <a:pt x="258889" y="309092"/>
                    <a:pt x="248507" y="222986"/>
                  </a:cubicBezTo>
                  <a:cubicBezTo>
                    <a:pt x="247745" y="216318"/>
                    <a:pt x="251650" y="209937"/>
                    <a:pt x="258032" y="207746"/>
                  </a:cubicBezTo>
                  <a:cubicBezTo>
                    <a:pt x="304514" y="191839"/>
                    <a:pt x="335280" y="150215"/>
                    <a:pt x="331184" y="108876"/>
                  </a:cubicBezTo>
                  <a:cubicBezTo>
                    <a:pt x="325946" y="56013"/>
                    <a:pt x="263462" y="30105"/>
                    <a:pt x="220789" y="28676"/>
                  </a:cubicBezTo>
                  <a:cubicBezTo>
                    <a:pt x="174593" y="26961"/>
                    <a:pt x="107251" y="54108"/>
                    <a:pt x="101060" y="109067"/>
                  </a:cubicBezTo>
                  <a:cubicBezTo>
                    <a:pt x="96774" y="147167"/>
                    <a:pt x="123254" y="188029"/>
                    <a:pt x="165449" y="208317"/>
                  </a:cubicBezTo>
                  <a:cubicBezTo>
                    <a:pt x="170783" y="210889"/>
                    <a:pt x="173926" y="216414"/>
                    <a:pt x="173450" y="222319"/>
                  </a:cubicBezTo>
                  <a:cubicBezTo>
                    <a:pt x="166497" y="310616"/>
                    <a:pt x="154210" y="400246"/>
                    <a:pt x="142304" y="486924"/>
                  </a:cubicBezTo>
                  <a:cubicBezTo>
                    <a:pt x="130492" y="573125"/>
                    <a:pt x="118205" y="662374"/>
                    <a:pt x="111347" y="749814"/>
                  </a:cubicBezTo>
                  <a:cubicBezTo>
                    <a:pt x="110776" y="757243"/>
                    <a:pt x="104584" y="762958"/>
                    <a:pt x="97060" y="762958"/>
                  </a:cubicBezTo>
                  <a:lnTo>
                    <a:pt x="14288" y="762958"/>
                  </a:lnTo>
                  <a:cubicBezTo>
                    <a:pt x="6382" y="762958"/>
                    <a:pt x="0" y="756576"/>
                    <a:pt x="0" y="748671"/>
                  </a:cubicBezTo>
                  <a:cubicBezTo>
                    <a:pt x="0" y="740765"/>
                    <a:pt x="6382" y="734383"/>
                    <a:pt x="14288" y="734383"/>
                  </a:cubicBezTo>
                  <a:lnTo>
                    <a:pt x="83820" y="734383"/>
                  </a:lnTo>
                  <a:cubicBezTo>
                    <a:pt x="90868" y="650373"/>
                    <a:pt x="102584" y="565314"/>
                    <a:pt x="113824" y="483018"/>
                  </a:cubicBezTo>
                  <a:cubicBezTo>
                    <a:pt x="125254" y="399865"/>
                    <a:pt x="137065" y="313950"/>
                    <a:pt x="144018" y="229463"/>
                  </a:cubicBezTo>
                  <a:cubicBezTo>
                    <a:pt x="95536" y="202317"/>
                    <a:pt x="67056" y="153739"/>
                    <a:pt x="72390" y="105828"/>
                  </a:cubicBezTo>
                  <a:cubicBezTo>
                    <a:pt x="80105" y="37629"/>
                    <a:pt x="155734" y="-2280"/>
                    <a:pt x="221551" y="101"/>
                  </a:cubicBezTo>
                  <a:cubicBezTo>
                    <a:pt x="274606" y="1911"/>
                    <a:pt x="352520" y="36010"/>
                    <a:pt x="359378" y="106019"/>
                  </a:cubicBezTo>
                  <a:cubicBezTo>
                    <a:pt x="364426" y="156978"/>
                    <a:pt x="330613" y="207651"/>
                    <a:pt x="277939" y="230511"/>
                  </a:cubicBezTo>
                  <a:cubicBezTo>
                    <a:pt x="287846" y="313188"/>
                    <a:pt x="297751" y="398246"/>
                    <a:pt x="307658" y="483209"/>
                  </a:cubicBezTo>
                  <a:cubicBezTo>
                    <a:pt x="317468" y="567696"/>
                    <a:pt x="327374" y="652182"/>
                    <a:pt x="337185" y="734478"/>
                  </a:cubicBezTo>
                  <a:lnTo>
                    <a:pt x="407289" y="734478"/>
                  </a:lnTo>
                  <a:cubicBezTo>
                    <a:pt x="415195" y="734478"/>
                    <a:pt x="421576" y="740860"/>
                    <a:pt x="421576" y="748766"/>
                  </a:cubicBezTo>
                  <a:cubicBezTo>
                    <a:pt x="421576" y="756672"/>
                    <a:pt x="415480" y="763053"/>
                    <a:pt x="407575" y="76305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36" name="Google Shape;236;p2"/>
            <p:cNvGrpSpPr/>
            <p:nvPr/>
          </p:nvGrpSpPr>
          <p:grpSpPr>
            <a:xfrm>
              <a:off x="4572000" y="4305775"/>
              <a:ext cx="612933" cy="109442"/>
              <a:chOff x="4572000" y="4305775"/>
              <a:chExt cx="612933" cy="109442"/>
            </a:xfrm>
          </p:grpSpPr>
          <p:grpSp>
            <p:nvGrpSpPr>
              <p:cNvPr id="237" name="Google Shape;237;p2"/>
              <p:cNvGrpSpPr/>
              <p:nvPr/>
            </p:nvGrpSpPr>
            <p:grpSpPr>
              <a:xfrm>
                <a:off x="4572000" y="4305775"/>
                <a:ext cx="156114" cy="109442"/>
                <a:chOff x="4572000" y="4305775"/>
                <a:chExt cx="156114" cy="109442"/>
              </a:xfrm>
            </p:grpSpPr>
            <p:sp>
              <p:nvSpPr>
                <p:cNvPr id="238" name="Google Shape;238;p2"/>
                <p:cNvSpPr/>
                <p:nvPr/>
              </p:nvSpPr>
              <p:spPr>
                <a:xfrm>
                  <a:off x="458628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 name="Google Shape;239;p2"/>
                <p:cNvSpPr/>
                <p:nvPr/>
              </p:nvSpPr>
              <p:spPr>
                <a:xfrm>
                  <a:off x="4572000"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0" name="Google Shape;240;p2"/>
              <p:cNvGrpSpPr/>
              <p:nvPr/>
            </p:nvGrpSpPr>
            <p:grpSpPr>
              <a:xfrm>
                <a:off x="4800409" y="4305775"/>
                <a:ext cx="156114" cy="109442"/>
                <a:chOff x="4800409" y="4305775"/>
                <a:chExt cx="156114" cy="109442"/>
              </a:xfrm>
            </p:grpSpPr>
            <p:sp>
              <p:nvSpPr>
                <p:cNvPr id="241" name="Google Shape;241;p2"/>
                <p:cNvSpPr/>
                <p:nvPr/>
              </p:nvSpPr>
              <p:spPr>
                <a:xfrm>
                  <a:off x="4814697"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2" name="Google Shape;242;p2"/>
                <p:cNvSpPr/>
                <p:nvPr/>
              </p:nvSpPr>
              <p:spPr>
                <a:xfrm>
                  <a:off x="480040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575" y="80867"/>
                      </a:moveTo>
                      <a:lnTo>
                        <a:pt x="127540" y="80867"/>
                      </a:lnTo>
                      <a:lnTo>
                        <a:pt x="127540" y="28575"/>
                      </a:lnTo>
                      <a:lnTo>
                        <a:pt x="28575" y="28575"/>
                      </a:lnTo>
                      <a:lnTo>
                        <a:pt x="28575"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3" name="Google Shape;243;p2"/>
              <p:cNvGrpSpPr/>
              <p:nvPr/>
            </p:nvGrpSpPr>
            <p:grpSpPr>
              <a:xfrm>
                <a:off x="5028819" y="4305775"/>
                <a:ext cx="156114" cy="109442"/>
                <a:chOff x="5028819" y="4305775"/>
                <a:chExt cx="156114" cy="109442"/>
              </a:xfrm>
            </p:grpSpPr>
            <p:sp>
              <p:nvSpPr>
                <p:cNvPr id="244" name="Google Shape;244;p2"/>
                <p:cNvSpPr/>
                <p:nvPr/>
              </p:nvSpPr>
              <p:spPr>
                <a:xfrm>
                  <a:off x="5043201" y="4320063"/>
                  <a:ext cx="127539" cy="80867"/>
                </a:xfrm>
                <a:custGeom>
                  <a:avLst/>
                  <a:gdLst/>
                  <a:ahLst/>
                  <a:cxnLst/>
                  <a:rect l="l" t="t" r="r" b="b"/>
                  <a:pathLst>
                    <a:path w="127539" h="80867" extrusionOk="0">
                      <a:moveTo>
                        <a:pt x="0" y="0"/>
                      </a:moveTo>
                      <a:lnTo>
                        <a:pt x="127540" y="0"/>
                      </a:lnTo>
                      <a:lnTo>
                        <a:pt x="127540" y="80867"/>
                      </a:lnTo>
                      <a:lnTo>
                        <a:pt x="0" y="808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45" name="Google Shape;245;p2"/>
                <p:cNvSpPr/>
                <p:nvPr/>
              </p:nvSpPr>
              <p:spPr>
                <a:xfrm>
                  <a:off x="5028819" y="4305775"/>
                  <a:ext cx="156114" cy="109442"/>
                </a:xfrm>
                <a:custGeom>
                  <a:avLst/>
                  <a:gdLst/>
                  <a:ahLst/>
                  <a:cxnLst/>
                  <a:rect l="l" t="t" r="r" b="b"/>
                  <a:pathLst>
                    <a:path w="156114" h="109442" extrusionOk="0">
                      <a:moveTo>
                        <a:pt x="141827" y="109442"/>
                      </a:moveTo>
                      <a:lnTo>
                        <a:pt x="14288" y="109442"/>
                      </a:lnTo>
                      <a:cubicBezTo>
                        <a:pt x="6382" y="109442"/>
                        <a:pt x="0" y="103060"/>
                        <a:pt x="0" y="95155"/>
                      </a:cubicBezTo>
                      <a:lnTo>
                        <a:pt x="0" y="14288"/>
                      </a:lnTo>
                      <a:cubicBezTo>
                        <a:pt x="0" y="6382"/>
                        <a:pt x="6382" y="0"/>
                        <a:pt x="14288" y="0"/>
                      </a:cubicBezTo>
                      <a:lnTo>
                        <a:pt x="141827" y="0"/>
                      </a:lnTo>
                      <a:cubicBezTo>
                        <a:pt x="149733" y="0"/>
                        <a:pt x="156115" y="6382"/>
                        <a:pt x="156115" y="14288"/>
                      </a:cubicBezTo>
                      <a:lnTo>
                        <a:pt x="156115" y="95155"/>
                      </a:lnTo>
                      <a:cubicBezTo>
                        <a:pt x="156115" y="102965"/>
                        <a:pt x="149733" y="109442"/>
                        <a:pt x="141827" y="109442"/>
                      </a:cubicBezTo>
                      <a:close/>
                      <a:moveTo>
                        <a:pt x="28670" y="80867"/>
                      </a:moveTo>
                      <a:lnTo>
                        <a:pt x="127635" y="80867"/>
                      </a:lnTo>
                      <a:lnTo>
                        <a:pt x="127635" y="28575"/>
                      </a:lnTo>
                      <a:lnTo>
                        <a:pt x="28670" y="28575"/>
                      </a:lnTo>
                      <a:lnTo>
                        <a:pt x="28670" y="8086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46" name="Google Shape;246;p2"/>
            <p:cNvSpPr/>
            <p:nvPr/>
          </p:nvSpPr>
          <p:spPr>
            <a:xfrm>
              <a:off x="4586287" y="4043362"/>
              <a:ext cx="142875" cy="361950"/>
            </a:xfrm>
            <a:custGeom>
              <a:avLst/>
              <a:gdLst/>
              <a:ahLst/>
              <a:cxnLst/>
              <a:rect l="l" t="t" r="r" b="b"/>
              <a:pathLst>
                <a:path w="142875" h="361950" extrusionOk="0">
                  <a:moveTo>
                    <a:pt x="0" y="0"/>
                  </a:moveTo>
                  <a:lnTo>
                    <a:pt x="142875" y="0"/>
                  </a:lnTo>
                  <a:lnTo>
                    <a:pt x="142875" y="361950"/>
                  </a:lnTo>
                  <a:lnTo>
                    <a:pt x="0" y="361950"/>
                  </a:ln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47" name="Google Shape;247;p2"/>
          <p:cNvGrpSpPr/>
          <p:nvPr/>
        </p:nvGrpSpPr>
        <p:grpSpPr>
          <a:xfrm rot="1662196">
            <a:off x="753617" y="648644"/>
            <a:ext cx="732560" cy="988186"/>
            <a:chOff x="8283797" y="2441867"/>
            <a:chExt cx="597407" cy="805871"/>
          </a:xfrm>
        </p:grpSpPr>
        <p:grpSp>
          <p:nvGrpSpPr>
            <p:cNvPr id="248" name="Google Shape;248;p2"/>
            <p:cNvGrpSpPr/>
            <p:nvPr/>
          </p:nvGrpSpPr>
          <p:grpSpPr>
            <a:xfrm>
              <a:off x="8284787" y="2441867"/>
              <a:ext cx="419765" cy="628420"/>
              <a:chOff x="8284787" y="2441867"/>
              <a:chExt cx="419765" cy="628420"/>
            </a:xfrm>
          </p:grpSpPr>
          <p:sp>
            <p:nvSpPr>
              <p:cNvPr id="249" name="Google Shape;249;p2"/>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0" name="Google Shape;250;p2"/>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51" name="Google Shape;251;p2"/>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52" name="Google Shape;252;p2"/>
            <p:cNvGrpSpPr/>
            <p:nvPr/>
          </p:nvGrpSpPr>
          <p:grpSpPr>
            <a:xfrm>
              <a:off x="8460611" y="2441867"/>
              <a:ext cx="419676" cy="628420"/>
              <a:chOff x="8460611" y="2441867"/>
              <a:chExt cx="419676" cy="628420"/>
            </a:xfrm>
          </p:grpSpPr>
          <p:sp>
            <p:nvSpPr>
              <p:cNvPr id="253" name="Google Shape;253;p2"/>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4" name="Google Shape;254;p2"/>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5" name="Google Shape;255;p2"/>
            <p:cNvGrpSpPr/>
            <p:nvPr/>
          </p:nvGrpSpPr>
          <p:grpSpPr>
            <a:xfrm>
              <a:off x="8283797" y="2970942"/>
              <a:ext cx="597407" cy="276796"/>
              <a:chOff x="8283797" y="2970942"/>
              <a:chExt cx="597407" cy="276796"/>
            </a:xfrm>
          </p:grpSpPr>
          <p:grpSp>
            <p:nvGrpSpPr>
              <p:cNvPr id="256" name="Google Shape;256;p2"/>
              <p:cNvGrpSpPr/>
              <p:nvPr/>
            </p:nvGrpSpPr>
            <p:grpSpPr>
              <a:xfrm>
                <a:off x="8283797" y="2970942"/>
                <a:ext cx="276796" cy="276796"/>
                <a:chOff x="8283797" y="2970942"/>
                <a:chExt cx="276796" cy="276796"/>
              </a:xfrm>
            </p:grpSpPr>
            <p:sp>
              <p:nvSpPr>
                <p:cNvPr id="257" name="Google Shape;257;p2"/>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58" name="Google Shape;258;p2"/>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59" name="Google Shape;259;p2"/>
              <p:cNvGrpSpPr/>
              <p:nvPr/>
            </p:nvGrpSpPr>
            <p:grpSpPr>
              <a:xfrm>
                <a:off x="8604408" y="2970942"/>
                <a:ext cx="276796" cy="276796"/>
                <a:chOff x="8604408" y="2970942"/>
                <a:chExt cx="276796" cy="276796"/>
              </a:xfrm>
            </p:grpSpPr>
            <p:sp>
              <p:nvSpPr>
                <p:cNvPr id="260" name="Google Shape;260;p2"/>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1" name="Google Shape;261;p2"/>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62" name="Google Shape;262;p2"/>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63" name="Google Shape;263;p2"/>
          <p:cNvGrpSpPr/>
          <p:nvPr/>
        </p:nvGrpSpPr>
        <p:grpSpPr>
          <a:xfrm rot="1662196">
            <a:off x="753617" y="648644"/>
            <a:ext cx="732560" cy="988186"/>
            <a:chOff x="8283797" y="2441867"/>
            <a:chExt cx="597407" cy="805871"/>
          </a:xfrm>
        </p:grpSpPr>
        <p:grpSp>
          <p:nvGrpSpPr>
            <p:cNvPr id="264" name="Google Shape;264;p2"/>
            <p:cNvGrpSpPr/>
            <p:nvPr/>
          </p:nvGrpSpPr>
          <p:grpSpPr>
            <a:xfrm>
              <a:off x="8284787" y="2441867"/>
              <a:ext cx="419765" cy="628420"/>
              <a:chOff x="8284787" y="2441867"/>
              <a:chExt cx="419765" cy="628420"/>
            </a:xfrm>
          </p:grpSpPr>
          <p:sp>
            <p:nvSpPr>
              <p:cNvPr id="265" name="Google Shape;265;p2"/>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66" name="Google Shape;266;p2"/>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67" name="Google Shape;267;p2"/>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68" name="Google Shape;268;p2"/>
            <p:cNvGrpSpPr/>
            <p:nvPr/>
          </p:nvGrpSpPr>
          <p:grpSpPr>
            <a:xfrm>
              <a:off x="8460611" y="2441867"/>
              <a:ext cx="419676" cy="628420"/>
              <a:chOff x="8460611" y="2441867"/>
              <a:chExt cx="419676" cy="628420"/>
            </a:xfrm>
          </p:grpSpPr>
          <p:sp>
            <p:nvSpPr>
              <p:cNvPr id="269" name="Google Shape;269;p2"/>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0" name="Google Shape;270;p2"/>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1" name="Google Shape;271;p2"/>
            <p:cNvGrpSpPr/>
            <p:nvPr/>
          </p:nvGrpSpPr>
          <p:grpSpPr>
            <a:xfrm>
              <a:off x="8283797" y="2970942"/>
              <a:ext cx="597407" cy="276796"/>
              <a:chOff x="8283797" y="2970942"/>
              <a:chExt cx="597407" cy="276796"/>
            </a:xfrm>
          </p:grpSpPr>
          <p:grpSp>
            <p:nvGrpSpPr>
              <p:cNvPr id="272" name="Google Shape;272;p2"/>
              <p:cNvGrpSpPr/>
              <p:nvPr/>
            </p:nvGrpSpPr>
            <p:grpSpPr>
              <a:xfrm>
                <a:off x="8283797" y="2970942"/>
                <a:ext cx="276796" cy="276796"/>
                <a:chOff x="8283797" y="2970942"/>
                <a:chExt cx="276796" cy="276796"/>
              </a:xfrm>
            </p:grpSpPr>
            <p:sp>
              <p:nvSpPr>
                <p:cNvPr id="273" name="Google Shape;273;p2"/>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4" name="Google Shape;274;p2"/>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5" name="Google Shape;275;p2"/>
              <p:cNvGrpSpPr/>
              <p:nvPr/>
            </p:nvGrpSpPr>
            <p:grpSpPr>
              <a:xfrm>
                <a:off x="8604408" y="2970942"/>
                <a:ext cx="276796" cy="276796"/>
                <a:chOff x="8604408" y="2970942"/>
                <a:chExt cx="276796" cy="276796"/>
              </a:xfrm>
            </p:grpSpPr>
            <p:sp>
              <p:nvSpPr>
                <p:cNvPr id="276" name="Google Shape;276;p2"/>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 name="Google Shape;277;p2"/>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278" name="Google Shape;278;p2"/>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79" name="Google Shape;279;p2"/>
          <p:cNvGrpSpPr/>
          <p:nvPr/>
        </p:nvGrpSpPr>
        <p:grpSpPr>
          <a:xfrm flipH="1">
            <a:off x="5418209" y="486931"/>
            <a:ext cx="985054" cy="1140491"/>
            <a:chOff x="8390004" y="456115"/>
            <a:chExt cx="904162" cy="1046834"/>
          </a:xfrm>
        </p:grpSpPr>
        <p:grpSp>
          <p:nvGrpSpPr>
            <p:cNvPr id="280" name="Google Shape;280;p2"/>
            <p:cNvGrpSpPr/>
            <p:nvPr/>
          </p:nvGrpSpPr>
          <p:grpSpPr>
            <a:xfrm>
              <a:off x="8390004" y="1344626"/>
              <a:ext cx="193429" cy="158323"/>
              <a:chOff x="8390004" y="1344626"/>
              <a:chExt cx="193429" cy="158323"/>
            </a:xfrm>
          </p:grpSpPr>
          <p:sp>
            <p:nvSpPr>
              <p:cNvPr id="281" name="Google Shape;281;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2" name="Google Shape;282;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83" name="Google Shape;283;p2"/>
            <p:cNvGrpSpPr/>
            <p:nvPr/>
          </p:nvGrpSpPr>
          <p:grpSpPr>
            <a:xfrm>
              <a:off x="8437418" y="1249718"/>
              <a:ext cx="235873" cy="221893"/>
              <a:chOff x="8437418" y="1249718"/>
              <a:chExt cx="235873" cy="221893"/>
            </a:xfrm>
          </p:grpSpPr>
          <p:sp>
            <p:nvSpPr>
              <p:cNvPr id="284" name="Google Shape;284;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5" name="Google Shape;285;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286" name="Google Shape;286;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7" name="Google Shape;287;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88" name="Google Shape;288;p2"/>
            <p:cNvGrpSpPr/>
            <p:nvPr/>
          </p:nvGrpSpPr>
          <p:grpSpPr>
            <a:xfrm>
              <a:off x="8433011" y="1095392"/>
              <a:ext cx="388579" cy="353169"/>
              <a:chOff x="8433011" y="1095392"/>
              <a:chExt cx="388579" cy="353169"/>
            </a:xfrm>
          </p:grpSpPr>
          <p:sp>
            <p:nvSpPr>
              <p:cNvPr id="289" name="Google Shape;289;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0" name="Google Shape;290;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1" name="Google Shape;291;p2"/>
            <p:cNvGrpSpPr/>
            <p:nvPr/>
          </p:nvGrpSpPr>
          <p:grpSpPr>
            <a:xfrm>
              <a:off x="8457991" y="456115"/>
              <a:ext cx="836175" cy="922341"/>
              <a:chOff x="8457991" y="456115"/>
              <a:chExt cx="836175" cy="922341"/>
            </a:xfrm>
          </p:grpSpPr>
          <p:sp>
            <p:nvSpPr>
              <p:cNvPr id="292" name="Google Shape;292;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3" name="Google Shape;293;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4" name="Google Shape;294;p2"/>
            <p:cNvGrpSpPr/>
            <p:nvPr/>
          </p:nvGrpSpPr>
          <p:grpSpPr>
            <a:xfrm>
              <a:off x="9017765" y="1062485"/>
              <a:ext cx="43394" cy="51843"/>
              <a:chOff x="9017765" y="1062485"/>
              <a:chExt cx="43394" cy="51843"/>
            </a:xfrm>
          </p:grpSpPr>
          <p:sp>
            <p:nvSpPr>
              <p:cNvPr id="295" name="Google Shape;295;p2"/>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6" name="Google Shape;296;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297" name="Google Shape;297;p2"/>
            <p:cNvGrpSpPr/>
            <p:nvPr/>
          </p:nvGrpSpPr>
          <p:grpSpPr>
            <a:xfrm>
              <a:off x="8715085" y="603328"/>
              <a:ext cx="436817" cy="522335"/>
              <a:chOff x="8715085" y="603328"/>
              <a:chExt cx="436817" cy="522335"/>
            </a:xfrm>
          </p:grpSpPr>
          <p:sp>
            <p:nvSpPr>
              <p:cNvPr id="298" name="Google Shape;298;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99" name="Google Shape;299;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00" name="Google Shape;300;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1" name="Google Shape;301;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2" name="Google Shape;302;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3" name="Google Shape;303;p2"/>
          <p:cNvGrpSpPr/>
          <p:nvPr/>
        </p:nvGrpSpPr>
        <p:grpSpPr>
          <a:xfrm flipH="1">
            <a:off x="5418209" y="477581"/>
            <a:ext cx="985054" cy="1140491"/>
            <a:chOff x="8390004" y="456115"/>
            <a:chExt cx="904162" cy="1046834"/>
          </a:xfrm>
        </p:grpSpPr>
        <p:grpSp>
          <p:nvGrpSpPr>
            <p:cNvPr id="304" name="Google Shape;304;p2"/>
            <p:cNvGrpSpPr/>
            <p:nvPr/>
          </p:nvGrpSpPr>
          <p:grpSpPr>
            <a:xfrm>
              <a:off x="8390004" y="1344626"/>
              <a:ext cx="193429" cy="158323"/>
              <a:chOff x="8390004" y="1344626"/>
              <a:chExt cx="193429" cy="158323"/>
            </a:xfrm>
          </p:grpSpPr>
          <p:sp>
            <p:nvSpPr>
              <p:cNvPr id="305" name="Google Shape;305;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6" name="Google Shape;306;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07" name="Google Shape;307;p2"/>
            <p:cNvGrpSpPr/>
            <p:nvPr/>
          </p:nvGrpSpPr>
          <p:grpSpPr>
            <a:xfrm>
              <a:off x="8437418" y="1249718"/>
              <a:ext cx="235873" cy="221893"/>
              <a:chOff x="8437418" y="1249718"/>
              <a:chExt cx="235873" cy="221893"/>
            </a:xfrm>
          </p:grpSpPr>
          <p:sp>
            <p:nvSpPr>
              <p:cNvPr id="308" name="Google Shape;308;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09" name="Google Shape;309;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10" name="Google Shape;310;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1" name="Google Shape;311;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12" name="Google Shape;312;p2"/>
            <p:cNvGrpSpPr/>
            <p:nvPr/>
          </p:nvGrpSpPr>
          <p:grpSpPr>
            <a:xfrm>
              <a:off x="8433011" y="1095392"/>
              <a:ext cx="388579" cy="353169"/>
              <a:chOff x="8433011" y="1095392"/>
              <a:chExt cx="388579" cy="353169"/>
            </a:xfrm>
          </p:grpSpPr>
          <p:sp>
            <p:nvSpPr>
              <p:cNvPr id="313" name="Google Shape;313;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4" name="Google Shape;314;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15" name="Google Shape;315;p2"/>
            <p:cNvGrpSpPr/>
            <p:nvPr/>
          </p:nvGrpSpPr>
          <p:grpSpPr>
            <a:xfrm>
              <a:off x="8457991" y="456115"/>
              <a:ext cx="836175" cy="922341"/>
              <a:chOff x="8457991" y="456115"/>
              <a:chExt cx="836175" cy="922341"/>
            </a:xfrm>
          </p:grpSpPr>
          <p:sp>
            <p:nvSpPr>
              <p:cNvPr id="316" name="Google Shape;316;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17" name="Google Shape;317;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18" name="Google Shape;318;p2"/>
            <p:cNvGrpSpPr/>
            <p:nvPr/>
          </p:nvGrpSpPr>
          <p:grpSpPr>
            <a:xfrm>
              <a:off x="9017765" y="1062485"/>
              <a:ext cx="43394" cy="51843"/>
              <a:chOff x="9017765" y="1062485"/>
              <a:chExt cx="43394" cy="51843"/>
            </a:xfrm>
          </p:grpSpPr>
          <p:sp>
            <p:nvSpPr>
              <p:cNvPr id="319" name="Google Shape;319;p2"/>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0" name="Google Shape;320;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21" name="Google Shape;321;p2"/>
            <p:cNvGrpSpPr/>
            <p:nvPr/>
          </p:nvGrpSpPr>
          <p:grpSpPr>
            <a:xfrm>
              <a:off x="8715085" y="603328"/>
              <a:ext cx="436817" cy="522335"/>
              <a:chOff x="8715085" y="603328"/>
              <a:chExt cx="436817" cy="522335"/>
            </a:xfrm>
          </p:grpSpPr>
          <p:sp>
            <p:nvSpPr>
              <p:cNvPr id="322" name="Google Shape;322;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3" name="Google Shape;323;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24" name="Google Shape;324;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5" name="Google Shape;325;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26" name="Google Shape;326;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27" name="Google Shape;327;p2"/>
          <p:cNvGrpSpPr/>
          <p:nvPr/>
        </p:nvGrpSpPr>
        <p:grpSpPr>
          <a:xfrm rot="1552322">
            <a:off x="11027086" y="707681"/>
            <a:ext cx="518513" cy="869215"/>
            <a:chOff x="5875210" y="3579589"/>
            <a:chExt cx="504443" cy="845629"/>
          </a:xfrm>
        </p:grpSpPr>
        <p:grpSp>
          <p:nvGrpSpPr>
            <p:cNvPr id="328" name="Google Shape;328;p2"/>
            <p:cNvGrpSpPr/>
            <p:nvPr/>
          </p:nvGrpSpPr>
          <p:grpSpPr>
            <a:xfrm>
              <a:off x="5875210" y="3579589"/>
              <a:ext cx="504443" cy="845629"/>
              <a:chOff x="5875210" y="3579589"/>
              <a:chExt cx="504443" cy="845629"/>
            </a:xfrm>
          </p:grpSpPr>
          <p:grpSp>
            <p:nvGrpSpPr>
              <p:cNvPr id="329" name="Google Shape;329;p2"/>
              <p:cNvGrpSpPr/>
              <p:nvPr/>
            </p:nvGrpSpPr>
            <p:grpSpPr>
              <a:xfrm>
                <a:off x="5875210" y="3579589"/>
                <a:ext cx="504443" cy="845629"/>
                <a:chOff x="5875210" y="3579589"/>
                <a:chExt cx="504443" cy="845629"/>
              </a:xfrm>
            </p:grpSpPr>
            <p:sp>
              <p:nvSpPr>
                <p:cNvPr id="330" name="Google Shape;330;p2"/>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1" name="Google Shape;331;p2"/>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32" name="Google Shape;332;p2"/>
              <p:cNvGrpSpPr/>
              <p:nvPr/>
            </p:nvGrpSpPr>
            <p:grpSpPr>
              <a:xfrm>
                <a:off x="5875210" y="3776090"/>
                <a:ext cx="504348" cy="442245"/>
                <a:chOff x="5875210" y="3776090"/>
                <a:chExt cx="504348" cy="442245"/>
              </a:xfrm>
            </p:grpSpPr>
            <p:sp>
              <p:nvSpPr>
                <p:cNvPr id="333" name="Google Shape;333;p2"/>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4" name="Google Shape;334;p2"/>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335" name="Google Shape;335;p2"/>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36" name="Google Shape;336;p2"/>
          <p:cNvSpPr/>
          <p:nvPr/>
        </p:nvSpPr>
        <p:spPr>
          <a:xfrm>
            <a:off x="3427317" y="5197667"/>
            <a:ext cx="575715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337" name="Google Shape;337;p2"/>
          <p:cNvGrpSpPr/>
          <p:nvPr/>
        </p:nvGrpSpPr>
        <p:grpSpPr>
          <a:xfrm rot="8502245">
            <a:off x="1029096" y="3930127"/>
            <a:ext cx="1105235" cy="1102010"/>
            <a:chOff x="8171157" y="5416867"/>
            <a:chExt cx="1032469" cy="1029366"/>
          </a:xfrm>
        </p:grpSpPr>
        <p:grpSp>
          <p:nvGrpSpPr>
            <p:cNvPr id="338" name="Google Shape;338;p2"/>
            <p:cNvGrpSpPr/>
            <p:nvPr/>
          </p:nvGrpSpPr>
          <p:grpSpPr>
            <a:xfrm>
              <a:off x="8171157" y="5416867"/>
              <a:ext cx="705666" cy="1029366"/>
              <a:chOff x="8171157" y="5416867"/>
              <a:chExt cx="705666" cy="1029366"/>
            </a:xfrm>
          </p:grpSpPr>
          <p:grpSp>
            <p:nvGrpSpPr>
              <p:cNvPr id="339" name="Google Shape;339;p2"/>
              <p:cNvGrpSpPr/>
              <p:nvPr/>
            </p:nvGrpSpPr>
            <p:grpSpPr>
              <a:xfrm>
                <a:off x="8171157" y="5416867"/>
                <a:ext cx="705666" cy="1029366"/>
                <a:chOff x="8171157" y="5416867"/>
                <a:chExt cx="705666" cy="1029366"/>
              </a:xfrm>
            </p:grpSpPr>
            <p:sp>
              <p:nvSpPr>
                <p:cNvPr id="340" name="Google Shape;340;p2"/>
                <p:cNvSpPr/>
                <p:nvPr/>
              </p:nvSpPr>
              <p:spPr>
                <a:xfrm>
                  <a:off x="8185308" y="5431154"/>
                  <a:ext cx="677037" cy="1000696"/>
                </a:xfrm>
                <a:custGeom>
                  <a:avLst/>
                  <a:gdLst/>
                  <a:ahLst/>
                  <a:cxnLst/>
                  <a:rect l="l" t="t" r="r" b="b"/>
                  <a:pathLst>
                    <a:path w="677037" h="1000696" extrusionOk="0">
                      <a:moveTo>
                        <a:pt x="197930" y="292512"/>
                      </a:moveTo>
                      <a:lnTo>
                        <a:pt x="677037" y="1000697"/>
                      </a:lnTo>
                      <a:lnTo>
                        <a:pt x="677037" y="0"/>
                      </a:lnTo>
                      <a:lnTo>
                        <a:pt x="0" y="0"/>
                      </a:lnTo>
                      <a:lnTo>
                        <a:pt x="91440" y="135160"/>
                      </a:lnTo>
                      <a:moveTo>
                        <a:pt x="134398" y="198501"/>
                      </a:moveTo>
                      <a:lnTo>
                        <a:pt x="198025" y="292512"/>
                      </a:lnTo>
                      <a:moveTo>
                        <a:pt x="509874" y="447389"/>
                      </a:moveTo>
                      <a:lnTo>
                        <a:pt x="326041" y="175546"/>
                      </a:lnTo>
                      <a:lnTo>
                        <a:pt x="509874" y="175546"/>
                      </a:lnTo>
                      <a:lnTo>
                        <a:pt x="509874" y="447389"/>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41" name="Google Shape;341;p2"/>
                <p:cNvSpPr/>
                <p:nvPr/>
              </p:nvSpPr>
              <p:spPr>
                <a:xfrm>
                  <a:off x="8171157" y="5416867"/>
                  <a:ext cx="705666" cy="1029366"/>
                </a:xfrm>
                <a:custGeom>
                  <a:avLst/>
                  <a:gdLst/>
                  <a:ahLst/>
                  <a:cxnLst/>
                  <a:rect l="l" t="t" r="r" b="b"/>
                  <a:pathLst>
                    <a:path w="705666" h="1029366" extrusionOk="0">
                      <a:moveTo>
                        <a:pt x="691189" y="1029367"/>
                      </a:moveTo>
                      <a:cubicBezTo>
                        <a:pt x="686521" y="1029367"/>
                        <a:pt x="682044" y="1027081"/>
                        <a:pt x="679378" y="1023080"/>
                      </a:cubicBezTo>
                      <a:lnTo>
                        <a:pt x="200270" y="314896"/>
                      </a:lnTo>
                      <a:cubicBezTo>
                        <a:pt x="200270" y="314896"/>
                        <a:pt x="200270" y="314896"/>
                        <a:pt x="200270" y="314896"/>
                      </a:cubicBezTo>
                      <a:lnTo>
                        <a:pt x="136738" y="220885"/>
                      </a:lnTo>
                      <a:cubicBezTo>
                        <a:pt x="132357" y="214313"/>
                        <a:pt x="134071" y="205454"/>
                        <a:pt x="140548" y="201073"/>
                      </a:cubicBezTo>
                      <a:cubicBezTo>
                        <a:pt x="147025" y="196691"/>
                        <a:pt x="155979" y="198311"/>
                        <a:pt x="160360" y="204883"/>
                      </a:cubicBezTo>
                      <a:lnTo>
                        <a:pt x="223892" y="298895"/>
                      </a:lnTo>
                      <a:lnTo>
                        <a:pt x="223892" y="298895"/>
                      </a:lnTo>
                      <a:lnTo>
                        <a:pt x="676901" y="968502"/>
                      </a:lnTo>
                      <a:lnTo>
                        <a:pt x="676901" y="28575"/>
                      </a:lnTo>
                      <a:lnTo>
                        <a:pt x="41107" y="28575"/>
                      </a:lnTo>
                      <a:lnTo>
                        <a:pt x="117498" y="141446"/>
                      </a:lnTo>
                      <a:cubicBezTo>
                        <a:pt x="121879" y="148018"/>
                        <a:pt x="120165" y="156876"/>
                        <a:pt x="113688" y="161258"/>
                      </a:cubicBezTo>
                      <a:cubicBezTo>
                        <a:pt x="107211" y="165640"/>
                        <a:pt x="98257" y="164020"/>
                        <a:pt x="93876" y="157448"/>
                      </a:cubicBezTo>
                      <a:lnTo>
                        <a:pt x="2436" y="22288"/>
                      </a:lnTo>
                      <a:cubicBezTo>
                        <a:pt x="-517" y="17907"/>
                        <a:pt x="-802" y="12287"/>
                        <a:pt x="1674" y="7620"/>
                      </a:cubicBezTo>
                      <a:cubicBezTo>
                        <a:pt x="4150" y="2953"/>
                        <a:pt x="9008" y="0"/>
                        <a:pt x="14342" y="0"/>
                      </a:cubicBezTo>
                      <a:lnTo>
                        <a:pt x="691379" y="0"/>
                      </a:lnTo>
                      <a:cubicBezTo>
                        <a:pt x="699285" y="0"/>
                        <a:pt x="705667" y="6382"/>
                        <a:pt x="705667" y="14288"/>
                      </a:cubicBezTo>
                      <a:lnTo>
                        <a:pt x="705667" y="1014984"/>
                      </a:lnTo>
                      <a:cubicBezTo>
                        <a:pt x="705667" y="1021270"/>
                        <a:pt x="701571" y="1026795"/>
                        <a:pt x="695570" y="1028605"/>
                      </a:cubicBezTo>
                      <a:cubicBezTo>
                        <a:pt x="694046" y="1029081"/>
                        <a:pt x="692618" y="1029367"/>
                        <a:pt x="691189" y="1029367"/>
                      </a:cubicBezTo>
                      <a:close/>
                      <a:moveTo>
                        <a:pt x="524025" y="475964"/>
                      </a:moveTo>
                      <a:cubicBezTo>
                        <a:pt x="519358" y="475964"/>
                        <a:pt x="514881" y="473678"/>
                        <a:pt x="512214" y="469678"/>
                      </a:cubicBezTo>
                      <a:lnTo>
                        <a:pt x="328382" y="197834"/>
                      </a:lnTo>
                      <a:cubicBezTo>
                        <a:pt x="325429" y="193453"/>
                        <a:pt x="325143" y="187833"/>
                        <a:pt x="327619" y="183166"/>
                      </a:cubicBezTo>
                      <a:cubicBezTo>
                        <a:pt x="330096" y="178498"/>
                        <a:pt x="334954" y="175546"/>
                        <a:pt x="340288" y="175546"/>
                      </a:cubicBezTo>
                      <a:lnTo>
                        <a:pt x="524120" y="175546"/>
                      </a:lnTo>
                      <a:cubicBezTo>
                        <a:pt x="532026" y="175546"/>
                        <a:pt x="538408" y="181927"/>
                        <a:pt x="538408" y="189833"/>
                      </a:cubicBezTo>
                      <a:lnTo>
                        <a:pt x="538408" y="461676"/>
                      </a:lnTo>
                      <a:cubicBezTo>
                        <a:pt x="538408" y="467963"/>
                        <a:pt x="534312" y="473487"/>
                        <a:pt x="528311" y="475297"/>
                      </a:cubicBezTo>
                      <a:cubicBezTo>
                        <a:pt x="526882" y="475774"/>
                        <a:pt x="525454" y="475964"/>
                        <a:pt x="524025" y="475964"/>
                      </a:cubicBezTo>
                      <a:close/>
                      <a:moveTo>
                        <a:pt x="367148" y="204121"/>
                      </a:moveTo>
                      <a:lnTo>
                        <a:pt x="509833" y="415004"/>
                      </a:lnTo>
                      <a:lnTo>
                        <a:pt x="509833" y="204121"/>
                      </a:lnTo>
                      <a:lnTo>
                        <a:pt x="367148" y="20412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42" name="Google Shape;342;p2"/>
              <p:cNvGrpSpPr/>
              <p:nvPr/>
            </p:nvGrpSpPr>
            <p:grpSpPr>
              <a:xfrm>
                <a:off x="8751951" y="6169342"/>
                <a:ext cx="120300" cy="28575"/>
                <a:chOff x="8751951" y="6169342"/>
                <a:chExt cx="120300" cy="28575"/>
              </a:xfrm>
            </p:grpSpPr>
            <p:sp>
              <p:nvSpPr>
                <p:cNvPr id="343" name="Google Shape;343;p2"/>
                <p:cNvSpPr/>
                <p:nvPr/>
              </p:nvSpPr>
              <p:spPr>
                <a:xfrm>
                  <a:off x="8766238" y="618362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44" name="Google Shape;344;p2"/>
                <p:cNvSpPr/>
                <p:nvPr/>
              </p:nvSpPr>
              <p:spPr>
                <a:xfrm>
                  <a:off x="8751951" y="6169342"/>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45" name="Google Shape;345;p2"/>
              <p:cNvGrpSpPr/>
              <p:nvPr/>
            </p:nvGrpSpPr>
            <p:grpSpPr>
              <a:xfrm>
                <a:off x="8751951" y="6060756"/>
                <a:ext cx="120300" cy="28575"/>
                <a:chOff x="8751951" y="6060756"/>
                <a:chExt cx="120300" cy="28575"/>
              </a:xfrm>
            </p:grpSpPr>
            <p:sp>
              <p:nvSpPr>
                <p:cNvPr id="346" name="Google Shape;346;p2"/>
                <p:cNvSpPr/>
                <p:nvPr/>
              </p:nvSpPr>
              <p:spPr>
                <a:xfrm>
                  <a:off x="8766238" y="607504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47" name="Google Shape;347;p2"/>
                <p:cNvSpPr/>
                <p:nvPr/>
              </p:nvSpPr>
              <p:spPr>
                <a:xfrm>
                  <a:off x="8751951" y="606075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48" name="Google Shape;348;p2"/>
              <p:cNvGrpSpPr/>
              <p:nvPr/>
            </p:nvGrpSpPr>
            <p:grpSpPr>
              <a:xfrm>
                <a:off x="8751951" y="5952076"/>
                <a:ext cx="120300" cy="28575"/>
                <a:chOff x="8751951" y="5952076"/>
                <a:chExt cx="120300" cy="28575"/>
              </a:xfrm>
            </p:grpSpPr>
            <p:sp>
              <p:nvSpPr>
                <p:cNvPr id="349" name="Google Shape;349;p2"/>
                <p:cNvSpPr/>
                <p:nvPr/>
              </p:nvSpPr>
              <p:spPr>
                <a:xfrm>
                  <a:off x="8766238" y="596636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0" name="Google Shape;350;p2"/>
                <p:cNvSpPr/>
                <p:nvPr/>
              </p:nvSpPr>
              <p:spPr>
                <a:xfrm>
                  <a:off x="8751951" y="595207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51" name="Google Shape;351;p2"/>
              <p:cNvGrpSpPr/>
              <p:nvPr/>
            </p:nvGrpSpPr>
            <p:grpSpPr>
              <a:xfrm>
                <a:off x="8751951" y="5843396"/>
                <a:ext cx="120300" cy="28575"/>
                <a:chOff x="8751951" y="5843396"/>
                <a:chExt cx="120300" cy="28575"/>
              </a:xfrm>
            </p:grpSpPr>
            <p:sp>
              <p:nvSpPr>
                <p:cNvPr id="352" name="Google Shape;352;p2"/>
                <p:cNvSpPr/>
                <p:nvPr/>
              </p:nvSpPr>
              <p:spPr>
                <a:xfrm>
                  <a:off x="8766238" y="5857684"/>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3" name="Google Shape;353;p2"/>
                <p:cNvSpPr/>
                <p:nvPr/>
              </p:nvSpPr>
              <p:spPr>
                <a:xfrm>
                  <a:off x="8751951" y="584339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54" name="Google Shape;354;p2"/>
              <p:cNvGrpSpPr/>
              <p:nvPr/>
            </p:nvGrpSpPr>
            <p:grpSpPr>
              <a:xfrm>
                <a:off x="8751951" y="5734716"/>
                <a:ext cx="120300" cy="28575"/>
                <a:chOff x="8751951" y="5734716"/>
                <a:chExt cx="120300" cy="28575"/>
              </a:xfrm>
            </p:grpSpPr>
            <p:sp>
              <p:nvSpPr>
                <p:cNvPr id="355" name="Google Shape;355;p2"/>
                <p:cNvSpPr/>
                <p:nvPr/>
              </p:nvSpPr>
              <p:spPr>
                <a:xfrm>
                  <a:off x="8766238" y="5749099"/>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6" name="Google Shape;356;p2"/>
                <p:cNvSpPr/>
                <p:nvPr/>
              </p:nvSpPr>
              <p:spPr>
                <a:xfrm>
                  <a:off x="8751951" y="5734716"/>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57" name="Google Shape;357;p2"/>
              <p:cNvGrpSpPr/>
              <p:nvPr/>
            </p:nvGrpSpPr>
            <p:grpSpPr>
              <a:xfrm>
                <a:off x="8751951" y="5626131"/>
                <a:ext cx="120300" cy="28575"/>
                <a:chOff x="8751951" y="5626131"/>
                <a:chExt cx="120300" cy="28575"/>
              </a:xfrm>
            </p:grpSpPr>
            <p:sp>
              <p:nvSpPr>
                <p:cNvPr id="358" name="Google Shape;358;p2"/>
                <p:cNvSpPr/>
                <p:nvPr/>
              </p:nvSpPr>
              <p:spPr>
                <a:xfrm>
                  <a:off x="8766238" y="564041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59" name="Google Shape;359;p2"/>
                <p:cNvSpPr/>
                <p:nvPr/>
              </p:nvSpPr>
              <p:spPr>
                <a:xfrm>
                  <a:off x="8751951" y="562613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60" name="Google Shape;360;p2"/>
              <p:cNvGrpSpPr/>
              <p:nvPr/>
            </p:nvGrpSpPr>
            <p:grpSpPr>
              <a:xfrm>
                <a:off x="8751951" y="5517451"/>
                <a:ext cx="120300" cy="28575"/>
                <a:chOff x="8751951" y="5517451"/>
                <a:chExt cx="120300" cy="28575"/>
              </a:xfrm>
            </p:grpSpPr>
            <p:sp>
              <p:nvSpPr>
                <p:cNvPr id="361" name="Google Shape;361;p2"/>
                <p:cNvSpPr/>
                <p:nvPr/>
              </p:nvSpPr>
              <p:spPr>
                <a:xfrm>
                  <a:off x="8766238" y="5531738"/>
                  <a:ext cx="91725" cy="9525"/>
                </a:xfrm>
                <a:custGeom>
                  <a:avLst/>
                  <a:gdLst/>
                  <a:ahLst/>
                  <a:cxnLst/>
                  <a:rect l="l" t="t" r="r" b="b"/>
                  <a:pathLst>
                    <a:path w="91725" h="9525" extrusionOk="0">
                      <a:moveTo>
                        <a:pt x="91725"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62" name="Google Shape;362;p2"/>
                <p:cNvSpPr/>
                <p:nvPr/>
              </p:nvSpPr>
              <p:spPr>
                <a:xfrm>
                  <a:off x="8751951" y="5517451"/>
                  <a:ext cx="120300" cy="28575"/>
                </a:xfrm>
                <a:custGeom>
                  <a:avLst/>
                  <a:gdLst/>
                  <a:ahLst/>
                  <a:cxnLst/>
                  <a:rect l="l" t="t" r="r" b="b"/>
                  <a:pathLst>
                    <a:path w="120300" h="28575" extrusionOk="0">
                      <a:moveTo>
                        <a:pt x="106013" y="28575"/>
                      </a:moveTo>
                      <a:lnTo>
                        <a:pt x="14288" y="28575"/>
                      </a:lnTo>
                      <a:cubicBezTo>
                        <a:pt x="6382" y="28575"/>
                        <a:pt x="0" y="22193"/>
                        <a:pt x="0" y="14288"/>
                      </a:cubicBezTo>
                      <a:cubicBezTo>
                        <a:pt x="0" y="6382"/>
                        <a:pt x="6382" y="0"/>
                        <a:pt x="14288" y="0"/>
                      </a:cubicBezTo>
                      <a:lnTo>
                        <a:pt x="106013" y="0"/>
                      </a:lnTo>
                      <a:cubicBezTo>
                        <a:pt x="113919" y="0"/>
                        <a:pt x="120300" y="6382"/>
                        <a:pt x="120300" y="14288"/>
                      </a:cubicBezTo>
                      <a:cubicBezTo>
                        <a:pt x="120300" y="22193"/>
                        <a:pt x="113919" y="28575"/>
                        <a:pt x="10601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63" name="Google Shape;363;p2"/>
            <p:cNvGrpSpPr/>
            <p:nvPr/>
          </p:nvGrpSpPr>
          <p:grpSpPr>
            <a:xfrm>
              <a:off x="8924353" y="5425249"/>
              <a:ext cx="279273" cy="1014793"/>
              <a:chOff x="8924353" y="5425249"/>
              <a:chExt cx="279273" cy="1014793"/>
            </a:xfrm>
          </p:grpSpPr>
          <p:sp>
            <p:nvSpPr>
              <p:cNvPr id="364" name="Google Shape;364;p2"/>
              <p:cNvSpPr/>
              <p:nvPr/>
            </p:nvSpPr>
            <p:spPr>
              <a:xfrm>
                <a:off x="8938641" y="5439536"/>
                <a:ext cx="250698" cy="986218"/>
              </a:xfrm>
              <a:custGeom>
                <a:avLst/>
                <a:gdLst/>
                <a:ahLst/>
                <a:cxnLst/>
                <a:rect l="l" t="t" r="r" b="b"/>
                <a:pathLst>
                  <a:path w="250698" h="986218" extrusionOk="0">
                    <a:moveTo>
                      <a:pt x="0" y="613410"/>
                    </a:moveTo>
                    <a:lnTo>
                      <a:pt x="0" y="0"/>
                    </a:lnTo>
                    <a:lnTo>
                      <a:pt x="250698" y="0"/>
                    </a:lnTo>
                    <a:lnTo>
                      <a:pt x="250698" y="986218"/>
                    </a:lnTo>
                    <a:lnTo>
                      <a:pt x="0" y="986218"/>
                    </a:lnTo>
                    <a:lnTo>
                      <a:pt x="0" y="715042"/>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65" name="Google Shape;365;p2"/>
              <p:cNvSpPr/>
              <p:nvPr/>
            </p:nvSpPr>
            <p:spPr>
              <a:xfrm>
                <a:off x="8924353" y="5425249"/>
                <a:ext cx="279273" cy="1014793"/>
              </a:xfrm>
              <a:custGeom>
                <a:avLst/>
                <a:gdLst/>
                <a:ahLst/>
                <a:cxnLst/>
                <a:rect l="l" t="t" r="r" b="b"/>
                <a:pathLst>
                  <a:path w="279273" h="1014793" extrusionOk="0">
                    <a:moveTo>
                      <a:pt x="264986" y="1014793"/>
                    </a:moveTo>
                    <a:lnTo>
                      <a:pt x="14288" y="1014793"/>
                    </a:lnTo>
                    <a:cubicBezTo>
                      <a:pt x="6382" y="1014793"/>
                      <a:pt x="0" y="1008412"/>
                      <a:pt x="0" y="1000506"/>
                    </a:cubicBezTo>
                    <a:lnTo>
                      <a:pt x="0" y="729329"/>
                    </a:lnTo>
                    <a:cubicBezTo>
                      <a:pt x="0" y="721423"/>
                      <a:pt x="6382" y="715042"/>
                      <a:pt x="14288" y="715042"/>
                    </a:cubicBezTo>
                    <a:cubicBezTo>
                      <a:pt x="22193" y="715042"/>
                      <a:pt x="28575" y="721423"/>
                      <a:pt x="28575" y="729329"/>
                    </a:cubicBezTo>
                    <a:lnTo>
                      <a:pt x="28575" y="986218"/>
                    </a:lnTo>
                    <a:lnTo>
                      <a:pt x="250698" y="986218"/>
                    </a:lnTo>
                    <a:lnTo>
                      <a:pt x="250698" y="28575"/>
                    </a:lnTo>
                    <a:lnTo>
                      <a:pt x="28575" y="28575"/>
                    </a:lnTo>
                    <a:lnTo>
                      <a:pt x="28575" y="627602"/>
                    </a:lnTo>
                    <a:cubicBezTo>
                      <a:pt x="28575" y="635508"/>
                      <a:pt x="22193" y="641889"/>
                      <a:pt x="14288" y="641889"/>
                    </a:cubicBezTo>
                    <a:cubicBezTo>
                      <a:pt x="6382" y="641889"/>
                      <a:pt x="0" y="635508"/>
                      <a:pt x="0" y="627602"/>
                    </a:cubicBezTo>
                    <a:lnTo>
                      <a:pt x="0" y="14288"/>
                    </a:lnTo>
                    <a:cubicBezTo>
                      <a:pt x="0" y="6382"/>
                      <a:pt x="6382" y="0"/>
                      <a:pt x="14288" y="0"/>
                    </a:cubicBezTo>
                    <a:lnTo>
                      <a:pt x="264986" y="0"/>
                    </a:lnTo>
                    <a:cubicBezTo>
                      <a:pt x="272891" y="0"/>
                      <a:pt x="279273" y="6382"/>
                      <a:pt x="279273" y="14288"/>
                    </a:cubicBezTo>
                    <a:lnTo>
                      <a:pt x="279273" y="1000506"/>
                    </a:lnTo>
                    <a:cubicBezTo>
                      <a:pt x="279273" y="1008412"/>
                      <a:pt x="272891" y="1014793"/>
                      <a:pt x="264986" y="10147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66" name="Google Shape;366;p2"/>
            <p:cNvGrpSpPr/>
            <p:nvPr/>
          </p:nvGrpSpPr>
          <p:grpSpPr>
            <a:xfrm>
              <a:off x="9085421" y="6300691"/>
              <a:ext cx="118205" cy="28575"/>
              <a:chOff x="9085421" y="6300691"/>
              <a:chExt cx="118205" cy="28575"/>
            </a:xfrm>
          </p:grpSpPr>
          <p:sp>
            <p:nvSpPr>
              <p:cNvPr id="367" name="Google Shape;367;p2"/>
              <p:cNvSpPr/>
              <p:nvPr/>
            </p:nvSpPr>
            <p:spPr>
              <a:xfrm>
                <a:off x="9099708" y="6314979"/>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68" name="Google Shape;368;p2"/>
              <p:cNvSpPr/>
              <p:nvPr/>
            </p:nvSpPr>
            <p:spPr>
              <a:xfrm>
                <a:off x="9085421" y="6300691"/>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69" name="Google Shape;369;p2"/>
            <p:cNvGrpSpPr/>
            <p:nvPr/>
          </p:nvGrpSpPr>
          <p:grpSpPr>
            <a:xfrm>
              <a:off x="9027794" y="6192107"/>
              <a:ext cx="175831" cy="28575"/>
              <a:chOff x="9027794" y="6192107"/>
              <a:chExt cx="175831" cy="28575"/>
            </a:xfrm>
          </p:grpSpPr>
          <p:sp>
            <p:nvSpPr>
              <p:cNvPr id="370" name="Google Shape;370;p2"/>
              <p:cNvSpPr/>
              <p:nvPr/>
            </p:nvSpPr>
            <p:spPr>
              <a:xfrm>
                <a:off x="9042082" y="6206394"/>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71" name="Google Shape;371;p2"/>
              <p:cNvSpPr/>
              <p:nvPr/>
            </p:nvSpPr>
            <p:spPr>
              <a:xfrm>
                <a:off x="9027794" y="6192107"/>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72" name="Google Shape;372;p2"/>
            <p:cNvGrpSpPr/>
            <p:nvPr/>
          </p:nvGrpSpPr>
          <p:grpSpPr>
            <a:xfrm>
              <a:off x="9085421" y="6083426"/>
              <a:ext cx="118205" cy="28575"/>
              <a:chOff x="9085421" y="6083426"/>
              <a:chExt cx="118205" cy="28575"/>
            </a:xfrm>
          </p:grpSpPr>
          <p:sp>
            <p:nvSpPr>
              <p:cNvPr id="373" name="Google Shape;373;p2"/>
              <p:cNvSpPr/>
              <p:nvPr/>
            </p:nvSpPr>
            <p:spPr>
              <a:xfrm>
                <a:off x="9099708" y="609771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74" name="Google Shape;374;p2"/>
              <p:cNvSpPr/>
              <p:nvPr/>
            </p:nvSpPr>
            <p:spPr>
              <a:xfrm>
                <a:off x="9085421" y="6083426"/>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75" name="Google Shape;375;p2"/>
            <p:cNvGrpSpPr/>
            <p:nvPr/>
          </p:nvGrpSpPr>
          <p:grpSpPr>
            <a:xfrm>
              <a:off x="9027794" y="5974746"/>
              <a:ext cx="175831" cy="28575"/>
              <a:chOff x="9027794" y="5974746"/>
              <a:chExt cx="175831" cy="28575"/>
            </a:xfrm>
          </p:grpSpPr>
          <p:sp>
            <p:nvSpPr>
              <p:cNvPr id="376" name="Google Shape;376;p2"/>
              <p:cNvSpPr/>
              <p:nvPr/>
            </p:nvSpPr>
            <p:spPr>
              <a:xfrm>
                <a:off x="9042082" y="5989033"/>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77" name="Google Shape;377;p2"/>
              <p:cNvSpPr/>
              <p:nvPr/>
            </p:nvSpPr>
            <p:spPr>
              <a:xfrm>
                <a:off x="9027794" y="5974746"/>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78" name="Google Shape;378;p2"/>
            <p:cNvGrpSpPr/>
            <p:nvPr/>
          </p:nvGrpSpPr>
          <p:grpSpPr>
            <a:xfrm>
              <a:off x="9085421" y="5866065"/>
              <a:ext cx="118205" cy="28575"/>
              <a:chOff x="9085421" y="5866065"/>
              <a:chExt cx="118205" cy="28575"/>
            </a:xfrm>
          </p:grpSpPr>
          <p:sp>
            <p:nvSpPr>
              <p:cNvPr id="379" name="Google Shape;379;p2"/>
              <p:cNvSpPr/>
              <p:nvPr/>
            </p:nvSpPr>
            <p:spPr>
              <a:xfrm>
                <a:off x="9099708" y="5880353"/>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0" name="Google Shape;380;p2"/>
              <p:cNvSpPr/>
              <p:nvPr/>
            </p:nvSpPr>
            <p:spPr>
              <a:xfrm>
                <a:off x="9085421" y="5866065"/>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81" name="Google Shape;381;p2"/>
            <p:cNvGrpSpPr/>
            <p:nvPr/>
          </p:nvGrpSpPr>
          <p:grpSpPr>
            <a:xfrm>
              <a:off x="9027794" y="5757481"/>
              <a:ext cx="175831" cy="28575"/>
              <a:chOff x="9027794" y="5757481"/>
              <a:chExt cx="175831" cy="28575"/>
            </a:xfrm>
          </p:grpSpPr>
          <p:sp>
            <p:nvSpPr>
              <p:cNvPr id="382" name="Google Shape;382;p2"/>
              <p:cNvSpPr/>
              <p:nvPr/>
            </p:nvSpPr>
            <p:spPr>
              <a:xfrm>
                <a:off x="9042082" y="577176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3" name="Google Shape;383;p2"/>
              <p:cNvSpPr/>
              <p:nvPr/>
            </p:nvSpPr>
            <p:spPr>
              <a:xfrm>
                <a:off x="9027794" y="5757481"/>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84" name="Google Shape;384;p2"/>
            <p:cNvGrpSpPr/>
            <p:nvPr/>
          </p:nvGrpSpPr>
          <p:grpSpPr>
            <a:xfrm>
              <a:off x="9085421" y="5648800"/>
              <a:ext cx="118205" cy="28575"/>
              <a:chOff x="9085421" y="5648800"/>
              <a:chExt cx="118205" cy="28575"/>
            </a:xfrm>
          </p:grpSpPr>
          <p:sp>
            <p:nvSpPr>
              <p:cNvPr id="385" name="Google Shape;385;p2"/>
              <p:cNvSpPr/>
              <p:nvPr/>
            </p:nvSpPr>
            <p:spPr>
              <a:xfrm>
                <a:off x="9099708" y="5663088"/>
                <a:ext cx="89630" cy="9525"/>
              </a:xfrm>
              <a:custGeom>
                <a:avLst/>
                <a:gdLst/>
                <a:ahLst/>
                <a:cxnLst/>
                <a:rect l="l" t="t" r="r" b="b"/>
                <a:pathLst>
                  <a:path w="89630" h="9525" extrusionOk="0">
                    <a:moveTo>
                      <a:pt x="89630"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6" name="Google Shape;386;p2"/>
              <p:cNvSpPr/>
              <p:nvPr/>
            </p:nvSpPr>
            <p:spPr>
              <a:xfrm>
                <a:off x="9085421" y="5648800"/>
                <a:ext cx="118205" cy="28575"/>
              </a:xfrm>
              <a:custGeom>
                <a:avLst/>
                <a:gdLst/>
                <a:ahLst/>
                <a:cxnLst/>
                <a:rect l="l" t="t" r="r" b="b"/>
                <a:pathLst>
                  <a:path w="118205" h="28575" extrusionOk="0">
                    <a:moveTo>
                      <a:pt x="103918" y="28575"/>
                    </a:moveTo>
                    <a:lnTo>
                      <a:pt x="14288" y="28575"/>
                    </a:lnTo>
                    <a:cubicBezTo>
                      <a:pt x="6382" y="28575"/>
                      <a:pt x="0" y="22193"/>
                      <a:pt x="0" y="14288"/>
                    </a:cubicBezTo>
                    <a:cubicBezTo>
                      <a:pt x="0" y="6382"/>
                      <a:pt x="6382" y="0"/>
                      <a:pt x="14288" y="0"/>
                    </a:cubicBezTo>
                    <a:lnTo>
                      <a:pt x="103918" y="0"/>
                    </a:lnTo>
                    <a:cubicBezTo>
                      <a:pt x="111824" y="0"/>
                      <a:pt x="118206" y="6382"/>
                      <a:pt x="118206" y="14288"/>
                    </a:cubicBezTo>
                    <a:cubicBezTo>
                      <a:pt x="118206" y="22193"/>
                      <a:pt x="111824" y="28575"/>
                      <a:pt x="103918"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87" name="Google Shape;387;p2"/>
            <p:cNvGrpSpPr/>
            <p:nvPr/>
          </p:nvGrpSpPr>
          <p:grpSpPr>
            <a:xfrm>
              <a:off x="9027794" y="5540120"/>
              <a:ext cx="175831" cy="28575"/>
              <a:chOff x="9027794" y="5540120"/>
              <a:chExt cx="175831" cy="28575"/>
            </a:xfrm>
          </p:grpSpPr>
          <p:sp>
            <p:nvSpPr>
              <p:cNvPr id="388" name="Google Shape;388;p2"/>
              <p:cNvSpPr/>
              <p:nvPr/>
            </p:nvSpPr>
            <p:spPr>
              <a:xfrm>
                <a:off x="9042082" y="5554408"/>
                <a:ext cx="147256" cy="9525"/>
              </a:xfrm>
              <a:custGeom>
                <a:avLst/>
                <a:gdLst/>
                <a:ahLst/>
                <a:cxnLst/>
                <a:rect l="l" t="t" r="r" b="b"/>
                <a:pathLst>
                  <a:path w="147256" h="9525" extrusionOk="0">
                    <a:moveTo>
                      <a:pt x="147257" y="0"/>
                    </a:moveTo>
                    <a:lnTo>
                      <a:pt x="0" y="0"/>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9" name="Google Shape;389;p2"/>
              <p:cNvSpPr/>
              <p:nvPr/>
            </p:nvSpPr>
            <p:spPr>
              <a:xfrm>
                <a:off x="9027794" y="5540120"/>
                <a:ext cx="175831" cy="28575"/>
              </a:xfrm>
              <a:custGeom>
                <a:avLst/>
                <a:gdLst/>
                <a:ahLst/>
                <a:cxnLst/>
                <a:rect l="l" t="t" r="r" b="b"/>
                <a:pathLst>
                  <a:path w="175831" h="28575" extrusionOk="0">
                    <a:moveTo>
                      <a:pt x="161544" y="28575"/>
                    </a:moveTo>
                    <a:lnTo>
                      <a:pt x="14288" y="28575"/>
                    </a:lnTo>
                    <a:cubicBezTo>
                      <a:pt x="6382" y="28575"/>
                      <a:pt x="0" y="22193"/>
                      <a:pt x="0" y="14288"/>
                    </a:cubicBezTo>
                    <a:cubicBezTo>
                      <a:pt x="0" y="6382"/>
                      <a:pt x="6382" y="0"/>
                      <a:pt x="14288" y="0"/>
                    </a:cubicBezTo>
                    <a:lnTo>
                      <a:pt x="161544" y="0"/>
                    </a:lnTo>
                    <a:cubicBezTo>
                      <a:pt x="169450" y="0"/>
                      <a:pt x="175832" y="6382"/>
                      <a:pt x="175832" y="14288"/>
                    </a:cubicBezTo>
                    <a:cubicBezTo>
                      <a:pt x="175832" y="22193"/>
                      <a:pt x="169450" y="28575"/>
                      <a:pt x="16154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390" name="Google Shape;390;p2"/>
            <p:cNvSpPr/>
            <p:nvPr/>
          </p:nvSpPr>
          <p:spPr>
            <a:xfrm>
              <a:off x="8189594" y="5435345"/>
              <a:ext cx="676941" cy="1000696"/>
            </a:xfrm>
            <a:custGeom>
              <a:avLst/>
              <a:gdLst/>
              <a:ahLst/>
              <a:cxnLst/>
              <a:rect l="l" t="t" r="r" b="b"/>
              <a:pathLst>
                <a:path w="676941" h="1000696" extrusionOk="0">
                  <a:moveTo>
                    <a:pt x="676942" y="1000697"/>
                  </a:moveTo>
                  <a:lnTo>
                    <a:pt x="676942" y="877157"/>
                  </a:lnTo>
                  <a:lnTo>
                    <a:pt x="592646" y="752475"/>
                  </a:lnTo>
                  <a:lnTo>
                    <a:pt x="83534" y="0"/>
                  </a:lnTo>
                  <a:lnTo>
                    <a:pt x="0" y="0"/>
                  </a:lnTo>
                  <a:lnTo>
                    <a:pt x="164306" y="242792"/>
                  </a:lnTo>
                  <a:moveTo>
                    <a:pt x="164211" y="242888"/>
                  </a:moveTo>
                  <a:lnTo>
                    <a:pt x="238125" y="352139"/>
                  </a:lnTo>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91" name="Google Shape;391;p2"/>
            <p:cNvSpPr/>
            <p:nvPr/>
          </p:nvSpPr>
          <p:spPr>
            <a:xfrm>
              <a:off x="8941784" y="5443727"/>
              <a:ext cx="75247" cy="986218"/>
            </a:xfrm>
            <a:custGeom>
              <a:avLst/>
              <a:gdLst/>
              <a:ahLst/>
              <a:cxnLst/>
              <a:rect l="l" t="t" r="r" b="b"/>
              <a:pathLst>
                <a:path w="75247" h="986218" extrusionOk="0">
                  <a:moveTo>
                    <a:pt x="0" y="0"/>
                  </a:moveTo>
                  <a:lnTo>
                    <a:pt x="75248" y="0"/>
                  </a:lnTo>
                  <a:lnTo>
                    <a:pt x="75248" y="986219"/>
                  </a:lnTo>
                  <a:lnTo>
                    <a:pt x="0" y="986219"/>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92" name="Google Shape;392;p2"/>
          <p:cNvGrpSpPr/>
          <p:nvPr/>
        </p:nvGrpSpPr>
        <p:grpSpPr>
          <a:xfrm>
            <a:off x="1634249" y="5284421"/>
            <a:ext cx="1093803" cy="1140530"/>
            <a:chOff x="2451372" y="7926631"/>
            <a:chExt cx="1640705" cy="1710795"/>
          </a:xfrm>
        </p:grpSpPr>
        <p:grpSp>
          <p:nvGrpSpPr>
            <p:cNvPr id="393" name="Google Shape;393;p2"/>
            <p:cNvGrpSpPr/>
            <p:nvPr/>
          </p:nvGrpSpPr>
          <p:grpSpPr>
            <a:xfrm>
              <a:off x="2451372" y="7926631"/>
              <a:ext cx="1640705" cy="1710795"/>
              <a:chOff x="10913347" y="1720888"/>
              <a:chExt cx="918545" cy="957731"/>
            </a:xfrm>
          </p:grpSpPr>
          <p:grpSp>
            <p:nvGrpSpPr>
              <p:cNvPr id="394" name="Google Shape;394;p2"/>
              <p:cNvGrpSpPr/>
              <p:nvPr/>
            </p:nvGrpSpPr>
            <p:grpSpPr>
              <a:xfrm>
                <a:off x="10913347" y="1960327"/>
                <a:ext cx="918545" cy="718292"/>
                <a:chOff x="10913347" y="1960327"/>
                <a:chExt cx="918545" cy="718292"/>
              </a:xfrm>
            </p:grpSpPr>
            <p:sp>
              <p:nvSpPr>
                <p:cNvPr id="395" name="Google Shape;395;p2"/>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96" name="Google Shape;396;p2"/>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397" name="Google Shape;397;p2"/>
              <p:cNvGrpSpPr/>
              <p:nvPr/>
            </p:nvGrpSpPr>
            <p:grpSpPr>
              <a:xfrm>
                <a:off x="10974609" y="2212942"/>
                <a:ext cx="209169" cy="209168"/>
                <a:chOff x="10974609" y="2212942"/>
                <a:chExt cx="209169" cy="209168"/>
              </a:xfrm>
            </p:grpSpPr>
            <p:sp>
              <p:nvSpPr>
                <p:cNvPr id="398" name="Google Shape;398;p2"/>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99" name="Google Shape;399;p2"/>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0" name="Google Shape;400;p2"/>
              <p:cNvGrpSpPr/>
              <p:nvPr/>
            </p:nvGrpSpPr>
            <p:grpSpPr>
              <a:xfrm>
                <a:off x="11175206" y="2363437"/>
                <a:ext cx="209168" cy="209168"/>
                <a:chOff x="11175206" y="2363437"/>
                <a:chExt cx="209168" cy="209168"/>
              </a:xfrm>
            </p:grpSpPr>
            <p:sp>
              <p:nvSpPr>
                <p:cNvPr id="401" name="Google Shape;401;p2"/>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02" name="Google Shape;402;p2"/>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3" name="Google Shape;403;p2"/>
              <p:cNvGrpSpPr/>
              <p:nvPr/>
            </p:nvGrpSpPr>
            <p:grpSpPr>
              <a:xfrm>
                <a:off x="11516391" y="2092546"/>
                <a:ext cx="209169" cy="209168"/>
                <a:chOff x="11516391" y="2092546"/>
                <a:chExt cx="209169" cy="209168"/>
              </a:xfrm>
            </p:grpSpPr>
            <p:sp>
              <p:nvSpPr>
                <p:cNvPr id="404" name="Google Shape;404;p2"/>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05" name="Google Shape;405;p2"/>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6" name="Google Shape;406;p2"/>
              <p:cNvGrpSpPr/>
              <p:nvPr/>
            </p:nvGrpSpPr>
            <p:grpSpPr>
              <a:xfrm>
                <a:off x="11426094" y="2333338"/>
                <a:ext cx="209169" cy="209168"/>
                <a:chOff x="11426094" y="2333338"/>
                <a:chExt cx="209169" cy="209168"/>
              </a:xfrm>
            </p:grpSpPr>
            <p:sp>
              <p:nvSpPr>
                <p:cNvPr id="407" name="Google Shape;407;p2"/>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08" name="Google Shape;408;p2"/>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09" name="Google Shape;409;p2"/>
              <p:cNvGrpSpPr/>
              <p:nvPr/>
            </p:nvGrpSpPr>
            <p:grpSpPr>
              <a:xfrm>
                <a:off x="10932301" y="1720888"/>
                <a:ext cx="646499" cy="499292"/>
                <a:chOff x="10932301" y="1720888"/>
                <a:chExt cx="646499" cy="499292"/>
              </a:xfrm>
            </p:grpSpPr>
            <p:grpSp>
              <p:nvGrpSpPr>
                <p:cNvPr id="410" name="Google Shape;410;p2"/>
                <p:cNvGrpSpPr/>
                <p:nvPr/>
              </p:nvGrpSpPr>
              <p:grpSpPr>
                <a:xfrm>
                  <a:off x="11292848" y="1720888"/>
                  <a:ext cx="285952" cy="231831"/>
                  <a:chOff x="11292848" y="1720888"/>
                  <a:chExt cx="285952" cy="231831"/>
                </a:xfrm>
              </p:grpSpPr>
              <p:sp>
                <p:nvSpPr>
                  <p:cNvPr id="411" name="Google Shape;411;p2"/>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2" name="Google Shape;412;p2"/>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13" name="Google Shape;413;p2"/>
                <p:cNvGrpSpPr/>
                <p:nvPr/>
              </p:nvGrpSpPr>
              <p:grpSpPr>
                <a:xfrm>
                  <a:off x="11190563" y="1827754"/>
                  <a:ext cx="209006" cy="212690"/>
                  <a:chOff x="11190563" y="1827754"/>
                  <a:chExt cx="209006" cy="212690"/>
                </a:xfrm>
              </p:grpSpPr>
              <p:sp>
                <p:nvSpPr>
                  <p:cNvPr id="414" name="Google Shape;414;p2"/>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5" name="Google Shape;415;p2"/>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16" name="Google Shape;416;p2"/>
                <p:cNvGrpSpPr/>
                <p:nvPr/>
              </p:nvGrpSpPr>
              <p:grpSpPr>
                <a:xfrm>
                  <a:off x="10932301" y="1885932"/>
                  <a:ext cx="382548" cy="334248"/>
                  <a:chOff x="10932301" y="1885932"/>
                  <a:chExt cx="382548" cy="334248"/>
                </a:xfrm>
              </p:grpSpPr>
              <p:sp>
                <p:nvSpPr>
                  <p:cNvPr id="417" name="Google Shape;417;p2"/>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18" name="Google Shape;418;p2"/>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19" name="Google Shape;419;p2"/>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420" name="Google Shape;420;p2"/>
            <p:cNvGrpSpPr/>
            <p:nvPr/>
          </p:nvGrpSpPr>
          <p:grpSpPr>
            <a:xfrm>
              <a:off x="2451372" y="7926631"/>
              <a:ext cx="1640705" cy="1710795"/>
              <a:chOff x="10913347" y="1720888"/>
              <a:chExt cx="918545" cy="957731"/>
            </a:xfrm>
          </p:grpSpPr>
          <p:grpSp>
            <p:nvGrpSpPr>
              <p:cNvPr id="421" name="Google Shape;421;p2"/>
              <p:cNvGrpSpPr/>
              <p:nvPr/>
            </p:nvGrpSpPr>
            <p:grpSpPr>
              <a:xfrm>
                <a:off x="10913347" y="1960327"/>
                <a:ext cx="918545" cy="718292"/>
                <a:chOff x="10913347" y="1960327"/>
                <a:chExt cx="918545" cy="718292"/>
              </a:xfrm>
            </p:grpSpPr>
            <p:sp>
              <p:nvSpPr>
                <p:cNvPr id="422" name="Google Shape;422;p2"/>
                <p:cNvSpPr/>
                <p:nvPr/>
              </p:nvSpPr>
              <p:spPr>
                <a:xfrm>
                  <a:off x="10927512" y="1974398"/>
                  <a:ext cx="890163" cy="689754"/>
                </a:xfrm>
                <a:custGeom>
                  <a:avLst/>
                  <a:gdLst/>
                  <a:ahLst/>
                  <a:cxnLst/>
                  <a:rect l="l" t="t" r="r" b="b"/>
                  <a:pathLst>
                    <a:path w="890163" h="689754" extrusionOk="0">
                      <a:moveTo>
                        <a:pt x="51289" y="202635"/>
                      </a:moveTo>
                      <a:cubicBezTo>
                        <a:pt x="-8529" y="281216"/>
                        <a:pt x="-147" y="371323"/>
                        <a:pt x="1092" y="383229"/>
                      </a:cubicBezTo>
                      <a:cubicBezTo>
                        <a:pt x="13379" y="496291"/>
                        <a:pt x="102438" y="564109"/>
                        <a:pt x="141585" y="593922"/>
                      </a:cubicBezTo>
                      <a:cubicBezTo>
                        <a:pt x="271316" y="692696"/>
                        <a:pt x="461054" y="719271"/>
                        <a:pt x="623265" y="654120"/>
                      </a:cubicBezTo>
                      <a:cubicBezTo>
                        <a:pt x="678891" y="631831"/>
                        <a:pt x="849674" y="563156"/>
                        <a:pt x="884154" y="393230"/>
                      </a:cubicBezTo>
                      <a:cubicBezTo>
                        <a:pt x="904919" y="290551"/>
                        <a:pt x="871963" y="170917"/>
                        <a:pt x="783857" y="92240"/>
                      </a:cubicBezTo>
                      <a:cubicBezTo>
                        <a:pt x="745471" y="57950"/>
                        <a:pt x="695941" y="25660"/>
                        <a:pt x="647078" y="9563"/>
                      </a:cubicBezTo>
                      <a:cubicBezTo>
                        <a:pt x="542874" y="-24822"/>
                        <a:pt x="518775" y="38329"/>
                        <a:pt x="492867" y="122244"/>
                      </a:cubicBezTo>
                      <a:cubicBezTo>
                        <a:pt x="452863" y="251784"/>
                        <a:pt x="401714" y="222828"/>
                        <a:pt x="292176" y="172536"/>
                      </a:cubicBezTo>
                      <a:cubicBezTo>
                        <a:pt x="189782" y="125482"/>
                        <a:pt x="129108" y="100432"/>
                        <a:pt x="51289" y="202635"/>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23" name="Google Shape;423;p2"/>
                <p:cNvSpPr/>
                <p:nvPr/>
              </p:nvSpPr>
              <p:spPr>
                <a:xfrm>
                  <a:off x="10913347" y="1960327"/>
                  <a:ext cx="918545" cy="718292"/>
                </a:xfrm>
                <a:custGeom>
                  <a:avLst/>
                  <a:gdLst/>
                  <a:ahLst/>
                  <a:cxnLst/>
                  <a:rect l="l" t="t" r="r" b="b"/>
                  <a:pathLst>
                    <a:path w="918545" h="718292" extrusionOk="0">
                      <a:moveTo>
                        <a:pt x="450073" y="718293"/>
                      </a:moveTo>
                      <a:cubicBezTo>
                        <a:pt x="340726" y="718293"/>
                        <a:pt x="232522" y="684384"/>
                        <a:pt x="147178" y="619423"/>
                      </a:cubicBezTo>
                      <a:cubicBezTo>
                        <a:pt x="107364" y="589039"/>
                        <a:pt x="14018" y="517982"/>
                        <a:pt x="1160" y="398920"/>
                      </a:cubicBezTo>
                      <a:cubicBezTo>
                        <a:pt x="-745" y="381203"/>
                        <a:pt x="-7222" y="288620"/>
                        <a:pt x="54214" y="208134"/>
                      </a:cubicBezTo>
                      <a:cubicBezTo>
                        <a:pt x="140511" y="94786"/>
                        <a:pt x="212614" y="127933"/>
                        <a:pt x="312342" y="173749"/>
                      </a:cubicBezTo>
                      <a:lnTo>
                        <a:pt x="323581" y="178987"/>
                      </a:lnTo>
                      <a:cubicBezTo>
                        <a:pt x="379112" y="204610"/>
                        <a:pt x="419212" y="223088"/>
                        <a:pt x="445215" y="211468"/>
                      </a:cubicBezTo>
                      <a:cubicBezTo>
                        <a:pt x="463979" y="203086"/>
                        <a:pt x="479314" y="177940"/>
                        <a:pt x="493412" y="132315"/>
                      </a:cubicBezTo>
                      <a:cubicBezTo>
                        <a:pt x="511033" y="75165"/>
                        <a:pt x="527607" y="29921"/>
                        <a:pt x="566278" y="9919"/>
                      </a:cubicBezTo>
                      <a:cubicBezTo>
                        <a:pt x="592091" y="-3416"/>
                        <a:pt x="624571" y="-3321"/>
                        <a:pt x="665719" y="10300"/>
                      </a:cubicBezTo>
                      <a:cubicBezTo>
                        <a:pt x="712106" y="25540"/>
                        <a:pt x="763731" y="56782"/>
                        <a:pt x="807451" y="95834"/>
                      </a:cubicBezTo>
                      <a:cubicBezTo>
                        <a:pt x="894129" y="173272"/>
                        <a:pt x="935276" y="296717"/>
                        <a:pt x="912226" y="410350"/>
                      </a:cubicBezTo>
                      <a:cubicBezTo>
                        <a:pt x="876221" y="587800"/>
                        <a:pt x="700486" y="658476"/>
                        <a:pt x="642668" y="681622"/>
                      </a:cubicBezTo>
                      <a:cubicBezTo>
                        <a:pt x="581137" y="706196"/>
                        <a:pt x="515414" y="718293"/>
                        <a:pt x="450073" y="718293"/>
                      </a:cubicBezTo>
                      <a:close/>
                      <a:moveTo>
                        <a:pt x="178515" y="160128"/>
                      </a:moveTo>
                      <a:cubicBezTo>
                        <a:pt x="143083" y="160128"/>
                        <a:pt x="112697" y="178321"/>
                        <a:pt x="76883" y="225374"/>
                      </a:cubicBezTo>
                      <a:cubicBezTo>
                        <a:pt x="76883" y="225374"/>
                        <a:pt x="76883" y="225374"/>
                        <a:pt x="76883" y="225374"/>
                      </a:cubicBezTo>
                      <a:cubicBezTo>
                        <a:pt x="22114" y="297288"/>
                        <a:pt x="27830" y="379965"/>
                        <a:pt x="29544" y="395776"/>
                      </a:cubicBezTo>
                      <a:cubicBezTo>
                        <a:pt x="41164" y="502647"/>
                        <a:pt x="127557" y="568560"/>
                        <a:pt x="164418" y="596659"/>
                      </a:cubicBezTo>
                      <a:cubicBezTo>
                        <a:pt x="292911" y="694576"/>
                        <a:pt x="476553" y="717436"/>
                        <a:pt x="632096" y="654952"/>
                      </a:cubicBezTo>
                      <a:cubicBezTo>
                        <a:pt x="686388" y="633139"/>
                        <a:pt x="851361" y="566846"/>
                        <a:pt x="884318" y="404539"/>
                      </a:cubicBezTo>
                      <a:cubicBezTo>
                        <a:pt x="905369" y="300717"/>
                        <a:pt x="867744" y="187846"/>
                        <a:pt x="788497" y="116980"/>
                      </a:cubicBezTo>
                      <a:cubicBezTo>
                        <a:pt x="747539" y="80404"/>
                        <a:pt x="699532" y="51352"/>
                        <a:pt x="656765" y="37255"/>
                      </a:cubicBezTo>
                      <a:cubicBezTo>
                        <a:pt x="623332" y="26206"/>
                        <a:pt x="597997" y="25540"/>
                        <a:pt x="579327" y="35160"/>
                      </a:cubicBezTo>
                      <a:cubicBezTo>
                        <a:pt x="550562" y="50019"/>
                        <a:pt x="536275" y="89929"/>
                        <a:pt x="520654" y="140506"/>
                      </a:cubicBezTo>
                      <a:cubicBezTo>
                        <a:pt x="503699" y="195275"/>
                        <a:pt x="484077" y="225184"/>
                        <a:pt x="456835" y="237280"/>
                      </a:cubicBezTo>
                      <a:cubicBezTo>
                        <a:pt x="418926" y="254235"/>
                        <a:pt x="373968" y="233375"/>
                        <a:pt x="311579" y="204705"/>
                      </a:cubicBezTo>
                      <a:lnTo>
                        <a:pt x="300340" y="199561"/>
                      </a:lnTo>
                      <a:cubicBezTo>
                        <a:pt x="249571" y="176225"/>
                        <a:pt x="211757" y="160128"/>
                        <a:pt x="178515" y="160128"/>
                      </a:cubicBezTo>
                      <a:close/>
                      <a:moveTo>
                        <a:pt x="65454" y="216706"/>
                      </a:moveTo>
                      <a:lnTo>
                        <a:pt x="65454" y="216706"/>
                      </a:lnTo>
                      <a:lnTo>
                        <a:pt x="65454" y="21670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24" name="Google Shape;424;p2"/>
              <p:cNvGrpSpPr/>
              <p:nvPr/>
            </p:nvGrpSpPr>
            <p:grpSpPr>
              <a:xfrm>
                <a:off x="10974609" y="2212942"/>
                <a:ext cx="209169" cy="209168"/>
                <a:chOff x="10974609" y="2212942"/>
                <a:chExt cx="209169" cy="209168"/>
              </a:xfrm>
            </p:grpSpPr>
            <p:sp>
              <p:nvSpPr>
                <p:cNvPr id="425" name="Google Shape;425;p2"/>
                <p:cNvSpPr/>
                <p:nvPr/>
              </p:nvSpPr>
              <p:spPr>
                <a:xfrm>
                  <a:off x="10988802" y="2227230"/>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26" name="Google Shape;426;p2"/>
                <p:cNvSpPr/>
                <p:nvPr/>
              </p:nvSpPr>
              <p:spPr>
                <a:xfrm>
                  <a:off x="10974609" y="2212942"/>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211"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27" name="Google Shape;427;p2"/>
              <p:cNvGrpSpPr/>
              <p:nvPr/>
            </p:nvGrpSpPr>
            <p:grpSpPr>
              <a:xfrm>
                <a:off x="11175206" y="2363437"/>
                <a:ext cx="209168" cy="209168"/>
                <a:chOff x="11175206" y="2363437"/>
                <a:chExt cx="209168" cy="209168"/>
              </a:xfrm>
            </p:grpSpPr>
            <p:sp>
              <p:nvSpPr>
                <p:cNvPr id="428" name="Google Shape;428;p2"/>
                <p:cNvSpPr/>
                <p:nvPr/>
              </p:nvSpPr>
              <p:spPr>
                <a:xfrm>
                  <a:off x="11189493" y="2377725"/>
                  <a:ext cx="180594" cy="180593"/>
                </a:xfrm>
                <a:custGeom>
                  <a:avLst/>
                  <a:gdLst/>
                  <a:ahLst/>
                  <a:cxnLst/>
                  <a:rect l="l" t="t" r="r" b="b"/>
                  <a:pathLst>
                    <a:path w="180594" h="180593" extrusionOk="0">
                      <a:moveTo>
                        <a:pt x="180594" y="90297"/>
                      </a:moveTo>
                      <a:cubicBezTo>
                        <a:pt x="180594" y="140167"/>
                        <a:pt x="140166" y="180594"/>
                        <a:pt x="90297" y="180594"/>
                      </a:cubicBezTo>
                      <a:cubicBezTo>
                        <a:pt x="40427" y="180594"/>
                        <a:pt x="0" y="140167"/>
                        <a:pt x="0" y="90297"/>
                      </a:cubicBezTo>
                      <a:cubicBezTo>
                        <a:pt x="0" y="40427"/>
                        <a:pt x="40428" y="0"/>
                        <a:pt x="90297" y="0"/>
                      </a:cubicBezTo>
                      <a:cubicBezTo>
                        <a:pt x="140167" y="0"/>
                        <a:pt x="180594" y="40427"/>
                        <a:pt x="180594" y="90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29" name="Google Shape;429;p2"/>
                <p:cNvSpPr/>
                <p:nvPr/>
              </p:nvSpPr>
              <p:spPr>
                <a:xfrm>
                  <a:off x="11175206" y="2363437"/>
                  <a:ext cx="209168" cy="209168"/>
                </a:xfrm>
                <a:custGeom>
                  <a:avLst/>
                  <a:gdLst/>
                  <a:ahLst/>
                  <a:cxnLst/>
                  <a:rect l="l" t="t" r="r" b="b"/>
                  <a:pathLst>
                    <a:path w="209168" h="209168" extrusionOk="0">
                      <a:moveTo>
                        <a:pt x="104584" y="209169"/>
                      </a:moveTo>
                      <a:cubicBezTo>
                        <a:pt x="46959" y="209169"/>
                        <a:pt x="0" y="162211"/>
                        <a:pt x="0" y="104584"/>
                      </a:cubicBezTo>
                      <a:cubicBezTo>
                        <a:pt x="0" y="46958"/>
                        <a:pt x="46959" y="0"/>
                        <a:pt x="104584" y="0"/>
                      </a:cubicBezTo>
                      <a:cubicBezTo>
                        <a:pt x="162306" y="0"/>
                        <a:pt x="209169" y="46958"/>
                        <a:pt x="209169" y="104584"/>
                      </a:cubicBezTo>
                      <a:cubicBezTo>
                        <a:pt x="209169" y="162211"/>
                        <a:pt x="162306" y="209169"/>
                        <a:pt x="104584" y="209169"/>
                      </a:cubicBezTo>
                      <a:close/>
                      <a:moveTo>
                        <a:pt x="104584" y="28575"/>
                      </a:moveTo>
                      <a:cubicBezTo>
                        <a:pt x="62674" y="28575"/>
                        <a:pt x="28575" y="62675"/>
                        <a:pt x="28575" y="104584"/>
                      </a:cubicBezTo>
                      <a:cubicBezTo>
                        <a:pt x="28575" y="146494"/>
                        <a:pt x="62674" y="180594"/>
                        <a:pt x="104584" y="180594"/>
                      </a:cubicBezTo>
                      <a:cubicBezTo>
                        <a:pt x="146495" y="180594"/>
                        <a:pt x="180594" y="146494"/>
                        <a:pt x="180594" y="104584"/>
                      </a:cubicBezTo>
                      <a:cubicBezTo>
                        <a:pt x="180594"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30" name="Google Shape;430;p2"/>
              <p:cNvGrpSpPr/>
              <p:nvPr/>
            </p:nvGrpSpPr>
            <p:grpSpPr>
              <a:xfrm>
                <a:off x="11516391" y="2092546"/>
                <a:ext cx="209169" cy="209168"/>
                <a:chOff x="11516391" y="2092546"/>
                <a:chExt cx="209169" cy="209168"/>
              </a:xfrm>
            </p:grpSpPr>
            <p:sp>
              <p:nvSpPr>
                <p:cNvPr id="431" name="Google Shape;431;p2"/>
                <p:cNvSpPr/>
                <p:nvPr/>
              </p:nvSpPr>
              <p:spPr>
                <a:xfrm>
                  <a:off x="11530679" y="2106739"/>
                  <a:ext cx="180594" cy="180593"/>
                </a:xfrm>
                <a:custGeom>
                  <a:avLst/>
                  <a:gdLst/>
                  <a:ahLst/>
                  <a:cxnLst/>
                  <a:rect l="l" t="t" r="r" b="b"/>
                  <a:pathLst>
                    <a:path w="180594" h="180593" extrusionOk="0">
                      <a:moveTo>
                        <a:pt x="180594" y="90297"/>
                      </a:moveTo>
                      <a:cubicBezTo>
                        <a:pt x="180594" y="140167"/>
                        <a:pt x="140167" y="180594"/>
                        <a:pt x="90297" y="180594"/>
                      </a:cubicBezTo>
                      <a:cubicBezTo>
                        <a:pt x="40427" y="180594"/>
                        <a:pt x="1" y="140167"/>
                        <a:pt x="1" y="90297"/>
                      </a:cubicBezTo>
                      <a:cubicBezTo>
                        <a:pt x="1" y="40427"/>
                        <a:pt x="40428" y="0"/>
                        <a:pt x="90297" y="0"/>
                      </a:cubicBezTo>
                      <a:cubicBezTo>
                        <a:pt x="140168" y="0"/>
                        <a:pt x="180594" y="40427"/>
                        <a:pt x="180594" y="90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32" name="Google Shape;432;p2"/>
                <p:cNvSpPr/>
                <p:nvPr/>
              </p:nvSpPr>
              <p:spPr>
                <a:xfrm>
                  <a:off x="11516391" y="2092546"/>
                  <a:ext cx="209169" cy="209168"/>
                </a:xfrm>
                <a:custGeom>
                  <a:avLst/>
                  <a:gdLst/>
                  <a:ahLst/>
                  <a:cxnLst/>
                  <a:rect l="l" t="t" r="r" b="b"/>
                  <a:pathLst>
                    <a:path w="209169" h="209168" extrusionOk="0">
                      <a:moveTo>
                        <a:pt x="104585" y="209169"/>
                      </a:moveTo>
                      <a:cubicBezTo>
                        <a:pt x="46863" y="209169"/>
                        <a:pt x="0" y="162211"/>
                        <a:pt x="0" y="104584"/>
                      </a:cubicBezTo>
                      <a:cubicBezTo>
                        <a:pt x="0" y="46958"/>
                        <a:pt x="46959" y="0"/>
                        <a:pt x="104585" y="0"/>
                      </a:cubicBezTo>
                      <a:cubicBezTo>
                        <a:pt x="162211" y="0"/>
                        <a:pt x="209170" y="46958"/>
                        <a:pt x="209170" y="104584"/>
                      </a:cubicBezTo>
                      <a:cubicBezTo>
                        <a:pt x="209170" y="162211"/>
                        <a:pt x="162306" y="209169"/>
                        <a:pt x="104585" y="209169"/>
                      </a:cubicBezTo>
                      <a:close/>
                      <a:moveTo>
                        <a:pt x="104585" y="28480"/>
                      </a:moveTo>
                      <a:cubicBezTo>
                        <a:pt x="62675" y="28480"/>
                        <a:pt x="28575" y="62579"/>
                        <a:pt x="28575" y="104489"/>
                      </a:cubicBezTo>
                      <a:cubicBezTo>
                        <a:pt x="28575" y="146399"/>
                        <a:pt x="62675" y="180499"/>
                        <a:pt x="104585" y="180499"/>
                      </a:cubicBezTo>
                      <a:cubicBezTo>
                        <a:pt x="146495" y="180499"/>
                        <a:pt x="180595" y="146399"/>
                        <a:pt x="180595" y="104489"/>
                      </a:cubicBezTo>
                      <a:cubicBezTo>
                        <a:pt x="180595" y="62579"/>
                        <a:pt x="146495" y="28480"/>
                        <a:pt x="104585" y="2848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33" name="Google Shape;433;p2"/>
              <p:cNvGrpSpPr/>
              <p:nvPr/>
            </p:nvGrpSpPr>
            <p:grpSpPr>
              <a:xfrm>
                <a:off x="11426094" y="2333338"/>
                <a:ext cx="209169" cy="209168"/>
                <a:chOff x="11426094" y="2333338"/>
                <a:chExt cx="209169" cy="209168"/>
              </a:xfrm>
            </p:grpSpPr>
            <p:sp>
              <p:nvSpPr>
                <p:cNvPr id="434" name="Google Shape;434;p2"/>
                <p:cNvSpPr/>
                <p:nvPr/>
              </p:nvSpPr>
              <p:spPr>
                <a:xfrm>
                  <a:off x="11440382" y="2347626"/>
                  <a:ext cx="180594" cy="180593"/>
                </a:xfrm>
                <a:custGeom>
                  <a:avLst/>
                  <a:gdLst/>
                  <a:ahLst/>
                  <a:cxnLst/>
                  <a:rect l="l" t="t" r="r" b="b"/>
                  <a:pathLst>
                    <a:path w="180594" h="180593" extrusionOk="0">
                      <a:moveTo>
                        <a:pt x="180594" y="90297"/>
                      </a:moveTo>
                      <a:cubicBezTo>
                        <a:pt x="180594" y="140167"/>
                        <a:pt x="140167" y="180594"/>
                        <a:pt x="90298" y="180594"/>
                      </a:cubicBezTo>
                      <a:cubicBezTo>
                        <a:pt x="40427" y="180594"/>
                        <a:pt x="1" y="140167"/>
                        <a:pt x="1" y="90297"/>
                      </a:cubicBezTo>
                      <a:cubicBezTo>
                        <a:pt x="1" y="40427"/>
                        <a:pt x="40429" y="0"/>
                        <a:pt x="90298" y="0"/>
                      </a:cubicBezTo>
                      <a:cubicBezTo>
                        <a:pt x="140168" y="0"/>
                        <a:pt x="180594" y="40427"/>
                        <a:pt x="180594" y="90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35" name="Google Shape;435;p2"/>
                <p:cNvSpPr/>
                <p:nvPr/>
              </p:nvSpPr>
              <p:spPr>
                <a:xfrm>
                  <a:off x="11426094" y="2333338"/>
                  <a:ext cx="209169" cy="209168"/>
                </a:xfrm>
                <a:custGeom>
                  <a:avLst/>
                  <a:gdLst/>
                  <a:ahLst/>
                  <a:cxnLst/>
                  <a:rect l="l" t="t" r="r" b="b"/>
                  <a:pathLst>
                    <a:path w="209169" h="209168" extrusionOk="0">
                      <a:moveTo>
                        <a:pt x="104584" y="209169"/>
                      </a:moveTo>
                      <a:cubicBezTo>
                        <a:pt x="46959" y="209169"/>
                        <a:pt x="0" y="162211"/>
                        <a:pt x="0" y="104584"/>
                      </a:cubicBezTo>
                      <a:cubicBezTo>
                        <a:pt x="0" y="46958"/>
                        <a:pt x="46959" y="0"/>
                        <a:pt x="104584" y="0"/>
                      </a:cubicBezTo>
                      <a:cubicBezTo>
                        <a:pt x="162306" y="0"/>
                        <a:pt x="209170" y="46958"/>
                        <a:pt x="209170" y="104584"/>
                      </a:cubicBezTo>
                      <a:cubicBezTo>
                        <a:pt x="209170" y="162211"/>
                        <a:pt x="162211" y="209169"/>
                        <a:pt x="104584" y="209169"/>
                      </a:cubicBezTo>
                      <a:close/>
                      <a:moveTo>
                        <a:pt x="104584" y="28575"/>
                      </a:moveTo>
                      <a:cubicBezTo>
                        <a:pt x="62675" y="28575"/>
                        <a:pt x="28575" y="62675"/>
                        <a:pt x="28575" y="104584"/>
                      </a:cubicBezTo>
                      <a:cubicBezTo>
                        <a:pt x="28575" y="146495"/>
                        <a:pt x="62675" y="180594"/>
                        <a:pt x="104584" y="180594"/>
                      </a:cubicBezTo>
                      <a:cubicBezTo>
                        <a:pt x="146495" y="180594"/>
                        <a:pt x="180595" y="146495"/>
                        <a:pt x="180595" y="104584"/>
                      </a:cubicBezTo>
                      <a:cubicBezTo>
                        <a:pt x="180595" y="62675"/>
                        <a:pt x="146495" y="28575"/>
                        <a:pt x="10458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36" name="Google Shape;436;p2"/>
              <p:cNvGrpSpPr/>
              <p:nvPr/>
            </p:nvGrpSpPr>
            <p:grpSpPr>
              <a:xfrm>
                <a:off x="10932301" y="1720888"/>
                <a:ext cx="646499" cy="499292"/>
                <a:chOff x="10932301" y="1720888"/>
                <a:chExt cx="646499" cy="499292"/>
              </a:xfrm>
            </p:grpSpPr>
            <p:grpSp>
              <p:nvGrpSpPr>
                <p:cNvPr id="437" name="Google Shape;437;p2"/>
                <p:cNvGrpSpPr/>
                <p:nvPr/>
              </p:nvGrpSpPr>
              <p:grpSpPr>
                <a:xfrm>
                  <a:off x="11292848" y="1720888"/>
                  <a:ext cx="285952" cy="231831"/>
                  <a:chOff x="11292848" y="1720888"/>
                  <a:chExt cx="285952" cy="231831"/>
                </a:xfrm>
              </p:grpSpPr>
              <p:sp>
                <p:nvSpPr>
                  <p:cNvPr id="438" name="Google Shape;438;p2"/>
                  <p:cNvSpPr/>
                  <p:nvPr/>
                </p:nvSpPr>
                <p:spPr>
                  <a:xfrm>
                    <a:off x="11307222" y="1734999"/>
                    <a:ext cx="257461" cy="203449"/>
                  </a:xfrm>
                  <a:custGeom>
                    <a:avLst/>
                    <a:gdLst/>
                    <a:ahLst/>
                    <a:cxnLst/>
                    <a:rect l="l" t="t" r="r" b="b"/>
                    <a:pathLst>
                      <a:path w="257461" h="203449" extrusionOk="0">
                        <a:moveTo>
                          <a:pt x="0" y="110183"/>
                        </a:moveTo>
                        <a:cubicBezTo>
                          <a:pt x="10002" y="90562"/>
                          <a:pt x="30290" y="57701"/>
                          <a:pt x="68199" y="32555"/>
                        </a:cubicBezTo>
                        <a:cubicBezTo>
                          <a:pt x="150495" y="-22024"/>
                          <a:pt x="244030" y="7504"/>
                          <a:pt x="257461" y="11981"/>
                        </a:cubicBezTo>
                        <a:cubicBezTo>
                          <a:pt x="254603" y="34460"/>
                          <a:pt x="247459" y="69893"/>
                          <a:pt x="226409" y="107897"/>
                        </a:cubicBezTo>
                        <a:cubicBezTo>
                          <a:pt x="209741" y="137996"/>
                          <a:pt x="189262" y="174953"/>
                          <a:pt x="146304" y="193241"/>
                        </a:cubicBezTo>
                        <a:cubicBezTo>
                          <a:pt x="91249" y="216673"/>
                          <a:pt x="37148" y="193241"/>
                          <a:pt x="24385" y="187336"/>
                        </a:cubicBezTo>
                        <a:cubicBezTo>
                          <a:pt x="16193" y="161618"/>
                          <a:pt x="8096" y="135901"/>
                          <a:pt x="0" y="11018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39" name="Google Shape;439;p2"/>
                  <p:cNvSpPr/>
                  <p:nvPr/>
                </p:nvSpPr>
                <p:spPr>
                  <a:xfrm>
                    <a:off x="11292848" y="1720888"/>
                    <a:ext cx="285952" cy="231831"/>
                  </a:xfrm>
                  <a:custGeom>
                    <a:avLst/>
                    <a:gdLst/>
                    <a:ahLst/>
                    <a:cxnLst/>
                    <a:rect l="l" t="t" r="r" b="b"/>
                    <a:pathLst>
                      <a:path w="285952" h="231831" extrusionOk="0">
                        <a:moveTo>
                          <a:pt x="109338" y="231831"/>
                        </a:moveTo>
                        <a:cubicBezTo>
                          <a:pt x="75239" y="231831"/>
                          <a:pt x="46569" y="220877"/>
                          <a:pt x="32663" y="214400"/>
                        </a:cubicBezTo>
                        <a:cubicBezTo>
                          <a:pt x="29043" y="212686"/>
                          <a:pt x="26281" y="209543"/>
                          <a:pt x="25042" y="205733"/>
                        </a:cubicBezTo>
                        <a:lnTo>
                          <a:pt x="659" y="128580"/>
                        </a:lnTo>
                        <a:cubicBezTo>
                          <a:pt x="-484" y="125056"/>
                          <a:pt x="-104" y="121151"/>
                          <a:pt x="1516" y="117817"/>
                        </a:cubicBezTo>
                        <a:cubicBezTo>
                          <a:pt x="18851" y="83718"/>
                          <a:pt x="44092" y="54952"/>
                          <a:pt x="74573" y="34759"/>
                        </a:cubicBezTo>
                        <a:cubicBezTo>
                          <a:pt x="160107" y="-21915"/>
                          <a:pt x="257548" y="6279"/>
                          <a:pt x="276217" y="12566"/>
                        </a:cubicBezTo>
                        <a:cubicBezTo>
                          <a:pt x="282694" y="14756"/>
                          <a:pt x="286694" y="21138"/>
                          <a:pt x="285837" y="27901"/>
                        </a:cubicBezTo>
                        <a:cubicBezTo>
                          <a:pt x="281361" y="63906"/>
                          <a:pt x="270311" y="97910"/>
                          <a:pt x="253072" y="128961"/>
                        </a:cubicBezTo>
                        <a:cubicBezTo>
                          <a:pt x="235449" y="160775"/>
                          <a:pt x="213543" y="200303"/>
                          <a:pt x="166108" y="220497"/>
                        </a:cubicBezTo>
                        <a:cubicBezTo>
                          <a:pt x="146677" y="228783"/>
                          <a:pt x="127246" y="231831"/>
                          <a:pt x="109338" y="231831"/>
                        </a:cubicBezTo>
                        <a:close/>
                        <a:moveTo>
                          <a:pt x="50379" y="190969"/>
                        </a:moveTo>
                        <a:cubicBezTo>
                          <a:pt x="71049" y="199541"/>
                          <a:pt x="113053" y="212019"/>
                          <a:pt x="155059" y="194207"/>
                        </a:cubicBezTo>
                        <a:cubicBezTo>
                          <a:pt x="193540" y="177920"/>
                          <a:pt x="211923" y="144582"/>
                          <a:pt x="228211" y="115150"/>
                        </a:cubicBezTo>
                        <a:cubicBezTo>
                          <a:pt x="241736" y="90671"/>
                          <a:pt x="250975" y="64286"/>
                          <a:pt x="255833" y="36283"/>
                        </a:cubicBezTo>
                        <a:cubicBezTo>
                          <a:pt x="225924" y="28473"/>
                          <a:pt x="153916" y="16471"/>
                          <a:pt x="90384" y="58572"/>
                        </a:cubicBezTo>
                        <a:cubicBezTo>
                          <a:pt x="65524" y="75050"/>
                          <a:pt x="44665" y="98195"/>
                          <a:pt x="29710" y="125627"/>
                        </a:cubicBezTo>
                        <a:lnTo>
                          <a:pt x="50379" y="19096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40" name="Google Shape;440;p2"/>
                <p:cNvGrpSpPr/>
                <p:nvPr/>
              </p:nvGrpSpPr>
              <p:grpSpPr>
                <a:xfrm>
                  <a:off x="11190563" y="1827754"/>
                  <a:ext cx="209006" cy="212690"/>
                  <a:chOff x="11190563" y="1827754"/>
                  <a:chExt cx="209006" cy="212690"/>
                </a:xfrm>
              </p:grpSpPr>
              <p:sp>
                <p:nvSpPr>
                  <p:cNvPr id="441" name="Google Shape;441;p2"/>
                  <p:cNvSpPr/>
                  <p:nvPr/>
                </p:nvSpPr>
                <p:spPr>
                  <a:xfrm>
                    <a:off x="11204733" y="1842073"/>
                    <a:ext cx="180389" cy="184179"/>
                  </a:xfrm>
                  <a:custGeom>
                    <a:avLst/>
                    <a:gdLst/>
                    <a:ahLst/>
                    <a:cxnLst/>
                    <a:rect l="l" t="t" r="r" b="b"/>
                    <a:pathLst>
                      <a:path w="180389" h="184179" extrusionOk="0">
                        <a:moveTo>
                          <a:pt x="150591" y="147317"/>
                        </a:moveTo>
                        <a:cubicBezTo>
                          <a:pt x="182213" y="126077"/>
                          <a:pt x="189929" y="82928"/>
                          <a:pt x="167640" y="52067"/>
                        </a:cubicBezTo>
                        <a:lnTo>
                          <a:pt x="150114" y="27874"/>
                        </a:lnTo>
                        <a:cubicBezTo>
                          <a:pt x="127540" y="-3463"/>
                          <a:pt x="83248" y="-9274"/>
                          <a:pt x="53244" y="15015"/>
                        </a:cubicBezTo>
                        <a:lnTo>
                          <a:pt x="0" y="58068"/>
                        </a:lnTo>
                        <a:cubicBezTo>
                          <a:pt x="31813" y="100645"/>
                          <a:pt x="63818" y="142269"/>
                          <a:pt x="95727" y="184179"/>
                        </a:cubicBezTo>
                        <a:lnTo>
                          <a:pt x="150591" y="147317"/>
                        </a:lnTo>
                        <a:close/>
                      </a:path>
                    </a:pathLst>
                  </a:custGeom>
                  <a:solidFill>
                    <a:srgbClr val="3D495B"/>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42" name="Google Shape;442;p2"/>
                  <p:cNvSpPr/>
                  <p:nvPr/>
                </p:nvSpPr>
                <p:spPr>
                  <a:xfrm>
                    <a:off x="11190563" y="1827754"/>
                    <a:ext cx="209006" cy="212690"/>
                  </a:xfrm>
                  <a:custGeom>
                    <a:avLst/>
                    <a:gdLst/>
                    <a:ahLst/>
                    <a:cxnLst/>
                    <a:rect l="l" t="t" r="r" b="b"/>
                    <a:pathLst>
                      <a:path w="209006" h="212690" extrusionOk="0">
                        <a:moveTo>
                          <a:pt x="109992" y="212691"/>
                        </a:moveTo>
                        <a:cubicBezTo>
                          <a:pt x="105705" y="212691"/>
                          <a:pt x="101420" y="210786"/>
                          <a:pt x="98657" y="207071"/>
                        </a:cubicBezTo>
                        <a:lnTo>
                          <a:pt x="81513" y="184592"/>
                        </a:lnTo>
                        <a:cubicBezTo>
                          <a:pt x="55699" y="150778"/>
                          <a:pt x="29030" y="115821"/>
                          <a:pt x="2836" y="80865"/>
                        </a:cubicBezTo>
                        <a:cubicBezTo>
                          <a:pt x="-1736" y="74673"/>
                          <a:pt x="-688" y="66006"/>
                          <a:pt x="5313" y="61243"/>
                        </a:cubicBezTo>
                        <a:lnTo>
                          <a:pt x="58557" y="18190"/>
                        </a:lnTo>
                        <a:cubicBezTo>
                          <a:pt x="76178" y="3903"/>
                          <a:pt x="98182" y="-2289"/>
                          <a:pt x="120660" y="759"/>
                        </a:cubicBezTo>
                        <a:cubicBezTo>
                          <a:pt x="143139" y="3712"/>
                          <a:pt x="162760" y="15523"/>
                          <a:pt x="176000" y="33811"/>
                        </a:cubicBezTo>
                        <a:lnTo>
                          <a:pt x="193527" y="58005"/>
                        </a:lnTo>
                        <a:cubicBezTo>
                          <a:pt x="206576" y="76102"/>
                          <a:pt x="211623" y="98200"/>
                          <a:pt x="207719" y="120108"/>
                        </a:cubicBezTo>
                        <a:cubicBezTo>
                          <a:pt x="203813" y="142110"/>
                          <a:pt x="191430" y="161065"/>
                          <a:pt x="172857" y="173448"/>
                        </a:cubicBezTo>
                        <a:lnTo>
                          <a:pt x="172857" y="173448"/>
                        </a:lnTo>
                        <a:lnTo>
                          <a:pt x="118088" y="210214"/>
                        </a:lnTo>
                        <a:cubicBezTo>
                          <a:pt x="115517" y="211929"/>
                          <a:pt x="112754" y="212691"/>
                          <a:pt x="109992" y="212691"/>
                        </a:cubicBezTo>
                        <a:close/>
                        <a:moveTo>
                          <a:pt x="33888" y="74769"/>
                        </a:moveTo>
                        <a:cubicBezTo>
                          <a:pt x="57319" y="105915"/>
                          <a:pt x="81036" y="137062"/>
                          <a:pt x="104087" y="167256"/>
                        </a:cubicBezTo>
                        <a:lnTo>
                          <a:pt x="113135" y="179067"/>
                        </a:lnTo>
                        <a:lnTo>
                          <a:pt x="156759" y="149730"/>
                        </a:lnTo>
                        <a:cubicBezTo>
                          <a:pt x="168761" y="141634"/>
                          <a:pt x="176858" y="129347"/>
                          <a:pt x="179429" y="115059"/>
                        </a:cubicBezTo>
                        <a:cubicBezTo>
                          <a:pt x="182001" y="100772"/>
                          <a:pt x="178667" y="86484"/>
                          <a:pt x="170190" y="74673"/>
                        </a:cubicBezTo>
                        <a:lnTo>
                          <a:pt x="152664" y="50480"/>
                        </a:lnTo>
                        <a:cubicBezTo>
                          <a:pt x="144092" y="38574"/>
                          <a:pt x="131233" y="30954"/>
                          <a:pt x="116659" y="28953"/>
                        </a:cubicBezTo>
                        <a:cubicBezTo>
                          <a:pt x="102086" y="27048"/>
                          <a:pt x="87798" y="31049"/>
                          <a:pt x="76369" y="40288"/>
                        </a:cubicBezTo>
                        <a:lnTo>
                          <a:pt x="33888" y="74769"/>
                        </a:lnTo>
                        <a:close/>
                        <a:moveTo>
                          <a:pt x="164761" y="161637"/>
                        </a:moveTo>
                        <a:lnTo>
                          <a:pt x="164761" y="161637"/>
                        </a:lnTo>
                        <a:lnTo>
                          <a:pt x="164761" y="161637"/>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43" name="Google Shape;443;p2"/>
                <p:cNvGrpSpPr/>
                <p:nvPr/>
              </p:nvGrpSpPr>
              <p:grpSpPr>
                <a:xfrm>
                  <a:off x="10932301" y="1885932"/>
                  <a:ext cx="382548" cy="334248"/>
                  <a:chOff x="10932301" y="1885932"/>
                  <a:chExt cx="382548" cy="334248"/>
                </a:xfrm>
              </p:grpSpPr>
              <p:sp>
                <p:nvSpPr>
                  <p:cNvPr id="444" name="Google Shape;444;p2"/>
                  <p:cNvSpPr/>
                  <p:nvPr/>
                </p:nvSpPr>
                <p:spPr>
                  <a:xfrm>
                    <a:off x="10946706" y="1900046"/>
                    <a:ext cx="353849" cy="305983"/>
                  </a:xfrm>
                  <a:custGeom>
                    <a:avLst/>
                    <a:gdLst/>
                    <a:ahLst/>
                    <a:cxnLst/>
                    <a:rect l="l" t="t" r="r" b="b"/>
                    <a:pathLst>
                      <a:path w="353849" h="305983" extrusionOk="0">
                        <a:moveTo>
                          <a:pt x="258123" y="0"/>
                        </a:moveTo>
                        <a:lnTo>
                          <a:pt x="22188" y="190881"/>
                        </a:lnTo>
                        <a:cubicBezTo>
                          <a:pt x="-3147" y="213360"/>
                          <a:pt x="-7339" y="251270"/>
                          <a:pt x="12473" y="278702"/>
                        </a:cubicBezTo>
                        <a:cubicBezTo>
                          <a:pt x="32571" y="306515"/>
                          <a:pt x="70671" y="314230"/>
                          <a:pt x="100008" y="296418"/>
                        </a:cubicBezTo>
                        <a:lnTo>
                          <a:pt x="353850" y="126016"/>
                        </a:lnTo>
                        <a:cubicBezTo>
                          <a:pt x="321846" y="84296"/>
                          <a:pt x="289841" y="42577"/>
                          <a:pt x="258123"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45" name="Google Shape;445;p2"/>
                  <p:cNvSpPr/>
                  <p:nvPr/>
                </p:nvSpPr>
                <p:spPr>
                  <a:xfrm>
                    <a:off x="10932301" y="1885932"/>
                    <a:ext cx="382548" cy="334248"/>
                  </a:xfrm>
                  <a:custGeom>
                    <a:avLst/>
                    <a:gdLst/>
                    <a:ahLst/>
                    <a:cxnLst/>
                    <a:rect l="l" t="t" r="r" b="b"/>
                    <a:pathLst>
                      <a:path w="382548" h="334248" extrusionOk="0">
                        <a:moveTo>
                          <a:pt x="80314" y="334249"/>
                        </a:moveTo>
                        <a:cubicBezTo>
                          <a:pt x="55263" y="334249"/>
                          <a:pt x="30688" y="322628"/>
                          <a:pt x="15257" y="301293"/>
                        </a:cubicBezTo>
                        <a:cubicBezTo>
                          <a:pt x="-8936" y="267765"/>
                          <a:pt x="-3888" y="221854"/>
                          <a:pt x="27068" y="194422"/>
                        </a:cubicBezTo>
                        <a:lnTo>
                          <a:pt x="263479" y="3160"/>
                        </a:lnTo>
                        <a:cubicBezTo>
                          <a:pt x="266527" y="684"/>
                          <a:pt x="270337" y="-364"/>
                          <a:pt x="274242" y="112"/>
                        </a:cubicBezTo>
                        <a:cubicBezTo>
                          <a:pt x="278051" y="588"/>
                          <a:pt x="281577" y="2589"/>
                          <a:pt x="283958" y="5732"/>
                        </a:cubicBezTo>
                        <a:cubicBezTo>
                          <a:pt x="309961" y="40593"/>
                          <a:pt x="336630" y="75455"/>
                          <a:pt x="362444" y="109173"/>
                        </a:cubicBezTo>
                        <a:lnTo>
                          <a:pt x="379588" y="131652"/>
                        </a:lnTo>
                        <a:cubicBezTo>
                          <a:pt x="381970" y="134795"/>
                          <a:pt x="383017" y="138796"/>
                          <a:pt x="382351" y="142606"/>
                        </a:cubicBezTo>
                        <a:cubicBezTo>
                          <a:pt x="381684" y="146511"/>
                          <a:pt x="379493" y="149940"/>
                          <a:pt x="376255" y="152131"/>
                        </a:cubicBezTo>
                        <a:lnTo>
                          <a:pt x="122413" y="322533"/>
                        </a:lnTo>
                        <a:cubicBezTo>
                          <a:pt x="109269" y="330439"/>
                          <a:pt x="94695" y="334249"/>
                          <a:pt x="80314" y="334249"/>
                        </a:cubicBezTo>
                        <a:close/>
                        <a:moveTo>
                          <a:pt x="269955" y="34593"/>
                        </a:moveTo>
                        <a:lnTo>
                          <a:pt x="45547" y="216139"/>
                        </a:lnTo>
                        <a:cubicBezTo>
                          <a:pt x="26116" y="233379"/>
                          <a:pt x="22878" y="262907"/>
                          <a:pt x="38403" y="284528"/>
                        </a:cubicBezTo>
                        <a:cubicBezTo>
                          <a:pt x="54024" y="306150"/>
                          <a:pt x="84123" y="312246"/>
                          <a:pt x="106983" y="298435"/>
                        </a:cubicBezTo>
                        <a:lnTo>
                          <a:pt x="347680" y="136891"/>
                        </a:lnTo>
                        <a:lnTo>
                          <a:pt x="339679" y="126414"/>
                        </a:lnTo>
                        <a:cubicBezTo>
                          <a:pt x="316819" y="96505"/>
                          <a:pt x="293197" y="65549"/>
                          <a:pt x="269955" y="3459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46" name="Google Shape;446;p2"/>
                <p:cNvSpPr/>
                <p:nvPr/>
              </p:nvSpPr>
              <p:spPr>
                <a:xfrm>
                  <a:off x="11367253" y="1750599"/>
                  <a:ext cx="132444" cy="98583"/>
                </a:xfrm>
                <a:custGeom>
                  <a:avLst/>
                  <a:gdLst/>
                  <a:ahLst/>
                  <a:cxnLst/>
                  <a:rect l="l" t="t" r="r" b="b"/>
                  <a:pathLst>
                    <a:path w="132444" h="98583" extrusionOk="0">
                      <a:moveTo>
                        <a:pt x="739" y="98584"/>
                      </a:moveTo>
                      <a:cubicBezTo>
                        <a:pt x="-2309" y="82868"/>
                        <a:pt x="4263" y="65246"/>
                        <a:pt x="16931" y="53054"/>
                      </a:cubicBezTo>
                      <a:cubicBezTo>
                        <a:pt x="30171" y="40481"/>
                        <a:pt x="47602" y="35624"/>
                        <a:pt x="62080" y="32861"/>
                      </a:cubicBezTo>
                      <a:cubicBezTo>
                        <a:pt x="76939" y="30099"/>
                        <a:pt x="90083" y="28956"/>
                        <a:pt x="101608" y="25051"/>
                      </a:cubicBezTo>
                      <a:cubicBezTo>
                        <a:pt x="107324" y="23241"/>
                        <a:pt x="112753" y="20383"/>
                        <a:pt x="117801" y="16478"/>
                      </a:cubicBezTo>
                      <a:cubicBezTo>
                        <a:pt x="122944" y="12573"/>
                        <a:pt x="127326" y="7430"/>
                        <a:pt x="130374" y="0"/>
                      </a:cubicBezTo>
                      <a:cubicBezTo>
                        <a:pt x="133803" y="7430"/>
                        <a:pt x="132660" y="16669"/>
                        <a:pt x="129231" y="24670"/>
                      </a:cubicBezTo>
                      <a:cubicBezTo>
                        <a:pt x="125707" y="32671"/>
                        <a:pt x="119611" y="39624"/>
                        <a:pt x="112371" y="44768"/>
                      </a:cubicBezTo>
                      <a:cubicBezTo>
                        <a:pt x="97893" y="54959"/>
                        <a:pt x="81320" y="58293"/>
                        <a:pt x="67318" y="60960"/>
                      </a:cubicBezTo>
                      <a:cubicBezTo>
                        <a:pt x="53126" y="63532"/>
                        <a:pt x="40934" y="65532"/>
                        <a:pt x="30361" y="70961"/>
                      </a:cubicBezTo>
                      <a:cubicBezTo>
                        <a:pt x="19503" y="76391"/>
                        <a:pt x="9407" y="85344"/>
                        <a:pt x="739" y="9858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447" name="Google Shape;447;p2"/>
          <p:cNvGrpSpPr/>
          <p:nvPr/>
        </p:nvGrpSpPr>
        <p:grpSpPr>
          <a:xfrm>
            <a:off x="10049026" y="2849406"/>
            <a:ext cx="985054" cy="1140491"/>
            <a:chOff x="8390004" y="456115"/>
            <a:chExt cx="904162" cy="1046834"/>
          </a:xfrm>
        </p:grpSpPr>
        <p:grpSp>
          <p:nvGrpSpPr>
            <p:cNvPr id="448" name="Google Shape;448;p2"/>
            <p:cNvGrpSpPr/>
            <p:nvPr/>
          </p:nvGrpSpPr>
          <p:grpSpPr>
            <a:xfrm>
              <a:off x="8390004" y="1344626"/>
              <a:ext cx="193429" cy="158323"/>
              <a:chOff x="8390004" y="1344626"/>
              <a:chExt cx="193429" cy="158323"/>
            </a:xfrm>
          </p:grpSpPr>
          <p:sp>
            <p:nvSpPr>
              <p:cNvPr id="449" name="Google Shape;449;p2"/>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0" name="Google Shape;450;p2"/>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51" name="Google Shape;451;p2"/>
            <p:cNvGrpSpPr/>
            <p:nvPr/>
          </p:nvGrpSpPr>
          <p:grpSpPr>
            <a:xfrm>
              <a:off x="8437418" y="1249718"/>
              <a:ext cx="235873" cy="221893"/>
              <a:chOff x="8437418" y="1249718"/>
              <a:chExt cx="235873" cy="221893"/>
            </a:xfrm>
          </p:grpSpPr>
          <p:sp>
            <p:nvSpPr>
              <p:cNvPr id="452" name="Google Shape;452;p2"/>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3" name="Google Shape;453;p2"/>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54" name="Google Shape;454;p2"/>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5" name="Google Shape;455;p2"/>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456" name="Google Shape;456;p2"/>
            <p:cNvGrpSpPr/>
            <p:nvPr/>
          </p:nvGrpSpPr>
          <p:grpSpPr>
            <a:xfrm>
              <a:off x="8433011" y="1095392"/>
              <a:ext cx="388579" cy="353169"/>
              <a:chOff x="8433011" y="1095392"/>
              <a:chExt cx="388579" cy="353169"/>
            </a:xfrm>
          </p:grpSpPr>
          <p:sp>
            <p:nvSpPr>
              <p:cNvPr id="457" name="Google Shape;457;p2"/>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8" name="Google Shape;458;p2"/>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59" name="Google Shape;459;p2"/>
            <p:cNvGrpSpPr/>
            <p:nvPr/>
          </p:nvGrpSpPr>
          <p:grpSpPr>
            <a:xfrm>
              <a:off x="8457991" y="456115"/>
              <a:ext cx="836175" cy="922341"/>
              <a:chOff x="8457991" y="456115"/>
              <a:chExt cx="836175" cy="922341"/>
            </a:xfrm>
          </p:grpSpPr>
          <p:sp>
            <p:nvSpPr>
              <p:cNvPr id="460" name="Google Shape;460;p2"/>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1" name="Google Shape;461;p2"/>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62" name="Google Shape;462;p2"/>
            <p:cNvGrpSpPr/>
            <p:nvPr/>
          </p:nvGrpSpPr>
          <p:grpSpPr>
            <a:xfrm>
              <a:off x="9017765" y="1062485"/>
              <a:ext cx="43394" cy="51843"/>
              <a:chOff x="9017765" y="1062485"/>
              <a:chExt cx="43394" cy="51843"/>
            </a:xfrm>
          </p:grpSpPr>
          <p:sp>
            <p:nvSpPr>
              <p:cNvPr id="463" name="Google Shape;463;p2"/>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4" name="Google Shape;464;p2"/>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65" name="Google Shape;465;p2"/>
            <p:cNvGrpSpPr/>
            <p:nvPr/>
          </p:nvGrpSpPr>
          <p:grpSpPr>
            <a:xfrm>
              <a:off x="8715085" y="603328"/>
              <a:ext cx="436817" cy="522335"/>
              <a:chOff x="8715085" y="603328"/>
              <a:chExt cx="436817" cy="522335"/>
            </a:xfrm>
          </p:grpSpPr>
          <p:sp>
            <p:nvSpPr>
              <p:cNvPr id="466" name="Google Shape;466;p2"/>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7" name="Google Shape;467;p2"/>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468" name="Google Shape;468;p2"/>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69" name="Google Shape;469;p2"/>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0" name="Google Shape;470;p2"/>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71" name="Google Shape;471;p2"/>
          <p:cNvGrpSpPr/>
          <p:nvPr/>
        </p:nvGrpSpPr>
        <p:grpSpPr>
          <a:xfrm>
            <a:off x="3427318" y="535007"/>
            <a:ext cx="1024218" cy="947393"/>
            <a:chOff x="1560766" y="5405182"/>
            <a:chExt cx="928687" cy="859028"/>
          </a:xfrm>
        </p:grpSpPr>
        <p:grpSp>
          <p:nvGrpSpPr>
            <p:cNvPr id="472" name="Google Shape;472;p2"/>
            <p:cNvGrpSpPr/>
            <p:nvPr/>
          </p:nvGrpSpPr>
          <p:grpSpPr>
            <a:xfrm>
              <a:off x="1580864" y="5520975"/>
              <a:ext cx="202501" cy="481393"/>
              <a:chOff x="1580864" y="5520975"/>
              <a:chExt cx="202501" cy="481393"/>
            </a:xfrm>
          </p:grpSpPr>
          <p:sp>
            <p:nvSpPr>
              <p:cNvPr id="473" name="Google Shape;473;p2"/>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4" name="Google Shape;474;p2"/>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75" name="Google Shape;475;p2"/>
            <p:cNvGrpSpPr/>
            <p:nvPr/>
          </p:nvGrpSpPr>
          <p:grpSpPr>
            <a:xfrm>
              <a:off x="1615001" y="5405182"/>
              <a:ext cx="134227" cy="78931"/>
              <a:chOff x="1615001" y="5405182"/>
              <a:chExt cx="134227" cy="78931"/>
            </a:xfrm>
          </p:grpSpPr>
          <p:sp>
            <p:nvSpPr>
              <p:cNvPr id="476" name="Google Shape;476;p2"/>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77" name="Google Shape;477;p2"/>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78" name="Google Shape;478;p2"/>
            <p:cNvGrpSpPr/>
            <p:nvPr/>
          </p:nvGrpSpPr>
          <p:grpSpPr>
            <a:xfrm>
              <a:off x="1580941" y="5455538"/>
              <a:ext cx="202347" cy="99441"/>
              <a:chOff x="1580941" y="5455538"/>
              <a:chExt cx="202347" cy="99441"/>
            </a:xfrm>
          </p:grpSpPr>
          <p:sp>
            <p:nvSpPr>
              <p:cNvPr id="479" name="Google Shape;479;p2"/>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0" name="Google Shape;480;p2"/>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1" name="Google Shape;481;p2"/>
            <p:cNvGrpSpPr/>
            <p:nvPr/>
          </p:nvGrpSpPr>
          <p:grpSpPr>
            <a:xfrm>
              <a:off x="1757076" y="5521165"/>
              <a:ext cx="202596" cy="481393"/>
              <a:chOff x="1757076" y="5521165"/>
              <a:chExt cx="202596" cy="481393"/>
            </a:xfrm>
          </p:grpSpPr>
          <p:sp>
            <p:nvSpPr>
              <p:cNvPr id="482" name="Google Shape;482;p2"/>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3" name="Google Shape;483;p2"/>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4" name="Google Shape;484;p2"/>
            <p:cNvGrpSpPr/>
            <p:nvPr/>
          </p:nvGrpSpPr>
          <p:grpSpPr>
            <a:xfrm>
              <a:off x="1791213" y="5405437"/>
              <a:ext cx="134227" cy="78867"/>
              <a:chOff x="1791213" y="5405437"/>
              <a:chExt cx="134227" cy="78867"/>
            </a:xfrm>
          </p:grpSpPr>
          <p:sp>
            <p:nvSpPr>
              <p:cNvPr id="485" name="Google Shape;485;p2"/>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6" name="Google Shape;486;p2"/>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87" name="Google Shape;487;p2"/>
            <p:cNvGrpSpPr/>
            <p:nvPr/>
          </p:nvGrpSpPr>
          <p:grpSpPr>
            <a:xfrm>
              <a:off x="1757267" y="5455729"/>
              <a:ext cx="202343" cy="99535"/>
              <a:chOff x="1757267" y="5455729"/>
              <a:chExt cx="202343" cy="99535"/>
            </a:xfrm>
          </p:grpSpPr>
          <p:sp>
            <p:nvSpPr>
              <p:cNvPr id="488" name="Google Shape;488;p2"/>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89" name="Google Shape;489;p2"/>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0" name="Google Shape;490;p2"/>
            <p:cNvGrpSpPr/>
            <p:nvPr/>
          </p:nvGrpSpPr>
          <p:grpSpPr>
            <a:xfrm>
              <a:off x="1931003" y="5526594"/>
              <a:ext cx="202596" cy="481393"/>
              <a:chOff x="1931003" y="5526594"/>
              <a:chExt cx="202596" cy="481393"/>
            </a:xfrm>
          </p:grpSpPr>
          <p:sp>
            <p:nvSpPr>
              <p:cNvPr id="491" name="Google Shape;491;p2"/>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92" name="Google Shape;492;p2"/>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3" name="Google Shape;493;p2"/>
            <p:cNvGrpSpPr/>
            <p:nvPr/>
          </p:nvGrpSpPr>
          <p:grpSpPr>
            <a:xfrm>
              <a:off x="1965235" y="5405437"/>
              <a:ext cx="134227" cy="78867"/>
              <a:chOff x="1965235" y="5405437"/>
              <a:chExt cx="134227" cy="78867"/>
            </a:xfrm>
          </p:grpSpPr>
          <p:sp>
            <p:nvSpPr>
              <p:cNvPr id="494" name="Google Shape;494;p2"/>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95" name="Google Shape;495;p2"/>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6" name="Google Shape;496;p2"/>
            <p:cNvGrpSpPr/>
            <p:nvPr/>
          </p:nvGrpSpPr>
          <p:grpSpPr>
            <a:xfrm>
              <a:off x="1931256" y="5455729"/>
              <a:ext cx="202281" cy="99535"/>
              <a:chOff x="1931256" y="5455729"/>
              <a:chExt cx="202281" cy="99535"/>
            </a:xfrm>
          </p:grpSpPr>
          <p:sp>
            <p:nvSpPr>
              <p:cNvPr id="497" name="Google Shape;497;p2"/>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98" name="Google Shape;498;p2"/>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499" name="Google Shape;499;p2"/>
            <p:cNvGrpSpPr/>
            <p:nvPr/>
          </p:nvGrpSpPr>
          <p:grpSpPr>
            <a:xfrm>
              <a:off x="2099210" y="5526690"/>
              <a:ext cx="202601" cy="481298"/>
              <a:chOff x="2099210" y="5526690"/>
              <a:chExt cx="202601" cy="481298"/>
            </a:xfrm>
          </p:grpSpPr>
          <p:sp>
            <p:nvSpPr>
              <p:cNvPr id="500" name="Google Shape;500;p2"/>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1" name="Google Shape;501;p2"/>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02" name="Google Shape;502;p2"/>
            <p:cNvGrpSpPr/>
            <p:nvPr/>
          </p:nvGrpSpPr>
          <p:grpSpPr>
            <a:xfrm>
              <a:off x="2133447" y="5405437"/>
              <a:ext cx="134227" cy="78867"/>
              <a:chOff x="2133447" y="5405437"/>
              <a:chExt cx="134227" cy="78867"/>
            </a:xfrm>
          </p:grpSpPr>
          <p:sp>
            <p:nvSpPr>
              <p:cNvPr id="503" name="Google Shape;503;p2"/>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4" name="Google Shape;504;p2"/>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05" name="Google Shape;505;p2"/>
            <p:cNvGrpSpPr/>
            <p:nvPr/>
          </p:nvGrpSpPr>
          <p:grpSpPr>
            <a:xfrm>
              <a:off x="2099467" y="5455729"/>
              <a:ext cx="202281" cy="99535"/>
              <a:chOff x="2099467" y="5455729"/>
              <a:chExt cx="202281" cy="99535"/>
            </a:xfrm>
          </p:grpSpPr>
          <p:sp>
            <p:nvSpPr>
              <p:cNvPr id="506" name="Google Shape;506;p2"/>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07" name="Google Shape;507;p2"/>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08" name="Google Shape;508;p2"/>
            <p:cNvGrpSpPr/>
            <p:nvPr/>
          </p:nvGrpSpPr>
          <p:grpSpPr>
            <a:xfrm>
              <a:off x="2273236" y="5521165"/>
              <a:ext cx="202596" cy="481393"/>
              <a:chOff x="2273236" y="5521165"/>
              <a:chExt cx="202596" cy="481393"/>
            </a:xfrm>
          </p:grpSpPr>
          <p:sp>
            <p:nvSpPr>
              <p:cNvPr id="509" name="Google Shape;509;p2"/>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0" name="Google Shape;510;p2"/>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1" name="Google Shape;511;p2"/>
            <p:cNvGrpSpPr/>
            <p:nvPr/>
          </p:nvGrpSpPr>
          <p:grpSpPr>
            <a:xfrm>
              <a:off x="2307373" y="5405437"/>
              <a:ext cx="134227" cy="78867"/>
              <a:chOff x="2307373" y="5405437"/>
              <a:chExt cx="134227" cy="78867"/>
            </a:xfrm>
          </p:grpSpPr>
          <p:sp>
            <p:nvSpPr>
              <p:cNvPr id="512" name="Google Shape;512;p2"/>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3" name="Google Shape;513;p2"/>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4" name="Google Shape;514;p2"/>
            <p:cNvGrpSpPr/>
            <p:nvPr/>
          </p:nvGrpSpPr>
          <p:grpSpPr>
            <a:xfrm>
              <a:off x="2273427" y="5455729"/>
              <a:ext cx="202310" cy="99535"/>
              <a:chOff x="2273427" y="5455729"/>
              <a:chExt cx="202310" cy="99535"/>
            </a:xfrm>
          </p:grpSpPr>
          <p:sp>
            <p:nvSpPr>
              <p:cNvPr id="515" name="Google Shape;515;p2"/>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6" name="Google Shape;516;p2"/>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17" name="Google Shape;517;p2"/>
            <p:cNvGrpSpPr/>
            <p:nvPr/>
          </p:nvGrpSpPr>
          <p:grpSpPr>
            <a:xfrm>
              <a:off x="1560766" y="5782817"/>
              <a:ext cx="928687" cy="481393"/>
              <a:chOff x="1560766" y="5782817"/>
              <a:chExt cx="928687" cy="481393"/>
            </a:xfrm>
          </p:grpSpPr>
          <p:sp>
            <p:nvSpPr>
              <p:cNvPr id="518" name="Google Shape;518;p2"/>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9" name="Google Shape;519;p2"/>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20" name="Google Shape;520;p2"/>
            <p:cNvGrpSpPr/>
            <p:nvPr/>
          </p:nvGrpSpPr>
          <p:grpSpPr>
            <a:xfrm>
              <a:off x="1724405" y="5870161"/>
              <a:ext cx="612267" cy="284988"/>
              <a:chOff x="1724405" y="5870161"/>
              <a:chExt cx="612267" cy="284988"/>
            </a:xfrm>
          </p:grpSpPr>
          <p:sp>
            <p:nvSpPr>
              <p:cNvPr id="521" name="Google Shape;521;p2"/>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22" name="Google Shape;522;p2"/>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523" name="Google Shape;523;p2"/>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24" name="Google Shape;524;p2"/>
          <p:cNvGrpSpPr/>
          <p:nvPr/>
        </p:nvGrpSpPr>
        <p:grpSpPr>
          <a:xfrm>
            <a:off x="3427318" y="535007"/>
            <a:ext cx="1024218" cy="947393"/>
            <a:chOff x="1560766" y="5405182"/>
            <a:chExt cx="928687" cy="859028"/>
          </a:xfrm>
        </p:grpSpPr>
        <p:grpSp>
          <p:nvGrpSpPr>
            <p:cNvPr id="525" name="Google Shape;525;p2"/>
            <p:cNvGrpSpPr/>
            <p:nvPr/>
          </p:nvGrpSpPr>
          <p:grpSpPr>
            <a:xfrm>
              <a:off x="1580864" y="5520975"/>
              <a:ext cx="202501" cy="481393"/>
              <a:chOff x="1580864" y="5520975"/>
              <a:chExt cx="202501" cy="481393"/>
            </a:xfrm>
          </p:grpSpPr>
          <p:sp>
            <p:nvSpPr>
              <p:cNvPr id="526" name="Google Shape;526;p2"/>
              <p:cNvSpPr/>
              <p:nvPr/>
            </p:nvSpPr>
            <p:spPr>
              <a:xfrm>
                <a:off x="1595151" y="5535262"/>
                <a:ext cx="173926" cy="452818"/>
              </a:xfrm>
              <a:custGeom>
                <a:avLst/>
                <a:gdLst/>
                <a:ahLst/>
                <a:cxnLst/>
                <a:rect l="l" t="t" r="r" b="b"/>
                <a:pathLst>
                  <a:path w="173926" h="452818" extrusionOk="0">
                    <a:moveTo>
                      <a:pt x="0" y="0"/>
                    </a:moveTo>
                    <a:lnTo>
                      <a:pt x="173926" y="0"/>
                    </a:lnTo>
                    <a:lnTo>
                      <a:pt x="173926" y="452818"/>
                    </a:lnTo>
                    <a:lnTo>
                      <a:pt x="0" y="45281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27" name="Google Shape;527;p2"/>
              <p:cNvSpPr/>
              <p:nvPr/>
            </p:nvSpPr>
            <p:spPr>
              <a:xfrm>
                <a:off x="1580864" y="5520975"/>
                <a:ext cx="202501" cy="481393"/>
              </a:xfrm>
              <a:custGeom>
                <a:avLst/>
                <a:gdLst/>
                <a:ahLst/>
                <a:cxnLst/>
                <a:rect l="l" t="t" r="r" b="b"/>
                <a:pathLst>
                  <a:path w="202501" h="481393" extrusionOk="0">
                    <a:moveTo>
                      <a:pt x="188214" y="481393"/>
                    </a:moveTo>
                    <a:lnTo>
                      <a:pt x="14288" y="481393"/>
                    </a:lnTo>
                    <a:cubicBezTo>
                      <a:pt x="6382" y="481393"/>
                      <a:pt x="0" y="475012"/>
                      <a:pt x="0" y="467106"/>
                    </a:cubicBezTo>
                    <a:lnTo>
                      <a:pt x="0" y="14288"/>
                    </a:lnTo>
                    <a:cubicBezTo>
                      <a:pt x="0" y="6382"/>
                      <a:pt x="6382" y="0"/>
                      <a:pt x="14288" y="0"/>
                    </a:cubicBezTo>
                    <a:lnTo>
                      <a:pt x="188214" y="0"/>
                    </a:lnTo>
                    <a:cubicBezTo>
                      <a:pt x="196120" y="0"/>
                      <a:pt x="202501" y="6382"/>
                      <a:pt x="202501" y="14288"/>
                    </a:cubicBezTo>
                    <a:lnTo>
                      <a:pt x="202501" y="467106"/>
                    </a:lnTo>
                    <a:cubicBezTo>
                      <a:pt x="202501" y="475012"/>
                      <a:pt x="196120" y="481393"/>
                      <a:pt x="188214" y="481393"/>
                    </a:cubicBezTo>
                    <a:close/>
                    <a:moveTo>
                      <a:pt x="28575" y="452818"/>
                    </a:moveTo>
                    <a:lnTo>
                      <a:pt x="173926" y="452818"/>
                    </a:lnTo>
                    <a:lnTo>
                      <a:pt x="173926"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28" name="Google Shape;528;p2"/>
            <p:cNvGrpSpPr/>
            <p:nvPr/>
          </p:nvGrpSpPr>
          <p:grpSpPr>
            <a:xfrm>
              <a:off x="1615001" y="5405182"/>
              <a:ext cx="134227" cy="78931"/>
              <a:chOff x="1615001" y="5405182"/>
              <a:chExt cx="134227" cy="78931"/>
            </a:xfrm>
          </p:grpSpPr>
          <p:sp>
            <p:nvSpPr>
              <p:cNvPr id="529" name="Google Shape;529;p2"/>
              <p:cNvSpPr/>
              <p:nvPr/>
            </p:nvSpPr>
            <p:spPr>
              <a:xfrm>
                <a:off x="1629251" y="5419465"/>
                <a:ext cx="105727" cy="50360"/>
              </a:xfrm>
              <a:custGeom>
                <a:avLst/>
                <a:gdLst/>
                <a:ahLst/>
                <a:cxnLst/>
                <a:rect l="l" t="t" r="r" b="b"/>
                <a:pathLst>
                  <a:path w="105727" h="50360" extrusionOk="0">
                    <a:moveTo>
                      <a:pt x="105727" y="50361"/>
                    </a:moveTo>
                    <a:lnTo>
                      <a:pt x="0" y="50361"/>
                    </a:lnTo>
                    <a:lnTo>
                      <a:pt x="12478" y="24453"/>
                    </a:lnTo>
                    <a:cubicBezTo>
                      <a:pt x="14954" y="19405"/>
                      <a:pt x="18193" y="15118"/>
                      <a:pt x="22003" y="11594"/>
                    </a:cubicBezTo>
                    <a:cubicBezTo>
                      <a:pt x="42767" y="-7360"/>
                      <a:pt x="79915" y="-3074"/>
                      <a:pt x="93250" y="24453"/>
                    </a:cubicBezTo>
                    <a:lnTo>
                      <a:pt x="105727" y="503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0" name="Google Shape;530;p2"/>
              <p:cNvSpPr/>
              <p:nvPr/>
            </p:nvSpPr>
            <p:spPr>
              <a:xfrm>
                <a:off x="1615001" y="5405182"/>
                <a:ext cx="134227" cy="78931"/>
              </a:xfrm>
              <a:custGeom>
                <a:avLst/>
                <a:gdLst/>
                <a:ahLst/>
                <a:cxnLst/>
                <a:rect l="l" t="t" r="r" b="b"/>
                <a:pathLst>
                  <a:path w="134227" h="78931" extrusionOk="0">
                    <a:moveTo>
                      <a:pt x="119977" y="78931"/>
                    </a:moveTo>
                    <a:lnTo>
                      <a:pt x="14250" y="78931"/>
                    </a:lnTo>
                    <a:cubicBezTo>
                      <a:pt x="9297" y="78931"/>
                      <a:pt x="4725" y="76359"/>
                      <a:pt x="2153" y="72263"/>
                    </a:cubicBezTo>
                    <a:cubicBezTo>
                      <a:pt x="-419" y="68168"/>
                      <a:pt x="-704" y="62929"/>
                      <a:pt x="1391" y="58452"/>
                    </a:cubicBezTo>
                    <a:lnTo>
                      <a:pt x="13869" y="32544"/>
                    </a:lnTo>
                    <a:cubicBezTo>
                      <a:pt x="17108" y="25972"/>
                      <a:pt x="21394" y="20257"/>
                      <a:pt x="26537" y="15400"/>
                    </a:cubicBezTo>
                    <a:cubicBezTo>
                      <a:pt x="40348" y="2826"/>
                      <a:pt x="59875" y="-2508"/>
                      <a:pt x="78925" y="1112"/>
                    </a:cubicBezTo>
                    <a:cubicBezTo>
                      <a:pt x="97308" y="4636"/>
                      <a:pt x="112453" y="16066"/>
                      <a:pt x="120359" y="32449"/>
                    </a:cubicBezTo>
                    <a:lnTo>
                      <a:pt x="132836" y="58357"/>
                    </a:lnTo>
                    <a:cubicBezTo>
                      <a:pt x="134932" y="62738"/>
                      <a:pt x="134646" y="67977"/>
                      <a:pt x="132074" y="72168"/>
                    </a:cubicBezTo>
                    <a:cubicBezTo>
                      <a:pt x="129407" y="76455"/>
                      <a:pt x="124835" y="78931"/>
                      <a:pt x="119977" y="78931"/>
                    </a:cubicBezTo>
                    <a:close/>
                    <a:moveTo>
                      <a:pt x="36919" y="50356"/>
                    </a:moveTo>
                    <a:lnTo>
                      <a:pt x="97213" y="50356"/>
                    </a:lnTo>
                    <a:lnTo>
                      <a:pt x="94641" y="44927"/>
                    </a:lnTo>
                    <a:cubicBezTo>
                      <a:pt x="89212" y="33687"/>
                      <a:pt x="79115" y="30258"/>
                      <a:pt x="73496" y="29210"/>
                    </a:cubicBezTo>
                    <a:cubicBezTo>
                      <a:pt x="63494" y="27210"/>
                      <a:pt x="52826" y="30068"/>
                      <a:pt x="45873" y="36449"/>
                    </a:cubicBezTo>
                    <a:cubicBezTo>
                      <a:pt x="43301" y="38831"/>
                      <a:pt x="41206" y="41688"/>
                      <a:pt x="39491" y="45022"/>
                    </a:cubicBezTo>
                    <a:lnTo>
                      <a:pt x="36919" y="5035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31" name="Google Shape;531;p2"/>
            <p:cNvGrpSpPr/>
            <p:nvPr/>
          </p:nvGrpSpPr>
          <p:grpSpPr>
            <a:xfrm>
              <a:off x="1580941" y="5455538"/>
              <a:ext cx="202347" cy="99441"/>
              <a:chOff x="1580941" y="5455538"/>
              <a:chExt cx="202347" cy="99441"/>
            </a:xfrm>
          </p:grpSpPr>
          <p:sp>
            <p:nvSpPr>
              <p:cNvPr id="532" name="Google Shape;532;p2"/>
              <p:cNvSpPr/>
              <p:nvPr/>
            </p:nvSpPr>
            <p:spPr>
              <a:xfrm>
                <a:off x="1595222" y="5469826"/>
                <a:ext cx="173785" cy="70866"/>
              </a:xfrm>
              <a:custGeom>
                <a:avLst/>
                <a:gdLst/>
                <a:ahLst/>
                <a:cxnLst/>
                <a:rect l="l" t="t" r="r" b="b"/>
                <a:pathLst>
                  <a:path w="173785" h="70866" extrusionOk="0">
                    <a:moveTo>
                      <a:pt x="173761" y="70390"/>
                    </a:moveTo>
                    <a:cubicBezTo>
                      <a:pt x="173856" y="70675"/>
                      <a:pt x="173666" y="70866"/>
                      <a:pt x="173380" y="70866"/>
                    </a:cubicBezTo>
                    <a:lnTo>
                      <a:pt x="406" y="70866"/>
                    </a:lnTo>
                    <a:cubicBezTo>
                      <a:pt x="120" y="70866"/>
                      <a:pt x="-70" y="70675"/>
                      <a:pt x="25" y="70390"/>
                    </a:cubicBezTo>
                    <a:lnTo>
                      <a:pt x="2406" y="65437"/>
                    </a:lnTo>
                    <a:lnTo>
                      <a:pt x="34029" y="0"/>
                    </a:lnTo>
                    <a:lnTo>
                      <a:pt x="139756" y="0"/>
                    </a:lnTo>
                    <a:lnTo>
                      <a:pt x="171380" y="65437"/>
                    </a:lnTo>
                    <a:lnTo>
                      <a:pt x="173761" y="70390"/>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3" name="Google Shape;533;p2"/>
              <p:cNvSpPr/>
              <p:nvPr/>
            </p:nvSpPr>
            <p:spPr>
              <a:xfrm>
                <a:off x="1580941" y="5455538"/>
                <a:ext cx="202347" cy="99441"/>
              </a:xfrm>
              <a:custGeom>
                <a:avLst/>
                <a:gdLst/>
                <a:ahLst/>
                <a:cxnLst/>
                <a:rect l="l" t="t" r="r" b="b"/>
                <a:pathLst>
                  <a:path w="202347" h="99441" extrusionOk="0">
                    <a:moveTo>
                      <a:pt x="187661" y="99441"/>
                    </a:moveTo>
                    <a:lnTo>
                      <a:pt x="14687" y="99441"/>
                    </a:lnTo>
                    <a:cubicBezTo>
                      <a:pt x="10115" y="99441"/>
                      <a:pt x="5448" y="97060"/>
                      <a:pt x="2781" y="93440"/>
                    </a:cubicBezTo>
                    <a:cubicBezTo>
                      <a:pt x="114" y="89821"/>
                      <a:pt x="-744" y="84677"/>
                      <a:pt x="685" y="80296"/>
                    </a:cubicBezTo>
                    <a:cubicBezTo>
                      <a:pt x="876" y="79724"/>
                      <a:pt x="1161" y="79057"/>
                      <a:pt x="1447" y="78486"/>
                    </a:cubicBezTo>
                    <a:lnTo>
                      <a:pt x="35451" y="8096"/>
                    </a:lnTo>
                    <a:cubicBezTo>
                      <a:pt x="37832" y="3143"/>
                      <a:pt x="42881" y="0"/>
                      <a:pt x="48310" y="0"/>
                    </a:cubicBezTo>
                    <a:lnTo>
                      <a:pt x="154037" y="0"/>
                    </a:lnTo>
                    <a:cubicBezTo>
                      <a:pt x="159562" y="0"/>
                      <a:pt x="164515" y="3143"/>
                      <a:pt x="166896" y="8096"/>
                    </a:cubicBezTo>
                    <a:lnTo>
                      <a:pt x="200901" y="78486"/>
                    </a:lnTo>
                    <a:cubicBezTo>
                      <a:pt x="201186" y="79057"/>
                      <a:pt x="201377" y="79629"/>
                      <a:pt x="201662" y="80296"/>
                    </a:cubicBezTo>
                    <a:cubicBezTo>
                      <a:pt x="203091" y="84677"/>
                      <a:pt x="202234" y="89725"/>
                      <a:pt x="199567" y="93440"/>
                    </a:cubicBezTo>
                    <a:cubicBezTo>
                      <a:pt x="196900" y="97155"/>
                      <a:pt x="192233" y="99441"/>
                      <a:pt x="187661" y="99441"/>
                    </a:cubicBezTo>
                    <a:close/>
                    <a:moveTo>
                      <a:pt x="36785" y="70866"/>
                    </a:moveTo>
                    <a:lnTo>
                      <a:pt x="165468" y="70866"/>
                    </a:lnTo>
                    <a:lnTo>
                      <a:pt x="144989" y="28575"/>
                    </a:lnTo>
                    <a:lnTo>
                      <a:pt x="57168" y="28575"/>
                    </a:lnTo>
                    <a:lnTo>
                      <a:pt x="36785" y="7086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34" name="Google Shape;534;p2"/>
            <p:cNvGrpSpPr/>
            <p:nvPr/>
          </p:nvGrpSpPr>
          <p:grpSpPr>
            <a:xfrm>
              <a:off x="1757076" y="5521165"/>
              <a:ext cx="202596" cy="481393"/>
              <a:chOff x="1757076" y="5521165"/>
              <a:chExt cx="202596" cy="481393"/>
            </a:xfrm>
          </p:grpSpPr>
          <p:sp>
            <p:nvSpPr>
              <p:cNvPr id="535" name="Google Shape;535;p2"/>
              <p:cNvSpPr/>
              <p:nvPr/>
            </p:nvSpPr>
            <p:spPr>
              <a:xfrm>
                <a:off x="177136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6" name="Google Shape;536;p2"/>
              <p:cNvSpPr/>
              <p:nvPr/>
            </p:nvSpPr>
            <p:spPr>
              <a:xfrm>
                <a:off x="175707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37" name="Google Shape;537;p2"/>
            <p:cNvGrpSpPr/>
            <p:nvPr/>
          </p:nvGrpSpPr>
          <p:grpSpPr>
            <a:xfrm>
              <a:off x="1791213" y="5405437"/>
              <a:ext cx="134227" cy="78867"/>
              <a:chOff x="1791213" y="5405437"/>
              <a:chExt cx="134227" cy="78867"/>
            </a:xfrm>
          </p:grpSpPr>
          <p:sp>
            <p:nvSpPr>
              <p:cNvPr id="538" name="Google Shape;538;p2"/>
              <p:cNvSpPr/>
              <p:nvPr/>
            </p:nvSpPr>
            <p:spPr>
              <a:xfrm>
                <a:off x="180546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39" name="Google Shape;539;p2"/>
              <p:cNvSpPr/>
              <p:nvPr/>
            </p:nvSpPr>
            <p:spPr>
              <a:xfrm>
                <a:off x="179121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486"/>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7"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0" name="Google Shape;540;p2"/>
            <p:cNvGrpSpPr/>
            <p:nvPr/>
          </p:nvGrpSpPr>
          <p:grpSpPr>
            <a:xfrm>
              <a:off x="1757267" y="5455729"/>
              <a:ext cx="202343" cy="99535"/>
              <a:chOff x="1757267" y="5455729"/>
              <a:chExt cx="202343" cy="99535"/>
            </a:xfrm>
          </p:grpSpPr>
          <p:sp>
            <p:nvSpPr>
              <p:cNvPr id="541" name="Google Shape;541;p2"/>
              <p:cNvSpPr/>
              <p:nvPr/>
            </p:nvSpPr>
            <p:spPr>
              <a:xfrm>
                <a:off x="1771434"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6"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42" name="Google Shape;542;p2"/>
              <p:cNvSpPr/>
              <p:nvPr/>
            </p:nvSpPr>
            <p:spPr>
              <a:xfrm>
                <a:off x="1757267" y="5455729"/>
                <a:ext cx="202343" cy="99535"/>
              </a:xfrm>
              <a:custGeom>
                <a:avLst/>
                <a:gdLst/>
                <a:ahLst/>
                <a:cxnLst/>
                <a:rect l="l" t="t" r="r" b="b"/>
                <a:pathLst>
                  <a:path w="202343"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1" y="0"/>
                    </a:cubicBezTo>
                    <a:lnTo>
                      <a:pt x="154019" y="0"/>
                    </a:lnTo>
                    <a:cubicBezTo>
                      <a:pt x="159544" y="0"/>
                      <a:pt x="164496" y="3143"/>
                      <a:pt x="166878" y="8096"/>
                    </a:cubicBezTo>
                    <a:lnTo>
                      <a:pt x="200882" y="78486"/>
                    </a:lnTo>
                    <a:cubicBezTo>
                      <a:pt x="200977" y="78771"/>
                      <a:pt x="201073" y="78962"/>
                      <a:pt x="201263" y="79247"/>
                    </a:cubicBezTo>
                    <a:cubicBezTo>
                      <a:pt x="203073" y="83629"/>
                      <a:pt x="202596" y="89059"/>
                      <a:pt x="199929" y="93059"/>
                    </a:cubicBezTo>
                    <a:cubicBezTo>
                      <a:pt x="197167"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3" name="Google Shape;543;p2"/>
            <p:cNvGrpSpPr/>
            <p:nvPr/>
          </p:nvGrpSpPr>
          <p:grpSpPr>
            <a:xfrm>
              <a:off x="1931003" y="5526594"/>
              <a:ext cx="202596" cy="481393"/>
              <a:chOff x="1931003" y="5526594"/>
              <a:chExt cx="202596" cy="481393"/>
            </a:xfrm>
          </p:grpSpPr>
          <p:sp>
            <p:nvSpPr>
              <p:cNvPr id="544" name="Google Shape;544;p2"/>
              <p:cNvSpPr/>
              <p:nvPr/>
            </p:nvSpPr>
            <p:spPr>
              <a:xfrm>
                <a:off x="1945386" y="5540977"/>
                <a:ext cx="173926" cy="452723"/>
              </a:xfrm>
              <a:custGeom>
                <a:avLst/>
                <a:gdLst/>
                <a:ahLst/>
                <a:cxnLst/>
                <a:rect l="l" t="t" r="r" b="b"/>
                <a:pathLst>
                  <a:path w="173926" h="452723" extrusionOk="0">
                    <a:moveTo>
                      <a:pt x="173926" y="162973"/>
                    </a:moveTo>
                    <a:lnTo>
                      <a:pt x="173926" y="452724"/>
                    </a:lnTo>
                    <a:lnTo>
                      <a:pt x="0" y="452724"/>
                    </a:lnTo>
                    <a:lnTo>
                      <a:pt x="0" y="0"/>
                    </a:lnTo>
                    <a:lnTo>
                      <a:pt x="173926" y="0"/>
                    </a:lnTo>
                    <a:lnTo>
                      <a:pt x="173926" y="111347"/>
                    </a:lnTo>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45" name="Google Shape;545;p2"/>
              <p:cNvSpPr/>
              <p:nvPr/>
            </p:nvSpPr>
            <p:spPr>
              <a:xfrm>
                <a:off x="1931003" y="5526594"/>
                <a:ext cx="202596" cy="481393"/>
              </a:xfrm>
              <a:custGeom>
                <a:avLst/>
                <a:gdLst/>
                <a:ahLst/>
                <a:cxnLst/>
                <a:rect l="l" t="t" r="r" b="b"/>
                <a:pathLst>
                  <a:path w="202596" h="481393" extrusionOk="0">
                    <a:moveTo>
                      <a:pt x="188309" y="481394"/>
                    </a:moveTo>
                    <a:lnTo>
                      <a:pt x="14288" y="481394"/>
                    </a:lnTo>
                    <a:cubicBezTo>
                      <a:pt x="6382" y="481394"/>
                      <a:pt x="0" y="475012"/>
                      <a:pt x="0" y="467106"/>
                    </a:cubicBezTo>
                    <a:lnTo>
                      <a:pt x="0" y="14288"/>
                    </a:lnTo>
                    <a:cubicBezTo>
                      <a:pt x="0" y="6382"/>
                      <a:pt x="6382" y="0"/>
                      <a:pt x="14288" y="0"/>
                    </a:cubicBezTo>
                    <a:lnTo>
                      <a:pt x="188309" y="0"/>
                    </a:lnTo>
                    <a:cubicBezTo>
                      <a:pt x="196215" y="0"/>
                      <a:pt x="202597" y="6382"/>
                      <a:pt x="202597" y="14288"/>
                    </a:cubicBezTo>
                    <a:lnTo>
                      <a:pt x="202597" y="125635"/>
                    </a:lnTo>
                    <a:cubicBezTo>
                      <a:pt x="202597" y="133541"/>
                      <a:pt x="196215" y="139922"/>
                      <a:pt x="188309" y="139922"/>
                    </a:cubicBezTo>
                    <a:cubicBezTo>
                      <a:pt x="180404" y="139922"/>
                      <a:pt x="174022" y="133541"/>
                      <a:pt x="174022" y="125635"/>
                    </a:cubicBezTo>
                    <a:lnTo>
                      <a:pt x="174022" y="28575"/>
                    </a:lnTo>
                    <a:lnTo>
                      <a:pt x="28575" y="28575"/>
                    </a:lnTo>
                    <a:lnTo>
                      <a:pt x="28575" y="452819"/>
                    </a:lnTo>
                    <a:lnTo>
                      <a:pt x="174022" y="452819"/>
                    </a:lnTo>
                    <a:lnTo>
                      <a:pt x="174022" y="177261"/>
                    </a:lnTo>
                    <a:cubicBezTo>
                      <a:pt x="174022" y="169355"/>
                      <a:pt x="180404" y="162973"/>
                      <a:pt x="188309" y="162973"/>
                    </a:cubicBezTo>
                    <a:cubicBezTo>
                      <a:pt x="196215" y="162973"/>
                      <a:pt x="202597" y="169355"/>
                      <a:pt x="202597" y="177261"/>
                    </a:cubicBezTo>
                    <a:lnTo>
                      <a:pt x="202597" y="467106"/>
                    </a:lnTo>
                    <a:cubicBezTo>
                      <a:pt x="202597" y="475012"/>
                      <a:pt x="196215" y="481394"/>
                      <a:pt x="188309" y="48139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6" name="Google Shape;546;p2"/>
            <p:cNvGrpSpPr/>
            <p:nvPr/>
          </p:nvGrpSpPr>
          <p:grpSpPr>
            <a:xfrm>
              <a:off x="1965235" y="5405437"/>
              <a:ext cx="134227" cy="78867"/>
              <a:chOff x="1965235" y="5405437"/>
              <a:chExt cx="134227" cy="78867"/>
            </a:xfrm>
          </p:grpSpPr>
          <p:sp>
            <p:nvSpPr>
              <p:cNvPr id="547" name="Google Shape;547;p2"/>
              <p:cNvSpPr/>
              <p:nvPr/>
            </p:nvSpPr>
            <p:spPr>
              <a:xfrm>
                <a:off x="1979485"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48" name="Google Shape;548;p2"/>
              <p:cNvSpPr/>
              <p:nvPr/>
            </p:nvSpPr>
            <p:spPr>
              <a:xfrm>
                <a:off x="1965235"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67114" y="0"/>
                      <a:pt x="67114" y="0"/>
                      <a:pt x="67114" y="0"/>
                    </a:cubicBezTo>
                    <a:cubicBezTo>
                      <a:pt x="90260" y="0"/>
                      <a:pt x="110643" y="12478"/>
                      <a:pt x="120359" y="32575"/>
                    </a:cubicBezTo>
                    <a:lnTo>
                      <a:pt x="132836" y="58484"/>
                    </a:lnTo>
                    <a:cubicBezTo>
                      <a:pt x="134932" y="62865"/>
                      <a:pt x="134646" y="68104"/>
                      <a:pt x="132074" y="72295"/>
                    </a:cubicBezTo>
                    <a:cubicBezTo>
                      <a:pt x="129502" y="76391"/>
                      <a:pt x="124835" y="78867"/>
                      <a:pt x="119977" y="78867"/>
                    </a:cubicBezTo>
                    <a:close/>
                    <a:moveTo>
                      <a:pt x="37015" y="50292"/>
                    </a:moveTo>
                    <a:lnTo>
                      <a:pt x="97213" y="50292"/>
                    </a:lnTo>
                    <a:lnTo>
                      <a:pt x="94641" y="44958"/>
                    </a:lnTo>
                    <a:cubicBezTo>
                      <a:pt x="89688" y="34671"/>
                      <a:pt x="79401" y="28575"/>
                      <a:pt x="67114" y="28575"/>
                    </a:cubicBezTo>
                    <a:lnTo>
                      <a:pt x="67114" y="28575"/>
                    </a:ln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49" name="Google Shape;549;p2"/>
            <p:cNvGrpSpPr/>
            <p:nvPr/>
          </p:nvGrpSpPr>
          <p:grpSpPr>
            <a:xfrm>
              <a:off x="1931256" y="5455729"/>
              <a:ext cx="202281" cy="99535"/>
              <a:chOff x="1931256" y="5455729"/>
              <a:chExt cx="202281" cy="99535"/>
            </a:xfrm>
          </p:grpSpPr>
          <p:sp>
            <p:nvSpPr>
              <p:cNvPr id="550" name="Google Shape;550;p2"/>
              <p:cNvSpPr/>
              <p:nvPr/>
            </p:nvSpPr>
            <p:spPr>
              <a:xfrm>
                <a:off x="1945456"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51" name="Google Shape;551;p2"/>
              <p:cNvSpPr/>
              <p:nvPr/>
            </p:nvSpPr>
            <p:spPr>
              <a:xfrm>
                <a:off x="1931256"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6"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52" name="Google Shape;552;p2"/>
            <p:cNvGrpSpPr/>
            <p:nvPr/>
          </p:nvGrpSpPr>
          <p:grpSpPr>
            <a:xfrm>
              <a:off x="2099210" y="5526690"/>
              <a:ext cx="202601" cy="481298"/>
              <a:chOff x="2099210" y="5526690"/>
              <a:chExt cx="202601" cy="481298"/>
            </a:xfrm>
          </p:grpSpPr>
          <p:sp>
            <p:nvSpPr>
              <p:cNvPr id="553" name="Google Shape;553;p2"/>
              <p:cNvSpPr/>
              <p:nvPr/>
            </p:nvSpPr>
            <p:spPr>
              <a:xfrm>
                <a:off x="2113502" y="5540977"/>
                <a:ext cx="174021" cy="452723"/>
              </a:xfrm>
              <a:custGeom>
                <a:avLst/>
                <a:gdLst/>
                <a:ahLst/>
                <a:cxnLst/>
                <a:rect l="l" t="t" r="r" b="b"/>
                <a:pathLst>
                  <a:path w="174021" h="452723" extrusionOk="0">
                    <a:moveTo>
                      <a:pt x="1619" y="108871"/>
                    </a:moveTo>
                    <a:lnTo>
                      <a:pt x="0" y="0"/>
                    </a:lnTo>
                    <a:lnTo>
                      <a:pt x="174022" y="0"/>
                    </a:lnTo>
                    <a:lnTo>
                      <a:pt x="174022" y="452724"/>
                    </a:lnTo>
                    <a:lnTo>
                      <a:pt x="0" y="452724"/>
                    </a:lnTo>
                    <a:lnTo>
                      <a:pt x="1619" y="163449"/>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54" name="Google Shape;554;p2"/>
              <p:cNvSpPr/>
              <p:nvPr/>
            </p:nvSpPr>
            <p:spPr>
              <a:xfrm>
                <a:off x="2099210" y="5526690"/>
                <a:ext cx="202601" cy="481298"/>
              </a:xfrm>
              <a:custGeom>
                <a:avLst/>
                <a:gdLst/>
                <a:ahLst/>
                <a:cxnLst/>
                <a:rect l="l" t="t" r="r" b="b"/>
                <a:pathLst>
                  <a:path w="202601" h="481298" extrusionOk="0">
                    <a:moveTo>
                      <a:pt x="188314" y="481299"/>
                    </a:moveTo>
                    <a:lnTo>
                      <a:pt x="14292" y="481299"/>
                    </a:lnTo>
                    <a:cubicBezTo>
                      <a:pt x="10482" y="481299"/>
                      <a:pt x="6862" y="479774"/>
                      <a:pt x="4195" y="477108"/>
                    </a:cubicBezTo>
                    <a:cubicBezTo>
                      <a:pt x="1528" y="474440"/>
                      <a:pt x="4" y="470726"/>
                      <a:pt x="4" y="466916"/>
                    </a:cubicBezTo>
                    <a:lnTo>
                      <a:pt x="1528" y="177641"/>
                    </a:lnTo>
                    <a:cubicBezTo>
                      <a:pt x="1528" y="169736"/>
                      <a:pt x="7910" y="163449"/>
                      <a:pt x="15816" y="163449"/>
                    </a:cubicBezTo>
                    <a:cubicBezTo>
                      <a:pt x="15816" y="163449"/>
                      <a:pt x="15816" y="163449"/>
                      <a:pt x="15911" y="163449"/>
                    </a:cubicBezTo>
                    <a:cubicBezTo>
                      <a:pt x="23817" y="163449"/>
                      <a:pt x="30198" y="169926"/>
                      <a:pt x="30103" y="177832"/>
                    </a:cubicBezTo>
                    <a:lnTo>
                      <a:pt x="28579" y="452819"/>
                    </a:lnTo>
                    <a:lnTo>
                      <a:pt x="173931" y="452819"/>
                    </a:lnTo>
                    <a:lnTo>
                      <a:pt x="173931" y="28575"/>
                    </a:lnTo>
                    <a:lnTo>
                      <a:pt x="28770" y="28575"/>
                    </a:lnTo>
                    <a:lnTo>
                      <a:pt x="30103" y="122968"/>
                    </a:lnTo>
                    <a:cubicBezTo>
                      <a:pt x="30198" y="130873"/>
                      <a:pt x="23912" y="137351"/>
                      <a:pt x="16006" y="137446"/>
                    </a:cubicBezTo>
                    <a:cubicBezTo>
                      <a:pt x="8101" y="138017"/>
                      <a:pt x="1623" y="131255"/>
                      <a:pt x="1528" y="123349"/>
                    </a:cubicBezTo>
                    <a:lnTo>
                      <a:pt x="4" y="14478"/>
                    </a:lnTo>
                    <a:cubicBezTo>
                      <a:pt x="-91" y="10668"/>
                      <a:pt x="1433" y="6954"/>
                      <a:pt x="4100" y="4286"/>
                    </a:cubicBezTo>
                    <a:cubicBezTo>
                      <a:pt x="6767" y="1620"/>
                      <a:pt x="10482" y="0"/>
                      <a:pt x="14292" y="0"/>
                    </a:cubicBezTo>
                    <a:lnTo>
                      <a:pt x="188314" y="0"/>
                    </a:lnTo>
                    <a:cubicBezTo>
                      <a:pt x="196219" y="0"/>
                      <a:pt x="202601" y="6382"/>
                      <a:pt x="202601" y="14288"/>
                    </a:cubicBezTo>
                    <a:lnTo>
                      <a:pt x="202601" y="467106"/>
                    </a:lnTo>
                    <a:cubicBezTo>
                      <a:pt x="202601" y="474917"/>
                      <a:pt x="196219" y="481299"/>
                      <a:pt x="188314" y="481299"/>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55" name="Google Shape;555;p2"/>
            <p:cNvGrpSpPr/>
            <p:nvPr/>
          </p:nvGrpSpPr>
          <p:grpSpPr>
            <a:xfrm>
              <a:off x="2133447" y="5405437"/>
              <a:ext cx="134227" cy="78867"/>
              <a:chOff x="2133447" y="5405437"/>
              <a:chExt cx="134227" cy="78867"/>
            </a:xfrm>
          </p:grpSpPr>
          <p:sp>
            <p:nvSpPr>
              <p:cNvPr id="556" name="Google Shape;556;p2"/>
              <p:cNvSpPr/>
              <p:nvPr/>
            </p:nvSpPr>
            <p:spPr>
              <a:xfrm>
                <a:off x="2147696" y="5419772"/>
                <a:ext cx="105727" cy="50244"/>
              </a:xfrm>
              <a:custGeom>
                <a:avLst/>
                <a:gdLst/>
                <a:ahLst/>
                <a:cxnLst/>
                <a:rect l="l" t="t" r="r" b="b"/>
                <a:pathLst>
                  <a:path w="105727" h="50244" extrusionOk="0">
                    <a:moveTo>
                      <a:pt x="105728" y="50244"/>
                    </a:moveTo>
                    <a:lnTo>
                      <a:pt x="0" y="50244"/>
                    </a:lnTo>
                    <a:lnTo>
                      <a:pt x="12478" y="24432"/>
                    </a:lnTo>
                    <a:cubicBezTo>
                      <a:pt x="28289" y="-8144"/>
                      <a:pt x="77533" y="-8144"/>
                      <a:pt x="93250" y="24432"/>
                    </a:cubicBezTo>
                    <a:lnTo>
                      <a:pt x="105728" y="5024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57" name="Google Shape;557;p2"/>
              <p:cNvSpPr/>
              <p:nvPr/>
            </p:nvSpPr>
            <p:spPr>
              <a:xfrm>
                <a:off x="2133447"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104"/>
                      <a:pt x="-704" y="62865"/>
                      <a:pt x="1391" y="58388"/>
                    </a:cubicBezTo>
                    <a:lnTo>
                      <a:pt x="13869" y="32575"/>
                    </a:lnTo>
                    <a:cubicBezTo>
                      <a:pt x="23585" y="12478"/>
                      <a:pt x="43968" y="0"/>
                      <a:pt x="67114" y="0"/>
                    </a:cubicBezTo>
                    <a:cubicBezTo>
                      <a:pt x="90260" y="0"/>
                      <a:pt x="110643" y="12478"/>
                      <a:pt x="120358" y="32575"/>
                    </a:cubicBezTo>
                    <a:lnTo>
                      <a:pt x="132836" y="58484"/>
                    </a:lnTo>
                    <a:cubicBezTo>
                      <a:pt x="134932" y="62865"/>
                      <a:pt x="134646" y="68104"/>
                      <a:pt x="132074" y="72295"/>
                    </a:cubicBezTo>
                    <a:cubicBezTo>
                      <a:pt x="129502" y="76486"/>
                      <a:pt x="124835" y="78867"/>
                      <a:pt x="119977" y="78867"/>
                    </a:cubicBezTo>
                    <a:close/>
                    <a:moveTo>
                      <a:pt x="36919" y="50292"/>
                    </a:moveTo>
                    <a:lnTo>
                      <a:pt x="97117" y="50292"/>
                    </a:lnTo>
                    <a:lnTo>
                      <a:pt x="94546" y="44958"/>
                    </a:lnTo>
                    <a:cubicBezTo>
                      <a:pt x="89593" y="34671"/>
                      <a:pt x="79306" y="28575"/>
                      <a:pt x="67019" y="28575"/>
                    </a:cubicBezTo>
                    <a:cubicBezTo>
                      <a:pt x="54731" y="28575"/>
                      <a:pt x="44444" y="34671"/>
                      <a:pt x="39491" y="44958"/>
                    </a:cubicBezTo>
                    <a:lnTo>
                      <a:pt x="36919"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58" name="Google Shape;558;p2"/>
            <p:cNvGrpSpPr/>
            <p:nvPr/>
          </p:nvGrpSpPr>
          <p:grpSpPr>
            <a:xfrm>
              <a:off x="2099467" y="5455729"/>
              <a:ext cx="202281" cy="99535"/>
              <a:chOff x="2099467" y="5455729"/>
              <a:chExt cx="202281" cy="99535"/>
            </a:xfrm>
          </p:grpSpPr>
          <p:sp>
            <p:nvSpPr>
              <p:cNvPr id="559" name="Google Shape;559;p2"/>
              <p:cNvSpPr/>
              <p:nvPr/>
            </p:nvSpPr>
            <p:spPr>
              <a:xfrm>
                <a:off x="2113572" y="5470016"/>
                <a:ext cx="173785" cy="70960"/>
              </a:xfrm>
              <a:custGeom>
                <a:avLst/>
                <a:gdLst/>
                <a:ahLst/>
                <a:cxnLst/>
                <a:rect l="l" t="t" r="r" b="b"/>
                <a:pathLst>
                  <a:path w="173785" h="70960" extrusionOk="0">
                    <a:moveTo>
                      <a:pt x="173761" y="70389"/>
                    </a:moveTo>
                    <a:cubicBezTo>
                      <a:pt x="173856" y="70675"/>
                      <a:pt x="173666"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0" name="Google Shape;560;p2"/>
              <p:cNvSpPr/>
              <p:nvPr/>
            </p:nvSpPr>
            <p:spPr>
              <a:xfrm>
                <a:off x="2099467" y="5455729"/>
                <a:ext cx="202281" cy="99535"/>
              </a:xfrm>
              <a:custGeom>
                <a:avLst/>
                <a:gdLst/>
                <a:ahLst/>
                <a:cxnLst/>
                <a:rect l="l" t="t" r="r" b="b"/>
                <a:pathLst>
                  <a:path w="202281" h="99535" extrusionOk="0">
                    <a:moveTo>
                      <a:pt x="187580" y="99536"/>
                    </a:moveTo>
                    <a:lnTo>
                      <a:pt x="14606" y="99536"/>
                    </a:lnTo>
                    <a:cubicBezTo>
                      <a:pt x="9844" y="99536"/>
                      <a:pt x="5081" y="96964"/>
                      <a:pt x="2414" y="93059"/>
                    </a:cubicBezTo>
                    <a:cubicBezTo>
                      <a:pt x="-253" y="89059"/>
                      <a:pt x="-729" y="83725"/>
                      <a:pt x="1081" y="79247"/>
                    </a:cubicBezTo>
                    <a:lnTo>
                      <a:pt x="35371" y="8096"/>
                    </a:lnTo>
                    <a:cubicBezTo>
                      <a:pt x="37752" y="3143"/>
                      <a:pt x="42800" y="0"/>
                      <a:pt x="48229" y="0"/>
                    </a:cubicBezTo>
                    <a:lnTo>
                      <a:pt x="153957" y="0"/>
                    </a:lnTo>
                    <a:cubicBezTo>
                      <a:pt x="159481" y="0"/>
                      <a:pt x="164434" y="3143"/>
                      <a:pt x="166815" y="8096"/>
                    </a:cubicBezTo>
                    <a:lnTo>
                      <a:pt x="200820" y="78486"/>
                    </a:lnTo>
                    <a:cubicBezTo>
                      <a:pt x="200915" y="78771"/>
                      <a:pt x="201010" y="78962"/>
                      <a:pt x="201201" y="79247"/>
                    </a:cubicBezTo>
                    <a:cubicBezTo>
                      <a:pt x="203011" y="83629"/>
                      <a:pt x="202534" y="89059"/>
                      <a:pt x="199867" y="93059"/>
                    </a:cubicBezTo>
                    <a:cubicBezTo>
                      <a:pt x="197105" y="96964"/>
                      <a:pt x="192343" y="99536"/>
                      <a:pt x="187580" y="99536"/>
                    </a:cubicBezTo>
                    <a:close/>
                    <a:moveTo>
                      <a:pt x="36704" y="70961"/>
                    </a:moveTo>
                    <a:lnTo>
                      <a:pt x="165387" y="70961"/>
                    </a:lnTo>
                    <a:lnTo>
                      <a:pt x="144908" y="28575"/>
                    </a:lnTo>
                    <a:lnTo>
                      <a:pt x="57088" y="28575"/>
                    </a:lnTo>
                    <a:lnTo>
                      <a:pt x="36704"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61" name="Google Shape;561;p2"/>
            <p:cNvGrpSpPr/>
            <p:nvPr/>
          </p:nvGrpSpPr>
          <p:grpSpPr>
            <a:xfrm>
              <a:off x="2273236" y="5521165"/>
              <a:ext cx="202596" cy="481393"/>
              <a:chOff x="2273236" y="5521165"/>
              <a:chExt cx="202596" cy="481393"/>
            </a:xfrm>
          </p:grpSpPr>
          <p:sp>
            <p:nvSpPr>
              <p:cNvPr id="562" name="Google Shape;562;p2"/>
              <p:cNvSpPr/>
              <p:nvPr/>
            </p:nvSpPr>
            <p:spPr>
              <a:xfrm>
                <a:off x="2287524" y="5535453"/>
                <a:ext cx="174021" cy="452818"/>
              </a:xfrm>
              <a:custGeom>
                <a:avLst/>
                <a:gdLst/>
                <a:ahLst/>
                <a:cxnLst/>
                <a:rect l="l" t="t" r="r" b="b"/>
                <a:pathLst>
                  <a:path w="174021" h="452818" extrusionOk="0">
                    <a:moveTo>
                      <a:pt x="0" y="0"/>
                    </a:moveTo>
                    <a:lnTo>
                      <a:pt x="174022" y="0"/>
                    </a:lnTo>
                    <a:lnTo>
                      <a:pt x="174022" y="452819"/>
                    </a:lnTo>
                    <a:lnTo>
                      <a:pt x="0" y="452819"/>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3" name="Google Shape;563;p2"/>
              <p:cNvSpPr/>
              <p:nvPr/>
            </p:nvSpPr>
            <p:spPr>
              <a:xfrm>
                <a:off x="2273236" y="5521165"/>
                <a:ext cx="202596" cy="481393"/>
              </a:xfrm>
              <a:custGeom>
                <a:avLst/>
                <a:gdLst/>
                <a:ahLst/>
                <a:cxnLst/>
                <a:rect l="l" t="t" r="r" b="b"/>
                <a:pathLst>
                  <a:path w="202596" h="481393" extrusionOk="0">
                    <a:moveTo>
                      <a:pt x="188309" y="481393"/>
                    </a:moveTo>
                    <a:lnTo>
                      <a:pt x="14288" y="481393"/>
                    </a:lnTo>
                    <a:cubicBezTo>
                      <a:pt x="6382" y="481393"/>
                      <a:pt x="0" y="475012"/>
                      <a:pt x="0" y="467106"/>
                    </a:cubicBezTo>
                    <a:lnTo>
                      <a:pt x="0" y="14288"/>
                    </a:lnTo>
                    <a:cubicBezTo>
                      <a:pt x="0" y="6382"/>
                      <a:pt x="6382" y="0"/>
                      <a:pt x="14288" y="0"/>
                    </a:cubicBezTo>
                    <a:lnTo>
                      <a:pt x="188309" y="0"/>
                    </a:lnTo>
                    <a:cubicBezTo>
                      <a:pt x="196215" y="0"/>
                      <a:pt x="202597" y="6382"/>
                      <a:pt x="202597" y="14288"/>
                    </a:cubicBezTo>
                    <a:lnTo>
                      <a:pt x="202597" y="467106"/>
                    </a:lnTo>
                    <a:cubicBezTo>
                      <a:pt x="202597" y="475012"/>
                      <a:pt x="196120" y="481393"/>
                      <a:pt x="188309" y="481393"/>
                    </a:cubicBezTo>
                    <a:close/>
                    <a:moveTo>
                      <a:pt x="28575" y="452818"/>
                    </a:moveTo>
                    <a:lnTo>
                      <a:pt x="174022" y="452818"/>
                    </a:lnTo>
                    <a:lnTo>
                      <a:pt x="174022" y="28575"/>
                    </a:lnTo>
                    <a:lnTo>
                      <a:pt x="28575" y="28575"/>
                    </a:lnTo>
                    <a:lnTo>
                      <a:pt x="28575" y="45281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64" name="Google Shape;564;p2"/>
            <p:cNvGrpSpPr/>
            <p:nvPr/>
          </p:nvGrpSpPr>
          <p:grpSpPr>
            <a:xfrm>
              <a:off x="2307373" y="5405437"/>
              <a:ext cx="134227" cy="78867"/>
              <a:chOff x="2307373" y="5405437"/>
              <a:chExt cx="134227" cy="78867"/>
            </a:xfrm>
          </p:grpSpPr>
          <p:sp>
            <p:nvSpPr>
              <p:cNvPr id="565" name="Google Shape;565;p2"/>
              <p:cNvSpPr/>
              <p:nvPr/>
            </p:nvSpPr>
            <p:spPr>
              <a:xfrm>
                <a:off x="2321623" y="5419772"/>
                <a:ext cx="105727" cy="50244"/>
              </a:xfrm>
              <a:custGeom>
                <a:avLst/>
                <a:gdLst/>
                <a:ahLst/>
                <a:cxnLst/>
                <a:rect l="l" t="t" r="r" b="b"/>
                <a:pathLst>
                  <a:path w="105727" h="50244" extrusionOk="0">
                    <a:moveTo>
                      <a:pt x="105727" y="50244"/>
                    </a:moveTo>
                    <a:lnTo>
                      <a:pt x="0" y="50244"/>
                    </a:lnTo>
                    <a:lnTo>
                      <a:pt x="12478" y="24432"/>
                    </a:lnTo>
                    <a:cubicBezTo>
                      <a:pt x="28289" y="-8144"/>
                      <a:pt x="77533" y="-8144"/>
                      <a:pt x="93250" y="24432"/>
                    </a:cubicBezTo>
                    <a:lnTo>
                      <a:pt x="105727" y="50244"/>
                    </a:ln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6" name="Google Shape;566;p2"/>
              <p:cNvSpPr/>
              <p:nvPr/>
            </p:nvSpPr>
            <p:spPr>
              <a:xfrm>
                <a:off x="2307373" y="5405437"/>
                <a:ext cx="134227" cy="78867"/>
              </a:xfrm>
              <a:custGeom>
                <a:avLst/>
                <a:gdLst/>
                <a:ahLst/>
                <a:cxnLst/>
                <a:rect l="l" t="t" r="r" b="b"/>
                <a:pathLst>
                  <a:path w="134227" h="78867" extrusionOk="0">
                    <a:moveTo>
                      <a:pt x="119977" y="78867"/>
                    </a:moveTo>
                    <a:lnTo>
                      <a:pt x="14250" y="78867"/>
                    </a:lnTo>
                    <a:cubicBezTo>
                      <a:pt x="9297" y="78867"/>
                      <a:pt x="4725" y="76295"/>
                      <a:pt x="2153" y="72200"/>
                    </a:cubicBezTo>
                    <a:cubicBezTo>
                      <a:pt x="-419" y="68009"/>
                      <a:pt x="-704" y="62865"/>
                      <a:pt x="1391" y="58388"/>
                    </a:cubicBezTo>
                    <a:lnTo>
                      <a:pt x="13869" y="32575"/>
                    </a:lnTo>
                    <a:cubicBezTo>
                      <a:pt x="23585" y="12478"/>
                      <a:pt x="43968" y="0"/>
                      <a:pt x="67114" y="0"/>
                    </a:cubicBezTo>
                    <a:cubicBezTo>
                      <a:pt x="90260" y="0"/>
                      <a:pt x="110643" y="12478"/>
                      <a:pt x="120359" y="32575"/>
                    </a:cubicBezTo>
                    <a:lnTo>
                      <a:pt x="132836" y="58484"/>
                    </a:lnTo>
                    <a:cubicBezTo>
                      <a:pt x="134932" y="62865"/>
                      <a:pt x="134646" y="68104"/>
                      <a:pt x="132074" y="72295"/>
                    </a:cubicBezTo>
                    <a:cubicBezTo>
                      <a:pt x="129502" y="76391"/>
                      <a:pt x="124931" y="78867"/>
                      <a:pt x="119977" y="78867"/>
                    </a:cubicBezTo>
                    <a:close/>
                    <a:moveTo>
                      <a:pt x="37015" y="50292"/>
                    </a:moveTo>
                    <a:lnTo>
                      <a:pt x="97213" y="50292"/>
                    </a:lnTo>
                    <a:lnTo>
                      <a:pt x="94641" y="44958"/>
                    </a:lnTo>
                    <a:cubicBezTo>
                      <a:pt x="89688" y="34671"/>
                      <a:pt x="79401" y="28575"/>
                      <a:pt x="67114" y="28575"/>
                    </a:cubicBezTo>
                    <a:cubicBezTo>
                      <a:pt x="54827" y="28575"/>
                      <a:pt x="44540" y="34671"/>
                      <a:pt x="39586" y="44958"/>
                    </a:cubicBezTo>
                    <a:lnTo>
                      <a:pt x="37015" y="50292"/>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67" name="Google Shape;567;p2"/>
            <p:cNvGrpSpPr/>
            <p:nvPr/>
          </p:nvGrpSpPr>
          <p:grpSpPr>
            <a:xfrm>
              <a:off x="2273427" y="5455729"/>
              <a:ext cx="202310" cy="99535"/>
              <a:chOff x="2273427" y="5455729"/>
              <a:chExt cx="202310" cy="99535"/>
            </a:xfrm>
          </p:grpSpPr>
          <p:sp>
            <p:nvSpPr>
              <p:cNvPr id="568" name="Google Shape;568;p2"/>
              <p:cNvSpPr/>
              <p:nvPr/>
            </p:nvSpPr>
            <p:spPr>
              <a:xfrm>
                <a:off x="2287594" y="5470016"/>
                <a:ext cx="173785" cy="70960"/>
              </a:xfrm>
              <a:custGeom>
                <a:avLst/>
                <a:gdLst/>
                <a:ahLst/>
                <a:cxnLst/>
                <a:rect l="l" t="t" r="r" b="b"/>
                <a:pathLst>
                  <a:path w="173785" h="70960" extrusionOk="0">
                    <a:moveTo>
                      <a:pt x="173761" y="70389"/>
                    </a:moveTo>
                    <a:cubicBezTo>
                      <a:pt x="173856" y="70675"/>
                      <a:pt x="173665" y="70961"/>
                      <a:pt x="173380" y="70961"/>
                    </a:cubicBezTo>
                    <a:lnTo>
                      <a:pt x="406" y="70961"/>
                    </a:lnTo>
                    <a:cubicBezTo>
                      <a:pt x="120" y="70961"/>
                      <a:pt x="-70" y="70675"/>
                      <a:pt x="25" y="70389"/>
                    </a:cubicBezTo>
                    <a:lnTo>
                      <a:pt x="34029" y="0"/>
                    </a:lnTo>
                    <a:lnTo>
                      <a:pt x="139757" y="0"/>
                    </a:lnTo>
                    <a:lnTo>
                      <a:pt x="173761" y="70389"/>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69" name="Google Shape;569;p2"/>
              <p:cNvSpPr/>
              <p:nvPr/>
            </p:nvSpPr>
            <p:spPr>
              <a:xfrm>
                <a:off x="2273427" y="5455729"/>
                <a:ext cx="202310" cy="99535"/>
              </a:xfrm>
              <a:custGeom>
                <a:avLst/>
                <a:gdLst/>
                <a:ahLst/>
                <a:cxnLst/>
                <a:rect l="l" t="t" r="r" b="b"/>
                <a:pathLst>
                  <a:path w="202310" h="99535" extrusionOk="0">
                    <a:moveTo>
                      <a:pt x="187547" y="99536"/>
                    </a:moveTo>
                    <a:lnTo>
                      <a:pt x="14573" y="99536"/>
                    </a:lnTo>
                    <a:cubicBezTo>
                      <a:pt x="9715" y="99536"/>
                      <a:pt x="4858" y="96869"/>
                      <a:pt x="2286" y="92869"/>
                    </a:cubicBezTo>
                    <a:cubicBezTo>
                      <a:pt x="-286" y="88868"/>
                      <a:pt x="-762" y="83344"/>
                      <a:pt x="1238" y="78867"/>
                    </a:cubicBezTo>
                    <a:lnTo>
                      <a:pt x="35433" y="8096"/>
                    </a:lnTo>
                    <a:cubicBezTo>
                      <a:pt x="37814" y="3143"/>
                      <a:pt x="42862" y="0"/>
                      <a:pt x="48292" y="0"/>
                    </a:cubicBezTo>
                    <a:lnTo>
                      <a:pt x="154019" y="0"/>
                    </a:lnTo>
                    <a:cubicBezTo>
                      <a:pt x="159543" y="0"/>
                      <a:pt x="164497" y="3143"/>
                      <a:pt x="166878" y="8096"/>
                    </a:cubicBezTo>
                    <a:lnTo>
                      <a:pt x="200882" y="78486"/>
                    </a:lnTo>
                    <a:cubicBezTo>
                      <a:pt x="200977" y="78581"/>
                      <a:pt x="200977" y="78771"/>
                      <a:pt x="201072" y="78867"/>
                    </a:cubicBezTo>
                    <a:cubicBezTo>
                      <a:pt x="203073" y="83248"/>
                      <a:pt x="202597" y="88772"/>
                      <a:pt x="200025" y="92869"/>
                    </a:cubicBezTo>
                    <a:cubicBezTo>
                      <a:pt x="197453" y="96964"/>
                      <a:pt x="192405" y="99536"/>
                      <a:pt x="187547" y="99536"/>
                    </a:cubicBezTo>
                    <a:close/>
                    <a:moveTo>
                      <a:pt x="36766" y="70961"/>
                    </a:moveTo>
                    <a:lnTo>
                      <a:pt x="165449" y="70961"/>
                    </a:lnTo>
                    <a:lnTo>
                      <a:pt x="144970" y="28575"/>
                    </a:lnTo>
                    <a:lnTo>
                      <a:pt x="57150" y="28575"/>
                    </a:lnTo>
                    <a:lnTo>
                      <a:pt x="36766" y="7096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70" name="Google Shape;570;p2"/>
            <p:cNvGrpSpPr/>
            <p:nvPr/>
          </p:nvGrpSpPr>
          <p:grpSpPr>
            <a:xfrm>
              <a:off x="1560766" y="5782817"/>
              <a:ext cx="928687" cy="481393"/>
              <a:chOff x="1560766" y="5782817"/>
              <a:chExt cx="928687" cy="481393"/>
            </a:xfrm>
          </p:grpSpPr>
          <p:sp>
            <p:nvSpPr>
              <p:cNvPr id="571" name="Google Shape;571;p2"/>
              <p:cNvSpPr/>
              <p:nvPr/>
            </p:nvSpPr>
            <p:spPr>
              <a:xfrm>
                <a:off x="1575054" y="5797104"/>
                <a:ext cx="900112" cy="452818"/>
              </a:xfrm>
              <a:custGeom>
                <a:avLst/>
                <a:gdLst/>
                <a:ahLst/>
                <a:cxnLst/>
                <a:rect l="l" t="t" r="r" b="b"/>
                <a:pathLst>
                  <a:path w="900112" h="452818" extrusionOk="0">
                    <a:moveTo>
                      <a:pt x="900113" y="0"/>
                    </a:moveTo>
                    <a:lnTo>
                      <a:pt x="900113" y="325850"/>
                    </a:lnTo>
                    <a:cubicBezTo>
                      <a:pt x="900113" y="395668"/>
                      <a:pt x="842963" y="452818"/>
                      <a:pt x="773144" y="452818"/>
                    </a:cubicBezTo>
                    <a:lnTo>
                      <a:pt x="126968" y="452818"/>
                    </a:lnTo>
                    <a:cubicBezTo>
                      <a:pt x="108966" y="452818"/>
                      <a:pt x="91726" y="449009"/>
                      <a:pt x="76200" y="442150"/>
                    </a:cubicBezTo>
                    <a:cubicBezTo>
                      <a:pt x="31433" y="422529"/>
                      <a:pt x="0" y="377666"/>
                      <a:pt x="0" y="325850"/>
                    </a:cubicBezTo>
                    <a:lnTo>
                      <a:pt x="0" y="0"/>
                    </a:lnTo>
                    <a:lnTo>
                      <a:pt x="900113"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72" name="Google Shape;572;p2"/>
              <p:cNvSpPr/>
              <p:nvPr/>
            </p:nvSpPr>
            <p:spPr>
              <a:xfrm>
                <a:off x="1560766" y="5782817"/>
                <a:ext cx="928687" cy="481393"/>
              </a:xfrm>
              <a:custGeom>
                <a:avLst/>
                <a:gdLst/>
                <a:ahLst/>
                <a:cxnLst/>
                <a:rect l="l" t="t" r="r" b="b"/>
                <a:pathLst>
                  <a:path w="928687" h="481393" extrusionOk="0">
                    <a:moveTo>
                      <a:pt x="787432" y="481393"/>
                    </a:moveTo>
                    <a:lnTo>
                      <a:pt x="141256" y="481393"/>
                    </a:lnTo>
                    <a:cubicBezTo>
                      <a:pt x="121634" y="481393"/>
                      <a:pt x="102584" y="477393"/>
                      <a:pt x="84677" y="469487"/>
                    </a:cubicBezTo>
                    <a:cubicBezTo>
                      <a:pt x="33242" y="446913"/>
                      <a:pt x="0" y="396145"/>
                      <a:pt x="0" y="340138"/>
                    </a:cubicBezTo>
                    <a:lnTo>
                      <a:pt x="0" y="14288"/>
                    </a:lnTo>
                    <a:cubicBezTo>
                      <a:pt x="0" y="6382"/>
                      <a:pt x="6382" y="0"/>
                      <a:pt x="14288" y="0"/>
                    </a:cubicBezTo>
                    <a:lnTo>
                      <a:pt x="914400" y="0"/>
                    </a:lnTo>
                    <a:cubicBezTo>
                      <a:pt x="922306" y="0"/>
                      <a:pt x="928688" y="6382"/>
                      <a:pt x="928688" y="14288"/>
                    </a:cubicBezTo>
                    <a:lnTo>
                      <a:pt x="928688" y="340138"/>
                    </a:lnTo>
                    <a:cubicBezTo>
                      <a:pt x="928688" y="418052"/>
                      <a:pt x="865346" y="481393"/>
                      <a:pt x="787432" y="481393"/>
                    </a:cubicBezTo>
                    <a:close/>
                    <a:moveTo>
                      <a:pt x="28575" y="28575"/>
                    </a:moveTo>
                    <a:lnTo>
                      <a:pt x="28575" y="340138"/>
                    </a:lnTo>
                    <a:cubicBezTo>
                      <a:pt x="28575" y="384810"/>
                      <a:pt x="55150" y="425387"/>
                      <a:pt x="96203" y="443389"/>
                    </a:cubicBezTo>
                    <a:cubicBezTo>
                      <a:pt x="110490" y="449675"/>
                      <a:pt x="125539" y="452818"/>
                      <a:pt x="141256" y="452818"/>
                    </a:cubicBezTo>
                    <a:lnTo>
                      <a:pt x="787432" y="452818"/>
                    </a:lnTo>
                    <a:cubicBezTo>
                      <a:pt x="849535" y="452818"/>
                      <a:pt x="900113" y="402241"/>
                      <a:pt x="900113" y="340138"/>
                    </a:cubicBezTo>
                    <a:lnTo>
                      <a:pt x="900113" y="28575"/>
                    </a:lnTo>
                    <a:lnTo>
                      <a:pt x="28575" y="2857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573" name="Google Shape;573;p2"/>
            <p:cNvGrpSpPr/>
            <p:nvPr/>
          </p:nvGrpSpPr>
          <p:grpSpPr>
            <a:xfrm>
              <a:off x="1724405" y="5870161"/>
              <a:ext cx="612267" cy="284988"/>
              <a:chOff x="1724405" y="5870161"/>
              <a:chExt cx="612267" cy="284988"/>
            </a:xfrm>
          </p:grpSpPr>
          <p:sp>
            <p:nvSpPr>
              <p:cNvPr id="574" name="Google Shape;574;p2"/>
              <p:cNvSpPr/>
              <p:nvPr/>
            </p:nvSpPr>
            <p:spPr>
              <a:xfrm>
                <a:off x="1738693" y="5884449"/>
                <a:ext cx="583691" cy="256413"/>
              </a:xfrm>
              <a:custGeom>
                <a:avLst/>
                <a:gdLst/>
                <a:ahLst/>
                <a:cxnLst/>
                <a:rect l="l" t="t" r="r" b="b"/>
                <a:pathLst>
                  <a:path w="583691" h="256413" extrusionOk="0">
                    <a:moveTo>
                      <a:pt x="583692" y="128207"/>
                    </a:moveTo>
                    <a:cubicBezTo>
                      <a:pt x="583692" y="199013"/>
                      <a:pt x="453028" y="256413"/>
                      <a:pt x="291846" y="256413"/>
                    </a:cubicBezTo>
                    <a:cubicBezTo>
                      <a:pt x="130664" y="256413"/>
                      <a:pt x="0" y="199013"/>
                      <a:pt x="0" y="128207"/>
                    </a:cubicBezTo>
                    <a:cubicBezTo>
                      <a:pt x="0" y="57400"/>
                      <a:pt x="130664" y="0"/>
                      <a:pt x="291846" y="0"/>
                    </a:cubicBezTo>
                    <a:cubicBezTo>
                      <a:pt x="453028" y="0"/>
                      <a:pt x="583692" y="57400"/>
                      <a:pt x="583692" y="1282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75" name="Google Shape;575;p2"/>
              <p:cNvSpPr/>
              <p:nvPr/>
            </p:nvSpPr>
            <p:spPr>
              <a:xfrm>
                <a:off x="1724405" y="5870161"/>
                <a:ext cx="612267" cy="284988"/>
              </a:xfrm>
              <a:custGeom>
                <a:avLst/>
                <a:gdLst/>
                <a:ahLst/>
                <a:cxnLst/>
                <a:rect l="l" t="t" r="r" b="b"/>
                <a:pathLst>
                  <a:path w="612267" h="284988" extrusionOk="0">
                    <a:moveTo>
                      <a:pt x="306134" y="284988"/>
                    </a:moveTo>
                    <a:cubicBezTo>
                      <a:pt x="134493" y="284988"/>
                      <a:pt x="0" y="222409"/>
                      <a:pt x="0" y="142494"/>
                    </a:cubicBezTo>
                    <a:cubicBezTo>
                      <a:pt x="0" y="62579"/>
                      <a:pt x="134493" y="0"/>
                      <a:pt x="306134" y="0"/>
                    </a:cubicBezTo>
                    <a:cubicBezTo>
                      <a:pt x="477774" y="0"/>
                      <a:pt x="612267" y="62579"/>
                      <a:pt x="612267" y="142494"/>
                    </a:cubicBezTo>
                    <a:cubicBezTo>
                      <a:pt x="612267" y="222409"/>
                      <a:pt x="477774" y="284988"/>
                      <a:pt x="306134" y="284988"/>
                    </a:cubicBezTo>
                    <a:close/>
                    <a:moveTo>
                      <a:pt x="306134" y="28575"/>
                    </a:moveTo>
                    <a:cubicBezTo>
                      <a:pt x="140113" y="28575"/>
                      <a:pt x="28575" y="87439"/>
                      <a:pt x="28575" y="142494"/>
                    </a:cubicBezTo>
                    <a:cubicBezTo>
                      <a:pt x="28575" y="197549"/>
                      <a:pt x="140113" y="256413"/>
                      <a:pt x="306134" y="256413"/>
                    </a:cubicBezTo>
                    <a:cubicBezTo>
                      <a:pt x="472154" y="256413"/>
                      <a:pt x="583692" y="197549"/>
                      <a:pt x="583692" y="142494"/>
                    </a:cubicBezTo>
                    <a:cubicBezTo>
                      <a:pt x="583692" y="87439"/>
                      <a:pt x="472154" y="28575"/>
                      <a:pt x="306134"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576" name="Google Shape;576;p2"/>
            <p:cNvSpPr/>
            <p:nvPr/>
          </p:nvSpPr>
          <p:spPr>
            <a:xfrm>
              <a:off x="1575054" y="5431059"/>
              <a:ext cx="76200" cy="808196"/>
            </a:xfrm>
            <a:custGeom>
              <a:avLst/>
              <a:gdLst/>
              <a:ahLst/>
              <a:cxnLst/>
              <a:rect l="l" t="t" r="r" b="b"/>
              <a:pathLst>
                <a:path w="76200" h="808196" extrusionOk="0">
                  <a:moveTo>
                    <a:pt x="76200" y="0"/>
                  </a:moveTo>
                  <a:lnTo>
                    <a:pt x="76200" y="808196"/>
                  </a:lnTo>
                  <a:cubicBezTo>
                    <a:pt x="31433" y="788575"/>
                    <a:pt x="0" y="743712"/>
                    <a:pt x="0" y="691896"/>
                  </a:cubicBezTo>
                  <a:lnTo>
                    <a:pt x="0" y="366046"/>
                  </a:lnTo>
                  <a:lnTo>
                    <a:pt x="20098" y="366046"/>
                  </a:lnTo>
                  <a:lnTo>
                    <a:pt x="20098" y="104204"/>
                  </a:lnTo>
                  <a:lnTo>
                    <a:pt x="22574" y="104204"/>
                  </a:lnTo>
                  <a:lnTo>
                    <a:pt x="54197" y="38767"/>
                  </a:lnTo>
                  <a:lnTo>
                    <a:pt x="66675" y="12859"/>
                  </a:lnTo>
                  <a:cubicBezTo>
                    <a:pt x="69151" y="7811"/>
                    <a:pt x="72390" y="3524"/>
                    <a:pt x="76200" y="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Tree>
    <p:extLst>
      <p:ext uri="{BB962C8B-B14F-4D97-AF65-F5344CB8AC3E}">
        <p14:creationId xmlns:p14="http://schemas.microsoft.com/office/powerpoint/2010/main" val="99574640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002 This bundle includes">
  <p:cSld name="002 This bundle includes">
    <p:spTree>
      <p:nvGrpSpPr>
        <p:cNvPr id="1" name="Shape 577"/>
        <p:cNvGrpSpPr/>
        <p:nvPr/>
      </p:nvGrpSpPr>
      <p:grpSpPr>
        <a:xfrm>
          <a:off x="0" y="0"/>
          <a:ext cx="0" cy="0"/>
          <a:chOff x="0" y="0"/>
          <a:chExt cx="0" cy="0"/>
        </a:xfrm>
      </p:grpSpPr>
      <p:sp>
        <p:nvSpPr>
          <p:cNvPr id="578" name="Google Shape;578;p3"/>
          <p:cNvSpPr/>
          <p:nvPr/>
        </p:nvSpPr>
        <p:spPr>
          <a:xfrm>
            <a:off x="562573" y="540000"/>
            <a:ext cx="11124351"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79" name="Google Shape;579;p3"/>
          <p:cNvSpPr/>
          <p:nvPr/>
        </p:nvSpPr>
        <p:spPr>
          <a:xfrm>
            <a:off x="537684" y="540000"/>
            <a:ext cx="11124351"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0" name="Google Shape;580;p3"/>
          <p:cNvSpPr/>
          <p:nvPr/>
        </p:nvSpPr>
        <p:spPr>
          <a:xfrm>
            <a:off x="727100" y="1866860"/>
            <a:ext cx="10737777" cy="4289083"/>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1" name="Google Shape;581;p3"/>
          <p:cNvSpPr txBox="1"/>
          <p:nvPr/>
        </p:nvSpPr>
        <p:spPr>
          <a:xfrm>
            <a:off x="1365025" y="584613"/>
            <a:ext cx="9842800" cy="1415758"/>
          </a:xfrm>
          <a:prstGeom prst="rect">
            <a:avLst/>
          </a:prstGeom>
          <a:noFill/>
          <a:ln>
            <a:noFill/>
          </a:ln>
        </p:spPr>
        <p:txBody>
          <a:bodyPr spcFirstLastPara="1" wrap="square" lIns="91433" tIns="91433" rIns="91433" bIns="91433" anchor="t"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r>
              <a:rPr kumimoji="0" lang="en" sz="4000" b="1" i="0" u="none" strike="noStrike" kern="0" cap="none" spc="0" normalizeH="0" baseline="0" noProof="0">
                <a:ln>
                  <a:noFill/>
                </a:ln>
                <a:solidFill>
                  <a:srgbClr val="000000"/>
                </a:solidFill>
                <a:effectLst/>
                <a:uLnTx/>
                <a:uFillTx/>
                <a:latin typeface="Pompiere"/>
                <a:ea typeface="Pompiere"/>
                <a:cs typeface="Pompiere"/>
                <a:sym typeface="Pompiere"/>
              </a:rPr>
              <a:t>This bundle includes the following layouts:</a:t>
            </a:r>
            <a:endParaRPr kumimoji="0" sz="4000" b="1" i="0" u="none" strike="noStrike" kern="0" cap="none" spc="0" normalizeH="0" baseline="0" noProof="0">
              <a:ln>
                <a:noFill/>
              </a:ln>
              <a:solidFill>
                <a:srgbClr val="000000"/>
              </a:solidFill>
              <a:effectLst/>
              <a:uLnTx/>
              <a:uFillTx/>
              <a:latin typeface="Pompiere"/>
              <a:ea typeface="Pompiere"/>
              <a:cs typeface="Pompiere"/>
              <a:sym typeface="Pompiere"/>
            </a:endParaRPr>
          </a:p>
        </p:txBody>
      </p:sp>
      <p:sp>
        <p:nvSpPr>
          <p:cNvPr id="582" name="Google Shape;582;p3"/>
          <p:cNvSpPr txBox="1"/>
          <p:nvPr/>
        </p:nvSpPr>
        <p:spPr>
          <a:xfrm>
            <a:off x="1012650" y="2058067"/>
            <a:ext cx="9585600" cy="3326000"/>
          </a:xfrm>
          <a:prstGeom prst="rect">
            <a:avLst/>
          </a:prstGeom>
          <a:noFill/>
          <a:ln>
            <a:noFill/>
          </a:ln>
        </p:spPr>
        <p:txBody>
          <a:bodyPr spcFirstLastPara="1" wrap="square" lIns="91433" tIns="91433" rIns="91433" bIns="91433" anchor="t" anchorCtr="0">
            <a:noAutofit/>
          </a:bodyPr>
          <a:lstStyle/>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Frayer model</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Weekly planner</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Station rotation</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Choice board</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Bingo</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One, two, three and four blocks for analysis, comparisons and free writing</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Class debate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Parts of a story</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Collecting evidence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Cause and effect / Causes and consequences</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Hierarchy diagrams</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Bracket Challenge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a:p>
            <a:pPr marL="457223" marR="0" lvl="0" indent="-338684" algn="l" defTabSz="609630" rtl="0" eaLnBrk="1" fontAlgn="auto" latinLnBrk="0" hangingPunct="1">
              <a:lnSpc>
                <a:spcPct val="100000"/>
              </a:lnSpc>
              <a:spcBef>
                <a:spcPts val="0"/>
              </a:spcBef>
              <a:spcAft>
                <a:spcPts val="0"/>
              </a:spcAft>
              <a:buClr>
                <a:srgbClr val="000000"/>
              </a:buClr>
              <a:buSzPts val="2600"/>
              <a:buFont typeface="Questrial"/>
              <a:buChar char="✎"/>
              <a:tabLst/>
              <a:defRPr/>
            </a:pPr>
            <a:r>
              <a:rPr kumimoji="0" lang="en" sz="1733" b="0" i="0" u="none" strike="noStrike" kern="0" cap="none" spc="0" normalizeH="0" baseline="0" noProof="0">
                <a:ln>
                  <a:noFill/>
                </a:ln>
                <a:solidFill>
                  <a:srgbClr val="000000"/>
                </a:solidFill>
                <a:effectLst/>
                <a:uLnTx/>
                <a:uFillTx/>
                <a:latin typeface="Questrial"/>
                <a:ea typeface="Questrial"/>
                <a:cs typeface="Questrial"/>
                <a:sym typeface="Questrial"/>
              </a:rPr>
              <a:t>Morning meeting template</a:t>
            </a:r>
            <a:endParaRPr kumimoji="0" sz="1733"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583" name="Google Shape;583;p3"/>
          <p:cNvSpPr txBox="1"/>
          <p:nvPr/>
        </p:nvSpPr>
        <p:spPr>
          <a:xfrm>
            <a:off x="907833" y="5735050"/>
            <a:ext cx="10424000" cy="413000"/>
          </a:xfrm>
          <a:prstGeom prst="rect">
            <a:avLst/>
          </a:prstGeom>
          <a:noFill/>
          <a:ln>
            <a:noFill/>
          </a:ln>
        </p:spPr>
        <p:txBody>
          <a:bodyPr spcFirstLastPara="1" wrap="square" lIns="91433" tIns="91433" rIns="91433" bIns="91433" anchor="t" anchorCtr="0">
            <a:noAutofit/>
          </a:bodyPr>
          <a:lstStyle/>
          <a:p>
            <a:pPr marL="0" marR="0" lvl="0" indent="0" algn="r" defTabSz="609630" rtl="0" eaLnBrk="1" fontAlgn="auto" latinLnBrk="0" hangingPunct="1">
              <a:lnSpc>
                <a:spcPct val="100000"/>
              </a:lnSpc>
              <a:spcBef>
                <a:spcPts val="0"/>
              </a:spcBef>
              <a:spcAft>
                <a:spcPts val="0"/>
              </a:spcAft>
              <a:buClr>
                <a:srgbClr val="000000"/>
              </a:buClr>
              <a:buSzTx/>
              <a:buFont typeface="Arial"/>
              <a:buNone/>
              <a:tabLst/>
              <a:defRPr/>
            </a:pPr>
            <a:r>
              <a:rPr kumimoji="0" lang="en" sz="1000" b="0" i="0" u="none" strike="noStrike" kern="0" cap="none" spc="0" normalizeH="0" baseline="0" noProof="0">
                <a:ln>
                  <a:noFill/>
                </a:ln>
                <a:solidFill>
                  <a:srgbClr val="000000"/>
                </a:solidFill>
                <a:effectLst/>
                <a:uLnTx/>
                <a:uFillTx/>
                <a:latin typeface="Questrial"/>
                <a:ea typeface="Questrial"/>
                <a:cs typeface="Questrial"/>
                <a:sym typeface="Questrial"/>
              </a:rPr>
              <a:t>*Use them in PowerPoint or Google Slides. Or customize them, save them as JPEG and use them in Google Jamboard or Microsoft Whiteboard. - Or print them out if you prefer. - </a:t>
            </a:r>
            <a:endParaRPr kumimoji="0" sz="1000" b="0" i="0" u="none" strike="noStrike" kern="0" cap="none" spc="0" normalizeH="0" baseline="0" noProof="0">
              <a:ln>
                <a:noFill/>
              </a:ln>
              <a:solidFill>
                <a:srgbClr val="000000"/>
              </a:solidFill>
              <a:effectLst/>
              <a:uLnTx/>
              <a:uFillTx/>
              <a:latin typeface="Questrial"/>
              <a:ea typeface="Questrial"/>
              <a:cs typeface="Questrial"/>
              <a:sym typeface="Questrial"/>
            </a:endParaRPr>
          </a:p>
        </p:txBody>
      </p:sp>
      <p:sp>
        <p:nvSpPr>
          <p:cNvPr id="584" name="Google Shape;584;p3"/>
          <p:cNvSpPr/>
          <p:nvPr/>
        </p:nvSpPr>
        <p:spPr>
          <a:xfrm>
            <a:off x="10864800" y="1664367"/>
            <a:ext cx="841967" cy="749811"/>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5" name="Google Shape;585;p3"/>
          <p:cNvSpPr/>
          <p:nvPr/>
        </p:nvSpPr>
        <p:spPr>
          <a:xfrm flipH="1">
            <a:off x="498917" y="1664367"/>
            <a:ext cx="841967" cy="749811"/>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6" name="Google Shape;586;p3"/>
          <p:cNvSpPr/>
          <p:nvPr/>
        </p:nvSpPr>
        <p:spPr>
          <a:xfrm rot="10800000" flipH="1">
            <a:off x="10956375" y="554911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87" name="Google Shape;587;p3"/>
          <p:cNvSpPr/>
          <p:nvPr/>
        </p:nvSpPr>
        <p:spPr>
          <a:xfrm rot="10800000">
            <a:off x="590491" y="554911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73310995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003 Hierarchy diagram 01">
  <p:cSld name="003 Hierarchy diagram 01">
    <p:spTree>
      <p:nvGrpSpPr>
        <p:cNvPr id="1" name="Shape 588"/>
        <p:cNvGrpSpPr/>
        <p:nvPr/>
      </p:nvGrpSpPr>
      <p:grpSpPr>
        <a:xfrm>
          <a:off x="0" y="0"/>
          <a:ext cx="0" cy="0"/>
          <a:chOff x="0" y="0"/>
          <a:chExt cx="0" cy="0"/>
        </a:xfrm>
      </p:grpSpPr>
      <p:cxnSp>
        <p:nvCxnSpPr>
          <p:cNvPr id="589" name="Google Shape;589;p4"/>
          <p:cNvCxnSpPr/>
          <p:nvPr/>
        </p:nvCxnSpPr>
        <p:spPr>
          <a:xfrm>
            <a:off x="6089684" y="2075485"/>
            <a:ext cx="0" cy="984000"/>
          </a:xfrm>
          <a:prstGeom prst="straightConnector1">
            <a:avLst/>
          </a:prstGeom>
          <a:noFill/>
          <a:ln w="38100" cap="rnd" cmpd="sng">
            <a:solidFill>
              <a:schemeClr val="dk1"/>
            </a:solidFill>
            <a:prstDash val="solid"/>
            <a:round/>
            <a:headEnd type="none" w="med" len="med"/>
            <a:tailEnd type="none" w="med" len="med"/>
          </a:ln>
        </p:spPr>
      </p:cxnSp>
      <p:sp>
        <p:nvSpPr>
          <p:cNvPr id="590" name="Google Shape;590;p4"/>
          <p:cNvSpPr/>
          <p:nvPr/>
        </p:nvSpPr>
        <p:spPr>
          <a:xfrm>
            <a:off x="731634" y="2347100"/>
            <a:ext cx="10727050" cy="56796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cxnSp>
        <p:nvCxnSpPr>
          <p:cNvPr id="591" name="Google Shape;591;p4"/>
          <p:cNvCxnSpPr/>
          <p:nvPr/>
        </p:nvCxnSpPr>
        <p:spPr>
          <a:xfrm rot="10800000">
            <a:off x="10201293" y="3060268"/>
            <a:ext cx="0" cy="1246800"/>
          </a:xfrm>
          <a:prstGeom prst="straightConnector1">
            <a:avLst/>
          </a:prstGeom>
          <a:noFill/>
          <a:ln w="38100" cap="rnd" cmpd="sng">
            <a:solidFill>
              <a:schemeClr val="dk1"/>
            </a:solidFill>
            <a:prstDash val="solid"/>
            <a:round/>
            <a:headEnd type="none" w="med" len="med"/>
            <a:tailEnd type="none" w="med" len="med"/>
          </a:ln>
        </p:spPr>
      </p:cxnSp>
      <p:cxnSp>
        <p:nvCxnSpPr>
          <p:cNvPr id="592" name="Google Shape;592;p4"/>
          <p:cNvCxnSpPr/>
          <p:nvPr/>
        </p:nvCxnSpPr>
        <p:spPr>
          <a:xfrm rot="10800000">
            <a:off x="1990705" y="3076559"/>
            <a:ext cx="0" cy="1246800"/>
          </a:xfrm>
          <a:prstGeom prst="straightConnector1">
            <a:avLst/>
          </a:prstGeom>
          <a:noFill/>
          <a:ln w="38100" cap="rnd" cmpd="sng">
            <a:solidFill>
              <a:schemeClr val="dk1"/>
            </a:solidFill>
            <a:prstDash val="solid"/>
            <a:round/>
            <a:headEnd type="none" w="med" len="med"/>
            <a:tailEnd type="none" w="med" len="med"/>
          </a:ln>
        </p:spPr>
      </p:cxnSp>
      <p:cxnSp>
        <p:nvCxnSpPr>
          <p:cNvPr id="593" name="Google Shape;593;p4"/>
          <p:cNvCxnSpPr/>
          <p:nvPr/>
        </p:nvCxnSpPr>
        <p:spPr>
          <a:xfrm rot="10800000">
            <a:off x="4726045" y="3076559"/>
            <a:ext cx="0" cy="1246800"/>
          </a:xfrm>
          <a:prstGeom prst="straightConnector1">
            <a:avLst/>
          </a:prstGeom>
          <a:noFill/>
          <a:ln w="38100" cap="rnd" cmpd="sng">
            <a:solidFill>
              <a:schemeClr val="dk1"/>
            </a:solidFill>
            <a:prstDash val="solid"/>
            <a:round/>
            <a:headEnd type="none" w="med" len="med"/>
            <a:tailEnd type="none" w="med" len="med"/>
          </a:ln>
        </p:spPr>
      </p:cxnSp>
      <p:cxnSp>
        <p:nvCxnSpPr>
          <p:cNvPr id="594" name="Google Shape;594;p4"/>
          <p:cNvCxnSpPr/>
          <p:nvPr/>
        </p:nvCxnSpPr>
        <p:spPr>
          <a:xfrm rot="10800000">
            <a:off x="7465953" y="3076559"/>
            <a:ext cx="0" cy="1246800"/>
          </a:xfrm>
          <a:prstGeom prst="straightConnector1">
            <a:avLst/>
          </a:prstGeom>
          <a:noFill/>
          <a:ln w="38100" cap="rnd" cmpd="sng">
            <a:solidFill>
              <a:schemeClr val="dk1"/>
            </a:solidFill>
            <a:prstDash val="solid"/>
            <a:round/>
            <a:headEnd type="none" w="med" len="med"/>
            <a:tailEnd type="none" w="med" len="med"/>
          </a:ln>
        </p:spPr>
      </p:cxnSp>
      <p:sp>
        <p:nvSpPr>
          <p:cNvPr id="595" name="Google Shape;595;p4"/>
          <p:cNvSpPr/>
          <p:nvPr/>
        </p:nvSpPr>
        <p:spPr>
          <a:xfrm>
            <a:off x="731634" y="4232700"/>
            <a:ext cx="2519069" cy="216377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6" name="Google Shape;596;p4"/>
          <p:cNvSpPr/>
          <p:nvPr/>
        </p:nvSpPr>
        <p:spPr>
          <a:xfrm>
            <a:off x="3469458" y="4232700"/>
            <a:ext cx="2517281" cy="218210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7" name="Google Shape;597;p4"/>
          <p:cNvSpPr/>
          <p:nvPr/>
        </p:nvSpPr>
        <p:spPr>
          <a:xfrm>
            <a:off x="8941309" y="4232700"/>
            <a:ext cx="2517058" cy="220512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98" name="Google Shape;598;p4"/>
          <p:cNvSpPr/>
          <p:nvPr/>
        </p:nvSpPr>
        <p:spPr>
          <a:xfrm>
            <a:off x="6205495" y="4232700"/>
            <a:ext cx="2517058" cy="2231041"/>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cxnSp>
        <p:nvCxnSpPr>
          <p:cNvPr id="599" name="Google Shape;599;p4"/>
          <p:cNvCxnSpPr/>
          <p:nvPr/>
        </p:nvCxnSpPr>
        <p:spPr>
          <a:xfrm rot="10800000" flipH="1">
            <a:off x="1990706" y="3060332"/>
            <a:ext cx="8210600" cy="16200"/>
          </a:xfrm>
          <a:prstGeom prst="straightConnector1">
            <a:avLst/>
          </a:prstGeom>
          <a:noFill/>
          <a:ln w="38100" cap="rnd" cmpd="sng">
            <a:solidFill>
              <a:schemeClr val="dk1"/>
            </a:solidFill>
            <a:prstDash val="solid"/>
            <a:round/>
            <a:headEnd type="none" w="med" len="med"/>
            <a:tailEnd type="none" w="med" len="med"/>
          </a:ln>
        </p:spPr>
      </p:cxnSp>
      <p:sp>
        <p:nvSpPr>
          <p:cNvPr id="600" name="Google Shape;600;p4"/>
          <p:cNvSpPr/>
          <p:nvPr/>
        </p:nvSpPr>
        <p:spPr>
          <a:xfrm>
            <a:off x="731634" y="3250117"/>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4"/>
          <p:cNvSpPr/>
          <p:nvPr/>
        </p:nvSpPr>
        <p:spPr>
          <a:xfrm>
            <a:off x="3469150" y="3258734"/>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4"/>
          <p:cNvSpPr/>
          <p:nvPr/>
        </p:nvSpPr>
        <p:spPr>
          <a:xfrm>
            <a:off x="6204500" y="3258734"/>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4"/>
          <p:cNvSpPr/>
          <p:nvPr/>
        </p:nvSpPr>
        <p:spPr>
          <a:xfrm>
            <a:off x="8939850" y="3258734"/>
            <a:ext cx="2518346"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4"/>
          <p:cNvSpPr/>
          <p:nvPr/>
        </p:nvSpPr>
        <p:spPr>
          <a:xfrm>
            <a:off x="2297067" y="1566384"/>
            <a:ext cx="7671629" cy="56796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05" name="Google Shape;605;p4"/>
          <p:cNvGrpSpPr/>
          <p:nvPr/>
        </p:nvGrpSpPr>
        <p:grpSpPr>
          <a:xfrm>
            <a:off x="10459113" y="777732"/>
            <a:ext cx="923591" cy="1093445"/>
            <a:chOff x="15662019" y="7573647"/>
            <a:chExt cx="1385387" cy="1640167"/>
          </a:xfrm>
        </p:grpSpPr>
        <p:grpSp>
          <p:nvGrpSpPr>
            <p:cNvPr id="606" name="Google Shape;606;p4"/>
            <p:cNvGrpSpPr/>
            <p:nvPr/>
          </p:nvGrpSpPr>
          <p:grpSpPr>
            <a:xfrm>
              <a:off x="15662019" y="7580072"/>
              <a:ext cx="1385387" cy="1633742"/>
              <a:chOff x="4444301" y="5303307"/>
              <a:chExt cx="837446" cy="987573"/>
            </a:xfrm>
          </p:grpSpPr>
          <p:grpSp>
            <p:nvGrpSpPr>
              <p:cNvPr id="607" name="Google Shape;607;p4"/>
              <p:cNvGrpSpPr/>
              <p:nvPr/>
            </p:nvGrpSpPr>
            <p:grpSpPr>
              <a:xfrm>
                <a:off x="4447958" y="5864581"/>
                <a:ext cx="411276" cy="403725"/>
                <a:chOff x="4447958" y="5864581"/>
                <a:chExt cx="411276" cy="403725"/>
              </a:xfrm>
            </p:grpSpPr>
            <p:sp>
              <p:nvSpPr>
                <p:cNvPr id="608" name="Google Shape;608;p4"/>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09" name="Google Shape;609;p4"/>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0" name="Google Shape;610;p4"/>
              <p:cNvGrpSpPr/>
              <p:nvPr/>
            </p:nvGrpSpPr>
            <p:grpSpPr>
              <a:xfrm>
                <a:off x="4444301" y="6116630"/>
                <a:ext cx="191552" cy="174250"/>
                <a:chOff x="4444301" y="6116630"/>
                <a:chExt cx="191552" cy="174250"/>
              </a:xfrm>
            </p:grpSpPr>
            <p:sp>
              <p:nvSpPr>
                <p:cNvPr id="611" name="Google Shape;611;p4"/>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12" name="Google Shape;612;p4"/>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3" name="Google Shape;613;p4"/>
              <p:cNvGrpSpPr/>
              <p:nvPr/>
            </p:nvGrpSpPr>
            <p:grpSpPr>
              <a:xfrm>
                <a:off x="4462311" y="5636933"/>
                <a:ext cx="572525" cy="575651"/>
                <a:chOff x="4462311" y="5636933"/>
                <a:chExt cx="572525" cy="575651"/>
              </a:xfrm>
            </p:grpSpPr>
            <p:sp>
              <p:nvSpPr>
                <p:cNvPr id="614" name="Google Shape;614;p4"/>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15" name="Google Shape;615;p4"/>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6" name="Google Shape;616;p4"/>
              <p:cNvGrpSpPr/>
              <p:nvPr/>
            </p:nvGrpSpPr>
            <p:grpSpPr>
              <a:xfrm>
                <a:off x="4751814" y="5483009"/>
                <a:ext cx="402028" cy="354862"/>
                <a:chOff x="4751814" y="5483009"/>
                <a:chExt cx="402028" cy="354862"/>
              </a:xfrm>
            </p:grpSpPr>
            <p:sp>
              <p:nvSpPr>
                <p:cNvPr id="617" name="Google Shape;617;p4"/>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18" name="Google Shape;618;p4"/>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19" name="Google Shape;619;p4"/>
              <p:cNvGrpSpPr/>
              <p:nvPr/>
            </p:nvGrpSpPr>
            <p:grpSpPr>
              <a:xfrm>
                <a:off x="4865542" y="5303307"/>
                <a:ext cx="416205" cy="387402"/>
                <a:chOff x="4865542" y="5303307"/>
                <a:chExt cx="416205" cy="387402"/>
              </a:xfrm>
            </p:grpSpPr>
            <p:sp>
              <p:nvSpPr>
                <p:cNvPr id="620" name="Google Shape;620;p4"/>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1" name="Google Shape;621;p4"/>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22" name="Google Shape;622;p4"/>
              <p:cNvGrpSpPr/>
              <p:nvPr/>
            </p:nvGrpSpPr>
            <p:grpSpPr>
              <a:xfrm>
                <a:off x="4804248" y="5401592"/>
                <a:ext cx="421233" cy="357222"/>
                <a:chOff x="4804248" y="5401592"/>
                <a:chExt cx="421233" cy="357222"/>
              </a:xfrm>
            </p:grpSpPr>
            <p:sp>
              <p:nvSpPr>
                <p:cNvPr id="623" name="Google Shape;623;p4"/>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4" name="Google Shape;624;p4"/>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25" name="Google Shape;625;p4"/>
              <p:cNvGrpSpPr/>
              <p:nvPr/>
            </p:nvGrpSpPr>
            <p:grpSpPr>
              <a:xfrm>
                <a:off x="4680264" y="5562151"/>
                <a:ext cx="421201" cy="357254"/>
                <a:chOff x="4680264" y="5562151"/>
                <a:chExt cx="421201" cy="357254"/>
              </a:xfrm>
            </p:grpSpPr>
            <p:sp>
              <p:nvSpPr>
                <p:cNvPr id="626" name="Google Shape;626;p4"/>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27" name="Google Shape;627;p4"/>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28" name="Google Shape;628;p4"/>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29" name="Google Shape;629;p4"/>
              <p:cNvGrpSpPr/>
              <p:nvPr/>
            </p:nvGrpSpPr>
            <p:grpSpPr>
              <a:xfrm>
                <a:off x="4661227" y="5807423"/>
                <a:ext cx="195857" cy="208030"/>
                <a:chOff x="4661227" y="5807423"/>
                <a:chExt cx="195857" cy="208030"/>
              </a:xfrm>
            </p:grpSpPr>
            <p:sp>
              <p:nvSpPr>
                <p:cNvPr id="630" name="Google Shape;630;p4"/>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31" name="Google Shape;631;p4"/>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32" name="Google Shape;632;p4"/>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33" name="Google Shape;633;p4"/>
            <p:cNvGrpSpPr/>
            <p:nvPr/>
          </p:nvGrpSpPr>
          <p:grpSpPr>
            <a:xfrm>
              <a:off x="15662019" y="7573647"/>
              <a:ext cx="1385387" cy="1633742"/>
              <a:chOff x="4444301" y="5303307"/>
              <a:chExt cx="837446" cy="987573"/>
            </a:xfrm>
          </p:grpSpPr>
          <p:grpSp>
            <p:nvGrpSpPr>
              <p:cNvPr id="634" name="Google Shape;634;p4"/>
              <p:cNvGrpSpPr/>
              <p:nvPr/>
            </p:nvGrpSpPr>
            <p:grpSpPr>
              <a:xfrm>
                <a:off x="4447958" y="5864581"/>
                <a:ext cx="411276" cy="403725"/>
                <a:chOff x="4447958" y="5864581"/>
                <a:chExt cx="411276" cy="403725"/>
              </a:xfrm>
            </p:grpSpPr>
            <p:sp>
              <p:nvSpPr>
                <p:cNvPr id="635" name="Google Shape;635;p4"/>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36" name="Google Shape;636;p4"/>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37" name="Google Shape;637;p4"/>
              <p:cNvGrpSpPr/>
              <p:nvPr/>
            </p:nvGrpSpPr>
            <p:grpSpPr>
              <a:xfrm>
                <a:off x="4444301" y="6116630"/>
                <a:ext cx="191552" cy="174250"/>
                <a:chOff x="4444301" y="6116630"/>
                <a:chExt cx="191552" cy="174250"/>
              </a:xfrm>
            </p:grpSpPr>
            <p:sp>
              <p:nvSpPr>
                <p:cNvPr id="638" name="Google Shape;638;p4"/>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39" name="Google Shape;639;p4"/>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0" name="Google Shape;640;p4"/>
              <p:cNvGrpSpPr/>
              <p:nvPr/>
            </p:nvGrpSpPr>
            <p:grpSpPr>
              <a:xfrm>
                <a:off x="4462311" y="5636933"/>
                <a:ext cx="572525" cy="575651"/>
                <a:chOff x="4462311" y="5636933"/>
                <a:chExt cx="572525" cy="575651"/>
              </a:xfrm>
            </p:grpSpPr>
            <p:sp>
              <p:nvSpPr>
                <p:cNvPr id="641" name="Google Shape;641;p4"/>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42" name="Google Shape;642;p4"/>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3" name="Google Shape;643;p4"/>
              <p:cNvGrpSpPr/>
              <p:nvPr/>
            </p:nvGrpSpPr>
            <p:grpSpPr>
              <a:xfrm>
                <a:off x="4751814" y="5483009"/>
                <a:ext cx="402028" cy="354862"/>
                <a:chOff x="4751814" y="5483009"/>
                <a:chExt cx="402028" cy="354862"/>
              </a:xfrm>
            </p:grpSpPr>
            <p:sp>
              <p:nvSpPr>
                <p:cNvPr id="644" name="Google Shape;644;p4"/>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45" name="Google Shape;645;p4"/>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6" name="Google Shape;646;p4"/>
              <p:cNvGrpSpPr/>
              <p:nvPr/>
            </p:nvGrpSpPr>
            <p:grpSpPr>
              <a:xfrm>
                <a:off x="4865542" y="5303307"/>
                <a:ext cx="416205" cy="387402"/>
                <a:chOff x="4865542" y="5303307"/>
                <a:chExt cx="416205" cy="387402"/>
              </a:xfrm>
            </p:grpSpPr>
            <p:sp>
              <p:nvSpPr>
                <p:cNvPr id="647" name="Google Shape;647;p4"/>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48" name="Google Shape;648;p4"/>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49" name="Google Shape;649;p4"/>
              <p:cNvGrpSpPr/>
              <p:nvPr/>
            </p:nvGrpSpPr>
            <p:grpSpPr>
              <a:xfrm>
                <a:off x="4804248" y="5401592"/>
                <a:ext cx="421233" cy="357222"/>
                <a:chOff x="4804248" y="5401592"/>
                <a:chExt cx="421233" cy="357222"/>
              </a:xfrm>
            </p:grpSpPr>
            <p:sp>
              <p:nvSpPr>
                <p:cNvPr id="650" name="Google Shape;650;p4"/>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1" name="Google Shape;651;p4"/>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52" name="Google Shape;652;p4"/>
              <p:cNvGrpSpPr/>
              <p:nvPr/>
            </p:nvGrpSpPr>
            <p:grpSpPr>
              <a:xfrm>
                <a:off x="4680264" y="5562151"/>
                <a:ext cx="421201" cy="357254"/>
                <a:chOff x="4680264" y="5562151"/>
                <a:chExt cx="421201" cy="357254"/>
              </a:xfrm>
            </p:grpSpPr>
            <p:sp>
              <p:nvSpPr>
                <p:cNvPr id="653" name="Google Shape;653;p4"/>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4" name="Google Shape;654;p4"/>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55" name="Google Shape;655;p4"/>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56" name="Google Shape;656;p4"/>
              <p:cNvGrpSpPr/>
              <p:nvPr/>
            </p:nvGrpSpPr>
            <p:grpSpPr>
              <a:xfrm>
                <a:off x="4661227" y="5807423"/>
                <a:ext cx="195857" cy="208030"/>
                <a:chOff x="4661227" y="5807423"/>
                <a:chExt cx="195857" cy="208030"/>
              </a:xfrm>
            </p:grpSpPr>
            <p:sp>
              <p:nvSpPr>
                <p:cNvPr id="657" name="Google Shape;657;p4"/>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58" name="Google Shape;658;p4"/>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59" name="Google Shape;659;p4"/>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660" name="Google Shape;660;p4"/>
          <p:cNvGrpSpPr/>
          <p:nvPr/>
        </p:nvGrpSpPr>
        <p:grpSpPr>
          <a:xfrm rot="7022808">
            <a:off x="592914" y="600420"/>
            <a:ext cx="1107941" cy="1215421"/>
            <a:chOff x="848858" y="802503"/>
            <a:chExt cx="1661977" cy="1823204"/>
          </a:xfrm>
        </p:grpSpPr>
        <p:grpSp>
          <p:nvGrpSpPr>
            <p:cNvPr id="661" name="Google Shape;661;p4"/>
            <p:cNvGrpSpPr/>
            <p:nvPr/>
          </p:nvGrpSpPr>
          <p:grpSpPr>
            <a:xfrm rot="1662196">
              <a:off x="1130426" y="972965"/>
              <a:ext cx="1098840" cy="1482279"/>
              <a:chOff x="8283797" y="2441867"/>
              <a:chExt cx="597407" cy="805871"/>
            </a:xfrm>
          </p:grpSpPr>
          <p:grpSp>
            <p:nvGrpSpPr>
              <p:cNvPr id="662" name="Google Shape;662;p4"/>
              <p:cNvGrpSpPr/>
              <p:nvPr/>
            </p:nvGrpSpPr>
            <p:grpSpPr>
              <a:xfrm>
                <a:off x="8284787" y="2441867"/>
                <a:ext cx="419765" cy="628420"/>
                <a:chOff x="8284787" y="2441867"/>
                <a:chExt cx="419765" cy="628420"/>
              </a:xfrm>
            </p:grpSpPr>
            <p:sp>
              <p:nvSpPr>
                <p:cNvPr id="663" name="Google Shape;663;p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64" name="Google Shape;664;p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65" name="Google Shape;665;p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66" name="Google Shape;666;p4"/>
              <p:cNvGrpSpPr/>
              <p:nvPr/>
            </p:nvGrpSpPr>
            <p:grpSpPr>
              <a:xfrm>
                <a:off x="8460611" y="2441867"/>
                <a:ext cx="419676" cy="628420"/>
                <a:chOff x="8460611" y="2441867"/>
                <a:chExt cx="419676" cy="628420"/>
              </a:xfrm>
            </p:grpSpPr>
            <p:sp>
              <p:nvSpPr>
                <p:cNvPr id="667" name="Google Shape;667;p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68" name="Google Shape;668;p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69" name="Google Shape;669;p4"/>
              <p:cNvGrpSpPr/>
              <p:nvPr/>
            </p:nvGrpSpPr>
            <p:grpSpPr>
              <a:xfrm>
                <a:off x="8283797" y="2970942"/>
                <a:ext cx="597407" cy="276796"/>
                <a:chOff x="8283797" y="2970942"/>
                <a:chExt cx="597407" cy="276796"/>
              </a:xfrm>
            </p:grpSpPr>
            <p:grpSp>
              <p:nvGrpSpPr>
                <p:cNvPr id="670" name="Google Shape;670;p4"/>
                <p:cNvGrpSpPr/>
                <p:nvPr/>
              </p:nvGrpSpPr>
              <p:grpSpPr>
                <a:xfrm>
                  <a:off x="8283797" y="2970942"/>
                  <a:ext cx="276796" cy="276796"/>
                  <a:chOff x="8283797" y="2970942"/>
                  <a:chExt cx="276796" cy="276796"/>
                </a:xfrm>
              </p:grpSpPr>
              <p:sp>
                <p:nvSpPr>
                  <p:cNvPr id="671" name="Google Shape;671;p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72" name="Google Shape;672;p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73" name="Google Shape;673;p4"/>
                <p:cNvGrpSpPr/>
                <p:nvPr/>
              </p:nvGrpSpPr>
              <p:grpSpPr>
                <a:xfrm>
                  <a:off x="8604408" y="2970942"/>
                  <a:ext cx="276796" cy="276796"/>
                  <a:chOff x="8604408" y="2970942"/>
                  <a:chExt cx="276796" cy="276796"/>
                </a:xfrm>
              </p:grpSpPr>
              <p:sp>
                <p:nvSpPr>
                  <p:cNvPr id="674" name="Google Shape;674;p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75" name="Google Shape;675;p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676" name="Google Shape;676;p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77" name="Google Shape;677;p4"/>
            <p:cNvGrpSpPr/>
            <p:nvPr/>
          </p:nvGrpSpPr>
          <p:grpSpPr>
            <a:xfrm rot="1662196">
              <a:off x="1130426" y="972965"/>
              <a:ext cx="1098840" cy="1482279"/>
              <a:chOff x="8283797" y="2441867"/>
              <a:chExt cx="597407" cy="805871"/>
            </a:xfrm>
          </p:grpSpPr>
          <p:grpSp>
            <p:nvGrpSpPr>
              <p:cNvPr id="678" name="Google Shape;678;p4"/>
              <p:cNvGrpSpPr/>
              <p:nvPr/>
            </p:nvGrpSpPr>
            <p:grpSpPr>
              <a:xfrm>
                <a:off x="8284787" y="2441867"/>
                <a:ext cx="419765" cy="628420"/>
                <a:chOff x="8284787" y="2441867"/>
                <a:chExt cx="419765" cy="628420"/>
              </a:xfrm>
            </p:grpSpPr>
            <p:sp>
              <p:nvSpPr>
                <p:cNvPr id="679" name="Google Shape;679;p4"/>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0" name="Google Shape;680;p4"/>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681" name="Google Shape;681;p4"/>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682" name="Google Shape;682;p4"/>
              <p:cNvGrpSpPr/>
              <p:nvPr/>
            </p:nvGrpSpPr>
            <p:grpSpPr>
              <a:xfrm>
                <a:off x="8460611" y="2441867"/>
                <a:ext cx="419676" cy="628420"/>
                <a:chOff x="8460611" y="2441867"/>
                <a:chExt cx="419676" cy="628420"/>
              </a:xfrm>
            </p:grpSpPr>
            <p:sp>
              <p:nvSpPr>
                <p:cNvPr id="683" name="Google Shape;683;p4"/>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4" name="Google Shape;684;p4"/>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85" name="Google Shape;685;p4"/>
              <p:cNvGrpSpPr/>
              <p:nvPr/>
            </p:nvGrpSpPr>
            <p:grpSpPr>
              <a:xfrm>
                <a:off x="8283797" y="2970942"/>
                <a:ext cx="597407" cy="276796"/>
                <a:chOff x="8283797" y="2970942"/>
                <a:chExt cx="597407" cy="276796"/>
              </a:xfrm>
            </p:grpSpPr>
            <p:grpSp>
              <p:nvGrpSpPr>
                <p:cNvPr id="686" name="Google Shape;686;p4"/>
                <p:cNvGrpSpPr/>
                <p:nvPr/>
              </p:nvGrpSpPr>
              <p:grpSpPr>
                <a:xfrm>
                  <a:off x="8283797" y="2970942"/>
                  <a:ext cx="276796" cy="276796"/>
                  <a:chOff x="8283797" y="2970942"/>
                  <a:chExt cx="276796" cy="276796"/>
                </a:xfrm>
              </p:grpSpPr>
              <p:sp>
                <p:nvSpPr>
                  <p:cNvPr id="687" name="Google Shape;687;p4"/>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88" name="Google Shape;688;p4"/>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689" name="Google Shape;689;p4"/>
                <p:cNvGrpSpPr/>
                <p:nvPr/>
              </p:nvGrpSpPr>
              <p:grpSpPr>
                <a:xfrm>
                  <a:off x="8604408" y="2970942"/>
                  <a:ext cx="276796" cy="276796"/>
                  <a:chOff x="8604408" y="2970942"/>
                  <a:chExt cx="276796" cy="276796"/>
                </a:xfrm>
              </p:grpSpPr>
              <p:sp>
                <p:nvSpPr>
                  <p:cNvPr id="690" name="Google Shape;690;p4"/>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91" name="Google Shape;691;p4"/>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692" name="Google Shape;692;p4"/>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180787073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004 Hierarchy diagram 02">
  <p:cSld name="004 Hierarchy diagram 02">
    <p:spTree>
      <p:nvGrpSpPr>
        <p:cNvPr id="1" name="Shape 693"/>
        <p:cNvGrpSpPr/>
        <p:nvPr/>
      </p:nvGrpSpPr>
      <p:grpSpPr>
        <a:xfrm>
          <a:off x="0" y="0"/>
          <a:ext cx="0" cy="0"/>
          <a:chOff x="0" y="0"/>
          <a:chExt cx="0" cy="0"/>
        </a:xfrm>
      </p:grpSpPr>
      <p:cxnSp>
        <p:nvCxnSpPr>
          <p:cNvPr id="694" name="Google Shape;694;p5"/>
          <p:cNvCxnSpPr/>
          <p:nvPr/>
        </p:nvCxnSpPr>
        <p:spPr>
          <a:xfrm rot="10800000">
            <a:off x="2491925" y="2537669"/>
            <a:ext cx="0" cy="3220400"/>
          </a:xfrm>
          <a:prstGeom prst="straightConnector1">
            <a:avLst/>
          </a:prstGeom>
          <a:noFill/>
          <a:ln w="38100" cap="rnd" cmpd="sng">
            <a:solidFill>
              <a:schemeClr val="dk1"/>
            </a:solidFill>
            <a:prstDash val="solid"/>
            <a:round/>
            <a:headEnd type="none" w="med" len="med"/>
            <a:tailEnd type="none" w="med" len="med"/>
          </a:ln>
        </p:spPr>
      </p:cxnSp>
      <p:sp>
        <p:nvSpPr>
          <p:cNvPr id="695" name="Google Shape;695;p5"/>
          <p:cNvSpPr/>
          <p:nvPr/>
        </p:nvSpPr>
        <p:spPr>
          <a:xfrm>
            <a:off x="812284" y="2691567"/>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5"/>
          <p:cNvSpPr/>
          <p:nvPr/>
        </p:nvSpPr>
        <p:spPr>
          <a:xfrm>
            <a:off x="812284" y="4179109"/>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5"/>
          <p:cNvSpPr/>
          <p:nvPr/>
        </p:nvSpPr>
        <p:spPr>
          <a:xfrm>
            <a:off x="812284" y="4912626"/>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5"/>
          <p:cNvSpPr/>
          <p:nvPr/>
        </p:nvSpPr>
        <p:spPr>
          <a:xfrm>
            <a:off x="812284" y="5646143"/>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cxnSp>
        <p:nvCxnSpPr>
          <p:cNvPr id="699" name="Google Shape;699;p5"/>
          <p:cNvCxnSpPr/>
          <p:nvPr/>
        </p:nvCxnSpPr>
        <p:spPr>
          <a:xfrm rot="10800000">
            <a:off x="9708276" y="2537669"/>
            <a:ext cx="0" cy="3220400"/>
          </a:xfrm>
          <a:prstGeom prst="straightConnector1">
            <a:avLst/>
          </a:prstGeom>
          <a:noFill/>
          <a:ln w="38100" cap="rnd" cmpd="sng">
            <a:solidFill>
              <a:schemeClr val="dk1"/>
            </a:solidFill>
            <a:prstDash val="solid"/>
            <a:round/>
            <a:headEnd type="none" w="med" len="med"/>
            <a:tailEnd type="none" w="med" len="med"/>
          </a:ln>
        </p:spPr>
      </p:cxnSp>
      <p:cxnSp>
        <p:nvCxnSpPr>
          <p:cNvPr id="700" name="Google Shape;700;p5"/>
          <p:cNvCxnSpPr>
            <a:endCxn id="701" idx="0"/>
          </p:cNvCxnSpPr>
          <p:nvPr/>
        </p:nvCxnSpPr>
        <p:spPr>
          <a:xfrm>
            <a:off x="6087999" y="2183838"/>
            <a:ext cx="8000" cy="3464000"/>
          </a:xfrm>
          <a:prstGeom prst="straightConnector1">
            <a:avLst/>
          </a:prstGeom>
          <a:noFill/>
          <a:ln w="38100" cap="rnd" cmpd="sng">
            <a:solidFill>
              <a:schemeClr val="dk1"/>
            </a:solidFill>
            <a:prstDash val="solid"/>
            <a:round/>
            <a:headEnd type="none" w="med" len="med"/>
            <a:tailEnd type="none" w="med" len="med"/>
          </a:ln>
        </p:spPr>
      </p:cxnSp>
      <p:cxnSp>
        <p:nvCxnSpPr>
          <p:cNvPr id="702" name="Google Shape;702;p5"/>
          <p:cNvCxnSpPr/>
          <p:nvPr/>
        </p:nvCxnSpPr>
        <p:spPr>
          <a:xfrm>
            <a:off x="2504582" y="2537803"/>
            <a:ext cx="7197800" cy="0"/>
          </a:xfrm>
          <a:prstGeom prst="straightConnector1">
            <a:avLst/>
          </a:prstGeom>
          <a:noFill/>
          <a:ln w="38100" cap="rnd" cmpd="sng">
            <a:solidFill>
              <a:schemeClr val="dk1"/>
            </a:solidFill>
            <a:prstDash val="solid"/>
            <a:round/>
            <a:headEnd type="none" w="med" len="med"/>
            <a:tailEnd type="none" w="med" len="med"/>
          </a:ln>
        </p:spPr>
      </p:cxnSp>
      <p:sp>
        <p:nvSpPr>
          <p:cNvPr id="703" name="Google Shape;703;p5"/>
          <p:cNvSpPr/>
          <p:nvPr/>
        </p:nvSpPr>
        <p:spPr>
          <a:xfrm>
            <a:off x="815517" y="3435334"/>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5"/>
          <p:cNvSpPr/>
          <p:nvPr/>
        </p:nvSpPr>
        <p:spPr>
          <a:xfrm>
            <a:off x="4435017" y="2701826"/>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5"/>
          <p:cNvSpPr/>
          <p:nvPr/>
        </p:nvSpPr>
        <p:spPr>
          <a:xfrm>
            <a:off x="4435017" y="4189367"/>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5"/>
          <p:cNvSpPr/>
          <p:nvPr/>
        </p:nvSpPr>
        <p:spPr>
          <a:xfrm>
            <a:off x="4435017" y="4922884"/>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5"/>
          <p:cNvSpPr/>
          <p:nvPr/>
        </p:nvSpPr>
        <p:spPr>
          <a:xfrm>
            <a:off x="4435017" y="5656401"/>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5"/>
          <p:cNvSpPr/>
          <p:nvPr/>
        </p:nvSpPr>
        <p:spPr>
          <a:xfrm>
            <a:off x="4438250" y="3445593"/>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5"/>
          <p:cNvSpPr/>
          <p:nvPr/>
        </p:nvSpPr>
        <p:spPr>
          <a:xfrm>
            <a:off x="8060984" y="2712076"/>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5"/>
          <p:cNvSpPr/>
          <p:nvPr/>
        </p:nvSpPr>
        <p:spPr>
          <a:xfrm>
            <a:off x="8060984" y="4199617"/>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5"/>
          <p:cNvSpPr/>
          <p:nvPr/>
        </p:nvSpPr>
        <p:spPr>
          <a:xfrm>
            <a:off x="8060984" y="4933134"/>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5"/>
          <p:cNvSpPr/>
          <p:nvPr/>
        </p:nvSpPr>
        <p:spPr>
          <a:xfrm>
            <a:off x="8060984" y="5666651"/>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3" name="Google Shape;713;p5"/>
          <p:cNvSpPr/>
          <p:nvPr/>
        </p:nvSpPr>
        <p:spPr>
          <a:xfrm>
            <a:off x="8064217" y="3455843"/>
            <a:ext cx="3326933" cy="60198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dk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714" name="Google Shape;714;p5"/>
          <p:cNvSpPr/>
          <p:nvPr/>
        </p:nvSpPr>
        <p:spPr>
          <a:xfrm>
            <a:off x="2297067" y="1718783"/>
            <a:ext cx="7671629" cy="56796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15" name="Google Shape;715;p5"/>
          <p:cNvGrpSpPr/>
          <p:nvPr/>
        </p:nvGrpSpPr>
        <p:grpSpPr>
          <a:xfrm>
            <a:off x="10444757" y="671160"/>
            <a:ext cx="1107989" cy="1293341"/>
            <a:chOff x="15073538" y="4274109"/>
            <a:chExt cx="1477581" cy="1724761"/>
          </a:xfrm>
        </p:grpSpPr>
        <p:grpSp>
          <p:nvGrpSpPr>
            <p:cNvPr id="716" name="Google Shape;716;p5"/>
            <p:cNvGrpSpPr/>
            <p:nvPr/>
          </p:nvGrpSpPr>
          <p:grpSpPr>
            <a:xfrm>
              <a:off x="15073538" y="4288134"/>
              <a:ext cx="1477581" cy="1710736"/>
              <a:chOff x="8390004" y="456115"/>
              <a:chExt cx="904162" cy="1046834"/>
            </a:xfrm>
          </p:grpSpPr>
          <p:grpSp>
            <p:nvGrpSpPr>
              <p:cNvPr id="717" name="Google Shape;717;p5"/>
              <p:cNvGrpSpPr/>
              <p:nvPr/>
            </p:nvGrpSpPr>
            <p:grpSpPr>
              <a:xfrm>
                <a:off x="8390004" y="1344626"/>
                <a:ext cx="193429" cy="158323"/>
                <a:chOff x="8390004" y="1344626"/>
                <a:chExt cx="193429" cy="158323"/>
              </a:xfrm>
            </p:grpSpPr>
            <p:sp>
              <p:nvSpPr>
                <p:cNvPr id="718" name="Google Shape;718;p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19" name="Google Shape;719;p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20" name="Google Shape;720;p5"/>
              <p:cNvGrpSpPr/>
              <p:nvPr/>
            </p:nvGrpSpPr>
            <p:grpSpPr>
              <a:xfrm>
                <a:off x="8437418" y="1249718"/>
                <a:ext cx="235873" cy="221893"/>
                <a:chOff x="8437418" y="1249718"/>
                <a:chExt cx="235873" cy="221893"/>
              </a:xfrm>
            </p:grpSpPr>
            <p:sp>
              <p:nvSpPr>
                <p:cNvPr id="721" name="Google Shape;721;p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22" name="Google Shape;722;p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23" name="Google Shape;723;p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24" name="Google Shape;724;p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25" name="Google Shape;725;p5"/>
              <p:cNvGrpSpPr/>
              <p:nvPr/>
            </p:nvGrpSpPr>
            <p:grpSpPr>
              <a:xfrm>
                <a:off x="8433011" y="1095392"/>
                <a:ext cx="388579" cy="353169"/>
                <a:chOff x="8433011" y="1095392"/>
                <a:chExt cx="388579" cy="353169"/>
              </a:xfrm>
            </p:grpSpPr>
            <p:sp>
              <p:nvSpPr>
                <p:cNvPr id="726" name="Google Shape;726;p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27" name="Google Shape;727;p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28" name="Google Shape;728;p5"/>
              <p:cNvGrpSpPr/>
              <p:nvPr/>
            </p:nvGrpSpPr>
            <p:grpSpPr>
              <a:xfrm>
                <a:off x="8457991" y="456115"/>
                <a:ext cx="836175" cy="922341"/>
                <a:chOff x="8457991" y="456115"/>
                <a:chExt cx="836175" cy="922341"/>
              </a:xfrm>
            </p:grpSpPr>
            <p:sp>
              <p:nvSpPr>
                <p:cNvPr id="729" name="Google Shape;729;p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0" name="Google Shape;730;p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31" name="Google Shape;731;p5"/>
              <p:cNvGrpSpPr/>
              <p:nvPr/>
            </p:nvGrpSpPr>
            <p:grpSpPr>
              <a:xfrm>
                <a:off x="9017765" y="1062485"/>
                <a:ext cx="43394" cy="51843"/>
                <a:chOff x="9017765" y="1062485"/>
                <a:chExt cx="43394" cy="51843"/>
              </a:xfrm>
            </p:grpSpPr>
            <p:sp>
              <p:nvSpPr>
                <p:cNvPr id="732" name="Google Shape;732;p5"/>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3" name="Google Shape;733;p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34" name="Google Shape;734;p5"/>
              <p:cNvGrpSpPr/>
              <p:nvPr/>
            </p:nvGrpSpPr>
            <p:grpSpPr>
              <a:xfrm>
                <a:off x="8715085" y="603328"/>
                <a:ext cx="436817" cy="522335"/>
                <a:chOff x="8715085" y="603328"/>
                <a:chExt cx="436817" cy="522335"/>
              </a:xfrm>
            </p:grpSpPr>
            <p:sp>
              <p:nvSpPr>
                <p:cNvPr id="735" name="Google Shape;735;p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6" name="Google Shape;736;p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37" name="Google Shape;737;p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8" name="Google Shape;738;p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39" name="Google Shape;739;p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40" name="Google Shape;740;p5"/>
            <p:cNvGrpSpPr/>
            <p:nvPr/>
          </p:nvGrpSpPr>
          <p:grpSpPr>
            <a:xfrm>
              <a:off x="15073538" y="4274109"/>
              <a:ext cx="1477581" cy="1710736"/>
              <a:chOff x="8390004" y="456115"/>
              <a:chExt cx="904162" cy="1046834"/>
            </a:xfrm>
          </p:grpSpPr>
          <p:grpSp>
            <p:nvGrpSpPr>
              <p:cNvPr id="741" name="Google Shape;741;p5"/>
              <p:cNvGrpSpPr/>
              <p:nvPr/>
            </p:nvGrpSpPr>
            <p:grpSpPr>
              <a:xfrm>
                <a:off x="8390004" y="1344626"/>
                <a:ext cx="193429" cy="158323"/>
                <a:chOff x="8390004" y="1344626"/>
                <a:chExt cx="193429" cy="158323"/>
              </a:xfrm>
            </p:grpSpPr>
            <p:sp>
              <p:nvSpPr>
                <p:cNvPr id="742" name="Google Shape;742;p5"/>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3" name="Google Shape;743;p5"/>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44" name="Google Shape;744;p5"/>
              <p:cNvGrpSpPr/>
              <p:nvPr/>
            </p:nvGrpSpPr>
            <p:grpSpPr>
              <a:xfrm>
                <a:off x="8437418" y="1249718"/>
                <a:ext cx="235873" cy="221893"/>
                <a:chOff x="8437418" y="1249718"/>
                <a:chExt cx="235873" cy="221893"/>
              </a:xfrm>
            </p:grpSpPr>
            <p:sp>
              <p:nvSpPr>
                <p:cNvPr id="745" name="Google Shape;745;p5"/>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6" name="Google Shape;746;p5"/>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47" name="Google Shape;747;p5"/>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48" name="Google Shape;748;p5"/>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49" name="Google Shape;749;p5"/>
              <p:cNvGrpSpPr/>
              <p:nvPr/>
            </p:nvGrpSpPr>
            <p:grpSpPr>
              <a:xfrm>
                <a:off x="8433011" y="1095392"/>
                <a:ext cx="388579" cy="353169"/>
                <a:chOff x="8433011" y="1095392"/>
                <a:chExt cx="388579" cy="353169"/>
              </a:xfrm>
            </p:grpSpPr>
            <p:sp>
              <p:nvSpPr>
                <p:cNvPr id="750" name="Google Shape;750;p5"/>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51" name="Google Shape;751;p5"/>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2" name="Google Shape;752;p5"/>
              <p:cNvGrpSpPr/>
              <p:nvPr/>
            </p:nvGrpSpPr>
            <p:grpSpPr>
              <a:xfrm>
                <a:off x="8457991" y="456115"/>
                <a:ext cx="836175" cy="922341"/>
                <a:chOff x="8457991" y="456115"/>
                <a:chExt cx="836175" cy="922341"/>
              </a:xfrm>
            </p:grpSpPr>
            <p:sp>
              <p:nvSpPr>
                <p:cNvPr id="753" name="Google Shape;753;p5"/>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54" name="Google Shape;754;p5"/>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5" name="Google Shape;755;p5"/>
              <p:cNvGrpSpPr/>
              <p:nvPr/>
            </p:nvGrpSpPr>
            <p:grpSpPr>
              <a:xfrm>
                <a:off x="9017765" y="1062485"/>
                <a:ext cx="43394" cy="51843"/>
                <a:chOff x="9017765" y="1062485"/>
                <a:chExt cx="43394" cy="51843"/>
              </a:xfrm>
            </p:grpSpPr>
            <p:sp>
              <p:nvSpPr>
                <p:cNvPr id="756" name="Google Shape;756;p5"/>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57" name="Google Shape;757;p5"/>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58" name="Google Shape;758;p5"/>
              <p:cNvGrpSpPr/>
              <p:nvPr/>
            </p:nvGrpSpPr>
            <p:grpSpPr>
              <a:xfrm>
                <a:off x="8715085" y="603328"/>
                <a:ext cx="436817" cy="522335"/>
                <a:chOff x="8715085" y="603328"/>
                <a:chExt cx="436817" cy="522335"/>
              </a:xfrm>
            </p:grpSpPr>
            <p:sp>
              <p:nvSpPr>
                <p:cNvPr id="759" name="Google Shape;759;p5"/>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0" name="Google Shape;760;p5"/>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61" name="Google Shape;761;p5"/>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2" name="Google Shape;762;p5"/>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3" name="Google Shape;763;p5"/>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764" name="Google Shape;764;p5"/>
          <p:cNvGrpSpPr/>
          <p:nvPr/>
        </p:nvGrpSpPr>
        <p:grpSpPr>
          <a:xfrm rot="7732976">
            <a:off x="646335" y="543220"/>
            <a:ext cx="1319737" cy="1447763"/>
            <a:chOff x="848858" y="802503"/>
            <a:chExt cx="1661977" cy="1823204"/>
          </a:xfrm>
        </p:grpSpPr>
        <p:grpSp>
          <p:nvGrpSpPr>
            <p:cNvPr id="765" name="Google Shape;765;p5"/>
            <p:cNvGrpSpPr/>
            <p:nvPr/>
          </p:nvGrpSpPr>
          <p:grpSpPr>
            <a:xfrm rot="1662196">
              <a:off x="1130426" y="972965"/>
              <a:ext cx="1098840" cy="1482279"/>
              <a:chOff x="8283797" y="2441867"/>
              <a:chExt cx="597407" cy="805871"/>
            </a:xfrm>
          </p:grpSpPr>
          <p:grpSp>
            <p:nvGrpSpPr>
              <p:cNvPr id="766" name="Google Shape;766;p5"/>
              <p:cNvGrpSpPr/>
              <p:nvPr/>
            </p:nvGrpSpPr>
            <p:grpSpPr>
              <a:xfrm>
                <a:off x="8284787" y="2441867"/>
                <a:ext cx="419765" cy="628420"/>
                <a:chOff x="8284787" y="2441867"/>
                <a:chExt cx="419765" cy="628420"/>
              </a:xfrm>
            </p:grpSpPr>
            <p:sp>
              <p:nvSpPr>
                <p:cNvPr id="767" name="Google Shape;767;p5"/>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68" name="Google Shape;768;p5"/>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69" name="Google Shape;769;p5"/>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70" name="Google Shape;770;p5"/>
              <p:cNvGrpSpPr/>
              <p:nvPr/>
            </p:nvGrpSpPr>
            <p:grpSpPr>
              <a:xfrm>
                <a:off x="8460611" y="2441867"/>
                <a:ext cx="419676" cy="628420"/>
                <a:chOff x="8460611" y="2441867"/>
                <a:chExt cx="419676" cy="628420"/>
              </a:xfrm>
            </p:grpSpPr>
            <p:sp>
              <p:nvSpPr>
                <p:cNvPr id="771" name="Google Shape;771;p5"/>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2" name="Google Shape;772;p5"/>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73" name="Google Shape;773;p5"/>
              <p:cNvGrpSpPr/>
              <p:nvPr/>
            </p:nvGrpSpPr>
            <p:grpSpPr>
              <a:xfrm>
                <a:off x="8283797" y="2970942"/>
                <a:ext cx="597407" cy="276796"/>
                <a:chOff x="8283797" y="2970942"/>
                <a:chExt cx="597407" cy="276796"/>
              </a:xfrm>
            </p:grpSpPr>
            <p:grpSp>
              <p:nvGrpSpPr>
                <p:cNvPr id="774" name="Google Shape;774;p5"/>
                <p:cNvGrpSpPr/>
                <p:nvPr/>
              </p:nvGrpSpPr>
              <p:grpSpPr>
                <a:xfrm>
                  <a:off x="8283797" y="2970942"/>
                  <a:ext cx="276796" cy="276796"/>
                  <a:chOff x="8283797" y="2970942"/>
                  <a:chExt cx="276796" cy="276796"/>
                </a:xfrm>
              </p:grpSpPr>
              <p:sp>
                <p:nvSpPr>
                  <p:cNvPr id="775" name="Google Shape;775;p5"/>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6" name="Google Shape;776;p5"/>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77" name="Google Shape;777;p5"/>
                <p:cNvGrpSpPr/>
                <p:nvPr/>
              </p:nvGrpSpPr>
              <p:grpSpPr>
                <a:xfrm>
                  <a:off x="8604408" y="2970942"/>
                  <a:ext cx="276796" cy="276796"/>
                  <a:chOff x="8604408" y="2970942"/>
                  <a:chExt cx="276796" cy="276796"/>
                </a:xfrm>
              </p:grpSpPr>
              <p:sp>
                <p:nvSpPr>
                  <p:cNvPr id="778" name="Google Shape;778;p5"/>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9" name="Google Shape;779;p5"/>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780" name="Google Shape;780;p5"/>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81" name="Google Shape;781;p5"/>
            <p:cNvGrpSpPr/>
            <p:nvPr/>
          </p:nvGrpSpPr>
          <p:grpSpPr>
            <a:xfrm rot="1662196">
              <a:off x="1130426" y="972965"/>
              <a:ext cx="1098840" cy="1482279"/>
              <a:chOff x="8283797" y="2441867"/>
              <a:chExt cx="597407" cy="805871"/>
            </a:xfrm>
          </p:grpSpPr>
          <p:grpSp>
            <p:nvGrpSpPr>
              <p:cNvPr id="782" name="Google Shape;782;p5"/>
              <p:cNvGrpSpPr/>
              <p:nvPr/>
            </p:nvGrpSpPr>
            <p:grpSpPr>
              <a:xfrm>
                <a:off x="8284787" y="2441867"/>
                <a:ext cx="419765" cy="628420"/>
                <a:chOff x="8284787" y="2441867"/>
                <a:chExt cx="419765" cy="628420"/>
              </a:xfrm>
            </p:grpSpPr>
            <p:sp>
              <p:nvSpPr>
                <p:cNvPr id="783" name="Google Shape;783;p5"/>
                <p:cNvSpPr/>
                <p:nvPr/>
              </p:nvSpPr>
              <p:spPr>
                <a:xfrm>
                  <a:off x="8299028" y="2456115"/>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84" name="Google Shape;784;p5"/>
                <p:cNvSpPr/>
                <p:nvPr/>
              </p:nvSpPr>
              <p:spPr>
                <a:xfrm>
                  <a:off x="8284787" y="2441867"/>
                  <a:ext cx="419765" cy="628420"/>
                </a:xfrm>
                <a:custGeom>
                  <a:avLst/>
                  <a:gdLst/>
                  <a:ahLst/>
                  <a:cxnLst/>
                  <a:rect l="l" t="t" r="r" b="b"/>
                  <a:pathLst>
                    <a:path w="419765" h="628420" extrusionOk="0">
                      <a:moveTo>
                        <a:pt x="343339" y="628421"/>
                      </a:moveTo>
                      <a:cubicBezTo>
                        <a:pt x="339053" y="628421"/>
                        <a:pt x="334862" y="626516"/>
                        <a:pt x="332099" y="622991"/>
                      </a:cubicBezTo>
                      <a:cubicBezTo>
                        <a:pt x="228086" y="490308"/>
                        <a:pt x="143695" y="389057"/>
                        <a:pt x="74258" y="313524"/>
                      </a:cubicBezTo>
                      <a:cubicBezTo>
                        <a:pt x="56541" y="294284"/>
                        <a:pt x="24633" y="259613"/>
                        <a:pt x="9011" y="204368"/>
                      </a:cubicBezTo>
                      <a:cubicBezTo>
                        <a:pt x="-8038" y="144074"/>
                        <a:pt x="-894" y="78161"/>
                        <a:pt x="30443" y="8438"/>
                      </a:cubicBezTo>
                      <a:cubicBezTo>
                        <a:pt x="32538" y="3676"/>
                        <a:pt x="37206" y="437"/>
                        <a:pt x="42349" y="56"/>
                      </a:cubicBezTo>
                      <a:cubicBezTo>
                        <a:pt x="47588" y="-420"/>
                        <a:pt x="52636" y="2152"/>
                        <a:pt x="55398" y="6533"/>
                      </a:cubicBezTo>
                      <a:lnTo>
                        <a:pt x="417443" y="565079"/>
                      </a:lnTo>
                      <a:cubicBezTo>
                        <a:pt x="421730" y="571652"/>
                        <a:pt x="419920" y="580415"/>
                        <a:pt x="413348" y="584701"/>
                      </a:cubicBezTo>
                      <a:lnTo>
                        <a:pt x="351245" y="626039"/>
                      </a:lnTo>
                      <a:cubicBezTo>
                        <a:pt x="348768" y="627659"/>
                        <a:pt x="346006" y="628421"/>
                        <a:pt x="343339" y="628421"/>
                      </a:cubicBezTo>
                      <a:close/>
                      <a:moveTo>
                        <a:pt x="46254" y="45014"/>
                      </a:moveTo>
                      <a:cubicBezTo>
                        <a:pt x="26538" y="99116"/>
                        <a:pt x="23204" y="149980"/>
                        <a:pt x="36443" y="196557"/>
                      </a:cubicBezTo>
                      <a:cubicBezTo>
                        <a:pt x="50255" y="245325"/>
                        <a:pt x="79115" y="276662"/>
                        <a:pt x="94641" y="293522"/>
                      </a:cubicBezTo>
                      <a:cubicBezTo>
                        <a:pt x="163412" y="368293"/>
                        <a:pt x="245613" y="466686"/>
                        <a:pt x="346387" y="594988"/>
                      </a:cubicBezTo>
                      <a:lnTo>
                        <a:pt x="385725" y="568794"/>
                      </a:lnTo>
                      <a:lnTo>
                        <a:pt x="46254" y="45014"/>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85" name="Google Shape;785;p5"/>
              <p:cNvSpPr/>
              <p:nvPr/>
            </p:nvSpPr>
            <p:spPr>
              <a:xfrm>
                <a:off x="8299028" y="2465640"/>
                <a:ext cx="391200" cy="599979"/>
              </a:xfrm>
              <a:custGeom>
                <a:avLst/>
                <a:gdLst/>
                <a:ahLst/>
                <a:cxnLst/>
                <a:rect l="l" t="t" r="r" b="b"/>
                <a:pathLst>
                  <a:path w="391200" h="599979" extrusionOk="0">
                    <a:moveTo>
                      <a:pt x="29060" y="0"/>
                    </a:moveTo>
                    <a:cubicBezTo>
                      <a:pt x="10296" y="41910"/>
                      <a:pt x="-12659" y="111919"/>
                      <a:pt x="8391" y="186214"/>
                    </a:cubicBezTo>
                    <a:cubicBezTo>
                      <a:pt x="23345" y="238887"/>
                      <a:pt x="54301" y="272129"/>
                      <a:pt x="70494" y="289655"/>
                    </a:cubicBezTo>
                    <a:cubicBezTo>
                      <a:pt x="137740" y="362807"/>
                      <a:pt x="220227" y="461105"/>
                      <a:pt x="329098" y="599980"/>
                    </a:cubicBezTo>
                    <a:cubicBezTo>
                      <a:pt x="349767" y="586169"/>
                      <a:pt x="370436" y="572357"/>
                      <a:pt x="391201" y="558641"/>
                    </a:cubicBezTo>
                    <a:cubicBezTo>
                      <a:pt x="270424" y="372332"/>
                      <a:pt x="149742" y="186119"/>
                      <a:pt x="29060" y="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86" name="Google Shape;786;p5"/>
              <p:cNvGrpSpPr/>
              <p:nvPr/>
            </p:nvGrpSpPr>
            <p:grpSpPr>
              <a:xfrm>
                <a:off x="8460611" y="2441867"/>
                <a:ext cx="419676" cy="628420"/>
                <a:chOff x="8460611" y="2441867"/>
                <a:chExt cx="419676" cy="628420"/>
              </a:xfrm>
            </p:grpSpPr>
            <p:sp>
              <p:nvSpPr>
                <p:cNvPr id="787" name="Google Shape;787;p5"/>
                <p:cNvSpPr/>
                <p:nvPr/>
              </p:nvSpPr>
              <p:spPr>
                <a:xfrm>
                  <a:off x="8474773" y="2456115"/>
                  <a:ext cx="391200" cy="599979"/>
                </a:xfrm>
                <a:custGeom>
                  <a:avLst/>
                  <a:gdLst/>
                  <a:ahLst/>
                  <a:cxnLst/>
                  <a:rect l="l" t="t" r="r" b="b"/>
                  <a:pathLst>
                    <a:path w="391200" h="599979" extrusionOk="0">
                      <a:moveTo>
                        <a:pt x="362141" y="0"/>
                      </a:moveTo>
                      <a:cubicBezTo>
                        <a:pt x="380905" y="41910"/>
                        <a:pt x="403860" y="111919"/>
                        <a:pt x="382810" y="186214"/>
                      </a:cubicBezTo>
                      <a:cubicBezTo>
                        <a:pt x="367855" y="238887"/>
                        <a:pt x="336899" y="272129"/>
                        <a:pt x="320707" y="289655"/>
                      </a:cubicBezTo>
                      <a:cubicBezTo>
                        <a:pt x="253460" y="362807"/>
                        <a:pt x="170974" y="461105"/>
                        <a:pt x="62103" y="599980"/>
                      </a:cubicBezTo>
                      <a:cubicBezTo>
                        <a:pt x="41434" y="586169"/>
                        <a:pt x="20764" y="572357"/>
                        <a:pt x="0" y="558641"/>
                      </a:cubicBezTo>
                      <a:cubicBezTo>
                        <a:pt x="120777" y="372332"/>
                        <a:pt x="241459" y="186119"/>
                        <a:pt x="362141" y="0"/>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88" name="Google Shape;788;p5"/>
                <p:cNvSpPr/>
                <p:nvPr/>
              </p:nvSpPr>
              <p:spPr>
                <a:xfrm>
                  <a:off x="8460611" y="2441867"/>
                  <a:ext cx="419676" cy="628420"/>
                </a:xfrm>
                <a:custGeom>
                  <a:avLst/>
                  <a:gdLst/>
                  <a:ahLst/>
                  <a:cxnLst/>
                  <a:rect l="l" t="t" r="r" b="b"/>
                  <a:pathLst>
                    <a:path w="419676" h="628420" extrusionOk="0">
                      <a:moveTo>
                        <a:pt x="76360" y="628421"/>
                      </a:moveTo>
                      <a:cubicBezTo>
                        <a:pt x="73598" y="628421"/>
                        <a:pt x="70836" y="627659"/>
                        <a:pt x="68455" y="626039"/>
                      </a:cubicBezTo>
                      <a:lnTo>
                        <a:pt x="6351" y="584701"/>
                      </a:lnTo>
                      <a:cubicBezTo>
                        <a:pt x="-126" y="580319"/>
                        <a:pt x="-1935" y="571556"/>
                        <a:pt x="2256" y="565079"/>
                      </a:cubicBezTo>
                      <a:lnTo>
                        <a:pt x="364301" y="6533"/>
                      </a:lnTo>
                      <a:cubicBezTo>
                        <a:pt x="367158" y="2152"/>
                        <a:pt x="372207" y="-420"/>
                        <a:pt x="377350" y="56"/>
                      </a:cubicBezTo>
                      <a:cubicBezTo>
                        <a:pt x="382589" y="437"/>
                        <a:pt x="387161" y="3676"/>
                        <a:pt x="389256" y="8438"/>
                      </a:cubicBezTo>
                      <a:cubicBezTo>
                        <a:pt x="420499" y="78161"/>
                        <a:pt x="427737" y="144074"/>
                        <a:pt x="410688" y="204368"/>
                      </a:cubicBezTo>
                      <a:cubicBezTo>
                        <a:pt x="394971" y="259708"/>
                        <a:pt x="363158" y="294284"/>
                        <a:pt x="346013" y="312857"/>
                      </a:cubicBezTo>
                      <a:cubicBezTo>
                        <a:pt x="275909" y="389057"/>
                        <a:pt x="191613" y="490213"/>
                        <a:pt x="87505" y="622991"/>
                      </a:cubicBezTo>
                      <a:cubicBezTo>
                        <a:pt x="84743" y="626516"/>
                        <a:pt x="80551" y="628421"/>
                        <a:pt x="76360" y="628421"/>
                      </a:cubicBezTo>
                      <a:close/>
                      <a:moveTo>
                        <a:pt x="33974" y="568699"/>
                      </a:moveTo>
                      <a:lnTo>
                        <a:pt x="73312" y="594893"/>
                      </a:lnTo>
                      <a:cubicBezTo>
                        <a:pt x="174087" y="466686"/>
                        <a:pt x="256287" y="368198"/>
                        <a:pt x="324487" y="294188"/>
                      </a:cubicBezTo>
                      <a:cubicBezTo>
                        <a:pt x="340584" y="276662"/>
                        <a:pt x="369444" y="245325"/>
                        <a:pt x="383351" y="196557"/>
                      </a:cubicBezTo>
                      <a:cubicBezTo>
                        <a:pt x="396591" y="149980"/>
                        <a:pt x="393257" y="99116"/>
                        <a:pt x="373540" y="45014"/>
                      </a:cubicBezTo>
                      <a:lnTo>
                        <a:pt x="33974" y="56869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89" name="Google Shape;789;p5"/>
              <p:cNvGrpSpPr/>
              <p:nvPr/>
            </p:nvGrpSpPr>
            <p:grpSpPr>
              <a:xfrm>
                <a:off x="8283797" y="2970942"/>
                <a:ext cx="597407" cy="276796"/>
                <a:chOff x="8283797" y="2970942"/>
                <a:chExt cx="597407" cy="276796"/>
              </a:xfrm>
            </p:grpSpPr>
            <p:grpSp>
              <p:nvGrpSpPr>
                <p:cNvPr id="790" name="Google Shape;790;p5"/>
                <p:cNvGrpSpPr/>
                <p:nvPr/>
              </p:nvGrpSpPr>
              <p:grpSpPr>
                <a:xfrm>
                  <a:off x="8283797" y="2970942"/>
                  <a:ext cx="276796" cy="276796"/>
                  <a:chOff x="8283797" y="2970942"/>
                  <a:chExt cx="276796" cy="276796"/>
                </a:xfrm>
              </p:grpSpPr>
              <p:sp>
                <p:nvSpPr>
                  <p:cNvPr id="791" name="Google Shape;791;p5"/>
                  <p:cNvSpPr/>
                  <p:nvPr/>
                </p:nvSpPr>
                <p:spPr>
                  <a:xfrm>
                    <a:off x="8298084" y="2985229"/>
                    <a:ext cx="248221" cy="248221"/>
                  </a:xfrm>
                  <a:custGeom>
                    <a:avLst/>
                    <a:gdLst/>
                    <a:ahLst/>
                    <a:cxnLst/>
                    <a:rect l="l" t="t" r="r" b="b"/>
                    <a:pathLst>
                      <a:path w="248221" h="248221" extrusionOk="0">
                        <a:moveTo>
                          <a:pt x="124110" y="0"/>
                        </a:moveTo>
                        <a:cubicBezTo>
                          <a:pt x="55531" y="0"/>
                          <a:pt x="0" y="55531"/>
                          <a:pt x="0" y="124111"/>
                        </a:cubicBezTo>
                        <a:cubicBezTo>
                          <a:pt x="0" y="192691"/>
                          <a:pt x="55531" y="248221"/>
                          <a:pt x="124110" y="248221"/>
                        </a:cubicBezTo>
                        <a:cubicBezTo>
                          <a:pt x="192691" y="248221"/>
                          <a:pt x="248221" y="192691"/>
                          <a:pt x="248221" y="124111"/>
                        </a:cubicBezTo>
                        <a:cubicBezTo>
                          <a:pt x="248221" y="55531"/>
                          <a:pt x="192691" y="0"/>
                          <a:pt x="124110" y="0"/>
                        </a:cubicBezTo>
                        <a:close/>
                        <a:moveTo>
                          <a:pt x="124110" y="175831"/>
                        </a:moveTo>
                        <a:cubicBezTo>
                          <a:pt x="95535" y="175831"/>
                          <a:pt x="72390" y="152686"/>
                          <a:pt x="72390" y="124111"/>
                        </a:cubicBezTo>
                        <a:cubicBezTo>
                          <a:pt x="72390" y="95536"/>
                          <a:pt x="95535" y="72390"/>
                          <a:pt x="124110" y="72390"/>
                        </a:cubicBezTo>
                        <a:cubicBezTo>
                          <a:pt x="152685" y="72390"/>
                          <a:pt x="175832" y="95536"/>
                          <a:pt x="175832" y="124111"/>
                        </a:cubicBezTo>
                        <a:cubicBezTo>
                          <a:pt x="175832" y="152686"/>
                          <a:pt x="152685" y="175831"/>
                          <a:pt x="124110" y="17583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2" name="Google Shape;792;p5"/>
                  <p:cNvSpPr/>
                  <p:nvPr/>
                </p:nvSpPr>
                <p:spPr>
                  <a:xfrm>
                    <a:off x="8283797" y="2970942"/>
                    <a:ext cx="276796" cy="276796"/>
                  </a:xfrm>
                  <a:custGeom>
                    <a:avLst/>
                    <a:gdLst/>
                    <a:ahLst/>
                    <a:cxnLst/>
                    <a:rect l="l" t="t" r="r" b="b"/>
                    <a:pathLst>
                      <a:path w="276796" h="276796" extrusionOk="0">
                        <a:moveTo>
                          <a:pt x="138398" y="276796"/>
                        </a:moveTo>
                        <a:cubicBezTo>
                          <a:pt x="62103" y="276796"/>
                          <a:pt x="0" y="214693"/>
                          <a:pt x="0" y="138398"/>
                        </a:cubicBezTo>
                        <a:cubicBezTo>
                          <a:pt x="0" y="62103"/>
                          <a:pt x="62103" y="0"/>
                          <a:pt x="138398" y="0"/>
                        </a:cubicBezTo>
                        <a:cubicBezTo>
                          <a:pt x="214693" y="0"/>
                          <a:pt x="276796" y="62103"/>
                          <a:pt x="276796" y="138398"/>
                        </a:cubicBezTo>
                        <a:cubicBezTo>
                          <a:pt x="276796" y="214693"/>
                          <a:pt x="214693" y="276796"/>
                          <a:pt x="138398" y="276796"/>
                        </a:cubicBezTo>
                        <a:close/>
                        <a:moveTo>
                          <a:pt x="138398" y="28575"/>
                        </a:moveTo>
                        <a:cubicBezTo>
                          <a:pt x="77819" y="28575"/>
                          <a:pt x="28575" y="77819"/>
                          <a:pt x="28575" y="138398"/>
                        </a:cubicBezTo>
                        <a:cubicBezTo>
                          <a:pt x="28575" y="198977"/>
                          <a:pt x="77819" y="248221"/>
                          <a:pt x="138398" y="248221"/>
                        </a:cubicBezTo>
                        <a:cubicBezTo>
                          <a:pt x="198977" y="248221"/>
                          <a:pt x="248221" y="198977"/>
                          <a:pt x="248221" y="138398"/>
                        </a:cubicBezTo>
                        <a:cubicBezTo>
                          <a:pt x="248221" y="77819"/>
                          <a:pt x="198977" y="28575"/>
                          <a:pt x="138398" y="28575"/>
                        </a:cubicBezTo>
                        <a:close/>
                        <a:moveTo>
                          <a:pt x="138398" y="204406"/>
                        </a:moveTo>
                        <a:cubicBezTo>
                          <a:pt x="102013" y="204406"/>
                          <a:pt x="72390" y="174784"/>
                          <a:pt x="72390" y="138398"/>
                        </a:cubicBezTo>
                        <a:cubicBezTo>
                          <a:pt x="72390" y="102013"/>
                          <a:pt x="102013" y="72390"/>
                          <a:pt x="138398" y="72390"/>
                        </a:cubicBezTo>
                        <a:cubicBezTo>
                          <a:pt x="174784" y="72390"/>
                          <a:pt x="204407" y="102013"/>
                          <a:pt x="204407" y="138398"/>
                        </a:cubicBezTo>
                        <a:cubicBezTo>
                          <a:pt x="204407" y="174784"/>
                          <a:pt x="174784" y="204406"/>
                          <a:pt x="138398" y="204406"/>
                        </a:cubicBezTo>
                        <a:close/>
                        <a:moveTo>
                          <a:pt x="138398" y="100965"/>
                        </a:moveTo>
                        <a:cubicBezTo>
                          <a:pt x="117729" y="100965"/>
                          <a:pt x="100965" y="117729"/>
                          <a:pt x="100965" y="138398"/>
                        </a:cubicBezTo>
                        <a:cubicBezTo>
                          <a:pt x="100965" y="159067"/>
                          <a:pt x="117729" y="175831"/>
                          <a:pt x="138398" y="175831"/>
                        </a:cubicBezTo>
                        <a:cubicBezTo>
                          <a:pt x="159068" y="175831"/>
                          <a:pt x="175832" y="159067"/>
                          <a:pt x="175832" y="138398"/>
                        </a:cubicBezTo>
                        <a:cubicBezTo>
                          <a:pt x="175832" y="117729"/>
                          <a:pt x="159068" y="100965"/>
                          <a:pt x="138398"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93" name="Google Shape;793;p5"/>
                <p:cNvGrpSpPr/>
                <p:nvPr/>
              </p:nvGrpSpPr>
              <p:grpSpPr>
                <a:xfrm>
                  <a:off x="8604408" y="2970942"/>
                  <a:ext cx="276796" cy="276796"/>
                  <a:chOff x="8604408" y="2970942"/>
                  <a:chExt cx="276796" cy="276796"/>
                </a:xfrm>
              </p:grpSpPr>
              <p:sp>
                <p:nvSpPr>
                  <p:cNvPr id="794" name="Google Shape;794;p5"/>
                  <p:cNvSpPr/>
                  <p:nvPr/>
                </p:nvSpPr>
                <p:spPr>
                  <a:xfrm>
                    <a:off x="861869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5" name="Google Shape;795;p5"/>
                  <p:cNvSpPr/>
                  <p:nvPr/>
                </p:nvSpPr>
                <p:spPr>
                  <a:xfrm>
                    <a:off x="8604408" y="2970942"/>
                    <a:ext cx="276796" cy="276796"/>
                  </a:xfrm>
                  <a:custGeom>
                    <a:avLst/>
                    <a:gdLst/>
                    <a:ahLst/>
                    <a:cxnLst/>
                    <a:rect l="l" t="t" r="r" b="b"/>
                    <a:pathLst>
                      <a:path w="276796" h="276796" extrusionOk="0">
                        <a:moveTo>
                          <a:pt x="138399" y="276796"/>
                        </a:moveTo>
                        <a:cubicBezTo>
                          <a:pt x="62103" y="276796"/>
                          <a:pt x="0" y="214693"/>
                          <a:pt x="0" y="138398"/>
                        </a:cubicBezTo>
                        <a:cubicBezTo>
                          <a:pt x="0" y="62103"/>
                          <a:pt x="62103" y="0"/>
                          <a:pt x="138399" y="0"/>
                        </a:cubicBezTo>
                        <a:cubicBezTo>
                          <a:pt x="214694" y="0"/>
                          <a:pt x="276796" y="62103"/>
                          <a:pt x="276796" y="138398"/>
                        </a:cubicBezTo>
                        <a:cubicBezTo>
                          <a:pt x="276796" y="214693"/>
                          <a:pt x="214694" y="276796"/>
                          <a:pt x="138399" y="276796"/>
                        </a:cubicBezTo>
                        <a:close/>
                        <a:moveTo>
                          <a:pt x="138399" y="28575"/>
                        </a:moveTo>
                        <a:cubicBezTo>
                          <a:pt x="77820" y="28575"/>
                          <a:pt x="28575" y="77819"/>
                          <a:pt x="28575" y="138398"/>
                        </a:cubicBezTo>
                        <a:cubicBezTo>
                          <a:pt x="28575" y="198977"/>
                          <a:pt x="77820" y="248221"/>
                          <a:pt x="138399" y="248221"/>
                        </a:cubicBezTo>
                        <a:cubicBezTo>
                          <a:pt x="198977" y="248221"/>
                          <a:pt x="248221" y="198977"/>
                          <a:pt x="248221" y="138398"/>
                        </a:cubicBezTo>
                        <a:cubicBezTo>
                          <a:pt x="248221" y="77819"/>
                          <a:pt x="198977" y="28575"/>
                          <a:pt x="138399" y="28575"/>
                        </a:cubicBezTo>
                        <a:close/>
                        <a:moveTo>
                          <a:pt x="138399" y="204406"/>
                        </a:moveTo>
                        <a:cubicBezTo>
                          <a:pt x="102013" y="204406"/>
                          <a:pt x="72390" y="174784"/>
                          <a:pt x="72390" y="138398"/>
                        </a:cubicBezTo>
                        <a:cubicBezTo>
                          <a:pt x="72390" y="102013"/>
                          <a:pt x="102013" y="72390"/>
                          <a:pt x="138399" y="72390"/>
                        </a:cubicBezTo>
                        <a:cubicBezTo>
                          <a:pt x="174784" y="72390"/>
                          <a:pt x="204407" y="102013"/>
                          <a:pt x="204407" y="138398"/>
                        </a:cubicBezTo>
                        <a:cubicBezTo>
                          <a:pt x="204407" y="174784"/>
                          <a:pt x="174784" y="204406"/>
                          <a:pt x="138399" y="204406"/>
                        </a:cubicBezTo>
                        <a:close/>
                        <a:moveTo>
                          <a:pt x="138399" y="100965"/>
                        </a:moveTo>
                        <a:cubicBezTo>
                          <a:pt x="117729" y="100965"/>
                          <a:pt x="100965" y="117729"/>
                          <a:pt x="100965" y="138398"/>
                        </a:cubicBezTo>
                        <a:cubicBezTo>
                          <a:pt x="100965" y="159067"/>
                          <a:pt x="117729" y="175831"/>
                          <a:pt x="138399" y="175831"/>
                        </a:cubicBezTo>
                        <a:cubicBezTo>
                          <a:pt x="159068" y="175831"/>
                          <a:pt x="175832" y="159067"/>
                          <a:pt x="175832" y="138398"/>
                        </a:cubicBezTo>
                        <a:cubicBezTo>
                          <a:pt x="175832" y="117729"/>
                          <a:pt x="159068" y="100965"/>
                          <a:pt x="138399" y="1009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796" name="Google Shape;796;p5"/>
              <p:cNvSpPr/>
              <p:nvPr/>
            </p:nvSpPr>
            <p:spPr>
              <a:xfrm>
                <a:off x="8294846" y="2985229"/>
                <a:ext cx="248221" cy="248221"/>
              </a:xfrm>
              <a:custGeom>
                <a:avLst/>
                <a:gdLst/>
                <a:ahLst/>
                <a:cxnLst/>
                <a:rect l="l" t="t" r="r" b="b"/>
                <a:pathLst>
                  <a:path w="248221" h="248221" extrusionOk="0">
                    <a:moveTo>
                      <a:pt x="124111" y="0"/>
                    </a:moveTo>
                    <a:cubicBezTo>
                      <a:pt x="55531" y="0"/>
                      <a:pt x="0" y="55531"/>
                      <a:pt x="0" y="124111"/>
                    </a:cubicBezTo>
                    <a:cubicBezTo>
                      <a:pt x="0" y="192691"/>
                      <a:pt x="55531" y="248221"/>
                      <a:pt x="124111" y="248221"/>
                    </a:cubicBezTo>
                    <a:cubicBezTo>
                      <a:pt x="192691" y="248221"/>
                      <a:pt x="248221" y="192691"/>
                      <a:pt x="248221" y="124111"/>
                    </a:cubicBezTo>
                    <a:cubicBezTo>
                      <a:pt x="248221" y="55531"/>
                      <a:pt x="192691" y="0"/>
                      <a:pt x="124111" y="0"/>
                    </a:cubicBezTo>
                    <a:close/>
                    <a:moveTo>
                      <a:pt x="124111" y="175831"/>
                    </a:moveTo>
                    <a:cubicBezTo>
                      <a:pt x="95536" y="175831"/>
                      <a:pt x="72390" y="152686"/>
                      <a:pt x="72390" y="124111"/>
                    </a:cubicBezTo>
                    <a:cubicBezTo>
                      <a:pt x="72390" y="95536"/>
                      <a:pt x="95536" y="72390"/>
                      <a:pt x="124111" y="72390"/>
                    </a:cubicBezTo>
                    <a:cubicBezTo>
                      <a:pt x="152686" y="72390"/>
                      <a:pt x="175832" y="95536"/>
                      <a:pt x="175832" y="124111"/>
                    </a:cubicBezTo>
                    <a:cubicBezTo>
                      <a:pt x="175832" y="152686"/>
                      <a:pt x="152686" y="175831"/>
                      <a:pt x="124111" y="175831"/>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20297278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005 Bingo">
  <p:cSld name="005 Bingo">
    <p:spTree>
      <p:nvGrpSpPr>
        <p:cNvPr id="1" name="Shape 797"/>
        <p:cNvGrpSpPr/>
        <p:nvPr/>
      </p:nvGrpSpPr>
      <p:grpSpPr>
        <a:xfrm>
          <a:off x="0" y="0"/>
          <a:ext cx="0" cy="0"/>
          <a:chOff x="0" y="0"/>
          <a:chExt cx="0" cy="0"/>
        </a:xfrm>
      </p:grpSpPr>
      <p:sp>
        <p:nvSpPr>
          <p:cNvPr id="798" name="Google Shape;798;p6"/>
          <p:cNvSpPr/>
          <p:nvPr/>
        </p:nvSpPr>
        <p:spPr>
          <a:xfrm>
            <a:off x="650817" y="1750441"/>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9" name="Google Shape;799;p6"/>
          <p:cNvSpPr/>
          <p:nvPr/>
        </p:nvSpPr>
        <p:spPr>
          <a:xfrm>
            <a:off x="4356991" y="1750442"/>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0" name="Google Shape;800;p6"/>
          <p:cNvSpPr/>
          <p:nvPr/>
        </p:nvSpPr>
        <p:spPr>
          <a:xfrm>
            <a:off x="2503975" y="1750442"/>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1" name="Google Shape;801;p6"/>
          <p:cNvSpPr/>
          <p:nvPr/>
        </p:nvSpPr>
        <p:spPr>
          <a:xfrm>
            <a:off x="6210005" y="1734549"/>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2" name="Google Shape;802;p6"/>
          <p:cNvSpPr/>
          <p:nvPr/>
        </p:nvSpPr>
        <p:spPr>
          <a:xfrm>
            <a:off x="9916179" y="1734550"/>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3" name="Google Shape;803;p6"/>
          <p:cNvSpPr/>
          <p:nvPr/>
        </p:nvSpPr>
        <p:spPr>
          <a:xfrm>
            <a:off x="8063165" y="1734550"/>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4" name="Google Shape;804;p6"/>
          <p:cNvSpPr/>
          <p:nvPr/>
        </p:nvSpPr>
        <p:spPr>
          <a:xfrm>
            <a:off x="650817" y="3340602"/>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5" name="Google Shape;805;p6"/>
          <p:cNvSpPr/>
          <p:nvPr/>
        </p:nvSpPr>
        <p:spPr>
          <a:xfrm>
            <a:off x="4356991" y="3340602"/>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6" name="Google Shape;806;p6"/>
          <p:cNvSpPr/>
          <p:nvPr/>
        </p:nvSpPr>
        <p:spPr>
          <a:xfrm>
            <a:off x="2503975" y="3340602"/>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7" name="Google Shape;807;p6"/>
          <p:cNvSpPr/>
          <p:nvPr/>
        </p:nvSpPr>
        <p:spPr>
          <a:xfrm>
            <a:off x="6210005" y="3324710"/>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8" name="Google Shape;808;p6"/>
          <p:cNvSpPr/>
          <p:nvPr/>
        </p:nvSpPr>
        <p:spPr>
          <a:xfrm>
            <a:off x="9916179" y="3324710"/>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9" name="Google Shape;809;p6"/>
          <p:cNvSpPr/>
          <p:nvPr/>
        </p:nvSpPr>
        <p:spPr>
          <a:xfrm>
            <a:off x="8063165" y="3324710"/>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0" name="Google Shape;810;p6"/>
          <p:cNvSpPr/>
          <p:nvPr/>
        </p:nvSpPr>
        <p:spPr>
          <a:xfrm>
            <a:off x="650817" y="4931357"/>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1" name="Google Shape;811;p6"/>
          <p:cNvSpPr/>
          <p:nvPr/>
        </p:nvSpPr>
        <p:spPr>
          <a:xfrm>
            <a:off x="4356991" y="4931358"/>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2" name="Google Shape;812;p6"/>
          <p:cNvSpPr/>
          <p:nvPr/>
        </p:nvSpPr>
        <p:spPr>
          <a:xfrm>
            <a:off x="2503975" y="4931358"/>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3" name="Google Shape;813;p6"/>
          <p:cNvSpPr/>
          <p:nvPr/>
        </p:nvSpPr>
        <p:spPr>
          <a:xfrm>
            <a:off x="6210005" y="4915465"/>
            <a:ext cx="1625148" cy="1416259"/>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4" name="Google Shape;814;p6"/>
          <p:cNvSpPr/>
          <p:nvPr/>
        </p:nvSpPr>
        <p:spPr>
          <a:xfrm>
            <a:off x="9916179" y="4915466"/>
            <a:ext cx="1625004" cy="1432405"/>
          </a:xfrm>
          <a:custGeom>
            <a:avLst/>
            <a:gdLst/>
            <a:ahLst/>
            <a:cxnLst/>
            <a:rect l="l" t="t" r="r" b="b"/>
            <a:pathLst>
              <a:path w="1072610" h="1111828" extrusionOk="0">
                <a:moveTo>
                  <a:pt x="1072603" y="1081075"/>
                </a:moveTo>
                <a:cubicBezTo>
                  <a:pt x="1072603" y="1081075"/>
                  <a:pt x="918774" y="1106411"/>
                  <a:pt x="868577" y="1106411"/>
                </a:cubicBezTo>
                <a:cubicBezTo>
                  <a:pt x="809046" y="1106411"/>
                  <a:pt x="658551" y="1122318"/>
                  <a:pt x="536250" y="1099553"/>
                </a:cubicBezTo>
                <a:cubicBezTo>
                  <a:pt x="451192" y="1083647"/>
                  <a:pt x="332891" y="1095362"/>
                  <a:pt x="246309" y="1095743"/>
                </a:cubicBezTo>
                <a:cubicBezTo>
                  <a:pt x="174300" y="1095743"/>
                  <a:pt x="-7" y="1081361"/>
                  <a:pt x="-7" y="1081361"/>
                </a:cubicBezTo>
                <a:lnTo>
                  <a:pt x="-7" y="-13"/>
                </a:lnTo>
                <a:lnTo>
                  <a:pt x="1072603" y="-13"/>
                </a:lnTo>
                <a:close/>
              </a:path>
            </a:pathLst>
          </a:custGeom>
          <a:solidFill>
            <a:schemeClr val="l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5" name="Google Shape;815;p6"/>
          <p:cNvSpPr/>
          <p:nvPr/>
        </p:nvSpPr>
        <p:spPr>
          <a:xfrm>
            <a:off x="8063165" y="4915466"/>
            <a:ext cx="1625004" cy="1448022"/>
          </a:xfrm>
          <a:custGeom>
            <a:avLst/>
            <a:gdLst/>
            <a:ahLst/>
            <a:cxnLst/>
            <a:rect l="l" t="t" r="r" b="b"/>
            <a:pathLst>
              <a:path w="1072610" h="1123950" extrusionOk="0">
                <a:moveTo>
                  <a:pt x="1072603" y="1081075"/>
                </a:moveTo>
                <a:cubicBezTo>
                  <a:pt x="1072603" y="1081075"/>
                  <a:pt x="874387" y="1082694"/>
                  <a:pt x="824191" y="1082694"/>
                </a:cubicBezTo>
                <a:cubicBezTo>
                  <a:pt x="764660" y="1082694"/>
                  <a:pt x="658551" y="1121937"/>
                  <a:pt x="536345" y="1099172"/>
                </a:cubicBezTo>
                <a:cubicBezTo>
                  <a:pt x="451192" y="1083361"/>
                  <a:pt x="329748" y="1123556"/>
                  <a:pt x="243166" y="1123937"/>
                </a:cubicBezTo>
                <a:cubicBezTo>
                  <a:pt x="171157" y="1123937"/>
                  <a:pt x="-7" y="1081075"/>
                  <a:pt x="-7" y="1081075"/>
                </a:cubicBezTo>
                <a:lnTo>
                  <a:pt x="-7" y="-13"/>
                </a:lnTo>
                <a:lnTo>
                  <a:pt x="1072603"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6" name="Google Shape;816;p6"/>
          <p:cNvSpPr/>
          <p:nvPr/>
        </p:nvSpPr>
        <p:spPr>
          <a:xfrm rot="-1351234">
            <a:off x="374532" y="1754872"/>
            <a:ext cx="958863" cy="261997"/>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6"/>
          <p:cNvSpPr/>
          <p:nvPr/>
        </p:nvSpPr>
        <p:spPr>
          <a:xfrm rot="2864323">
            <a:off x="10893996" y="1675462"/>
            <a:ext cx="959116" cy="26200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818" name="Google Shape;818;p6"/>
          <p:cNvSpPr/>
          <p:nvPr/>
        </p:nvSpPr>
        <p:spPr>
          <a:xfrm rot="2864323">
            <a:off x="300929" y="6038246"/>
            <a:ext cx="959116" cy="262001"/>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819" name="Google Shape;819;p6"/>
          <p:cNvSpPr/>
          <p:nvPr/>
        </p:nvSpPr>
        <p:spPr>
          <a:xfrm rot="-2300605">
            <a:off x="10994444" y="6101972"/>
            <a:ext cx="960128" cy="261909"/>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6"/>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820" name="Google Shape;820;p6"/>
          <p:cNvGrpSpPr/>
          <p:nvPr/>
        </p:nvGrpSpPr>
        <p:grpSpPr>
          <a:xfrm rot="-5121576">
            <a:off x="723944" y="443598"/>
            <a:ext cx="923571" cy="1093421"/>
            <a:chOff x="15662019" y="7573647"/>
            <a:chExt cx="1385387" cy="1640167"/>
          </a:xfrm>
        </p:grpSpPr>
        <p:grpSp>
          <p:nvGrpSpPr>
            <p:cNvPr id="821" name="Google Shape;821;p6"/>
            <p:cNvGrpSpPr/>
            <p:nvPr/>
          </p:nvGrpSpPr>
          <p:grpSpPr>
            <a:xfrm>
              <a:off x="15662019" y="7580072"/>
              <a:ext cx="1385387" cy="1633742"/>
              <a:chOff x="4444301" y="5303307"/>
              <a:chExt cx="837446" cy="987573"/>
            </a:xfrm>
          </p:grpSpPr>
          <p:grpSp>
            <p:nvGrpSpPr>
              <p:cNvPr id="822" name="Google Shape;822;p6"/>
              <p:cNvGrpSpPr/>
              <p:nvPr/>
            </p:nvGrpSpPr>
            <p:grpSpPr>
              <a:xfrm>
                <a:off x="4447958" y="5864581"/>
                <a:ext cx="411276" cy="403725"/>
                <a:chOff x="4447958" y="5864581"/>
                <a:chExt cx="411276" cy="403725"/>
              </a:xfrm>
            </p:grpSpPr>
            <p:sp>
              <p:nvSpPr>
                <p:cNvPr id="823" name="Google Shape;823;p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24" name="Google Shape;824;p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25" name="Google Shape;825;p6"/>
              <p:cNvGrpSpPr/>
              <p:nvPr/>
            </p:nvGrpSpPr>
            <p:grpSpPr>
              <a:xfrm>
                <a:off x="4444301" y="6116630"/>
                <a:ext cx="191552" cy="174250"/>
                <a:chOff x="4444301" y="6116630"/>
                <a:chExt cx="191552" cy="174250"/>
              </a:xfrm>
            </p:grpSpPr>
            <p:sp>
              <p:nvSpPr>
                <p:cNvPr id="826" name="Google Shape;826;p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27" name="Google Shape;827;p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28" name="Google Shape;828;p6"/>
              <p:cNvGrpSpPr/>
              <p:nvPr/>
            </p:nvGrpSpPr>
            <p:grpSpPr>
              <a:xfrm>
                <a:off x="4462311" y="5636933"/>
                <a:ext cx="572525" cy="575651"/>
                <a:chOff x="4462311" y="5636933"/>
                <a:chExt cx="572525" cy="575651"/>
              </a:xfrm>
            </p:grpSpPr>
            <p:sp>
              <p:nvSpPr>
                <p:cNvPr id="829" name="Google Shape;829;p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0" name="Google Shape;830;p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31" name="Google Shape;831;p6"/>
              <p:cNvGrpSpPr/>
              <p:nvPr/>
            </p:nvGrpSpPr>
            <p:grpSpPr>
              <a:xfrm>
                <a:off x="4751814" y="5483009"/>
                <a:ext cx="402028" cy="354862"/>
                <a:chOff x="4751814" y="5483009"/>
                <a:chExt cx="402028" cy="354862"/>
              </a:xfrm>
            </p:grpSpPr>
            <p:sp>
              <p:nvSpPr>
                <p:cNvPr id="832" name="Google Shape;832;p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3" name="Google Shape;833;p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34" name="Google Shape;834;p6"/>
              <p:cNvGrpSpPr/>
              <p:nvPr/>
            </p:nvGrpSpPr>
            <p:grpSpPr>
              <a:xfrm>
                <a:off x="4865542" y="5303307"/>
                <a:ext cx="416205" cy="387402"/>
                <a:chOff x="4865542" y="5303307"/>
                <a:chExt cx="416205" cy="387402"/>
              </a:xfrm>
            </p:grpSpPr>
            <p:sp>
              <p:nvSpPr>
                <p:cNvPr id="835" name="Google Shape;835;p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6" name="Google Shape;836;p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37" name="Google Shape;837;p6"/>
              <p:cNvGrpSpPr/>
              <p:nvPr/>
            </p:nvGrpSpPr>
            <p:grpSpPr>
              <a:xfrm>
                <a:off x="4804248" y="5401592"/>
                <a:ext cx="421233" cy="357222"/>
                <a:chOff x="4804248" y="5401592"/>
                <a:chExt cx="421233" cy="357222"/>
              </a:xfrm>
            </p:grpSpPr>
            <p:sp>
              <p:nvSpPr>
                <p:cNvPr id="838" name="Google Shape;838;p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39" name="Google Shape;839;p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40" name="Google Shape;840;p6"/>
              <p:cNvGrpSpPr/>
              <p:nvPr/>
            </p:nvGrpSpPr>
            <p:grpSpPr>
              <a:xfrm>
                <a:off x="4680264" y="5562151"/>
                <a:ext cx="421201" cy="357254"/>
                <a:chOff x="4680264" y="5562151"/>
                <a:chExt cx="421201" cy="357254"/>
              </a:xfrm>
            </p:grpSpPr>
            <p:sp>
              <p:nvSpPr>
                <p:cNvPr id="841" name="Google Shape;841;p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42" name="Google Shape;842;p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43" name="Google Shape;843;p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844" name="Google Shape;844;p6"/>
              <p:cNvGrpSpPr/>
              <p:nvPr/>
            </p:nvGrpSpPr>
            <p:grpSpPr>
              <a:xfrm>
                <a:off x="4661227" y="5807423"/>
                <a:ext cx="195857" cy="208030"/>
                <a:chOff x="4661227" y="5807423"/>
                <a:chExt cx="195857" cy="208030"/>
              </a:xfrm>
            </p:grpSpPr>
            <p:sp>
              <p:nvSpPr>
                <p:cNvPr id="845" name="Google Shape;845;p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46" name="Google Shape;846;p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47" name="Google Shape;847;p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48" name="Google Shape;848;p6"/>
            <p:cNvGrpSpPr/>
            <p:nvPr/>
          </p:nvGrpSpPr>
          <p:grpSpPr>
            <a:xfrm>
              <a:off x="15662019" y="7573647"/>
              <a:ext cx="1385387" cy="1633742"/>
              <a:chOff x="4444301" y="5303307"/>
              <a:chExt cx="837446" cy="987573"/>
            </a:xfrm>
          </p:grpSpPr>
          <p:grpSp>
            <p:nvGrpSpPr>
              <p:cNvPr id="849" name="Google Shape;849;p6"/>
              <p:cNvGrpSpPr/>
              <p:nvPr/>
            </p:nvGrpSpPr>
            <p:grpSpPr>
              <a:xfrm>
                <a:off x="4447958" y="5864581"/>
                <a:ext cx="411276" cy="403725"/>
                <a:chOff x="4447958" y="5864581"/>
                <a:chExt cx="411276" cy="403725"/>
              </a:xfrm>
            </p:grpSpPr>
            <p:sp>
              <p:nvSpPr>
                <p:cNvPr id="850" name="Google Shape;850;p6"/>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51" name="Google Shape;851;p6"/>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52" name="Google Shape;852;p6"/>
              <p:cNvGrpSpPr/>
              <p:nvPr/>
            </p:nvGrpSpPr>
            <p:grpSpPr>
              <a:xfrm>
                <a:off x="4444301" y="6116630"/>
                <a:ext cx="191552" cy="174250"/>
                <a:chOff x="4444301" y="6116630"/>
                <a:chExt cx="191552" cy="174250"/>
              </a:xfrm>
            </p:grpSpPr>
            <p:sp>
              <p:nvSpPr>
                <p:cNvPr id="853" name="Google Shape;853;p6"/>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54" name="Google Shape;854;p6"/>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55" name="Google Shape;855;p6"/>
              <p:cNvGrpSpPr/>
              <p:nvPr/>
            </p:nvGrpSpPr>
            <p:grpSpPr>
              <a:xfrm>
                <a:off x="4462311" y="5636933"/>
                <a:ext cx="572525" cy="575651"/>
                <a:chOff x="4462311" y="5636933"/>
                <a:chExt cx="572525" cy="575651"/>
              </a:xfrm>
            </p:grpSpPr>
            <p:sp>
              <p:nvSpPr>
                <p:cNvPr id="856" name="Google Shape;856;p6"/>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57" name="Google Shape;857;p6"/>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58" name="Google Shape;858;p6"/>
              <p:cNvGrpSpPr/>
              <p:nvPr/>
            </p:nvGrpSpPr>
            <p:grpSpPr>
              <a:xfrm>
                <a:off x="4751814" y="5483009"/>
                <a:ext cx="402028" cy="354862"/>
                <a:chOff x="4751814" y="5483009"/>
                <a:chExt cx="402028" cy="354862"/>
              </a:xfrm>
            </p:grpSpPr>
            <p:sp>
              <p:nvSpPr>
                <p:cNvPr id="859" name="Google Shape;859;p6"/>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0" name="Google Shape;860;p6"/>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61" name="Google Shape;861;p6"/>
              <p:cNvGrpSpPr/>
              <p:nvPr/>
            </p:nvGrpSpPr>
            <p:grpSpPr>
              <a:xfrm>
                <a:off x="4865542" y="5303307"/>
                <a:ext cx="416205" cy="387402"/>
                <a:chOff x="4865542" y="5303307"/>
                <a:chExt cx="416205" cy="387402"/>
              </a:xfrm>
            </p:grpSpPr>
            <p:sp>
              <p:nvSpPr>
                <p:cNvPr id="862" name="Google Shape;862;p6"/>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3" name="Google Shape;863;p6"/>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64" name="Google Shape;864;p6"/>
              <p:cNvGrpSpPr/>
              <p:nvPr/>
            </p:nvGrpSpPr>
            <p:grpSpPr>
              <a:xfrm>
                <a:off x="4804248" y="5401592"/>
                <a:ext cx="421233" cy="357222"/>
                <a:chOff x="4804248" y="5401592"/>
                <a:chExt cx="421233" cy="357222"/>
              </a:xfrm>
            </p:grpSpPr>
            <p:sp>
              <p:nvSpPr>
                <p:cNvPr id="865" name="Google Shape;865;p6"/>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6" name="Google Shape;866;p6"/>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67" name="Google Shape;867;p6"/>
              <p:cNvGrpSpPr/>
              <p:nvPr/>
            </p:nvGrpSpPr>
            <p:grpSpPr>
              <a:xfrm>
                <a:off x="4680264" y="5562151"/>
                <a:ext cx="421201" cy="357254"/>
                <a:chOff x="4680264" y="5562151"/>
                <a:chExt cx="421201" cy="357254"/>
              </a:xfrm>
            </p:grpSpPr>
            <p:sp>
              <p:nvSpPr>
                <p:cNvPr id="868" name="Google Shape;868;p6"/>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9" name="Google Shape;869;p6"/>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70" name="Google Shape;870;p6"/>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871" name="Google Shape;871;p6"/>
              <p:cNvGrpSpPr/>
              <p:nvPr/>
            </p:nvGrpSpPr>
            <p:grpSpPr>
              <a:xfrm>
                <a:off x="4661227" y="5807423"/>
                <a:ext cx="195857" cy="208030"/>
                <a:chOff x="4661227" y="5807423"/>
                <a:chExt cx="195857" cy="208030"/>
              </a:xfrm>
            </p:grpSpPr>
            <p:sp>
              <p:nvSpPr>
                <p:cNvPr id="872" name="Google Shape;872;p6"/>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73" name="Google Shape;873;p6"/>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74" name="Google Shape;874;p6"/>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875" name="Google Shape;875;p6"/>
          <p:cNvGrpSpPr/>
          <p:nvPr/>
        </p:nvGrpSpPr>
        <p:grpSpPr>
          <a:xfrm>
            <a:off x="10268149" y="531520"/>
            <a:ext cx="845843" cy="1008357"/>
            <a:chOff x="16295136" y="957167"/>
            <a:chExt cx="1268764" cy="1512536"/>
          </a:xfrm>
        </p:grpSpPr>
        <p:grpSp>
          <p:nvGrpSpPr>
            <p:cNvPr id="876" name="Google Shape;876;p6"/>
            <p:cNvGrpSpPr/>
            <p:nvPr/>
          </p:nvGrpSpPr>
          <p:grpSpPr>
            <a:xfrm rot="1552322">
              <a:off x="16540639" y="1061526"/>
              <a:ext cx="777769" cy="1303822"/>
              <a:chOff x="5875210" y="3579589"/>
              <a:chExt cx="504443" cy="845629"/>
            </a:xfrm>
          </p:grpSpPr>
          <p:grpSp>
            <p:nvGrpSpPr>
              <p:cNvPr id="877" name="Google Shape;877;p6"/>
              <p:cNvGrpSpPr/>
              <p:nvPr/>
            </p:nvGrpSpPr>
            <p:grpSpPr>
              <a:xfrm>
                <a:off x="5875210" y="3579589"/>
                <a:ext cx="504443" cy="845629"/>
                <a:chOff x="5875210" y="3579589"/>
                <a:chExt cx="504443" cy="845629"/>
              </a:xfrm>
            </p:grpSpPr>
            <p:grpSp>
              <p:nvGrpSpPr>
                <p:cNvPr id="878" name="Google Shape;878;p6"/>
                <p:cNvGrpSpPr/>
                <p:nvPr/>
              </p:nvGrpSpPr>
              <p:grpSpPr>
                <a:xfrm>
                  <a:off x="5875210" y="3579589"/>
                  <a:ext cx="504443" cy="845629"/>
                  <a:chOff x="5875210" y="3579589"/>
                  <a:chExt cx="504443" cy="845629"/>
                </a:xfrm>
              </p:grpSpPr>
              <p:sp>
                <p:nvSpPr>
                  <p:cNvPr id="879" name="Google Shape;879;p6"/>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0" name="Google Shape;880;p6"/>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81" name="Google Shape;881;p6"/>
                <p:cNvGrpSpPr/>
                <p:nvPr/>
              </p:nvGrpSpPr>
              <p:grpSpPr>
                <a:xfrm>
                  <a:off x="5875210" y="3776090"/>
                  <a:ext cx="504348" cy="442245"/>
                  <a:chOff x="5875210" y="3776090"/>
                  <a:chExt cx="504348" cy="442245"/>
                </a:xfrm>
              </p:grpSpPr>
              <p:sp>
                <p:nvSpPr>
                  <p:cNvPr id="882" name="Google Shape;882;p6"/>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3" name="Google Shape;883;p6"/>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884" name="Google Shape;884;p6"/>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85" name="Google Shape;885;p6"/>
            <p:cNvGrpSpPr/>
            <p:nvPr/>
          </p:nvGrpSpPr>
          <p:grpSpPr>
            <a:xfrm rot="1552322">
              <a:off x="16540628" y="1061521"/>
              <a:ext cx="777769" cy="1303822"/>
              <a:chOff x="5875210" y="3579589"/>
              <a:chExt cx="504443" cy="845629"/>
            </a:xfrm>
          </p:grpSpPr>
          <p:grpSp>
            <p:nvGrpSpPr>
              <p:cNvPr id="886" name="Google Shape;886;p6"/>
              <p:cNvGrpSpPr/>
              <p:nvPr/>
            </p:nvGrpSpPr>
            <p:grpSpPr>
              <a:xfrm>
                <a:off x="5875210" y="3579589"/>
                <a:ext cx="504443" cy="845629"/>
                <a:chOff x="5875210" y="3579589"/>
                <a:chExt cx="504443" cy="845629"/>
              </a:xfrm>
            </p:grpSpPr>
            <p:grpSp>
              <p:nvGrpSpPr>
                <p:cNvPr id="887" name="Google Shape;887;p6"/>
                <p:cNvGrpSpPr/>
                <p:nvPr/>
              </p:nvGrpSpPr>
              <p:grpSpPr>
                <a:xfrm>
                  <a:off x="5875210" y="3579589"/>
                  <a:ext cx="504443" cy="845629"/>
                  <a:chOff x="5875210" y="3579589"/>
                  <a:chExt cx="504443" cy="845629"/>
                </a:xfrm>
              </p:grpSpPr>
              <p:sp>
                <p:nvSpPr>
                  <p:cNvPr id="888" name="Google Shape;888;p6"/>
                  <p:cNvSpPr/>
                  <p:nvPr/>
                </p:nvSpPr>
                <p:spPr>
                  <a:xfrm>
                    <a:off x="5889498" y="3593782"/>
                    <a:ext cx="475868" cy="817149"/>
                  </a:xfrm>
                  <a:custGeom>
                    <a:avLst/>
                    <a:gdLst/>
                    <a:ahLst/>
                    <a:cxnLst/>
                    <a:rect l="l" t="t" r="r" b="b"/>
                    <a:pathLst>
                      <a:path w="475868" h="817149" extrusionOk="0">
                        <a:moveTo>
                          <a:pt x="422910" y="817150"/>
                        </a:moveTo>
                        <a:lnTo>
                          <a:pt x="52959" y="817150"/>
                        </a:lnTo>
                        <a:cubicBezTo>
                          <a:pt x="23813" y="817150"/>
                          <a:pt x="0" y="793337"/>
                          <a:pt x="0" y="764191"/>
                        </a:cubicBezTo>
                        <a:lnTo>
                          <a:pt x="0" y="52959"/>
                        </a:lnTo>
                        <a:cubicBezTo>
                          <a:pt x="0" y="23813"/>
                          <a:pt x="23813" y="0"/>
                          <a:pt x="52959" y="0"/>
                        </a:cubicBezTo>
                        <a:lnTo>
                          <a:pt x="422910" y="0"/>
                        </a:lnTo>
                        <a:cubicBezTo>
                          <a:pt x="452056" y="0"/>
                          <a:pt x="475869" y="23813"/>
                          <a:pt x="475869" y="52959"/>
                        </a:cubicBezTo>
                        <a:lnTo>
                          <a:pt x="475869" y="764191"/>
                        </a:lnTo>
                        <a:cubicBezTo>
                          <a:pt x="475774" y="793337"/>
                          <a:pt x="451961" y="817150"/>
                          <a:pt x="422910" y="817150"/>
                        </a:cubicBezTo>
                        <a:close/>
                      </a:path>
                    </a:pathLst>
                  </a:custGeom>
                  <a:solidFill>
                    <a:srgbClr val="FDFDFD"/>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9" name="Google Shape;889;p6"/>
                  <p:cNvSpPr/>
                  <p:nvPr/>
                </p:nvSpPr>
                <p:spPr>
                  <a:xfrm>
                    <a:off x="5875210" y="3579589"/>
                    <a:ext cx="504443" cy="845629"/>
                  </a:xfrm>
                  <a:custGeom>
                    <a:avLst/>
                    <a:gdLst/>
                    <a:ahLst/>
                    <a:cxnLst/>
                    <a:rect l="l" t="t" r="r" b="b"/>
                    <a:pathLst>
                      <a:path w="504443" h="845629" extrusionOk="0">
                        <a:moveTo>
                          <a:pt x="437197" y="845630"/>
                        </a:moveTo>
                        <a:lnTo>
                          <a:pt x="67246" y="845630"/>
                        </a:lnTo>
                        <a:cubicBezTo>
                          <a:pt x="30194" y="845630"/>
                          <a:pt x="0" y="815435"/>
                          <a:pt x="0" y="778478"/>
                        </a:cubicBezTo>
                        <a:lnTo>
                          <a:pt x="0" y="67246"/>
                        </a:lnTo>
                        <a:cubicBezTo>
                          <a:pt x="0" y="30194"/>
                          <a:pt x="30194" y="0"/>
                          <a:pt x="67246" y="0"/>
                        </a:cubicBezTo>
                        <a:lnTo>
                          <a:pt x="437197" y="0"/>
                        </a:lnTo>
                        <a:cubicBezTo>
                          <a:pt x="474250" y="0"/>
                          <a:pt x="504444" y="30194"/>
                          <a:pt x="504444" y="67246"/>
                        </a:cubicBezTo>
                        <a:lnTo>
                          <a:pt x="504444" y="778478"/>
                        </a:lnTo>
                        <a:cubicBezTo>
                          <a:pt x="504349" y="815435"/>
                          <a:pt x="474250" y="845630"/>
                          <a:pt x="437197" y="845630"/>
                        </a:cubicBezTo>
                        <a:close/>
                        <a:moveTo>
                          <a:pt x="67246" y="28480"/>
                        </a:moveTo>
                        <a:cubicBezTo>
                          <a:pt x="45911" y="28480"/>
                          <a:pt x="28575" y="45815"/>
                          <a:pt x="28575" y="67151"/>
                        </a:cubicBezTo>
                        <a:lnTo>
                          <a:pt x="28575" y="778383"/>
                        </a:lnTo>
                        <a:cubicBezTo>
                          <a:pt x="28575" y="799719"/>
                          <a:pt x="45911" y="816959"/>
                          <a:pt x="67246" y="816959"/>
                        </a:cubicBezTo>
                        <a:lnTo>
                          <a:pt x="437197" y="816959"/>
                        </a:lnTo>
                        <a:cubicBezTo>
                          <a:pt x="458533" y="816959"/>
                          <a:pt x="475869" y="799624"/>
                          <a:pt x="475869" y="778383"/>
                        </a:cubicBezTo>
                        <a:lnTo>
                          <a:pt x="475869" y="67151"/>
                        </a:lnTo>
                        <a:cubicBezTo>
                          <a:pt x="475869" y="45815"/>
                          <a:pt x="458533" y="28480"/>
                          <a:pt x="437197" y="28480"/>
                        </a:cubicBezTo>
                        <a:lnTo>
                          <a:pt x="67246" y="28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90" name="Google Shape;890;p6"/>
                <p:cNvGrpSpPr/>
                <p:nvPr/>
              </p:nvGrpSpPr>
              <p:grpSpPr>
                <a:xfrm>
                  <a:off x="5875210" y="3776090"/>
                  <a:ext cx="504348" cy="442245"/>
                  <a:chOff x="5875210" y="3776090"/>
                  <a:chExt cx="504348" cy="442245"/>
                </a:xfrm>
              </p:grpSpPr>
              <p:sp>
                <p:nvSpPr>
                  <p:cNvPr id="891" name="Google Shape;891;p6"/>
                  <p:cNvSpPr/>
                  <p:nvPr/>
                </p:nvSpPr>
                <p:spPr>
                  <a:xfrm>
                    <a:off x="5889498" y="3790378"/>
                    <a:ext cx="475773" cy="413670"/>
                  </a:xfrm>
                  <a:custGeom>
                    <a:avLst/>
                    <a:gdLst/>
                    <a:ahLst/>
                    <a:cxnLst/>
                    <a:rect l="l" t="t" r="r" b="b"/>
                    <a:pathLst>
                      <a:path w="475773" h="413670" extrusionOk="0">
                        <a:moveTo>
                          <a:pt x="0" y="0"/>
                        </a:moveTo>
                        <a:lnTo>
                          <a:pt x="475774" y="0"/>
                        </a:lnTo>
                        <a:lnTo>
                          <a:pt x="475774" y="413671"/>
                        </a:lnTo>
                        <a:lnTo>
                          <a:pt x="0" y="413671"/>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2" name="Google Shape;892;p6"/>
                  <p:cNvSpPr/>
                  <p:nvPr/>
                </p:nvSpPr>
                <p:spPr>
                  <a:xfrm>
                    <a:off x="5875210" y="3776090"/>
                    <a:ext cx="504348" cy="442245"/>
                  </a:xfrm>
                  <a:custGeom>
                    <a:avLst/>
                    <a:gdLst/>
                    <a:ahLst/>
                    <a:cxnLst/>
                    <a:rect l="l" t="t" r="r" b="b"/>
                    <a:pathLst>
                      <a:path w="504348" h="442245" extrusionOk="0">
                        <a:moveTo>
                          <a:pt x="490061" y="442246"/>
                        </a:moveTo>
                        <a:lnTo>
                          <a:pt x="14288" y="442246"/>
                        </a:lnTo>
                        <a:cubicBezTo>
                          <a:pt x="6382" y="442246"/>
                          <a:pt x="0" y="435864"/>
                          <a:pt x="0" y="427958"/>
                        </a:cubicBezTo>
                        <a:lnTo>
                          <a:pt x="0" y="14288"/>
                        </a:lnTo>
                        <a:cubicBezTo>
                          <a:pt x="0" y="6382"/>
                          <a:pt x="6382" y="0"/>
                          <a:pt x="14288" y="0"/>
                        </a:cubicBezTo>
                        <a:lnTo>
                          <a:pt x="490061" y="0"/>
                        </a:lnTo>
                        <a:cubicBezTo>
                          <a:pt x="497967" y="0"/>
                          <a:pt x="504349" y="6382"/>
                          <a:pt x="504349" y="14288"/>
                        </a:cubicBezTo>
                        <a:lnTo>
                          <a:pt x="504349" y="427958"/>
                        </a:lnTo>
                        <a:cubicBezTo>
                          <a:pt x="504349" y="435864"/>
                          <a:pt x="497967" y="442246"/>
                          <a:pt x="490061" y="442246"/>
                        </a:cubicBezTo>
                        <a:close/>
                        <a:moveTo>
                          <a:pt x="28575" y="413671"/>
                        </a:moveTo>
                        <a:lnTo>
                          <a:pt x="475774" y="413671"/>
                        </a:lnTo>
                        <a:lnTo>
                          <a:pt x="475774" y="28575"/>
                        </a:lnTo>
                        <a:lnTo>
                          <a:pt x="28575" y="28575"/>
                        </a:lnTo>
                        <a:lnTo>
                          <a:pt x="28575" y="41367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893" name="Google Shape;893;p6"/>
              <p:cNvSpPr/>
              <p:nvPr/>
            </p:nvSpPr>
            <p:spPr>
              <a:xfrm>
                <a:off x="5889498" y="3593782"/>
                <a:ext cx="195738" cy="817149"/>
              </a:xfrm>
              <a:custGeom>
                <a:avLst/>
                <a:gdLst/>
                <a:ahLst/>
                <a:cxnLst/>
                <a:rect l="l" t="t" r="r" b="b"/>
                <a:pathLst>
                  <a:path w="195738" h="817149" extrusionOk="0">
                    <a:moveTo>
                      <a:pt x="195739" y="817150"/>
                    </a:moveTo>
                    <a:lnTo>
                      <a:pt x="52864" y="817150"/>
                    </a:lnTo>
                    <a:cubicBezTo>
                      <a:pt x="23813" y="817150"/>
                      <a:pt x="0" y="793337"/>
                      <a:pt x="0" y="764191"/>
                    </a:cubicBezTo>
                    <a:lnTo>
                      <a:pt x="0" y="52959"/>
                    </a:lnTo>
                    <a:cubicBezTo>
                      <a:pt x="0" y="23813"/>
                      <a:pt x="23813" y="0"/>
                      <a:pt x="52864" y="0"/>
                    </a:cubicBezTo>
                    <a:lnTo>
                      <a:pt x="195739" y="0"/>
                    </a:lnTo>
                    <a:cubicBezTo>
                      <a:pt x="166688" y="0"/>
                      <a:pt x="142875" y="23813"/>
                      <a:pt x="142875" y="52959"/>
                    </a:cubicBezTo>
                    <a:lnTo>
                      <a:pt x="142875" y="764191"/>
                    </a:lnTo>
                    <a:cubicBezTo>
                      <a:pt x="142875" y="793337"/>
                      <a:pt x="166688" y="817150"/>
                      <a:pt x="195739" y="81715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394456706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006 Cause and Effect">
  <p:cSld name="006 Cause and Effect">
    <p:spTree>
      <p:nvGrpSpPr>
        <p:cNvPr id="1" name="Shape 894"/>
        <p:cNvGrpSpPr/>
        <p:nvPr/>
      </p:nvGrpSpPr>
      <p:grpSpPr>
        <a:xfrm>
          <a:off x="0" y="0"/>
          <a:ext cx="0" cy="0"/>
          <a:chOff x="0" y="0"/>
          <a:chExt cx="0" cy="0"/>
        </a:xfrm>
      </p:grpSpPr>
      <p:sp>
        <p:nvSpPr>
          <p:cNvPr id="895" name="Google Shape;895;p7"/>
          <p:cNvSpPr/>
          <p:nvPr/>
        </p:nvSpPr>
        <p:spPr>
          <a:xfrm>
            <a:off x="5202826" y="1962471"/>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6" name="Google Shape;896;p7"/>
          <p:cNvSpPr/>
          <p:nvPr/>
        </p:nvSpPr>
        <p:spPr>
          <a:xfrm>
            <a:off x="5202826" y="4966105"/>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7" name="Google Shape;897;p7"/>
          <p:cNvSpPr/>
          <p:nvPr/>
        </p:nvSpPr>
        <p:spPr>
          <a:xfrm>
            <a:off x="5202826" y="3458497"/>
            <a:ext cx="6446957" cy="1282511"/>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8" name="Google Shape;898;p7"/>
          <p:cNvSpPr/>
          <p:nvPr/>
        </p:nvSpPr>
        <p:spPr>
          <a:xfrm>
            <a:off x="551443" y="1962471"/>
            <a:ext cx="3947555" cy="4274425"/>
          </a:xfrm>
          <a:custGeom>
            <a:avLst/>
            <a:gdLst/>
            <a:ahLst/>
            <a:cxnLst/>
            <a:rect l="l" t="t" r="r" b="b"/>
            <a:pathLst>
              <a:path w="1072705" h="1099295" extrusionOk="0">
                <a:moveTo>
                  <a:pt x="1072698" y="1081075"/>
                </a:moveTo>
                <a:lnTo>
                  <a:pt x="871720" y="1081075"/>
                </a:lnTo>
                <a:cubicBezTo>
                  <a:pt x="812189" y="1081075"/>
                  <a:pt x="698747" y="1114031"/>
                  <a:pt x="576446" y="1091267"/>
                </a:cubicBezTo>
                <a:cubicBezTo>
                  <a:pt x="491292" y="1075360"/>
                  <a:pt x="351941" y="1098886"/>
                  <a:pt x="265359" y="1099268"/>
                </a:cubicBezTo>
                <a:cubicBezTo>
                  <a:pt x="193350" y="1099268"/>
                  <a:pt x="-7" y="1081075"/>
                  <a:pt x="-7" y="1081075"/>
                </a:cubicBezTo>
                <a:lnTo>
                  <a:pt x="-7" y="-13"/>
                </a:lnTo>
                <a:lnTo>
                  <a:pt x="1072698" y="-13"/>
                </a:lnTo>
                <a:close/>
              </a:path>
            </a:pathLst>
          </a:custGeom>
          <a:solidFill>
            <a:schemeClr val="l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9" name="Google Shape;899;p7"/>
          <p:cNvSpPr/>
          <p:nvPr/>
        </p:nvSpPr>
        <p:spPr>
          <a:xfrm>
            <a:off x="341817" y="1751102"/>
            <a:ext cx="846359" cy="829052"/>
          </a:xfrm>
          <a:custGeom>
            <a:avLst/>
            <a:gdLst/>
            <a:ahLst/>
            <a:cxnLst/>
            <a:rect l="l" t="t" r="r" b="b"/>
            <a:pathLst>
              <a:path w="403669" h="421195" extrusionOk="0">
                <a:moveTo>
                  <a:pt x="16280" y="360223"/>
                </a:moveTo>
                <a:lnTo>
                  <a:pt x="50285" y="335934"/>
                </a:lnTo>
                <a:cubicBezTo>
                  <a:pt x="46722" y="347935"/>
                  <a:pt x="41322" y="359308"/>
                  <a:pt x="34283" y="369652"/>
                </a:cubicBezTo>
                <a:cubicBezTo>
                  <a:pt x="43265" y="363957"/>
                  <a:pt x="52847" y="359261"/>
                  <a:pt x="62858" y="355651"/>
                </a:cubicBezTo>
                <a:cubicBezTo>
                  <a:pt x="61505" y="364738"/>
                  <a:pt x="58467" y="373491"/>
                  <a:pt x="53904" y="381463"/>
                </a:cubicBezTo>
                <a:lnTo>
                  <a:pt x="65239" y="392036"/>
                </a:lnTo>
                <a:cubicBezTo>
                  <a:pt x="69954" y="386607"/>
                  <a:pt x="75297" y="381740"/>
                  <a:pt x="81146" y="377558"/>
                </a:cubicBezTo>
                <a:cubicBezTo>
                  <a:pt x="82955" y="382606"/>
                  <a:pt x="77050" y="388702"/>
                  <a:pt x="75621" y="394608"/>
                </a:cubicBezTo>
                <a:cubicBezTo>
                  <a:pt x="72478" y="408134"/>
                  <a:pt x="92576" y="409848"/>
                  <a:pt x="97148" y="421183"/>
                </a:cubicBezTo>
                <a:cubicBezTo>
                  <a:pt x="203256" y="313236"/>
                  <a:pt x="305431" y="201603"/>
                  <a:pt x="403662" y="86284"/>
                </a:cubicBezTo>
                <a:lnTo>
                  <a:pt x="378707" y="61709"/>
                </a:lnTo>
                <a:lnTo>
                  <a:pt x="358418" y="81902"/>
                </a:lnTo>
                <a:cubicBezTo>
                  <a:pt x="359257" y="73177"/>
                  <a:pt x="363019" y="64986"/>
                  <a:pt x="369086" y="58661"/>
                </a:cubicBezTo>
                <a:lnTo>
                  <a:pt x="353847" y="66186"/>
                </a:lnTo>
                <a:cubicBezTo>
                  <a:pt x="354989" y="60623"/>
                  <a:pt x="357371" y="55385"/>
                  <a:pt x="360800" y="50851"/>
                </a:cubicBezTo>
                <a:lnTo>
                  <a:pt x="346512" y="36754"/>
                </a:lnTo>
                <a:cubicBezTo>
                  <a:pt x="341997" y="40688"/>
                  <a:pt x="338140" y="45317"/>
                  <a:pt x="335082" y="50470"/>
                </a:cubicBezTo>
                <a:cubicBezTo>
                  <a:pt x="335187" y="42412"/>
                  <a:pt x="337178" y="34477"/>
                  <a:pt x="340892" y="27324"/>
                </a:cubicBezTo>
                <a:lnTo>
                  <a:pt x="331367" y="17799"/>
                </a:lnTo>
                <a:lnTo>
                  <a:pt x="319080" y="29038"/>
                </a:lnTo>
                <a:cubicBezTo>
                  <a:pt x="323900" y="18349"/>
                  <a:pt x="319766" y="5751"/>
                  <a:pt x="309555" y="-13"/>
                </a:cubicBezTo>
                <a:cubicBezTo>
                  <a:pt x="261930" y="61138"/>
                  <a:pt x="209733" y="119145"/>
                  <a:pt x="156203" y="175533"/>
                </a:cubicBezTo>
                <a:cubicBezTo>
                  <a:pt x="121913" y="211538"/>
                  <a:pt x="86985" y="246970"/>
                  <a:pt x="51428" y="281832"/>
                </a:cubicBezTo>
                <a:cubicBezTo>
                  <a:pt x="37712" y="295262"/>
                  <a:pt x="-7" y="331648"/>
                  <a:pt x="-7" y="331648"/>
                </a:cubicBezTo>
                <a:cubicBezTo>
                  <a:pt x="4279" y="338410"/>
                  <a:pt x="10280" y="356318"/>
                  <a:pt x="16280" y="360223"/>
                </a:cubicBezTo>
                <a:close/>
              </a:path>
            </a:pathLst>
          </a:custGeom>
          <a:solidFill>
            <a:schemeClr val="accent5"/>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0" name="Google Shape;900;p7"/>
          <p:cNvSpPr/>
          <p:nvPr/>
        </p:nvSpPr>
        <p:spPr>
          <a:xfrm>
            <a:off x="3926591" y="1704467"/>
            <a:ext cx="841967" cy="798492"/>
          </a:xfrm>
          <a:custGeom>
            <a:avLst/>
            <a:gdLst/>
            <a:ahLst/>
            <a:cxnLst/>
            <a:rect l="l" t="t" r="r" b="b"/>
            <a:pathLst>
              <a:path w="401574" h="405669" extrusionOk="0">
                <a:moveTo>
                  <a:pt x="401567" y="323551"/>
                </a:moveTo>
                <a:lnTo>
                  <a:pt x="380135" y="345269"/>
                </a:lnTo>
                <a:cubicBezTo>
                  <a:pt x="375354" y="339134"/>
                  <a:pt x="369096" y="334315"/>
                  <a:pt x="361943" y="331267"/>
                </a:cubicBezTo>
                <a:cubicBezTo>
                  <a:pt x="360428" y="338391"/>
                  <a:pt x="361800" y="345821"/>
                  <a:pt x="365752" y="351936"/>
                </a:cubicBezTo>
                <a:cubicBezTo>
                  <a:pt x="356066" y="352022"/>
                  <a:pt x="346417" y="350574"/>
                  <a:pt x="337177" y="347650"/>
                </a:cubicBezTo>
                <a:cubicBezTo>
                  <a:pt x="338321" y="353460"/>
                  <a:pt x="348608" y="370415"/>
                  <a:pt x="349846" y="376225"/>
                </a:cubicBezTo>
                <a:cubicBezTo>
                  <a:pt x="339083" y="380701"/>
                  <a:pt x="326414" y="397084"/>
                  <a:pt x="310889" y="405657"/>
                </a:cubicBezTo>
                <a:cubicBezTo>
                  <a:pt x="201065" y="312979"/>
                  <a:pt x="104196" y="194583"/>
                  <a:pt x="-7" y="91903"/>
                </a:cubicBezTo>
                <a:cubicBezTo>
                  <a:pt x="3231" y="84855"/>
                  <a:pt x="13423" y="77902"/>
                  <a:pt x="16566" y="70853"/>
                </a:cubicBezTo>
                <a:lnTo>
                  <a:pt x="32949" y="81426"/>
                </a:lnTo>
                <a:cubicBezTo>
                  <a:pt x="30377" y="73234"/>
                  <a:pt x="32949" y="59804"/>
                  <a:pt x="30377" y="51613"/>
                </a:cubicBezTo>
                <a:cubicBezTo>
                  <a:pt x="38007" y="57880"/>
                  <a:pt x="46389" y="63157"/>
                  <a:pt x="55333" y="67329"/>
                </a:cubicBezTo>
                <a:cubicBezTo>
                  <a:pt x="54857" y="61900"/>
                  <a:pt x="51142" y="35230"/>
                  <a:pt x="50475" y="31324"/>
                </a:cubicBezTo>
                <a:lnTo>
                  <a:pt x="81527" y="-13"/>
                </a:lnTo>
                <a:cubicBezTo>
                  <a:pt x="124580" y="31039"/>
                  <a:pt x="186302" y="96571"/>
                  <a:pt x="212305" y="124479"/>
                </a:cubicBezTo>
                <a:cubicBezTo>
                  <a:pt x="282123" y="200012"/>
                  <a:pt x="331748" y="247542"/>
                  <a:pt x="401567" y="323551"/>
                </a:cubicBezTo>
                <a:close/>
              </a:path>
            </a:pathLst>
          </a:custGeom>
          <a:solidFill>
            <a:schemeClr val="accent4"/>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01" name="Google Shape;901;p7"/>
          <p:cNvGrpSpPr/>
          <p:nvPr/>
        </p:nvGrpSpPr>
        <p:grpSpPr>
          <a:xfrm rot="-7619478">
            <a:off x="4585628" y="2620906"/>
            <a:ext cx="263690" cy="808918"/>
            <a:chOff x="5847863" y="4281335"/>
            <a:chExt cx="358150" cy="1075915"/>
          </a:xfrm>
        </p:grpSpPr>
        <p:sp>
          <p:nvSpPr>
            <p:cNvPr id="902" name="Google Shape;902;p7"/>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3" name="Google Shape;903;p7"/>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04" name="Google Shape;904;p7"/>
          <p:cNvGrpSpPr/>
          <p:nvPr/>
        </p:nvGrpSpPr>
        <p:grpSpPr>
          <a:xfrm rot="-4158542">
            <a:off x="4568941" y="4867734"/>
            <a:ext cx="259900" cy="819828"/>
            <a:chOff x="5847863" y="4281335"/>
            <a:chExt cx="358150" cy="1075915"/>
          </a:xfrm>
        </p:grpSpPr>
        <p:sp>
          <p:nvSpPr>
            <p:cNvPr id="905" name="Google Shape;905;p7"/>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6" name="Google Shape;906;p7"/>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07" name="Google Shape;907;p7"/>
          <p:cNvGrpSpPr/>
          <p:nvPr/>
        </p:nvGrpSpPr>
        <p:grpSpPr>
          <a:xfrm rot="-5558147">
            <a:off x="4569870" y="3777541"/>
            <a:ext cx="258045" cy="825261"/>
            <a:chOff x="5847863" y="4281335"/>
            <a:chExt cx="358150" cy="1075915"/>
          </a:xfrm>
        </p:grpSpPr>
        <p:sp>
          <p:nvSpPr>
            <p:cNvPr id="908" name="Google Shape;908;p7"/>
            <p:cNvSpPr/>
            <p:nvPr/>
          </p:nvSpPr>
          <p:spPr>
            <a:xfrm>
              <a:off x="5888440" y="4281335"/>
              <a:ext cx="317573" cy="1046246"/>
            </a:xfrm>
            <a:custGeom>
              <a:avLst/>
              <a:gdLst/>
              <a:ahLst/>
              <a:cxnLst/>
              <a:rect l="l" t="t" r="r" b="b"/>
              <a:pathLst>
                <a:path w="118830" h="391486" extrusionOk="0">
                  <a:moveTo>
                    <a:pt x="35089" y="714"/>
                  </a:moveTo>
                  <a:cubicBezTo>
                    <a:pt x="15981" y="65971"/>
                    <a:pt x="8906" y="134164"/>
                    <a:pt x="14210" y="201956"/>
                  </a:cubicBezTo>
                  <a:cubicBezTo>
                    <a:pt x="16726" y="233182"/>
                    <a:pt x="25861" y="269628"/>
                    <a:pt x="55036" y="280906"/>
                  </a:cubicBezTo>
                  <a:cubicBezTo>
                    <a:pt x="84211" y="292185"/>
                    <a:pt x="121589" y="263010"/>
                    <a:pt x="118606" y="230945"/>
                  </a:cubicBezTo>
                  <a:cubicBezTo>
                    <a:pt x="115623" y="198880"/>
                    <a:pt x="77500" y="176323"/>
                    <a:pt x="47113" y="187043"/>
                  </a:cubicBezTo>
                  <a:cubicBezTo>
                    <a:pt x="9829" y="200279"/>
                    <a:pt x="-3034" y="247909"/>
                    <a:pt x="508" y="287617"/>
                  </a:cubicBezTo>
                  <a:cubicBezTo>
                    <a:pt x="3360" y="324678"/>
                    <a:pt x="14993" y="360527"/>
                    <a:pt x="34437" y="392200"/>
                  </a:cubicBez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9" name="Google Shape;909;p7"/>
            <p:cNvSpPr/>
            <p:nvPr/>
          </p:nvSpPr>
          <p:spPr>
            <a:xfrm>
              <a:off x="5847863" y="5204549"/>
              <a:ext cx="145229" cy="152701"/>
            </a:xfrm>
            <a:custGeom>
              <a:avLst/>
              <a:gdLst/>
              <a:ahLst/>
              <a:cxnLst/>
              <a:rect l="l" t="t" r="r" b="b"/>
              <a:pathLst>
                <a:path w="54342" h="57138" extrusionOk="0">
                  <a:moveTo>
                    <a:pt x="7960" y="23178"/>
                  </a:moveTo>
                  <a:lnTo>
                    <a:pt x="-56" y="17212"/>
                  </a:lnTo>
                  <a:lnTo>
                    <a:pt x="54286" y="57852"/>
                  </a:lnTo>
                  <a:lnTo>
                    <a:pt x="52608" y="714"/>
                  </a:lnTo>
                </a:path>
              </a:pathLst>
            </a:custGeom>
            <a:noFill/>
            <a:ln w="38100" cap="rnd" cmpd="sng">
              <a:solidFill>
                <a:schemeClr val="dk1"/>
              </a:solidFill>
              <a:prstDash val="solid"/>
              <a:round/>
              <a:headEnd type="none" w="sm" len="sm"/>
              <a:tailEnd type="none" w="sm" len="sm"/>
            </a:ln>
          </p:spPr>
          <p:txBody>
            <a:bodyPr spcFirstLastPara="1" wrap="square" lIns="137150" tIns="68550" rIns="137150" bIns="685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Pts val="2700"/>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10" name="Google Shape;910;p7"/>
          <p:cNvSpPr/>
          <p:nvPr/>
        </p:nvSpPr>
        <p:spPr>
          <a:xfrm>
            <a:off x="5290273" y="175109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1"/>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7"/>
          <p:cNvSpPr/>
          <p:nvPr/>
        </p:nvSpPr>
        <p:spPr>
          <a:xfrm>
            <a:off x="5290273" y="3163638"/>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2"/>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7"/>
          <p:cNvSpPr/>
          <p:nvPr/>
        </p:nvSpPr>
        <p:spPr>
          <a:xfrm>
            <a:off x="5304423" y="4654437"/>
            <a:ext cx="1888759" cy="391836"/>
          </a:xfrm>
          <a:custGeom>
            <a:avLst/>
            <a:gdLst/>
            <a:ahLst/>
            <a:cxnLst/>
            <a:rect l="l" t="t" r="r" b="b"/>
            <a:pathLst>
              <a:path w="1851725" h="251177" extrusionOk="0">
                <a:moveTo>
                  <a:pt x="44313" y="967"/>
                </a:moveTo>
                <a:lnTo>
                  <a:pt x="1822220" y="967"/>
                </a:lnTo>
                <a:cubicBezTo>
                  <a:pt x="1825725" y="976"/>
                  <a:pt x="1828549" y="3819"/>
                  <a:pt x="1828540" y="7324"/>
                </a:cubicBezTo>
                <a:cubicBezTo>
                  <a:pt x="1828540" y="8992"/>
                  <a:pt x="1827878" y="10595"/>
                  <a:pt x="1826694" y="11779"/>
                </a:cubicBezTo>
                <a:lnTo>
                  <a:pt x="1794909" y="43564"/>
                </a:lnTo>
                <a:cubicBezTo>
                  <a:pt x="1791824" y="46668"/>
                  <a:pt x="1791852" y="51683"/>
                  <a:pt x="1794956" y="54768"/>
                </a:cubicBezTo>
                <a:cubicBezTo>
                  <a:pt x="1795851" y="55663"/>
                  <a:pt x="1796960" y="56325"/>
                  <a:pt x="1798171" y="56707"/>
                </a:cubicBezTo>
                <a:lnTo>
                  <a:pt x="1844777" y="71248"/>
                </a:lnTo>
                <a:cubicBezTo>
                  <a:pt x="1848962" y="72534"/>
                  <a:pt x="1851302" y="76971"/>
                  <a:pt x="1850015" y="81156"/>
                </a:cubicBezTo>
                <a:cubicBezTo>
                  <a:pt x="1849568" y="82591"/>
                  <a:pt x="1848720" y="83878"/>
                  <a:pt x="1847574" y="84857"/>
                </a:cubicBezTo>
                <a:lnTo>
                  <a:pt x="1808611" y="118226"/>
                </a:lnTo>
                <a:cubicBezTo>
                  <a:pt x="1805423" y="120994"/>
                  <a:pt x="1805088" y="125823"/>
                  <a:pt x="1807856" y="129011"/>
                </a:cubicBezTo>
                <a:cubicBezTo>
                  <a:pt x="1808415" y="129654"/>
                  <a:pt x="1809086" y="130194"/>
                  <a:pt x="1809823" y="130623"/>
                </a:cubicBezTo>
                <a:lnTo>
                  <a:pt x="1847760" y="152341"/>
                </a:lnTo>
                <a:cubicBezTo>
                  <a:pt x="1851535" y="154560"/>
                  <a:pt x="1852793" y="159416"/>
                  <a:pt x="1850575" y="163182"/>
                </a:cubicBezTo>
                <a:cubicBezTo>
                  <a:pt x="1850025" y="164123"/>
                  <a:pt x="1849288" y="164934"/>
                  <a:pt x="1848412" y="165577"/>
                </a:cubicBezTo>
                <a:lnTo>
                  <a:pt x="1809637" y="193541"/>
                </a:lnTo>
                <a:cubicBezTo>
                  <a:pt x="1805544" y="196673"/>
                  <a:pt x="1804771" y="202517"/>
                  <a:pt x="1807902" y="206609"/>
                </a:cubicBezTo>
                <a:cubicBezTo>
                  <a:pt x="1808201" y="207000"/>
                  <a:pt x="1808536" y="207373"/>
                  <a:pt x="1808891" y="207709"/>
                </a:cubicBezTo>
                <a:lnTo>
                  <a:pt x="1846175" y="241265"/>
                </a:lnTo>
                <a:cubicBezTo>
                  <a:pt x="1848645" y="243595"/>
                  <a:pt x="1848757" y="247491"/>
                  <a:pt x="1846427" y="249961"/>
                </a:cubicBezTo>
                <a:cubicBezTo>
                  <a:pt x="1845299" y="251163"/>
                  <a:pt x="1843724" y="251863"/>
                  <a:pt x="1842074" y="251891"/>
                </a:cubicBezTo>
                <a:lnTo>
                  <a:pt x="99774" y="251891"/>
                </a:lnTo>
                <a:cubicBezTo>
                  <a:pt x="90079" y="251919"/>
                  <a:pt x="80451" y="250371"/>
                  <a:pt x="71251" y="247323"/>
                </a:cubicBezTo>
                <a:lnTo>
                  <a:pt x="28001" y="232876"/>
                </a:lnTo>
                <a:cubicBezTo>
                  <a:pt x="23946" y="231533"/>
                  <a:pt x="21746" y="227152"/>
                  <a:pt x="23098" y="223098"/>
                </a:cubicBezTo>
                <a:cubicBezTo>
                  <a:pt x="23742" y="221150"/>
                  <a:pt x="25139" y="219537"/>
                  <a:pt x="26976" y="218614"/>
                </a:cubicBezTo>
                <a:lnTo>
                  <a:pt x="63608" y="199972"/>
                </a:lnTo>
                <a:cubicBezTo>
                  <a:pt x="67215" y="198220"/>
                  <a:pt x="68725" y="193867"/>
                  <a:pt x="66963" y="190250"/>
                </a:cubicBezTo>
                <a:cubicBezTo>
                  <a:pt x="66115" y="188507"/>
                  <a:pt x="64605" y="187174"/>
                  <a:pt x="62769" y="186550"/>
                </a:cubicBezTo>
                <a:cubicBezTo>
                  <a:pt x="44872" y="180305"/>
                  <a:pt x="5071" y="172102"/>
                  <a:pt x="6842" y="160358"/>
                </a:cubicBezTo>
                <a:cubicBezTo>
                  <a:pt x="8613" y="150291"/>
                  <a:pt x="44779" y="138266"/>
                  <a:pt x="67243" y="131742"/>
                </a:cubicBezTo>
                <a:cubicBezTo>
                  <a:pt x="71205" y="130623"/>
                  <a:pt x="73516" y="126503"/>
                  <a:pt x="72398" y="122542"/>
                </a:cubicBezTo>
                <a:cubicBezTo>
                  <a:pt x="71857" y="120622"/>
                  <a:pt x="70571" y="119000"/>
                  <a:pt x="68828" y="118040"/>
                </a:cubicBezTo>
                <a:cubicBezTo>
                  <a:pt x="42542" y="103405"/>
                  <a:pt x="-242" y="85136"/>
                  <a:pt x="-55" y="74044"/>
                </a:cubicBezTo>
                <a:cubicBezTo>
                  <a:pt x="-55" y="64723"/>
                  <a:pt x="48134" y="51207"/>
                  <a:pt x="69107" y="45522"/>
                </a:cubicBezTo>
                <a:cubicBezTo>
                  <a:pt x="72481" y="44580"/>
                  <a:pt x="74448" y="41085"/>
                  <a:pt x="73507" y="37710"/>
                </a:cubicBezTo>
                <a:cubicBezTo>
                  <a:pt x="73274" y="36853"/>
                  <a:pt x="72845" y="36051"/>
                  <a:pt x="72276" y="35362"/>
                </a:cubicBezTo>
                <a:lnTo>
                  <a:pt x="41610" y="7957"/>
                </a:lnTo>
                <a:cubicBezTo>
                  <a:pt x="39680" y="7212"/>
                  <a:pt x="38721" y="5040"/>
                  <a:pt x="39466" y="3110"/>
                </a:cubicBezTo>
                <a:cubicBezTo>
                  <a:pt x="40212" y="1181"/>
                  <a:pt x="42384" y="221"/>
                  <a:pt x="44313" y="967"/>
                </a:cubicBezTo>
                <a:close/>
              </a:path>
            </a:pathLst>
          </a:custGeom>
          <a:solidFill>
            <a:schemeClr val="accent3"/>
          </a:solidFill>
          <a:ln w="38100" cap="rnd"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pSp>
        <p:nvGrpSpPr>
          <p:cNvPr id="913" name="Google Shape;913;p7"/>
          <p:cNvGrpSpPr/>
          <p:nvPr/>
        </p:nvGrpSpPr>
        <p:grpSpPr>
          <a:xfrm>
            <a:off x="11220705" y="4329495"/>
            <a:ext cx="635109" cy="807097"/>
            <a:chOff x="16453107" y="5822292"/>
            <a:chExt cx="952664" cy="1210645"/>
          </a:xfrm>
        </p:grpSpPr>
        <p:grpSp>
          <p:nvGrpSpPr>
            <p:cNvPr id="914" name="Google Shape;914;p7"/>
            <p:cNvGrpSpPr/>
            <p:nvPr/>
          </p:nvGrpSpPr>
          <p:grpSpPr>
            <a:xfrm rot="-408978">
              <a:off x="16516689" y="5867319"/>
              <a:ext cx="825500" cy="1120590"/>
              <a:chOff x="4584954" y="2452115"/>
              <a:chExt cx="607790" cy="825055"/>
            </a:xfrm>
          </p:grpSpPr>
          <p:grpSp>
            <p:nvGrpSpPr>
              <p:cNvPr id="915" name="Google Shape;915;p7"/>
              <p:cNvGrpSpPr/>
              <p:nvPr/>
            </p:nvGrpSpPr>
            <p:grpSpPr>
              <a:xfrm>
                <a:off x="4584954" y="2452115"/>
                <a:ext cx="607790" cy="825055"/>
                <a:chOff x="4584954" y="2452115"/>
                <a:chExt cx="607790" cy="825055"/>
              </a:xfrm>
            </p:grpSpPr>
            <p:sp>
              <p:nvSpPr>
                <p:cNvPr id="916" name="Google Shape;916;p7"/>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17" name="Google Shape;917;p7"/>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18" name="Google Shape;918;p7"/>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19" name="Google Shape;919;p7"/>
              <p:cNvGrpSpPr/>
              <p:nvPr/>
            </p:nvGrpSpPr>
            <p:grpSpPr>
              <a:xfrm>
                <a:off x="4745259" y="2514218"/>
                <a:ext cx="287178" cy="752570"/>
                <a:chOff x="4745259" y="2514218"/>
                <a:chExt cx="287178" cy="752570"/>
              </a:xfrm>
            </p:grpSpPr>
            <p:sp>
              <p:nvSpPr>
                <p:cNvPr id="920" name="Google Shape;920;p7"/>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21" name="Google Shape;921;p7"/>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22" name="Google Shape;922;p7"/>
              <p:cNvGrpSpPr/>
              <p:nvPr/>
            </p:nvGrpSpPr>
            <p:grpSpPr>
              <a:xfrm>
                <a:off x="4923662" y="2514218"/>
                <a:ext cx="111347" cy="752570"/>
                <a:chOff x="4923662" y="2514218"/>
                <a:chExt cx="111347" cy="752570"/>
              </a:xfrm>
            </p:grpSpPr>
            <p:sp>
              <p:nvSpPr>
                <p:cNvPr id="923" name="Google Shape;923;p7"/>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24" name="Google Shape;924;p7"/>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25" name="Google Shape;925;p7"/>
              <p:cNvGrpSpPr/>
              <p:nvPr/>
            </p:nvGrpSpPr>
            <p:grpSpPr>
              <a:xfrm>
                <a:off x="4799552" y="2803778"/>
                <a:ext cx="100965" cy="100964"/>
                <a:chOff x="4799552" y="2803778"/>
                <a:chExt cx="100965" cy="100964"/>
              </a:xfrm>
            </p:grpSpPr>
            <p:sp>
              <p:nvSpPr>
                <p:cNvPr id="926" name="Google Shape;926;p7"/>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27" name="Google Shape;927;p7"/>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928" name="Google Shape;928;p7"/>
            <p:cNvGrpSpPr/>
            <p:nvPr/>
          </p:nvGrpSpPr>
          <p:grpSpPr>
            <a:xfrm rot="-408978">
              <a:off x="16516689" y="5867319"/>
              <a:ext cx="825500" cy="1120590"/>
              <a:chOff x="4584954" y="2452115"/>
              <a:chExt cx="607790" cy="825055"/>
            </a:xfrm>
          </p:grpSpPr>
          <p:grpSp>
            <p:nvGrpSpPr>
              <p:cNvPr id="929" name="Google Shape;929;p7"/>
              <p:cNvGrpSpPr/>
              <p:nvPr/>
            </p:nvGrpSpPr>
            <p:grpSpPr>
              <a:xfrm>
                <a:off x="4584954" y="2452115"/>
                <a:ext cx="607790" cy="825055"/>
                <a:chOff x="4584954" y="2452115"/>
                <a:chExt cx="607790" cy="825055"/>
              </a:xfrm>
            </p:grpSpPr>
            <p:sp>
              <p:nvSpPr>
                <p:cNvPr id="930" name="Google Shape;930;p7"/>
                <p:cNvSpPr/>
                <p:nvPr/>
              </p:nvSpPr>
              <p:spPr>
                <a:xfrm>
                  <a:off x="4599241" y="2466402"/>
                  <a:ext cx="579215" cy="796480"/>
                </a:xfrm>
                <a:custGeom>
                  <a:avLst/>
                  <a:gdLst/>
                  <a:ahLst/>
                  <a:cxnLst/>
                  <a:rect l="l" t="t" r="r" b="b"/>
                  <a:pathLst>
                    <a:path w="579215" h="796480" extrusionOk="0">
                      <a:moveTo>
                        <a:pt x="470630" y="398240"/>
                      </a:moveTo>
                      <a:cubicBezTo>
                        <a:pt x="470630" y="472916"/>
                        <a:pt x="516731" y="535686"/>
                        <a:pt x="579215" y="553498"/>
                      </a:cubicBezTo>
                      <a:lnTo>
                        <a:pt x="579215" y="796481"/>
                      </a:lnTo>
                      <a:lnTo>
                        <a:pt x="0" y="796481"/>
                      </a:lnTo>
                      <a:lnTo>
                        <a:pt x="0" y="553498"/>
                      </a:lnTo>
                      <a:cubicBezTo>
                        <a:pt x="62484" y="535686"/>
                        <a:pt x="108585" y="472916"/>
                        <a:pt x="108585" y="398240"/>
                      </a:cubicBezTo>
                      <a:cubicBezTo>
                        <a:pt x="108585" y="323564"/>
                        <a:pt x="62484" y="260795"/>
                        <a:pt x="0" y="242983"/>
                      </a:cubicBezTo>
                      <a:lnTo>
                        <a:pt x="0" y="0"/>
                      </a:lnTo>
                      <a:lnTo>
                        <a:pt x="579215" y="0"/>
                      </a:lnTo>
                      <a:lnTo>
                        <a:pt x="579215" y="242983"/>
                      </a:lnTo>
                      <a:cubicBezTo>
                        <a:pt x="516731" y="260795"/>
                        <a:pt x="470630" y="323564"/>
                        <a:pt x="470630" y="39824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31" name="Google Shape;931;p7"/>
                <p:cNvSpPr/>
                <p:nvPr/>
              </p:nvSpPr>
              <p:spPr>
                <a:xfrm>
                  <a:off x="4584954" y="2452115"/>
                  <a:ext cx="607790" cy="825055"/>
                </a:xfrm>
                <a:custGeom>
                  <a:avLst/>
                  <a:gdLst/>
                  <a:ahLst/>
                  <a:cxnLst/>
                  <a:rect l="l" t="t" r="r" b="b"/>
                  <a:pathLst>
                    <a:path w="607790" h="825055" extrusionOk="0">
                      <a:moveTo>
                        <a:pt x="593503" y="825056"/>
                      </a:moveTo>
                      <a:lnTo>
                        <a:pt x="14288" y="825056"/>
                      </a:lnTo>
                      <a:cubicBezTo>
                        <a:pt x="6382" y="825056"/>
                        <a:pt x="0" y="818674"/>
                        <a:pt x="0" y="810768"/>
                      </a:cubicBezTo>
                      <a:lnTo>
                        <a:pt x="0" y="567785"/>
                      </a:lnTo>
                      <a:cubicBezTo>
                        <a:pt x="0" y="561404"/>
                        <a:pt x="4191" y="555784"/>
                        <a:pt x="10382" y="554069"/>
                      </a:cubicBezTo>
                      <a:cubicBezTo>
                        <a:pt x="68199" y="537591"/>
                        <a:pt x="108585" y="479393"/>
                        <a:pt x="108585" y="412528"/>
                      </a:cubicBezTo>
                      <a:cubicBezTo>
                        <a:pt x="108585" y="345662"/>
                        <a:pt x="68199" y="287465"/>
                        <a:pt x="10382" y="270986"/>
                      </a:cubicBezTo>
                      <a:cubicBezTo>
                        <a:pt x="4286" y="269272"/>
                        <a:pt x="0" y="263652"/>
                        <a:pt x="0" y="257270"/>
                      </a:cubicBezTo>
                      <a:lnTo>
                        <a:pt x="0" y="14288"/>
                      </a:lnTo>
                      <a:cubicBezTo>
                        <a:pt x="0" y="6382"/>
                        <a:pt x="6382" y="0"/>
                        <a:pt x="14288" y="0"/>
                      </a:cubicBezTo>
                      <a:lnTo>
                        <a:pt x="593503" y="0"/>
                      </a:lnTo>
                      <a:cubicBezTo>
                        <a:pt x="601409" y="0"/>
                        <a:pt x="607790" y="6382"/>
                        <a:pt x="607790" y="14288"/>
                      </a:cubicBezTo>
                      <a:lnTo>
                        <a:pt x="607790" y="257270"/>
                      </a:lnTo>
                      <a:cubicBezTo>
                        <a:pt x="607790" y="263652"/>
                        <a:pt x="603599" y="269272"/>
                        <a:pt x="597408" y="270986"/>
                      </a:cubicBezTo>
                      <a:cubicBezTo>
                        <a:pt x="539591" y="287465"/>
                        <a:pt x="499205" y="345662"/>
                        <a:pt x="499205" y="412528"/>
                      </a:cubicBezTo>
                      <a:cubicBezTo>
                        <a:pt x="499205" y="479393"/>
                        <a:pt x="539591" y="537591"/>
                        <a:pt x="597408" y="554069"/>
                      </a:cubicBezTo>
                      <a:cubicBezTo>
                        <a:pt x="603504" y="555784"/>
                        <a:pt x="607790" y="561404"/>
                        <a:pt x="607790" y="567785"/>
                      </a:cubicBezTo>
                      <a:lnTo>
                        <a:pt x="607790" y="810768"/>
                      </a:lnTo>
                      <a:cubicBezTo>
                        <a:pt x="607790" y="818579"/>
                        <a:pt x="601409" y="825056"/>
                        <a:pt x="593503" y="825056"/>
                      </a:cubicBezTo>
                      <a:close/>
                      <a:moveTo>
                        <a:pt x="28575" y="796481"/>
                      </a:moveTo>
                      <a:lnTo>
                        <a:pt x="579215" y="796481"/>
                      </a:lnTo>
                      <a:lnTo>
                        <a:pt x="579215" y="578168"/>
                      </a:lnTo>
                      <a:cubicBezTo>
                        <a:pt x="514731" y="554641"/>
                        <a:pt x="470630" y="488061"/>
                        <a:pt x="470630" y="412528"/>
                      </a:cubicBezTo>
                      <a:cubicBezTo>
                        <a:pt x="470630" y="336995"/>
                        <a:pt x="514731" y="270510"/>
                        <a:pt x="579215" y="246888"/>
                      </a:cubicBezTo>
                      <a:lnTo>
                        <a:pt x="579215" y="28575"/>
                      </a:lnTo>
                      <a:lnTo>
                        <a:pt x="28575" y="28575"/>
                      </a:lnTo>
                      <a:lnTo>
                        <a:pt x="28575" y="246888"/>
                      </a:lnTo>
                      <a:cubicBezTo>
                        <a:pt x="93059" y="270415"/>
                        <a:pt x="137160" y="336899"/>
                        <a:pt x="137160" y="412528"/>
                      </a:cubicBezTo>
                      <a:cubicBezTo>
                        <a:pt x="137160" y="488061"/>
                        <a:pt x="93059" y="554546"/>
                        <a:pt x="28575" y="578168"/>
                      </a:cubicBezTo>
                      <a:lnTo>
                        <a:pt x="28575" y="796481"/>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32" name="Google Shape;932;p7"/>
              <p:cNvSpPr/>
              <p:nvPr/>
            </p:nvSpPr>
            <p:spPr>
              <a:xfrm>
                <a:off x="4599241" y="2466402"/>
                <a:ext cx="232409" cy="796480"/>
              </a:xfrm>
              <a:custGeom>
                <a:avLst/>
                <a:gdLst/>
                <a:ahLst/>
                <a:cxnLst/>
                <a:rect l="l" t="t" r="r" b="b"/>
                <a:pathLst>
                  <a:path w="232409" h="796480" extrusionOk="0">
                    <a:moveTo>
                      <a:pt x="232410" y="398240"/>
                    </a:moveTo>
                    <a:cubicBezTo>
                      <a:pt x="232410" y="472916"/>
                      <a:pt x="186214" y="535686"/>
                      <a:pt x="123825" y="553498"/>
                    </a:cubicBezTo>
                    <a:lnTo>
                      <a:pt x="123825" y="796481"/>
                    </a:lnTo>
                    <a:lnTo>
                      <a:pt x="0" y="796481"/>
                    </a:lnTo>
                    <a:lnTo>
                      <a:pt x="0" y="553498"/>
                    </a:lnTo>
                    <a:cubicBezTo>
                      <a:pt x="62389" y="535686"/>
                      <a:pt x="108585" y="472916"/>
                      <a:pt x="108585" y="398240"/>
                    </a:cubicBezTo>
                    <a:cubicBezTo>
                      <a:pt x="108585" y="323564"/>
                      <a:pt x="62389" y="260795"/>
                      <a:pt x="0" y="242983"/>
                    </a:cubicBezTo>
                    <a:lnTo>
                      <a:pt x="0" y="0"/>
                    </a:lnTo>
                    <a:lnTo>
                      <a:pt x="123825" y="0"/>
                    </a:lnTo>
                    <a:lnTo>
                      <a:pt x="123825" y="242983"/>
                    </a:lnTo>
                    <a:cubicBezTo>
                      <a:pt x="186214" y="260795"/>
                      <a:pt x="232410" y="323564"/>
                      <a:pt x="232410" y="398240"/>
                    </a:cubicBezTo>
                    <a:close/>
                  </a:path>
                </a:pathLst>
              </a:custGeom>
              <a:solidFill>
                <a:srgbClr val="000000">
                  <a:alpha val="941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33" name="Google Shape;933;p7"/>
              <p:cNvGrpSpPr/>
              <p:nvPr/>
            </p:nvGrpSpPr>
            <p:grpSpPr>
              <a:xfrm>
                <a:off x="4745259" y="2514218"/>
                <a:ext cx="287178" cy="752570"/>
                <a:chOff x="4745259" y="2514218"/>
                <a:chExt cx="287178" cy="752570"/>
              </a:xfrm>
            </p:grpSpPr>
            <p:sp>
              <p:nvSpPr>
                <p:cNvPr id="934" name="Google Shape;934;p7"/>
                <p:cNvSpPr/>
                <p:nvPr/>
              </p:nvSpPr>
              <p:spPr>
                <a:xfrm>
                  <a:off x="4759547" y="2528506"/>
                  <a:ext cx="258603" cy="723995"/>
                </a:xfrm>
                <a:custGeom>
                  <a:avLst/>
                  <a:gdLst/>
                  <a:ahLst/>
                  <a:cxnLst/>
                  <a:rect l="l" t="t" r="r" b="b"/>
                  <a:pathLst>
                    <a:path w="258603" h="723995" extrusionOk="0">
                      <a:moveTo>
                        <a:pt x="0" y="0"/>
                      </a:moveTo>
                      <a:lnTo>
                        <a:pt x="258604" y="0"/>
                      </a:lnTo>
                      <a:lnTo>
                        <a:pt x="258604" y="723995"/>
                      </a:lnTo>
                      <a:lnTo>
                        <a:pt x="0" y="723995"/>
                      </a:lnTo>
                      <a:close/>
                    </a:path>
                  </a:pathLst>
                </a:custGeom>
                <a:solidFill>
                  <a:srgbClr val="A1A1A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35" name="Google Shape;935;p7"/>
                <p:cNvSpPr/>
                <p:nvPr/>
              </p:nvSpPr>
              <p:spPr>
                <a:xfrm>
                  <a:off x="4745259" y="2514218"/>
                  <a:ext cx="287178" cy="752570"/>
                </a:xfrm>
                <a:custGeom>
                  <a:avLst/>
                  <a:gdLst/>
                  <a:ahLst/>
                  <a:cxnLst/>
                  <a:rect l="l" t="t" r="r" b="b"/>
                  <a:pathLst>
                    <a:path w="287178" h="752570" extrusionOk="0">
                      <a:moveTo>
                        <a:pt x="272891" y="752570"/>
                      </a:moveTo>
                      <a:lnTo>
                        <a:pt x="14288" y="752570"/>
                      </a:lnTo>
                      <a:cubicBezTo>
                        <a:pt x="6382" y="752570"/>
                        <a:pt x="0" y="746189"/>
                        <a:pt x="0" y="738283"/>
                      </a:cubicBezTo>
                      <a:lnTo>
                        <a:pt x="0" y="14288"/>
                      </a:lnTo>
                      <a:cubicBezTo>
                        <a:pt x="0" y="6382"/>
                        <a:pt x="6382" y="0"/>
                        <a:pt x="14288" y="0"/>
                      </a:cubicBezTo>
                      <a:lnTo>
                        <a:pt x="272891" y="0"/>
                      </a:lnTo>
                      <a:cubicBezTo>
                        <a:pt x="280797" y="0"/>
                        <a:pt x="287179" y="6382"/>
                        <a:pt x="287179" y="14288"/>
                      </a:cubicBezTo>
                      <a:lnTo>
                        <a:pt x="287179" y="738283"/>
                      </a:lnTo>
                      <a:cubicBezTo>
                        <a:pt x="287179" y="746189"/>
                        <a:pt x="280797" y="752570"/>
                        <a:pt x="272891" y="752570"/>
                      </a:cubicBezTo>
                      <a:close/>
                      <a:moveTo>
                        <a:pt x="28575" y="723995"/>
                      </a:moveTo>
                      <a:lnTo>
                        <a:pt x="258604" y="723995"/>
                      </a:lnTo>
                      <a:lnTo>
                        <a:pt x="258604"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36" name="Google Shape;936;p7"/>
              <p:cNvGrpSpPr/>
              <p:nvPr/>
            </p:nvGrpSpPr>
            <p:grpSpPr>
              <a:xfrm>
                <a:off x="4923662" y="2514218"/>
                <a:ext cx="111347" cy="752570"/>
                <a:chOff x="4923662" y="2514218"/>
                <a:chExt cx="111347" cy="752570"/>
              </a:xfrm>
            </p:grpSpPr>
            <p:sp>
              <p:nvSpPr>
                <p:cNvPr id="937" name="Google Shape;937;p7"/>
                <p:cNvSpPr/>
                <p:nvPr/>
              </p:nvSpPr>
              <p:spPr>
                <a:xfrm>
                  <a:off x="4937950" y="2528506"/>
                  <a:ext cx="82772" cy="723995"/>
                </a:xfrm>
                <a:custGeom>
                  <a:avLst/>
                  <a:gdLst/>
                  <a:ahLst/>
                  <a:cxnLst/>
                  <a:rect l="l" t="t" r="r" b="b"/>
                  <a:pathLst>
                    <a:path w="82772" h="723995" extrusionOk="0">
                      <a:moveTo>
                        <a:pt x="0" y="0"/>
                      </a:moveTo>
                      <a:lnTo>
                        <a:pt x="82772" y="0"/>
                      </a:lnTo>
                      <a:lnTo>
                        <a:pt x="82772" y="723995"/>
                      </a:lnTo>
                      <a:lnTo>
                        <a:pt x="0" y="723995"/>
                      </a:ln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38" name="Google Shape;938;p7"/>
                <p:cNvSpPr/>
                <p:nvPr/>
              </p:nvSpPr>
              <p:spPr>
                <a:xfrm>
                  <a:off x="4923662" y="2514218"/>
                  <a:ext cx="111347" cy="752570"/>
                </a:xfrm>
                <a:custGeom>
                  <a:avLst/>
                  <a:gdLst/>
                  <a:ahLst/>
                  <a:cxnLst/>
                  <a:rect l="l" t="t" r="r" b="b"/>
                  <a:pathLst>
                    <a:path w="111347" h="752570" extrusionOk="0">
                      <a:moveTo>
                        <a:pt x="97060" y="752570"/>
                      </a:moveTo>
                      <a:lnTo>
                        <a:pt x="14288" y="752570"/>
                      </a:lnTo>
                      <a:cubicBezTo>
                        <a:pt x="6382" y="752570"/>
                        <a:pt x="0" y="746189"/>
                        <a:pt x="0" y="738283"/>
                      </a:cubicBezTo>
                      <a:lnTo>
                        <a:pt x="0" y="14288"/>
                      </a:lnTo>
                      <a:cubicBezTo>
                        <a:pt x="0" y="6382"/>
                        <a:pt x="6382" y="0"/>
                        <a:pt x="14288" y="0"/>
                      </a:cubicBezTo>
                      <a:lnTo>
                        <a:pt x="97060" y="0"/>
                      </a:lnTo>
                      <a:cubicBezTo>
                        <a:pt x="104966" y="0"/>
                        <a:pt x="111347" y="6382"/>
                        <a:pt x="111347" y="14288"/>
                      </a:cubicBezTo>
                      <a:lnTo>
                        <a:pt x="111347" y="738283"/>
                      </a:lnTo>
                      <a:cubicBezTo>
                        <a:pt x="111347" y="746189"/>
                        <a:pt x="104966" y="752570"/>
                        <a:pt x="97060" y="752570"/>
                      </a:cubicBezTo>
                      <a:close/>
                      <a:moveTo>
                        <a:pt x="28575" y="723995"/>
                      </a:moveTo>
                      <a:lnTo>
                        <a:pt x="82772" y="723995"/>
                      </a:lnTo>
                      <a:lnTo>
                        <a:pt x="82772" y="28575"/>
                      </a:lnTo>
                      <a:lnTo>
                        <a:pt x="28575" y="28575"/>
                      </a:lnTo>
                      <a:lnTo>
                        <a:pt x="28575" y="72399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39" name="Google Shape;939;p7"/>
              <p:cNvGrpSpPr/>
              <p:nvPr/>
            </p:nvGrpSpPr>
            <p:grpSpPr>
              <a:xfrm>
                <a:off x="4799552" y="2803778"/>
                <a:ext cx="100965" cy="100964"/>
                <a:chOff x="4799552" y="2803778"/>
                <a:chExt cx="100965" cy="100964"/>
              </a:xfrm>
            </p:grpSpPr>
            <p:sp>
              <p:nvSpPr>
                <p:cNvPr id="940" name="Google Shape;940;p7"/>
                <p:cNvSpPr/>
                <p:nvPr/>
              </p:nvSpPr>
              <p:spPr>
                <a:xfrm>
                  <a:off x="4813839" y="2818066"/>
                  <a:ext cx="72390" cy="72389"/>
                </a:xfrm>
                <a:custGeom>
                  <a:avLst/>
                  <a:gdLst/>
                  <a:ahLst/>
                  <a:cxnLst/>
                  <a:rect l="l" t="t" r="r" b="b"/>
                  <a:pathLst>
                    <a:path w="72390" h="72389" extrusionOk="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solidFill>
                  <a:srgbClr val="D3D3D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41" name="Google Shape;941;p7"/>
                <p:cNvSpPr/>
                <p:nvPr/>
              </p:nvSpPr>
              <p:spPr>
                <a:xfrm>
                  <a:off x="4799552" y="2803778"/>
                  <a:ext cx="100965" cy="100964"/>
                </a:xfrm>
                <a:custGeom>
                  <a:avLst/>
                  <a:gdLst/>
                  <a:ahLst/>
                  <a:cxnLst/>
                  <a:rect l="l" t="t" r="r" b="b"/>
                  <a:pathLst>
                    <a:path w="100965" h="100964" extrusionOk="0">
                      <a:moveTo>
                        <a:pt x="50483" y="100965"/>
                      </a:moveTo>
                      <a:cubicBezTo>
                        <a:pt x="22670" y="100965"/>
                        <a:pt x="0" y="78296"/>
                        <a:pt x="0" y="50482"/>
                      </a:cubicBezTo>
                      <a:cubicBezTo>
                        <a:pt x="0" y="22670"/>
                        <a:pt x="22670" y="0"/>
                        <a:pt x="50483" y="0"/>
                      </a:cubicBezTo>
                      <a:cubicBezTo>
                        <a:pt x="78296" y="0"/>
                        <a:pt x="100965" y="22670"/>
                        <a:pt x="100965" y="50482"/>
                      </a:cubicBezTo>
                      <a:cubicBezTo>
                        <a:pt x="100965" y="78391"/>
                        <a:pt x="78296" y="100965"/>
                        <a:pt x="50483" y="100965"/>
                      </a:cubicBezTo>
                      <a:close/>
                      <a:moveTo>
                        <a:pt x="50483" y="28575"/>
                      </a:moveTo>
                      <a:cubicBezTo>
                        <a:pt x="38386" y="28575"/>
                        <a:pt x="28575" y="38386"/>
                        <a:pt x="28575" y="50482"/>
                      </a:cubicBezTo>
                      <a:cubicBezTo>
                        <a:pt x="28575" y="62579"/>
                        <a:pt x="38386" y="72390"/>
                        <a:pt x="50483" y="72390"/>
                      </a:cubicBezTo>
                      <a:cubicBezTo>
                        <a:pt x="62579" y="72390"/>
                        <a:pt x="72390" y="62579"/>
                        <a:pt x="72390" y="50482"/>
                      </a:cubicBezTo>
                      <a:cubicBezTo>
                        <a:pt x="72390" y="38386"/>
                        <a:pt x="62579" y="28575"/>
                        <a:pt x="50483" y="2857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grpSp>
        <p:nvGrpSpPr>
          <p:cNvPr id="942" name="Google Shape;942;p7"/>
          <p:cNvGrpSpPr/>
          <p:nvPr/>
        </p:nvGrpSpPr>
        <p:grpSpPr>
          <a:xfrm>
            <a:off x="11119247" y="5272298"/>
            <a:ext cx="923591" cy="1093445"/>
            <a:chOff x="15662019" y="7573647"/>
            <a:chExt cx="1385387" cy="1640167"/>
          </a:xfrm>
        </p:grpSpPr>
        <p:grpSp>
          <p:nvGrpSpPr>
            <p:cNvPr id="943" name="Google Shape;943;p7"/>
            <p:cNvGrpSpPr/>
            <p:nvPr/>
          </p:nvGrpSpPr>
          <p:grpSpPr>
            <a:xfrm>
              <a:off x="15662019" y="7580072"/>
              <a:ext cx="1385387" cy="1633742"/>
              <a:chOff x="4444301" y="5303307"/>
              <a:chExt cx="837446" cy="987573"/>
            </a:xfrm>
          </p:grpSpPr>
          <p:grpSp>
            <p:nvGrpSpPr>
              <p:cNvPr id="944" name="Google Shape;944;p7"/>
              <p:cNvGrpSpPr/>
              <p:nvPr/>
            </p:nvGrpSpPr>
            <p:grpSpPr>
              <a:xfrm>
                <a:off x="4447958" y="5864581"/>
                <a:ext cx="411276" cy="403725"/>
                <a:chOff x="4447958" y="5864581"/>
                <a:chExt cx="411276" cy="403725"/>
              </a:xfrm>
            </p:grpSpPr>
            <p:sp>
              <p:nvSpPr>
                <p:cNvPr id="945" name="Google Shape;945;p7"/>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46" name="Google Shape;946;p7"/>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47" name="Google Shape;947;p7"/>
              <p:cNvGrpSpPr/>
              <p:nvPr/>
            </p:nvGrpSpPr>
            <p:grpSpPr>
              <a:xfrm>
                <a:off x="4444301" y="6116630"/>
                <a:ext cx="191552" cy="174250"/>
                <a:chOff x="4444301" y="6116630"/>
                <a:chExt cx="191552" cy="174250"/>
              </a:xfrm>
            </p:grpSpPr>
            <p:sp>
              <p:nvSpPr>
                <p:cNvPr id="948" name="Google Shape;948;p7"/>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49" name="Google Shape;949;p7"/>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0" name="Google Shape;950;p7"/>
              <p:cNvGrpSpPr/>
              <p:nvPr/>
            </p:nvGrpSpPr>
            <p:grpSpPr>
              <a:xfrm>
                <a:off x="4462311" y="5636933"/>
                <a:ext cx="572525" cy="575651"/>
                <a:chOff x="4462311" y="5636933"/>
                <a:chExt cx="572525" cy="575651"/>
              </a:xfrm>
            </p:grpSpPr>
            <p:sp>
              <p:nvSpPr>
                <p:cNvPr id="951" name="Google Shape;951;p7"/>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52" name="Google Shape;952;p7"/>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3" name="Google Shape;953;p7"/>
              <p:cNvGrpSpPr/>
              <p:nvPr/>
            </p:nvGrpSpPr>
            <p:grpSpPr>
              <a:xfrm>
                <a:off x="4751814" y="5483009"/>
                <a:ext cx="402028" cy="354862"/>
                <a:chOff x="4751814" y="5483009"/>
                <a:chExt cx="402028" cy="354862"/>
              </a:xfrm>
            </p:grpSpPr>
            <p:sp>
              <p:nvSpPr>
                <p:cNvPr id="954" name="Google Shape;954;p7"/>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55" name="Google Shape;955;p7"/>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6" name="Google Shape;956;p7"/>
              <p:cNvGrpSpPr/>
              <p:nvPr/>
            </p:nvGrpSpPr>
            <p:grpSpPr>
              <a:xfrm>
                <a:off x="4865542" y="5303307"/>
                <a:ext cx="416205" cy="387402"/>
                <a:chOff x="4865542" y="5303307"/>
                <a:chExt cx="416205" cy="387402"/>
              </a:xfrm>
            </p:grpSpPr>
            <p:sp>
              <p:nvSpPr>
                <p:cNvPr id="957" name="Google Shape;957;p7"/>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58" name="Google Shape;958;p7"/>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59" name="Google Shape;959;p7"/>
              <p:cNvGrpSpPr/>
              <p:nvPr/>
            </p:nvGrpSpPr>
            <p:grpSpPr>
              <a:xfrm>
                <a:off x="4804248" y="5401592"/>
                <a:ext cx="421233" cy="357222"/>
                <a:chOff x="4804248" y="5401592"/>
                <a:chExt cx="421233" cy="357222"/>
              </a:xfrm>
            </p:grpSpPr>
            <p:sp>
              <p:nvSpPr>
                <p:cNvPr id="960" name="Google Shape;960;p7"/>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1" name="Google Shape;961;p7"/>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62" name="Google Shape;962;p7"/>
              <p:cNvGrpSpPr/>
              <p:nvPr/>
            </p:nvGrpSpPr>
            <p:grpSpPr>
              <a:xfrm>
                <a:off x="4680264" y="5562151"/>
                <a:ext cx="421201" cy="357254"/>
                <a:chOff x="4680264" y="5562151"/>
                <a:chExt cx="421201" cy="357254"/>
              </a:xfrm>
            </p:grpSpPr>
            <p:sp>
              <p:nvSpPr>
                <p:cNvPr id="963" name="Google Shape;963;p7"/>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4" name="Google Shape;964;p7"/>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65" name="Google Shape;965;p7"/>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66" name="Google Shape;966;p7"/>
              <p:cNvGrpSpPr/>
              <p:nvPr/>
            </p:nvGrpSpPr>
            <p:grpSpPr>
              <a:xfrm>
                <a:off x="4661227" y="5807423"/>
                <a:ext cx="195857" cy="208030"/>
                <a:chOff x="4661227" y="5807423"/>
                <a:chExt cx="195857" cy="208030"/>
              </a:xfrm>
            </p:grpSpPr>
            <p:sp>
              <p:nvSpPr>
                <p:cNvPr id="967" name="Google Shape;967;p7"/>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68" name="Google Shape;968;p7"/>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69" name="Google Shape;969;p7"/>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70" name="Google Shape;970;p7"/>
            <p:cNvGrpSpPr/>
            <p:nvPr/>
          </p:nvGrpSpPr>
          <p:grpSpPr>
            <a:xfrm>
              <a:off x="15662019" y="7573647"/>
              <a:ext cx="1385387" cy="1633742"/>
              <a:chOff x="4444301" y="5303307"/>
              <a:chExt cx="837446" cy="987573"/>
            </a:xfrm>
          </p:grpSpPr>
          <p:grpSp>
            <p:nvGrpSpPr>
              <p:cNvPr id="971" name="Google Shape;971;p7"/>
              <p:cNvGrpSpPr/>
              <p:nvPr/>
            </p:nvGrpSpPr>
            <p:grpSpPr>
              <a:xfrm>
                <a:off x="4447958" y="5864581"/>
                <a:ext cx="411276" cy="403725"/>
                <a:chOff x="4447958" y="5864581"/>
                <a:chExt cx="411276" cy="403725"/>
              </a:xfrm>
            </p:grpSpPr>
            <p:sp>
              <p:nvSpPr>
                <p:cNvPr id="972" name="Google Shape;972;p7"/>
                <p:cNvSpPr/>
                <p:nvPr/>
              </p:nvSpPr>
              <p:spPr>
                <a:xfrm>
                  <a:off x="4462272" y="5878734"/>
                  <a:ext cx="382714" cy="375285"/>
                </a:xfrm>
                <a:custGeom>
                  <a:avLst/>
                  <a:gdLst/>
                  <a:ahLst/>
                  <a:cxnLst/>
                  <a:rect l="l" t="t" r="r" b="b"/>
                  <a:pathLst>
                    <a:path w="382714" h="375285" extrusionOk="0">
                      <a:moveTo>
                        <a:pt x="310324" y="326327"/>
                      </a:moveTo>
                      <a:lnTo>
                        <a:pt x="382714" y="232600"/>
                      </a:lnTo>
                      <a:lnTo>
                        <a:pt x="81629" y="0"/>
                      </a:lnTo>
                      <a:lnTo>
                        <a:pt x="9239" y="93726"/>
                      </a:lnTo>
                      <a:lnTo>
                        <a:pt x="0" y="252222"/>
                      </a:lnTo>
                      <a:cubicBezTo>
                        <a:pt x="53530" y="293561"/>
                        <a:pt x="106204" y="334233"/>
                        <a:pt x="159258" y="375285"/>
                      </a:cubicBezTo>
                      <a:lnTo>
                        <a:pt x="310324" y="326327"/>
                      </a:ln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73" name="Google Shape;973;p7"/>
                <p:cNvSpPr/>
                <p:nvPr/>
              </p:nvSpPr>
              <p:spPr>
                <a:xfrm>
                  <a:off x="4447958" y="5864581"/>
                  <a:ext cx="411276" cy="403725"/>
                </a:xfrm>
                <a:custGeom>
                  <a:avLst/>
                  <a:gdLst/>
                  <a:ahLst/>
                  <a:cxnLst/>
                  <a:rect l="l" t="t" r="r" b="b"/>
                  <a:pathLst>
                    <a:path w="411276" h="403725" extrusionOk="0">
                      <a:moveTo>
                        <a:pt x="173571" y="403726"/>
                      </a:moveTo>
                      <a:cubicBezTo>
                        <a:pt x="170428" y="403726"/>
                        <a:pt x="167380" y="402678"/>
                        <a:pt x="164808" y="400773"/>
                      </a:cubicBezTo>
                      <a:lnTo>
                        <a:pt x="5550" y="277710"/>
                      </a:lnTo>
                      <a:cubicBezTo>
                        <a:pt x="1836" y="274852"/>
                        <a:pt x="-260" y="270280"/>
                        <a:pt x="26" y="265613"/>
                      </a:cubicBezTo>
                      <a:lnTo>
                        <a:pt x="9265" y="107117"/>
                      </a:lnTo>
                      <a:cubicBezTo>
                        <a:pt x="9456" y="104260"/>
                        <a:pt x="10408" y="101497"/>
                        <a:pt x="12218" y="99211"/>
                      </a:cubicBezTo>
                      <a:lnTo>
                        <a:pt x="84608" y="5580"/>
                      </a:lnTo>
                      <a:cubicBezTo>
                        <a:pt x="89465" y="-706"/>
                        <a:pt x="98419" y="-1849"/>
                        <a:pt x="104610" y="3009"/>
                      </a:cubicBezTo>
                      <a:lnTo>
                        <a:pt x="405696" y="235609"/>
                      </a:lnTo>
                      <a:cubicBezTo>
                        <a:pt x="411982" y="240467"/>
                        <a:pt x="413125" y="249421"/>
                        <a:pt x="408267" y="255612"/>
                      </a:cubicBezTo>
                      <a:lnTo>
                        <a:pt x="335877" y="349338"/>
                      </a:lnTo>
                      <a:cubicBezTo>
                        <a:pt x="334163" y="351624"/>
                        <a:pt x="331686" y="353338"/>
                        <a:pt x="329019" y="354196"/>
                      </a:cubicBezTo>
                      <a:lnTo>
                        <a:pt x="177953" y="403154"/>
                      </a:lnTo>
                      <a:cubicBezTo>
                        <a:pt x="176619" y="403440"/>
                        <a:pt x="175095" y="403726"/>
                        <a:pt x="173571" y="403726"/>
                      </a:cubicBezTo>
                      <a:close/>
                      <a:moveTo>
                        <a:pt x="28982" y="259707"/>
                      </a:moveTo>
                      <a:lnTo>
                        <a:pt x="176333" y="373531"/>
                      </a:lnTo>
                      <a:lnTo>
                        <a:pt x="315970" y="328287"/>
                      </a:lnTo>
                      <a:lnTo>
                        <a:pt x="376930" y="249421"/>
                      </a:lnTo>
                      <a:lnTo>
                        <a:pt x="98419" y="34346"/>
                      </a:lnTo>
                      <a:lnTo>
                        <a:pt x="37459" y="113213"/>
                      </a:lnTo>
                      <a:lnTo>
                        <a:pt x="28982" y="259707"/>
                      </a:lnTo>
                      <a:close/>
                      <a:moveTo>
                        <a:pt x="324638" y="340480"/>
                      </a:moveTo>
                      <a:lnTo>
                        <a:pt x="324638" y="340480"/>
                      </a:lnTo>
                      <a:lnTo>
                        <a:pt x="324638" y="340480"/>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74" name="Google Shape;974;p7"/>
              <p:cNvGrpSpPr/>
              <p:nvPr/>
            </p:nvGrpSpPr>
            <p:grpSpPr>
              <a:xfrm>
                <a:off x="4444301" y="6116630"/>
                <a:ext cx="191552" cy="174250"/>
                <a:chOff x="4444301" y="6116630"/>
                <a:chExt cx="191552" cy="174250"/>
              </a:xfrm>
            </p:grpSpPr>
            <p:sp>
              <p:nvSpPr>
                <p:cNvPr id="975" name="Google Shape;975;p7"/>
                <p:cNvSpPr/>
                <p:nvPr/>
              </p:nvSpPr>
              <p:spPr>
                <a:xfrm>
                  <a:off x="4458610" y="6130956"/>
                  <a:ext cx="162919" cy="145708"/>
                </a:xfrm>
                <a:custGeom>
                  <a:avLst/>
                  <a:gdLst/>
                  <a:ahLst/>
                  <a:cxnLst/>
                  <a:rect l="l" t="t" r="r" b="b"/>
                  <a:pathLst>
                    <a:path w="162919" h="145708" extrusionOk="0">
                      <a:moveTo>
                        <a:pt x="3662" y="0"/>
                      </a:moveTo>
                      <a:lnTo>
                        <a:pt x="137" y="60389"/>
                      </a:lnTo>
                      <a:cubicBezTo>
                        <a:pt x="-3101" y="116967"/>
                        <a:pt x="51477" y="159163"/>
                        <a:pt x="105389" y="141732"/>
                      </a:cubicBezTo>
                      <a:lnTo>
                        <a:pt x="162920" y="123063"/>
                      </a:lnTo>
                      <a:cubicBezTo>
                        <a:pt x="109866" y="82011"/>
                        <a:pt x="57192" y="41339"/>
                        <a:pt x="366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76" name="Google Shape;976;p7"/>
                <p:cNvSpPr/>
                <p:nvPr/>
              </p:nvSpPr>
              <p:spPr>
                <a:xfrm>
                  <a:off x="4444301" y="6116630"/>
                  <a:ext cx="191552" cy="174250"/>
                </a:xfrm>
                <a:custGeom>
                  <a:avLst/>
                  <a:gdLst/>
                  <a:ahLst/>
                  <a:cxnLst/>
                  <a:rect l="l" t="t" r="r" b="b"/>
                  <a:pathLst>
                    <a:path w="191552" h="174250" extrusionOk="0">
                      <a:moveTo>
                        <a:pt x="94838" y="174250"/>
                      </a:moveTo>
                      <a:cubicBezTo>
                        <a:pt x="74169" y="174250"/>
                        <a:pt x="53690" y="167487"/>
                        <a:pt x="36830" y="154438"/>
                      </a:cubicBezTo>
                      <a:cubicBezTo>
                        <a:pt x="12065" y="135293"/>
                        <a:pt x="-1650" y="105194"/>
                        <a:pt x="159" y="73857"/>
                      </a:cubicBezTo>
                      <a:lnTo>
                        <a:pt x="3684" y="13468"/>
                      </a:lnTo>
                      <a:cubicBezTo>
                        <a:pt x="3969" y="8134"/>
                        <a:pt x="7208" y="3467"/>
                        <a:pt x="12065" y="1276"/>
                      </a:cubicBezTo>
                      <a:cubicBezTo>
                        <a:pt x="16923" y="-914"/>
                        <a:pt x="22543" y="-248"/>
                        <a:pt x="26734" y="2991"/>
                      </a:cubicBezTo>
                      <a:lnTo>
                        <a:pt x="185992" y="126054"/>
                      </a:lnTo>
                      <a:cubicBezTo>
                        <a:pt x="190183" y="129292"/>
                        <a:pt x="192278" y="134626"/>
                        <a:pt x="191326" y="139770"/>
                      </a:cubicBezTo>
                      <a:cubicBezTo>
                        <a:pt x="190469" y="145009"/>
                        <a:pt x="186659" y="149295"/>
                        <a:pt x="181706" y="150914"/>
                      </a:cubicBezTo>
                      <a:lnTo>
                        <a:pt x="124175" y="169583"/>
                      </a:lnTo>
                      <a:cubicBezTo>
                        <a:pt x="114554" y="172726"/>
                        <a:pt x="104648" y="174250"/>
                        <a:pt x="94838" y="174250"/>
                      </a:cubicBezTo>
                      <a:close/>
                      <a:moveTo>
                        <a:pt x="30639" y="42139"/>
                      </a:moveTo>
                      <a:lnTo>
                        <a:pt x="28734" y="75476"/>
                      </a:lnTo>
                      <a:cubicBezTo>
                        <a:pt x="27496" y="97669"/>
                        <a:pt x="36830" y="118148"/>
                        <a:pt x="54356" y="131769"/>
                      </a:cubicBezTo>
                      <a:cubicBezTo>
                        <a:pt x="71978" y="145389"/>
                        <a:pt x="94171" y="149200"/>
                        <a:pt x="115317" y="142341"/>
                      </a:cubicBezTo>
                      <a:lnTo>
                        <a:pt x="147130" y="132055"/>
                      </a:lnTo>
                      <a:lnTo>
                        <a:pt x="30639" y="421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77" name="Google Shape;977;p7"/>
              <p:cNvGrpSpPr/>
              <p:nvPr/>
            </p:nvGrpSpPr>
            <p:grpSpPr>
              <a:xfrm>
                <a:off x="4462311" y="5636933"/>
                <a:ext cx="572525" cy="575651"/>
                <a:chOff x="4462311" y="5636933"/>
                <a:chExt cx="572525" cy="575651"/>
              </a:xfrm>
            </p:grpSpPr>
            <p:sp>
              <p:nvSpPr>
                <p:cNvPr id="978" name="Google Shape;978;p7"/>
                <p:cNvSpPr/>
                <p:nvPr/>
              </p:nvSpPr>
              <p:spPr>
                <a:xfrm>
                  <a:off x="4476654" y="5651277"/>
                  <a:ext cx="544067" cy="547116"/>
                </a:xfrm>
                <a:custGeom>
                  <a:avLst/>
                  <a:gdLst/>
                  <a:ahLst/>
                  <a:cxnLst/>
                  <a:rect l="l" t="t" r="r" b="b"/>
                  <a:pathLst>
                    <a:path w="544067" h="547116" extrusionOk="0">
                      <a:moveTo>
                        <a:pt x="544068" y="232600"/>
                      </a:moveTo>
                      <a:lnTo>
                        <a:pt x="301180" y="547116"/>
                      </a:lnTo>
                      <a:lnTo>
                        <a:pt x="297847" y="544544"/>
                      </a:lnTo>
                      <a:cubicBezTo>
                        <a:pt x="272987" y="525399"/>
                        <a:pt x="306610" y="481870"/>
                        <a:pt x="281845" y="462725"/>
                      </a:cubicBezTo>
                      <a:cubicBezTo>
                        <a:pt x="256985" y="443579"/>
                        <a:pt x="223457" y="487013"/>
                        <a:pt x="198596" y="467868"/>
                      </a:cubicBezTo>
                      <a:cubicBezTo>
                        <a:pt x="173736" y="448723"/>
                        <a:pt x="207359" y="405193"/>
                        <a:pt x="182594" y="386049"/>
                      </a:cubicBezTo>
                      <a:cubicBezTo>
                        <a:pt x="157734" y="366903"/>
                        <a:pt x="124206" y="410337"/>
                        <a:pt x="99346" y="391192"/>
                      </a:cubicBezTo>
                      <a:cubicBezTo>
                        <a:pt x="74486" y="372046"/>
                        <a:pt x="108109" y="328517"/>
                        <a:pt x="83249" y="309372"/>
                      </a:cubicBezTo>
                      <a:cubicBezTo>
                        <a:pt x="58388" y="290227"/>
                        <a:pt x="24860" y="333661"/>
                        <a:pt x="0" y="314516"/>
                      </a:cubicBezTo>
                      <a:lnTo>
                        <a:pt x="242888" y="0"/>
                      </a:lnTo>
                      <a:lnTo>
                        <a:pt x="544068" y="23260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79" name="Google Shape;979;p7"/>
                <p:cNvSpPr/>
                <p:nvPr/>
              </p:nvSpPr>
              <p:spPr>
                <a:xfrm>
                  <a:off x="4462311" y="5636933"/>
                  <a:ext cx="572525" cy="575651"/>
                </a:xfrm>
                <a:custGeom>
                  <a:avLst/>
                  <a:gdLst/>
                  <a:ahLst/>
                  <a:cxnLst/>
                  <a:rect l="l" t="t" r="r" b="b"/>
                  <a:pathLst>
                    <a:path w="572525" h="575651" extrusionOk="0">
                      <a:moveTo>
                        <a:pt x="315429" y="575652"/>
                      </a:moveTo>
                      <a:cubicBezTo>
                        <a:pt x="312381" y="575652"/>
                        <a:pt x="309333" y="574700"/>
                        <a:pt x="306666" y="572699"/>
                      </a:cubicBezTo>
                      <a:lnTo>
                        <a:pt x="303332" y="570127"/>
                      </a:lnTo>
                      <a:cubicBezTo>
                        <a:pt x="284282" y="555459"/>
                        <a:pt x="287521" y="532599"/>
                        <a:pt x="289902" y="515835"/>
                      </a:cubicBezTo>
                      <a:cubicBezTo>
                        <a:pt x="292092" y="500119"/>
                        <a:pt x="292569" y="492308"/>
                        <a:pt x="287330" y="488308"/>
                      </a:cubicBezTo>
                      <a:cubicBezTo>
                        <a:pt x="282091" y="484212"/>
                        <a:pt x="274567" y="486689"/>
                        <a:pt x="259898" y="492784"/>
                      </a:cubicBezTo>
                      <a:cubicBezTo>
                        <a:pt x="244372" y="499261"/>
                        <a:pt x="223036" y="508120"/>
                        <a:pt x="204082" y="493451"/>
                      </a:cubicBezTo>
                      <a:cubicBezTo>
                        <a:pt x="185127" y="478783"/>
                        <a:pt x="188270" y="455923"/>
                        <a:pt x="190651" y="439158"/>
                      </a:cubicBezTo>
                      <a:cubicBezTo>
                        <a:pt x="192842" y="423443"/>
                        <a:pt x="193318" y="415632"/>
                        <a:pt x="188080" y="411632"/>
                      </a:cubicBezTo>
                      <a:cubicBezTo>
                        <a:pt x="182841" y="407536"/>
                        <a:pt x="175316" y="410012"/>
                        <a:pt x="160648" y="416108"/>
                      </a:cubicBezTo>
                      <a:cubicBezTo>
                        <a:pt x="145122" y="422585"/>
                        <a:pt x="123786" y="431443"/>
                        <a:pt x="104831" y="416775"/>
                      </a:cubicBezTo>
                      <a:cubicBezTo>
                        <a:pt x="85876" y="402107"/>
                        <a:pt x="89019" y="379246"/>
                        <a:pt x="91401" y="362578"/>
                      </a:cubicBezTo>
                      <a:cubicBezTo>
                        <a:pt x="93592" y="346861"/>
                        <a:pt x="94068" y="339051"/>
                        <a:pt x="88829" y="334955"/>
                      </a:cubicBezTo>
                      <a:cubicBezTo>
                        <a:pt x="83590" y="330859"/>
                        <a:pt x="76066" y="333336"/>
                        <a:pt x="61397" y="339432"/>
                      </a:cubicBezTo>
                      <a:cubicBezTo>
                        <a:pt x="45871" y="345909"/>
                        <a:pt x="24535" y="354767"/>
                        <a:pt x="5581" y="340099"/>
                      </a:cubicBezTo>
                      <a:cubicBezTo>
                        <a:pt x="-706" y="335241"/>
                        <a:pt x="-1849" y="326287"/>
                        <a:pt x="3009" y="320096"/>
                      </a:cubicBezTo>
                      <a:lnTo>
                        <a:pt x="245896" y="5581"/>
                      </a:lnTo>
                      <a:cubicBezTo>
                        <a:pt x="250754" y="-706"/>
                        <a:pt x="259708" y="-1849"/>
                        <a:pt x="265899" y="3009"/>
                      </a:cubicBezTo>
                      <a:lnTo>
                        <a:pt x="566984" y="235609"/>
                      </a:lnTo>
                      <a:cubicBezTo>
                        <a:pt x="569937" y="237896"/>
                        <a:pt x="571937" y="241325"/>
                        <a:pt x="572413" y="245134"/>
                      </a:cubicBezTo>
                      <a:cubicBezTo>
                        <a:pt x="572890" y="248849"/>
                        <a:pt x="571842" y="252659"/>
                        <a:pt x="569556" y="255707"/>
                      </a:cubicBezTo>
                      <a:lnTo>
                        <a:pt x="326668" y="570223"/>
                      </a:lnTo>
                      <a:cubicBezTo>
                        <a:pt x="323906" y="573747"/>
                        <a:pt x="319715" y="575652"/>
                        <a:pt x="315429" y="575652"/>
                      </a:cubicBezTo>
                      <a:close/>
                      <a:moveTo>
                        <a:pt x="281520" y="457732"/>
                      </a:moveTo>
                      <a:cubicBezTo>
                        <a:pt x="289330" y="457732"/>
                        <a:pt x="297236" y="459828"/>
                        <a:pt x="304856" y="465638"/>
                      </a:cubicBezTo>
                      <a:cubicBezTo>
                        <a:pt x="323811" y="480307"/>
                        <a:pt x="320572" y="503071"/>
                        <a:pt x="318286" y="519740"/>
                      </a:cubicBezTo>
                      <a:cubicBezTo>
                        <a:pt x="317334" y="526693"/>
                        <a:pt x="316667" y="532123"/>
                        <a:pt x="316762" y="536314"/>
                      </a:cubicBezTo>
                      <a:lnTo>
                        <a:pt x="538314" y="249516"/>
                      </a:lnTo>
                      <a:lnTo>
                        <a:pt x="259803" y="34441"/>
                      </a:lnTo>
                      <a:lnTo>
                        <a:pt x="41871" y="316572"/>
                      </a:lnTo>
                      <a:cubicBezTo>
                        <a:pt x="44442" y="315619"/>
                        <a:pt x="47205" y="314477"/>
                        <a:pt x="50443" y="313143"/>
                      </a:cubicBezTo>
                      <a:cubicBezTo>
                        <a:pt x="65969" y="306666"/>
                        <a:pt x="87305" y="297808"/>
                        <a:pt x="106260" y="312476"/>
                      </a:cubicBezTo>
                      <a:cubicBezTo>
                        <a:pt x="125215" y="327145"/>
                        <a:pt x="122071" y="350005"/>
                        <a:pt x="119690" y="366673"/>
                      </a:cubicBezTo>
                      <a:cubicBezTo>
                        <a:pt x="117499" y="382390"/>
                        <a:pt x="117023" y="390200"/>
                        <a:pt x="122357" y="394296"/>
                      </a:cubicBezTo>
                      <a:cubicBezTo>
                        <a:pt x="127596" y="398392"/>
                        <a:pt x="135121" y="395915"/>
                        <a:pt x="149789" y="389819"/>
                      </a:cubicBezTo>
                      <a:cubicBezTo>
                        <a:pt x="165315" y="383342"/>
                        <a:pt x="186651" y="374484"/>
                        <a:pt x="205606" y="389152"/>
                      </a:cubicBezTo>
                      <a:cubicBezTo>
                        <a:pt x="224560" y="403821"/>
                        <a:pt x="221322" y="426586"/>
                        <a:pt x="219036" y="443255"/>
                      </a:cubicBezTo>
                      <a:cubicBezTo>
                        <a:pt x="216845" y="458971"/>
                        <a:pt x="216369" y="466877"/>
                        <a:pt x="221608" y="470877"/>
                      </a:cubicBezTo>
                      <a:cubicBezTo>
                        <a:pt x="226846" y="474973"/>
                        <a:pt x="234371" y="472496"/>
                        <a:pt x="249040" y="466400"/>
                      </a:cubicBezTo>
                      <a:cubicBezTo>
                        <a:pt x="258374" y="462495"/>
                        <a:pt x="269804" y="457732"/>
                        <a:pt x="281520" y="45773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0" name="Google Shape;980;p7"/>
              <p:cNvGrpSpPr/>
              <p:nvPr/>
            </p:nvGrpSpPr>
            <p:grpSpPr>
              <a:xfrm>
                <a:off x="4751814" y="5483009"/>
                <a:ext cx="402028" cy="354862"/>
                <a:chOff x="4751814" y="5483009"/>
                <a:chExt cx="402028" cy="354862"/>
              </a:xfrm>
            </p:grpSpPr>
            <p:sp>
              <p:nvSpPr>
                <p:cNvPr id="981" name="Google Shape;981;p7"/>
                <p:cNvSpPr/>
                <p:nvPr/>
              </p:nvSpPr>
              <p:spPr>
                <a:xfrm rot="-3138037">
                  <a:off x="4893835" y="5470086"/>
                  <a:ext cx="118585" cy="381135"/>
                </a:xfrm>
                <a:custGeom>
                  <a:avLst/>
                  <a:gdLst/>
                  <a:ahLst/>
                  <a:cxnLst/>
                  <a:rect l="l" t="t" r="r" b="b"/>
                  <a:pathLst>
                    <a:path w="118395" h="380524" extrusionOk="0">
                      <a:moveTo>
                        <a:pt x="0" y="0"/>
                      </a:moveTo>
                      <a:lnTo>
                        <a:pt x="118396" y="0"/>
                      </a:lnTo>
                      <a:lnTo>
                        <a:pt x="118396" y="380524"/>
                      </a:lnTo>
                      <a:lnTo>
                        <a:pt x="0" y="380524"/>
                      </a:lnTo>
                      <a:close/>
                    </a:path>
                  </a:pathLst>
                </a:custGeom>
                <a:solidFill>
                  <a:schemeClr val="accent6"/>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82" name="Google Shape;982;p7"/>
                <p:cNvSpPr/>
                <p:nvPr/>
              </p:nvSpPr>
              <p:spPr>
                <a:xfrm>
                  <a:off x="4751814" y="5483009"/>
                  <a:ext cx="402028" cy="354862"/>
                </a:xfrm>
                <a:custGeom>
                  <a:avLst/>
                  <a:gdLst/>
                  <a:ahLst/>
                  <a:cxnLst/>
                  <a:rect l="l" t="t" r="r" b="b"/>
                  <a:pathLst>
                    <a:path w="402028" h="354862" extrusionOk="0">
                      <a:moveTo>
                        <a:pt x="315390" y="354862"/>
                      </a:moveTo>
                      <a:cubicBezTo>
                        <a:pt x="312342" y="354862"/>
                        <a:pt x="309294" y="353910"/>
                        <a:pt x="306627" y="351910"/>
                      </a:cubicBezTo>
                      <a:lnTo>
                        <a:pt x="5542" y="119309"/>
                      </a:lnTo>
                      <a:cubicBezTo>
                        <a:pt x="2589" y="117023"/>
                        <a:pt x="589" y="113594"/>
                        <a:pt x="113" y="109784"/>
                      </a:cubicBezTo>
                      <a:cubicBezTo>
                        <a:pt x="-364" y="106069"/>
                        <a:pt x="684" y="102259"/>
                        <a:pt x="2970" y="99211"/>
                      </a:cubicBezTo>
                      <a:lnTo>
                        <a:pt x="75360" y="5580"/>
                      </a:lnTo>
                      <a:cubicBezTo>
                        <a:pt x="80218" y="-706"/>
                        <a:pt x="89171" y="-1849"/>
                        <a:pt x="95363" y="3009"/>
                      </a:cubicBezTo>
                      <a:lnTo>
                        <a:pt x="396448" y="235609"/>
                      </a:lnTo>
                      <a:cubicBezTo>
                        <a:pt x="402734" y="240467"/>
                        <a:pt x="403878" y="249421"/>
                        <a:pt x="399020" y="255612"/>
                      </a:cubicBezTo>
                      <a:lnTo>
                        <a:pt x="326630" y="349242"/>
                      </a:lnTo>
                      <a:cubicBezTo>
                        <a:pt x="323867" y="352957"/>
                        <a:pt x="319676" y="354862"/>
                        <a:pt x="315390" y="354862"/>
                      </a:cubicBezTo>
                      <a:close/>
                      <a:moveTo>
                        <a:pt x="34308" y="105403"/>
                      </a:moveTo>
                      <a:lnTo>
                        <a:pt x="312818" y="320477"/>
                      </a:lnTo>
                      <a:lnTo>
                        <a:pt x="367682" y="249421"/>
                      </a:lnTo>
                      <a:lnTo>
                        <a:pt x="89171" y="34251"/>
                      </a:lnTo>
                      <a:lnTo>
                        <a:pt x="34308" y="10540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3" name="Google Shape;983;p7"/>
              <p:cNvGrpSpPr/>
              <p:nvPr/>
            </p:nvGrpSpPr>
            <p:grpSpPr>
              <a:xfrm>
                <a:off x="4865542" y="5303307"/>
                <a:ext cx="416205" cy="387402"/>
                <a:chOff x="4865542" y="5303307"/>
                <a:chExt cx="416205" cy="387402"/>
              </a:xfrm>
            </p:grpSpPr>
            <p:sp>
              <p:nvSpPr>
                <p:cNvPr id="984" name="Google Shape;984;p7"/>
                <p:cNvSpPr/>
                <p:nvPr/>
              </p:nvSpPr>
              <p:spPr>
                <a:xfrm>
                  <a:off x="4879848" y="5317553"/>
                  <a:ext cx="387730" cy="358870"/>
                </a:xfrm>
                <a:custGeom>
                  <a:avLst/>
                  <a:gdLst/>
                  <a:ahLst/>
                  <a:cxnLst/>
                  <a:rect l="l" t="t" r="r" b="b"/>
                  <a:pathLst>
                    <a:path w="387730" h="358870" extrusionOk="0">
                      <a:moveTo>
                        <a:pt x="301085" y="358870"/>
                      </a:moveTo>
                      <a:lnTo>
                        <a:pt x="0" y="126270"/>
                      </a:lnTo>
                      <a:lnTo>
                        <a:pt x="61913" y="46069"/>
                      </a:lnTo>
                      <a:cubicBezTo>
                        <a:pt x="101917" y="-5747"/>
                        <a:pt x="176308" y="-15272"/>
                        <a:pt x="228124" y="24733"/>
                      </a:cubicBezTo>
                      <a:lnTo>
                        <a:pt x="341662" y="112459"/>
                      </a:lnTo>
                      <a:cubicBezTo>
                        <a:pt x="393478" y="152464"/>
                        <a:pt x="403003" y="226854"/>
                        <a:pt x="362998" y="278670"/>
                      </a:cubicBezTo>
                      <a:lnTo>
                        <a:pt x="301085" y="35887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85" name="Google Shape;985;p7"/>
                <p:cNvSpPr/>
                <p:nvPr/>
              </p:nvSpPr>
              <p:spPr>
                <a:xfrm>
                  <a:off x="4865542" y="5303307"/>
                  <a:ext cx="416205" cy="387402"/>
                </a:xfrm>
                <a:custGeom>
                  <a:avLst/>
                  <a:gdLst/>
                  <a:ahLst/>
                  <a:cxnLst/>
                  <a:rect l="l" t="t" r="r" b="b"/>
                  <a:pathLst>
                    <a:path w="416205" h="387402" extrusionOk="0">
                      <a:moveTo>
                        <a:pt x="315390" y="387403"/>
                      </a:moveTo>
                      <a:cubicBezTo>
                        <a:pt x="312247" y="387403"/>
                        <a:pt x="309199" y="386355"/>
                        <a:pt x="306627" y="384450"/>
                      </a:cubicBezTo>
                      <a:lnTo>
                        <a:pt x="5542" y="151849"/>
                      </a:lnTo>
                      <a:cubicBezTo>
                        <a:pt x="2589" y="149563"/>
                        <a:pt x="589" y="146135"/>
                        <a:pt x="113" y="142324"/>
                      </a:cubicBezTo>
                      <a:cubicBezTo>
                        <a:pt x="-363" y="138515"/>
                        <a:pt x="684" y="134800"/>
                        <a:pt x="2970" y="131752"/>
                      </a:cubicBezTo>
                      <a:lnTo>
                        <a:pt x="64883" y="51551"/>
                      </a:lnTo>
                      <a:cubicBezTo>
                        <a:pt x="109650" y="-6361"/>
                        <a:pt x="193185" y="-17124"/>
                        <a:pt x="251096" y="27644"/>
                      </a:cubicBezTo>
                      <a:lnTo>
                        <a:pt x="364634" y="115369"/>
                      </a:lnTo>
                      <a:cubicBezTo>
                        <a:pt x="392733" y="137086"/>
                        <a:pt x="410640" y="168328"/>
                        <a:pt x="415117" y="203571"/>
                      </a:cubicBezTo>
                      <a:cubicBezTo>
                        <a:pt x="419594" y="238718"/>
                        <a:pt x="410164" y="273579"/>
                        <a:pt x="388542" y="301678"/>
                      </a:cubicBezTo>
                      <a:lnTo>
                        <a:pt x="326630" y="381878"/>
                      </a:lnTo>
                      <a:cubicBezTo>
                        <a:pt x="324344" y="384831"/>
                        <a:pt x="320915" y="386832"/>
                        <a:pt x="317105" y="387308"/>
                      </a:cubicBezTo>
                      <a:cubicBezTo>
                        <a:pt x="316629" y="387308"/>
                        <a:pt x="315962" y="387403"/>
                        <a:pt x="315390" y="387403"/>
                      </a:cubicBezTo>
                      <a:close/>
                      <a:moveTo>
                        <a:pt x="34308" y="137943"/>
                      </a:moveTo>
                      <a:lnTo>
                        <a:pt x="312818" y="353113"/>
                      </a:lnTo>
                      <a:lnTo>
                        <a:pt x="366063" y="284247"/>
                      </a:lnTo>
                      <a:cubicBezTo>
                        <a:pt x="383113" y="262244"/>
                        <a:pt x="390543" y="234908"/>
                        <a:pt x="386923" y="207285"/>
                      </a:cubicBezTo>
                      <a:cubicBezTo>
                        <a:pt x="383304" y="179663"/>
                        <a:pt x="369302" y="155088"/>
                        <a:pt x="347299" y="138134"/>
                      </a:cubicBezTo>
                      <a:lnTo>
                        <a:pt x="233761" y="50408"/>
                      </a:lnTo>
                      <a:cubicBezTo>
                        <a:pt x="188231" y="15261"/>
                        <a:pt x="122700" y="23739"/>
                        <a:pt x="87647" y="69172"/>
                      </a:cubicBezTo>
                      <a:lnTo>
                        <a:pt x="34308" y="13794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6" name="Google Shape;986;p7"/>
              <p:cNvGrpSpPr/>
              <p:nvPr/>
            </p:nvGrpSpPr>
            <p:grpSpPr>
              <a:xfrm>
                <a:off x="4804248" y="5401592"/>
                <a:ext cx="421233" cy="357222"/>
                <a:chOff x="4804248" y="5401592"/>
                <a:chExt cx="421233" cy="357222"/>
              </a:xfrm>
            </p:grpSpPr>
            <p:sp>
              <p:nvSpPr>
                <p:cNvPr id="987" name="Google Shape;987;p7"/>
                <p:cNvSpPr/>
                <p:nvPr/>
              </p:nvSpPr>
              <p:spPr>
                <a:xfrm>
                  <a:off x="4818528" y="5415840"/>
                  <a:ext cx="392578" cy="328665"/>
                </a:xfrm>
                <a:custGeom>
                  <a:avLst/>
                  <a:gdLst/>
                  <a:ahLst/>
                  <a:cxnLst/>
                  <a:rect l="l" t="t" r="r" b="b"/>
                  <a:pathLst>
                    <a:path w="392578" h="328665" extrusionOk="0">
                      <a:moveTo>
                        <a:pt x="315828" y="320781"/>
                      </a:moveTo>
                      <a:lnTo>
                        <a:pt x="14743" y="88180"/>
                      </a:lnTo>
                      <a:cubicBezTo>
                        <a:pt x="-1831" y="75417"/>
                        <a:pt x="-4879" y="51318"/>
                        <a:pt x="7885" y="34745"/>
                      </a:cubicBezTo>
                      <a:lnTo>
                        <a:pt x="23315" y="14743"/>
                      </a:lnTo>
                      <a:cubicBezTo>
                        <a:pt x="36079" y="-1831"/>
                        <a:pt x="60177" y="-4879"/>
                        <a:pt x="76750" y="7884"/>
                      </a:cubicBezTo>
                      <a:lnTo>
                        <a:pt x="377836" y="240485"/>
                      </a:lnTo>
                      <a:cubicBezTo>
                        <a:pt x="394409" y="253248"/>
                        <a:pt x="397457" y="277347"/>
                        <a:pt x="384694" y="293920"/>
                      </a:cubicBezTo>
                      <a:lnTo>
                        <a:pt x="369263" y="313923"/>
                      </a:lnTo>
                      <a:cubicBezTo>
                        <a:pt x="356500" y="330496"/>
                        <a:pt x="332402"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88" name="Google Shape;988;p7"/>
                <p:cNvSpPr/>
                <p:nvPr/>
              </p:nvSpPr>
              <p:spPr>
                <a:xfrm>
                  <a:off x="4804248" y="5401592"/>
                  <a:ext cx="421233" cy="357222"/>
                </a:xfrm>
                <a:custGeom>
                  <a:avLst/>
                  <a:gdLst/>
                  <a:ahLst/>
                  <a:cxnLst/>
                  <a:rect l="l" t="t" r="r" b="b"/>
                  <a:pathLst>
                    <a:path w="421233" h="357222" extrusionOk="0">
                      <a:moveTo>
                        <a:pt x="353253" y="357222"/>
                      </a:moveTo>
                      <a:cubicBezTo>
                        <a:pt x="341729" y="357222"/>
                        <a:pt x="330584" y="353412"/>
                        <a:pt x="321440" y="346364"/>
                      </a:cubicBezTo>
                      <a:lnTo>
                        <a:pt x="20355" y="113763"/>
                      </a:lnTo>
                      <a:cubicBezTo>
                        <a:pt x="9306" y="105191"/>
                        <a:pt x="2257" y="92903"/>
                        <a:pt x="448" y="78997"/>
                      </a:cubicBezTo>
                      <a:cubicBezTo>
                        <a:pt x="-1362" y="65091"/>
                        <a:pt x="2353" y="51374"/>
                        <a:pt x="10925" y="40326"/>
                      </a:cubicBezTo>
                      <a:lnTo>
                        <a:pt x="26356" y="20323"/>
                      </a:lnTo>
                      <a:cubicBezTo>
                        <a:pt x="44072" y="-2537"/>
                        <a:pt x="76933" y="-6728"/>
                        <a:pt x="99793" y="10893"/>
                      </a:cubicBezTo>
                      <a:lnTo>
                        <a:pt x="400878" y="243494"/>
                      </a:lnTo>
                      <a:cubicBezTo>
                        <a:pt x="411928" y="252066"/>
                        <a:pt x="418976" y="264353"/>
                        <a:pt x="420786" y="278260"/>
                      </a:cubicBezTo>
                      <a:cubicBezTo>
                        <a:pt x="422596" y="292167"/>
                        <a:pt x="418881" y="305883"/>
                        <a:pt x="410309" y="316932"/>
                      </a:cubicBezTo>
                      <a:lnTo>
                        <a:pt x="394878" y="336934"/>
                      </a:lnTo>
                      <a:cubicBezTo>
                        <a:pt x="386305" y="347983"/>
                        <a:pt x="374018" y="355032"/>
                        <a:pt x="360112" y="356841"/>
                      </a:cubicBezTo>
                      <a:cubicBezTo>
                        <a:pt x="357826" y="357032"/>
                        <a:pt x="355540" y="357222"/>
                        <a:pt x="353253" y="357222"/>
                      </a:cubicBezTo>
                      <a:close/>
                      <a:moveTo>
                        <a:pt x="67885" y="28515"/>
                      </a:moveTo>
                      <a:cubicBezTo>
                        <a:pt x="60741" y="28515"/>
                        <a:pt x="53692" y="31658"/>
                        <a:pt x="49025" y="37754"/>
                      </a:cubicBezTo>
                      <a:lnTo>
                        <a:pt x="33595" y="57756"/>
                      </a:lnTo>
                      <a:cubicBezTo>
                        <a:pt x="29689" y="62709"/>
                        <a:pt x="28070" y="68996"/>
                        <a:pt x="28832" y="75282"/>
                      </a:cubicBezTo>
                      <a:cubicBezTo>
                        <a:pt x="29689" y="81664"/>
                        <a:pt x="32833" y="87189"/>
                        <a:pt x="37881" y="91094"/>
                      </a:cubicBezTo>
                      <a:lnTo>
                        <a:pt x="338966" y="323694"/>
                      </a:lnTo>
                      <a:lnTo>
                        <a:pt x="338966" y="323694"/>
                      </a:lnTo>
                      <a:cubicBezTo>
                        <a:pt x="344014" y="327599"/>
                        <a:pt x="350206" y="329219"/>
                        <a:pt x="356492" y="328457"/>
                      </a:cubicBezTo>
                      <a:cubicBezTo>
                        <a:pt x="362874" y="327599"/>
                        <a:pt x="368398" y="324456"/>
                        <a:pt x="372303" y="319408"/>
                      </a:cubicBezTo>
                      <a:lnTo>
                        <a:pt x="387734" y="299406"/>
                      </a:lnTo>
                      <a:cubicBezTo>
                        <a:pt x="391639" y="294453"/>
                        <a:pt x="393259" y="288166"/>
                        <a:pt x="392497" y="281880"/>
                      </a:cubicBezTo>
                      <a:cubicBezTo>
                        <a:pt x="391639" y="275593"/>
                        <a:pt x="388496" y="269973"/>
                        <a:pt x="383448" y="266068"/>
                      </a:cubicBezTo>
                      <a:lnTo>
                        <a:pt x="82363" y="33467"/>
                      </a:lnTo>
                      <a:cubicBezTo>
                        <a:pt x="78076" y="30134"/>
                        <a:pt x="72933" y="28515"/>
                        <a:pt x="67885" y="2851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89" name="Google Shape;989;p7"/>
              <p:cNvGrpSpPr/>
              <p:nvPr/>
            </p:nvGrpSpPr>
            <p:grpSpPr>
              <a:xfrm>
                <a:off x="4680264" y="5562151"/>
                <a:ext cx="421201" cy="357254"/>
                <a:chOff x="4680264" y="5562151"/>
                <a:chExt cx="421201" cy="357254"/>
              </a:xfrm>
            </p:grpSpPr>
            <p:sp>
              <p:nvSpPr>
                <p:cNvPr id="990" name="Google Shape;990;p7"/>
                <p:cNvSpPr/>
                <p:nvPr/>
              </p:nvSpPr>
              <p:spPr>
                <a:xfrm>
                  <a:off x="4694512" y="5576431"/>
                  <a:ext cx="392578" cy="328665"/>
                </a:xfrm>
                <a:custGeom>
                  <a:avLst/>
                  <a:gdLst/>
                  <a:ahLst/>
                  <a:cxnLst/>
                  <a:rect l="l" t="t" r="r" b="b"/>
                  <a:pathLst>
                    <a:path w="392578" h="328665" extrusionOk="0">
                      <a:moveTo>
                        <a:pt x="315828" y="320781"/>
                      </a:moveTo>
                      <a:lnTo>
                        <a:pt x="14743" y="88180"/>
                      </a:lnTo>
                      <a:cubicBezTo>
                        <a:pt x="-1831" y="75417"/>
                        <a:pt x="-4879" y="51319"/>
                        <a:pt x="7885" y="34745"/>
                      </a:cubicBezTo>
                      <a:lnTo>
                        <a:pt x="23315" y="14743"/>
                      </a:lnTo>
                      <a:cubicBezTo>
                        <a:pt x="36078" y="-1831"/>
                        <a:pt x="60177" y="-4879"/>
                        <a:pt x="76750" y="7885"/>
                      </a:cubicBezTo>
                      <a:lnTo>
                        <a:pt x="377836" y="240485"/>
                      </a:lnTo>
                      <a:cubicBezTo>
                        <a:pt x="394409" y="253248"/>
                        <a:pt x="397457" y="277347"/>
                        <a:pt x="384694" y="293920"/>
                      </a:cubicBezTo>
                      <a:lnTo>
                        <a:pt x="369263" y="313923"/>
                      </a:lnTo>
                      <a:cubicBezTo>
                        <a:pt x="356404" y="330497"/>
                        <a:pt x="332401" y="333544"/>
                        <a:pt x="315828" y="32078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91" name="Google Shape;991;p7"/>
                <p:cNvSpPr/>
                <p:nvPr/>
              </p:nvSpPr>
              <p:spPr>
                <a:xfrm>
                  <a:off x="4680264" y="5562151"/>
                  <a:ext cx="421201" cy="357254"/>
                </a:xfrm>
                <a:custGeom>
                  <a:avLst/>
                  <a:gdLst/>
                  <a:ahLst/>
                  <a:cxnLst/>
                  <a:rect l="l" t="t" r="r" b="b"/>
                  <a:pathLst>
                    <a:path w="421201" h="357254" extrusionOk="0">
                      <a:moveTo>
                        <a:pt x="353317" y="357254"/>
                      </a:moveTo>
                      <a:cubicBezTo>
                        <a:pt x="342173" y="357254"/>
                        <a:pt x="330838" y="353730"/>
                        <a:pt x="321408" y="346396"/>
                      </a:cubicBezTo>
                      <a:lnTo>
                        <a:pt x="321408" y="346396"/>
                      </a:lnTo>
                      <a:lnTo>
                        <a:pt x="20323" y="113795"/>
                      </a:lnTo>
                      <a:cubicBezTo>
                        <a:pt x="-2537" y="96174"/>
                        <a:pt x="-6728" y="63218"/>
                        <a:pt x="10893" y="40357"/>
                      </a:cubicBezTo>
                      <a:lnTo>
                        <a:pt x="26324" y="20355"/>
                      </a:lnTo>
                      <a:cubicBezTo>
                        <a:pt x="34896" y="9306"/>
                        <a:pt x="47184" y="2257"/>
                        <a:pt x="61090" y="448"/>
                      </a:cubicBezTo>
                      <a:cubicBezTo>
                        <a:pt x="74997" y="-1362"/>
                        <a:pt x="88713" y="2353"/>
                        <a:pt x="99762" y="10925"/>
                      </a:cubicBezTo>
                      <a:lnTo>
                        <a:pt x="400847" y="243430"/>
                      </a:lnTo>
                      <a:cubicBezTo>
                        <a:pt x="411896" y="252003"/>
                        <a:pt x="418944" y="264290"/>
                        <a:pt x="420754" y="278196"/>
                      </a:cubicBezTo>
                      <a:cubicBezTo>
                        <a:pt x="422564" y="292103"/>
                        <a:pt x="418849" y="305819"/>
                        <a:pt x="410277" y="316868"/>
                      </a:cubicBezTo>
                      <a:lnTo>
                        <a:pt x="394846" y="336871"/>
                      </a:lnTo>
                      <a:cubicBezTo>
                        <a:pt x="384464" y="350301"/>
                        <a:pt x="368938" y="357254"/>
                        <a:pt x="353317" y="357254"/>
                      </a:cubicBezTo>
                      <a:close/>
                      <a:moveTo>
                        <a:pt x="338839" y="323726"/>
                      </a:moveTo>
                      <a:cubicBezTo>
                        <a:pt x="349221" y="331727"/>
                        <a:pt x="364176" y="329822"/>
                        <a:pt x="372177" y="319440"/>
                      </a:cubicBezTo>
                      <a:lnTo>
                        <a:pt x="387607" y="299438"/>
                      </a:lnTo>
                      <a:cubicBezTo>
                        <a:pt x="391512" y="294484"/>
                        <a:pt x="393132" y="288198"/>
                        <a:pt x="392370" y="281911"/>
                      </a:cubicBezTo>
                      <a:cubicBezTo>
                        <a:pt x="391512" y="275530"/>
                        <a:pt x="388369" y="270005"/>
                        <a:pt x="383321" y="266100"/>
                      </a:cubicBezTo>
                      <a:lnTo>
                        <a:pt x="82236" y="33499"/>
                      </a:lnTo>
                      <a:cubicBezTo>
                        <a:pt x="77187" y="29594"/>
                        <a:pt x="70901" y="27975"/>
                        <a:pt x="64710" y="28737"/>
                      </a:cubicBezTo>
                      <a:cubicBezTo>
                        <a:pt x="58328" y="29594"/>
                        <a:pt x="52803" y="32738"/>
                        <a:pt x="48898" y="37785"/>
                      </a:cubicBezTo>
                      <a:lnTo>
                        <a:pt x="33468" y="57788"/>
                      </a:lnTo>
                      <a:cubicBezTo>
                        <a:pt x="25467" y="68170"/>
                        <a:pt x="27372" y="83125"/>
                        <a:pt x="37754" y="91126"/>
                      </a:cubicBezTo>
                      <a:lnTo>
                        <a:pt x="338839" y="323726"/>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92" name="Google Shape;992;p7"/>
              <p:cNvSpPr/>
              <p:nvPr/>
            </p:nvSpPr>
            <p:spPr>
              <a:xfrm>
                <a:off x="4464025" y="5942775"/>
                <a:ext cx="326343" cy="268571"/>
              </a:xfrm>
              <a:custGeom>
                <a:avLst/>
                <a:gdLst/>
                <a:ahLst/>
                <a:cxnLst/>
                <a:rect l="l" t="t" r="r" b="b"/>
                <a:pathLst>
                  <a:path w="326343" h="268571" extrusionOk="0">
                    <a:moveTo>
                      <a:pt x="312095" y="268571"/>
                    </a:moveTo>
                    <a:cubicBezTo>
                      <a:pt x="309047" y="268571"/>
                      <a:pt x="305999" y="267619"/>
                      <a:pt x="303332" y="265618"/>
                    </a:cubicBezTo>
                    <a:cubicBezTo>
                      <a:pt x="284377" y="250950"/>
                      <a:pt x="287521" y="228090"/>
                      <a:pt x="289902" y="211421"/>
                    </a:cubicBezTo>
                    <a:cubicBezTo>
                      <a:pt x="292092" y="195705"/>
                      <a:pt x="292569" y="187895"/>
                      <a:pt x="287330" y="183894"/>
                    </a:cubicBezTo>
                    <a:cubicBezTo>
                      <a:pt x="282091" y="179798"/>
                      <a:pt x="274566" y="182275"/>
                      <a:pt x="259898" y="188371"/>
                    </a:cubicBezTo>
                    <a:cubicBezTo>
                      <a:pt x="244372" y="194848"/>
                      <a:pt x="223036" y="203706"/>
                      <a:pt x="204082" y="189038"/>
                    </a:cubicBezTo>
                    <a:cubicBezTo>
                      <a:pt x="185127" y="174369"/>
                      <a:pt x="188270" y="151509"/>
                      <a:pt x="190651" y="134745"/>
                    </a:cubicBezTo>
                    <a:cubicBezTo>
                      <a:pt x="192842" y="119029"/>
                      <a:pt x="193318" y="111219"/>
                      <a:pt x="188080" y="107218"/>
                    </a:cubicBezTo>
                    <a:cubicBezTo>
                      <a:pt x="182841" y="103122"/>
                      <a:pt x="175316" y="105599"/>
                      <a:pt x="160648" y="111695"/>
                    </a:cubicBezTo>
                    <a:cubicBezTo>
                      <a:pt x="145122" y="118172"/>
                      <a:pt x="123786" y="127030"/>
                      <a:pt x="104831" y="112362"/>
                    </a:cubicBezTo>
                    <a:cubicBezTo>
                      <a:pt x="85876" y="97693"/>
                      <a:pt x="89020" y="74833"/>
                      <a:pt x="91401" y="58164"/>
                    </a:cubicBezTo>
                    <a:cubicBezTo>
                      <a:pt x="93591" y="42448"/>
                      <a:pt x="94068" y="34637"/>
                      <a:pt x="88829" y="30542"/>
                    </a:cubicBezTo>
                    <a:cubicBezTo>
                      <a:pt x="83590" y="26446"/>
                      <a:pt x="76065" y="28922"/>
                      <a:pt x="61397" y="35019"/>
                    </a:cubicBezTo>
                    <a:cubicBezTo>
                      <a:pt x="45871" y="41496"/>
                      <a:pt x="24535" y="50354"/>
                      <a:pt x="5581" y="35685"/>
                    </a:cubicBezTo>
                    <a:cubicBezTo>
                      <a:pt x="-706" y="30828"/>
                      <a:pt x="-1849" y="21874"/>
                      <a:pt x="3009" y="15683"/>
                    </a:cubicBezTo>
                    <a:cubicBezTo>
                      <a:pt x="7866" y="9396"/>
                      <a:pt x="16820" y="8253"/>
                      <a:pt x="23011" y="13111"/>
                    </a:cubicBezTo>
                    <a:cubicBezTo>
                      <a:pt x="28250" y="17206"/>
                      <a:pt x="35775" y="14730"/>
                      <a:pt x="50443" y="8634"/>
                    </a:cubicBezTo>
                    <a:cubicBezTo>
                      <a:pt x="65969" y="2157"/>
                      <a:pt x="87305" y="-6701"/>
                      <a:pt x="106260" y="7967"/>
                    </a:cubicBezTo>
                    <a:cubicBezTo>
                      <a:pt x="125215" y="22636"/>
                      <a:pt x="122071" y="45496"/>
                      <a:pt x="119690" y="62165"/>
                    </a:cubicBezTo>
                    <a:cubicBezTo>
                      <a:pt x="117499" y="77881"/>
                      <a:pt x="117023" y="85691"/>
                      <a:pt x="122262" y="89787"/>
                    </a:cubicBezTo>
                    <a:cubicBezTo>
                      <a:pt x="127500" y="93883"/>
                      <a:pt x="135025" y="91406"/>
                      <a:pt x="149694" y="85310"/>
                    </a:cubicBezTo>
                    <a:cubicBezTo>
                      <a:pt x="165220" y="78833"/>
                      <a:pt x="186556" y="69975"/>
                      <a:pt x="205510" y="84643"/>
                    </a:cubicBezTo>
                    <a:cubicBezTo>
                      <a:pt x="224465" y="99312"/>
                      <a:pt x="221227" y="122077"/>
                      <a:pt x="218940" y="138745"/>
                    </a:cubicBezTo>
                    <a:cubicBezTo>
                      <a:pt x="216750" y="154462"/>
                      <a:pt x="216274" y="162368"/>
                      <a:pt x="221512" y="166368"/>
                    </a:cubicBezTo>
                    <a:cubicBezTo>
                      <a:pt x="226751" y="170464"/>
                      <a:pt x="234276" y="167987"/>
                      <a:pt x="248944" y="161891"/>
                    </a:cubicBezTo>
                    <a:cubicBezTo>
                      <a:pt x="264470" y="155414"/>
                      <a:pt x="285806" y="146556"/>
                      <a:pt x="304761" y="161225"/>
                    </a:cubicBezTo>
                    <a:cubicBezTo>
                      <a:pt x="323716" y="175893"/>
                      <a:pt x="320477" y="198658"/>
                      <a:pt x="318191" y="215327"/>
                    </a:cubicBezTo>
                    <a:cubicBezTo>
                      <a:pt x="316000" y="231043"/>
                      <a:pt x="315524" y="238949"/>
                      <a:pt x="320763" y="242949"/>
                    </a:cubicBezTo>
                    <a:cubicBezTo>
                      <a:pt x="327049" y="247807"/>
                      <a:pt x="328192" y="256760"/>
                      <a:pt x="323334" y="262952"/>
                    </a:cubicBezTo>
                    <a:cubicBezTo>
                      <a:pt x="320572" y="266666"/>
                      <a:pt x="316286" y="268571"/>
                      <a:pt x="312095" y="26857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993" name="Google Shape;993;p7"/>
              <p:cNvGrpSpPr/>
              <p:nvPr/>
            </p:nvGrpSpPr>
            <p:grpSpPr>
              <a:xfrm>
                <a:off x="4661227" y="5807423"/>
                <a:ext cx="195857" cy="208030"/>
                <a:chOff x="4661227" y="5807423"/>
                <a:chExt cx="195857" cy="208030"/>
              </a:xfrm>
            </p:grpSpPr>
            <p:sp>
              <p:nvSpPr>
                <p:cNvPr id="994" name="Google Shape;994;p7"/>
                <p:cNvSpPr/>
                <p:nvPr/>
              </p:nvSpPr>
              <p:spPr>
                <a:xfrm rot="-3138037">
                  <a:off x="4670240" y="5856391"/>
                  <a:ext cx="177831" cy="110094"/>
                </a:xfrm>
                <a:custGeom>
                  <a:avLst/>
                  <a:gdLst/>
                  <a:ahLst/>
                  <a:cxnLst/>
                  <a:rect l="l" t="t" r="r" b="b"/>
                  <a:pathLst>
                    <a:path w="177546" h="109918" extrusionOk="0">
                      <a:moveTo>
                        <a:pt x="177546" y="54959"/>
                      </a:moveTo>
                      <a:cubicBezTo>
                        <a:pt x="177546" y="85313"/>
                        <a:pt x="137801" y="109919"/>
                        <a:pt x="88773" y="109919"/>
                      </a:cubicBezTo>
                      <a:cubicBezTo>
                        <a:pt x="39745" y="109919"/>
                        <a:pt x="0" y="85313"/>
                        <a:pt x="0" y="54959"/>
                      </a:cubicBezTo>
                      <a:cubicBezTo>
                        <a:pt x="0" y="24606"/>
                        <a:pt x="39745" y="0"/>
                        <a:pt x="88773" y="0"/>
                      </a:cubicBezTo>
                      <a:cubicBezTo>
                        <a:pt x="137801" y="0"/>
                        <a:pt x="177546" y="24606"/>
                        <a:pt x="177546" y="54959"/>
                      </a:cubicBezTo>
                      <a:close/>
                    </a:path>
                  </a:pathLst>
                </a:custGeom>
                <a:solidFill>
                  <a:srgbClr val="D8D7D5"/>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95" name="Google Shape;995;p7"/>
                <p:cNvSpPr/>
                <p:nvPr/>
              </p:nvSpPr>
              <p:spPr>
                <a:xfrm>
                  <a:off x="4675124" y="5819105"/>
                  <a:ext cx="167770" cy="184501"/>
                </a:xfrm>
                <a:custGeom>
                  <a:avLst/>
                  <a:gdLst/>
                  <a:ahLst/>
                  <a:cxnLst/>
                  <a:rect l="l" t="t" r="r" b="b"/>
                  <a:pathLst>
                    <a:path w="167770" h="184501" extrusionOk="0">
                      <a:moveTo>
                        <a:pt x="53657" y="184502"/>
                      </a:moveTo>
                      <a:cubicBezTo>
                        <a:pt x="41465" y="184502"/>
                        <a:pt x="30225" y="181073"/>
                        <a:pt x="20891" y="173834"/>
                      </a:cubicBezTo>
                      <a:cubicBezTo>
                        <a:pt x="-9875" y="150117"/>
                        <a:pt x="-6256" y="95633"/>
                        <a:pt x="29082" y="49914"/>
                      </a:cubicBezTo>
                      <a:cubicBezTo>
                        <a:pt x="45179" y="29054"/>
                        <a:pt x="65563" y="13243"/>
                        <a:pt x="86518" y="5432"/>
                      </a:cubicBezTo>
                      <a:cubicBezTo>
                        <a:pt x="109759" y="-3331"/>
                        <a:pt x="131285" y="-1426"/>
                        <a:pt x="146906" y="10671"/>
                      </a:cubicBezTo>
                      <a:cubicBezTo>
                        <a:pt x="162623" y="22768"/>
                        <a:pt x="169766" y="43056"/>
                        <a:pt x="167290" y="67821"/>
                      </a:cubicBezTo>
                      <a:cubicBezTo>
                        <a:pt x="165004" y="90014"/>
                        <a:pt x="154812" y="113731"/>
                        <a:pt x="138715" y="134591"/>
                      </a:cubicBezTo>
                      <a:lnTo>
                        <a:pt x="138715" y="134591"/>
                      </a:lnTo>
                      <a:cubicBezTo>
                        <a:pt x="114045" y="166499"/>
                        <a:pt x="81565" y="184502"/>
                        <a:pt x="53657" y="184502"/>
                      </a:cubicBezTo>
                      <a:close/>
                      <a:moveTo>
                        <a:pt x="114236" y="28673"/>
                      </a:moveTo>
                      <a:cubicBezTo>
                        <a:pt x="107568" y="28673"/>
                        <a:pt x="100996" y="30578"/>
                        <a:pt x="96519" y="32197"/>
                      </a:cubicBezTo>
                      <a:cubicBezTo>
                        <a:pt x="80707" y="38103"/>
                        <a:pt x="64420" y="50962"/>
                        <a:pt x="51656" y="67440"/>
                      </a:cubicBezTo>
                      <a:cubicBezTo>
                        <a:pt x="24796" y="102206"/>
                        <a:pt x="23081" y="139544"/>
                        <a:pt x="38321" y="151260"/>
                      </a:cubicBezTo>
                      <a:cubicBezTo>
                        <a:pt x="53561" y="162975"/>
                        <a:pt x="89185" y="151927"/>
                        <a:pt x="116045" y="117160"/>
                      </a:cubicBezTo>
                      <a:lnTo>
                        <a:pt x="116045" y="117160"/>
                      </a:lnTo>
                      <a:cubicBezTo>
                        <a:pt x="128714" y="100682"/>
                        <a:pt x="137000" y="81632"/>
                        <a:pt x="138810" y="64868"/>
                      </a:cubicBezTo>
                      <a:cubicBezTo>
                        <a:pt x="139667" y="56486"/>
                        <a:pt x="139572" y="41151"/>
                        <a:pt x="129380" y="33340"/>
                      </a:cubicBezTo>
                      <a:cubicBezTo>
                        <a:pt x="124904" y="29911"/>
                        <a:pt x="119474" y="28673"/>
                        <a:pt x="114236" y="28673"/>
                      </a:cubicBezTo>
                      <a:close/>
                      <a:moveTo>
                        <a:pt x="127380" y="125923"/>
                      </a:moveTo>
                      <a:lnTo>
                        <a:pt x="127380" y="125923"/>
                      </a:lnTo>
                      <a:lnTo>
                        <a:pt x="127380" y="125923"/>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996" name="Google Shape;996;p7"/>
              <p:cNvSpPr/>
              <p:nvPr/>
            </p:nvSpPr>
            <p:spPr>
              <a:xfrm>
                <a:off x="4462652" y="5435059"/>
                <a:ext cx="812248" cy="844788"/>
              </a:xfrm>
              <a:custGeom>
                <a:avLst/>
                <a:gdLst/>
                <a:ahLst/>
                <a:cxnLst/>
                <a:rect l="l" t="t" r="r" b="b"/>
                <a:pathLst>
                  <a:path w="812248" h="844788" extrusionOk="0">
                    <a:moveTo>
                      <a:pt x="673703" y="304800"/>
                    </a:moveTo>
                    <a:lnTo>
                      <a:pt x="611696" y="385096"/>
                    </a:lnTo>
                    <a:lnTo>
                      <a:pt x="615125" y="387763"/>
                    </a:lnTo>
                    <a:cubicBezTo>
                      <a:pt x="629793" y="399098"/>
                      <a:pt x="632555" y="420434"/>
                      <a:pt x="621221" y="435102"/>
                    </a:cubicBezTo>
                    <a:lnTo>
                      <a:pt x="600456" y="461963"/>
                    </a:lnTo>
                    <a:cubicBezTo>
                      <a:pt x="589121" y="476726"/>
                      <a:pt x="567690" y="479393"/>
                      <a:pt x="553117" y="468059"/>
                    </a:cubicBezTo>
                    <a:lnTo>
                      <a:pt x="549688" y="465391"/>
                    </a:lnTo>
                    <a:lnTo>
                      <a:pt x="311944" y="773239"/>
                    </a:lnTo>
                    <a:lnTo>
                      <a:pt x="160973" y="822198"/>
                    </a:lnTo>
                    <a:lnTo>
                      <a:pt x="103442" y="840772"/>
                    </a:lnTo>
                    <a:cubicBezTo>
                      <a:pt x="56960" y="855916"/>
                      <a:pt x="9716" y="826484"/>
                      <a:pt x="0" y="781812"/>
                    </a:cubicBezTo>
                    <a:cubicBezTo>
                      <a:pt x="17812" y="790575"/>
                      <a:pt x="39148" y="793052"/>
                      <a:pt x="60293" y="786099"/>
                    </a:cubicBezTo>
                    <a:lnTo>
                      <a:pt x="117824" y="767525"/>
                    </a:lnTo>
                    <a:lnTo>
                      <a:pt x="268796" y="718566"/>
                    </a:lnTo>
                    <a:lnTo>
                      <a:pt x="506540" y="410718"/>
                    </a:lnTo>
                    <a:lnTo>
                      <a:pt x="509969" y="413385"/>
                    </a:lnTo>
                    <a:cubicBezTo>
                      <a:pt x="524637" y="424720"/>
                      <a:pt x="545973" y="421957"/>
                      <a:pt x="557308" y="407289"/>
                    </a:cubicBezTo>
                    <a:lnTo>
                      <a:pt x="578072" y="380429"/>
                    </a:lnTo>
                    <a:cubicBezTo>
                      <a:pt x="589407" y="365760"/>
                      <a:pt x="586645" y="344424"/>
                      <a:pt x="571976" y="333090"/>
                    </a:cubicBezTo>
                    <a:lnTo>
                      <a:pt x="568547" y="330422"/>
                    </a:lnTo>
                    <a:lnTo>
                      <a:pt x="630555" y="250127"/>
                    </a:lnTo>
                    <a:lnTo>
                      <a:pt x="633984" y="252794"/>
                    </a:lnTo>
                    <a:cubicBezTo>
                      <a:pt x="648653" y="264129"/>
                      <a:pt x="669988" y="261366"/>
                      <a:pt x="681323" y="246698"/>
                    </a:cubicBezTo>
                    <a:lnTo>
                      <a:pt x="702088" y="219837"/>
                    </a:lnTo>
                    <a:cubicBezTo>
                      <a:pt x="713422" y="205169"/>
                      <a:pt x="710660" y="183832"/>
                      <a:pt x="695992" y="172498"/>
                    </a:cubicBezTo>
                    <a:lnTo>
                      <a:pt x="692563" y="169831"/>
                    </a:lnTo>
                    <a:lnTo>
                      <a:pt x="747141" y="99156"/>
                    </a:lnTo>
                    <a:cubicBezTo>
                      <a:pt x="769716" y="69914"/>
                      <a:pt x="774478" y="32481"/>
                      <a:pt x="763143" y="0"/>
                    </a:cubicBezTo>
                    <a:lnTo>
                      <a:pt x="771335" y="6382"/>
                    </a:lnTo>
                    <a:cubicBezTo>
                      <a:pt x="817341" y="41910"/>
                      <a:pt x="825817" y="107918"/>
                      <a:pt x="790289" y="153924"/>
                    </a:cubicBezTo>
                    <a:lnTo>
                      <a:pt x="735711" y="224600"/>
                    </a:lnTo>
                    <a:lnTo>
                      <a:pt x="739140" y="227266"/>
                    </a:lnTo>
                    <a:cubicBezTo>
                      <a:pt x="753808" y="238601"/>
                      <a:pt x="756571" y="259938"/>
                      <a:pt x="745236" y="274606"/>
                    </a:cubicBezTo>
                    <a:lnTo>
                      <a:pt x="724472" y="301466"/>
                    </a:lnTo>
                    <a:cubicBezTo>
                      <a:pt x="713137" y="316230"/>
                      <a:pt x="691801" y="318897"/>
                      <a:pt x="677132" y="307563"/>
                    </a:cubicBezTo>
                    <a:lnTo>
                      <a:pt x="673703" y="3048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997" name="Google Shape;997;p7"/>
          <p:cNvGrpSpPr/>
          <p:nvPr/>
        </p:nvGrpSpPr>
        <p:grpSpPr>
          <a:xfrm>
            <a:off x="680509" y="409982"/>
            <a:ext cx="985054" cy="1149841"/>
            <a:chOff x="8127313" y="716372"/>
            <a:chExt cx="1477581" cy="1724761"/>
          </a:xfrm>
        </p:grpSpPr>
        <p:grpSp>
          <p:nvGrpSpPr>
            <p:cNvPr id="998" name="Google Shape;998;p7"/>
            <p:cNvGrpSpPr/>
            <p:nvPr/>
          </p:nvGrpSpPr>
          <p:grpSpPr>
            <a:xfrm flipH="1">
              <a:off x="8127313" y="730397"/>
              <a:ext cx="1477581" cy="1710736"/>
              <a:chOff x="8390004" y="456115"/>
              <a:chExt cx="904162" cy="1046834"/>
            </a:xfrm>
          </p:grpSpPr>
          <p:grpSp>
            <p:nvGrpSpPr>
              <p:cNvPr id="999" name="Google Shape;999;p7"/>
              <p:cNvGrpSpPr/>
              <p:nvPr/>
            </p:nvGrpSpPr>
            <p:grpSpPr>
              <a:xfrm>
                <a:off x="8390004" y="1344626"/>
                <a:ext cx="193429" cy="158323"/>
                <a:chOff x="8390004" y="1344626"/>
                <a:chExt cx="193429" cy="158323"/>
              </a:xfrm>
            </p:grpSpPr>
            <p:sp>
              <p:nvSpPr>
                <p:cNvPr id="1000" name="Google Shape;1000;p7"/>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1" name="Google Shape;1001;p7"/>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02" name="Google Shape;1002;p7"/>
              <p:cNvGrpSpPr/>
              <p:nvPr/>
            </p:nvGrpSpPr>
            <p:grpSpPr>
              <a:xfrm>
                <a:off x="8437418" y="1249718"/>
                <a:ext cx="235873" cy="221893"/>
                <a:chOff x="8437418" y="1249718"/>
                <a:chExt cx="235873" cy="221893"/>
              </a:xfrm>
            </p:grpSpPr>
            <p:sp>
              <p:nvSpPr>
                <p:cNvPr id="1003" name="Google Shape;1003;p7"/>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4" name="Google Shape;1004;p7"/>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05" name="Google Shape;1005;p7"/>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6" name="Google Shape;1006;p7"/>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07" name="Google Shape;1007;p7"/>
              <p:cNvGrpSpPr/>
              <p:nvPr/>
            </p:nvGrpSpPr>
            <p:grpSpPr>
              <a:xfrm>
                <a:off x="8433011" y="1095392"/>
                <a:ext cx="388579" cy="353169"/>
                <a:chOff x="8433011" y="1095392"/>
                <a:chExt cx="388579" cy="353169"/>
              </a:xfrm>
            </p:grpSpPr>
            <p:sp>
              <p:nvSpPr>
                <p:cNvPr id="1008" name="Google Shape;1008;p7"/>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9" name="Google Shape;1009;p7"/>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0" name="Google Shape;1010;p7"/>
              <p:cNvGrpSpPr/>
              <p:nvPr/>
            </p:nvGrpSpPr>
            <p:grpSpPr>
              <a:xfrm>
                <a:off x="8457991" y="456115"/>
                <a:ext cx="836175" cy="922341"/>
                <a:chOff x="8457991" y="456115"/>
                <a:chExt cx="836175" cy="922341"/>
              </a:xfrm>
            </p:grpSpPr>
            <p:sp>
              <p:nvSpPr>
                <p:cNvPr id="1011" name="Google Shape;1011;p7"/>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12" name="Google Shape;1012;p7"/>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3" name="Google Shape;1013;p7"/>
              <p:cNvGrpSpPr/>
              <p:nvPr/>
            </p:nvGrpSpPr>
            <p:grpSpPr>
              <a:xfrm>
                <a:off x="9017765" y="1062485"/>
                <a:ext cx="43394" cy="51843"/>
                <a:chOff x="9017765" y="1062485"/>
                <a:chExt cx="43394" cy="51843"/>
              </a:xfrm>
            </p:grpSpPr>
            <p:sp>
              <p:nvSpPr>
                <p:cNvPr id="1014" name="Google Shape;1014;p7"/>
                <p:cNvSpPr/>
                <p:nvPr/>
              </p:nvSpPr>
              <p:spPr>
                <a:xfrm>
                  <a:off x="9032081" y="1076800"/>
                  <a:ext cx="14858" cy="23240"/>
                </a:xfrm>
                <a:custGeom>
                  <a:avLst/>
                  <a:gdLst/>
                  <a:ahLst/>
                  <a:cxnLst/>
                  <a:rect l="l" t="t" r="r" b="b"/>
                  <a:pathLst>
                    <a:path w="14858" h="23240" extrusionOk="0">
                      <a:moveTo>
                        <a:pt x="14859" y="0"/>
                      </a:moveTo>
                      <a:lnTo>
                        <a:pt x="0" y="23241"/>
                      </a:lnTo>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15" name="Google Shape;1015;p7"/>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16" name="Google Shape;1016;p7"/>
              <p:cNvGrpSpPr/>
              <p:nvPr/>
            </p:nvGrpSpPr>
            <p:grpSpPr>
              <a:xfrm>
                <a:off x="8715085" y="603328"/>
                <a:ext cx="436817" cy="522335"/>
                <a:chOff x="8715085" y="603328"/>
                <a:chExt cx="436817" cy="522335"/>
              </a:xfrm>
            </p:grpSpPr>
            <p:sp>
              <p:nvSpPr>
                <p:cNvPr id="1017" name="Google Shape;1017;p7"/>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18" name="Google Shape;1018;p7"/>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19" name="Google Shape;1019;p7"/>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0" name="Google Shape;1020;p7"/>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1" name="Google Shape;1021;p7"/>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22" name="Google Shape;1022;p7"/>
            <p:cNvGrpSpPr/>
            <p:nvPr/>
          </p:nvGrpSpPr>
          <p:grpSpPr>
            <a:xfrm flipH="1">
              <a:off x="8127313" y="716372"/>
              <a:ext cx="1477581" cy="1710736"/>
              <a:chOff x="8390004" y="456115"/>
              <a:chExt cx="904162" cy="1046834"/>
            </a:xfrm>
          </p:grpSpPr>
          <p:grpSp>
            <p:nvGrpSpPr>
              <p:cNvPr id="1023" name="Google Shape;1023;p7"/>
              <p:cNvGrpSpPr/>
              <p:nvPr/>
            </p:nvGrpSpPr>
            <p:grpSpPr>
              <a:xfrm>
                <a:off x="8390004" y="1344626"/>
                <a:ext cx="193429" cy="158323"/>
                <a:chOff x="8390004" y="1344626"/>
                <a:chExt cx="193429" cy="158323"/>
              </a:xfrm>
            </p:grpSpPr>
            <p:sp>
              <p:nvSpPr>
                <p:cNvPr id="1024" name="Google Shape;1024;p7"/>
                <p:cNvSpPr/>
                <p:nvPr/>
              </p:nvSpPr>
              <p:spPr>
                <a:xfrm>
                  <a:off x="8404193" y="1358836"/>
                  <a:ext cx="164687" cy="129825"/>
                </a:xfrm>
                <a:custGeom>
                  <a:avLst/>
                  <a:gdLst/>
                  <a:ahLst/>
                  <a:cxnLst/>
                  <a:rect l="l" t="t" r="r" b="b"/>
                  <a:pathLst>
                    <a:path w="164687" h="129825" extrusionOk="0">
                      <a:moveTo>
                        <a:pt x="94012" y="0"/>
                      </a:moveTo>
                      <a:lnTo>
                        <a:pt x="0" y="122396"/>
                      </a:lnTo>
                      <a:lnTo>
                        <a:pt x="106680" y="129826"/>
                      </a:lnTo>
                      <a:lnTo>
                        <a:pt x="164687" y="54292"/>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5" name="Google Shape;1025;p7"/>
                <p:cNvSpPr/>
                <p:nvPr/>
              </p:nvSpPr>
              <p:spPr>
                <a:xfrm>
                  <a:off x="8390004" y="1344626"/>
                  <a:ext cx="193429" cy="158323"/>
                </a:xfrm>
                <a:custGeom>
                  <a:avLst/>
                  <a:gdLst/>
                  <a:ahLst/>
                  <a:cxnLst/>
                  <a:rect l="l" t="t" r="r" b="b"/>
                  <a:pathLst>
                    <a:path w="193429" h="158323" extrusionOk="0">
                      <a:moveTo>
                        <a:pt x="120869" y="158323"/>
                      </a:moveTo>
                      <a:cubicBezTo>
                        <a:pt x="120488" y="158323"/>
                        <a:pt x="120202" y="158323"/>
                        <a:pt x="119916" y="158323"/>
                      </a:cubicBezTo>
                      <a:lnTo>
                        <a:pt x="13236" y="150894"/>
                      </a:lnTo>
                      <a:cubicBezTo>
                        <a:pt x="7998" y="150513"/>
                        <a:pt x="3330" y="147274"/>
                        <a:pt x="1235" y="142511"/>
                      </a:cubicBezTo>
                      <a:cubicBezTo>
                        <a:pt x="-861" y="137749"/>
                        <a:pt x="-289" y="132129"/>
                        <a:pt x="2950" y="127938"/>
                      </a:cubicBezTo>
                      <a:lnTo>
                        <a:pt x="97057" y="5542"/>
                      </a:lnTo>
                      <a:cubicBezTo>
                        <a:pt x="99343" y="2494"/>
                        <a:pt x="102771" y="589"/>
                        <a:pt x="106582" y="113"/>
                      </a:cubicBezTo>
                      <a:cubicBezTo>
                        <a:pt x="110296" y="-364"/>
                        <a:pt x="114106" y="684"/>
                        <a:pt x="117154" y="2970"/>
                      </a:cubicBezTo>
                      <a:lnTo>
                        <a:pt x="187830" y="57263"/>
                      </a:lnTo>
                      <a:cubicBezTo>
                        <a:pt x="194116" y="62025"/>
                        <a:pt x="195259" y="71074"/>
                        <a:pt x="190497" y="77265"/>
                      </a:cubicBezTo>
                      <a:lnTo>
                        <a:pt x="132394" y="152798"/>
                      </a:lnTo>
                      <a:cubicBezTo>
                        <a:pt x="129441" y="156227"/>
                        <a:pt x="125250" y="158323"/>
                        <a:pt x="120869" y="158323"/>
                      </a:cubicBezTo>
                      <a:close/>
                      <a:moveTo>
                        <a:pt x="41716" y="124128"/>
                      </a:moveTo>
                      <a:lnTo>
                        <a:pt x="114202" y="129177"/>
                      </a:lnTo>
                      <a:lnTo>
                        <a:pt x="158874" y="71074"/>
                      </a:lnTo>
                      <a:lnTo>
                        <a:pt x="110867" y="34117"/>
                      </a:lnTo>
                      <a:lnTo>
                        <a:pt x="41716" y="124128"/>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26" name="Google Shape;1026;p7"/>
              <p:cNvGrpSpPr/>
              <p:nvPr/>
            </p:nvGrpSpPr>
            <p:grpSpPr>
              <a:xfrm>
                <a:off x="8437418" y="1249718"/>
                <a:ext cx="235873" cy="221893"/>
                <a:chOff x="8437418" y="1249718"/>
                <a:chExt cx="235873" cy="221893"/>
              </a:xfrm>
            </p:grpSpPr>
            <p:sp>
              <p:nvSpPr>
                <p:cNvPr id="1027" name="Google Shape;1027;p7"/>
                <p:cNvSpPr/>
                <p:nvPr/>
              </p:nvSpPr>
              <p:spPr>
                <a:xfrm rot="-3144837">
                  <a:off x="8502712" y="1270078"/>
                  <a:ext cx="104782" cy="180987"/>
                </a:xfrm>
                <a:custGeom>
                  <a:avLst/>
                  <a:gdLst/>
                  <a:ahLst/>
                  <a:cxnLst/>
                  <a:rect l="l" t="t" r="r" b="b"/>
                  <a:pathLst>
                    <a:path w="104774" h="180973" extrusionOk="0">
                      <a:moveTo>
                        <a:pt x="0" y="0"/>
                      </a:moveTo>
                      <a:lnTo>
                        <a:pt x="104774" y="0"/>
                      </a:lnTo>
                      <a:lnTo>
                        <a:pt x="104774" y="180974"/>
                      </a:lnTo>
                      <a:lnTo>
                        <a:pt x="0" y="18097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28" name="Google Shape;1028;p7"/>
                <p:cNvSpPr/>
                <p:nvPr/>
              </p:nvSpPr>
              <p:spPr>
                <a:xfrm>
                  <a:off x="8437418" y="1249718"/>
                  <a:ext cx="235873" cy="221893"/>
                </a:xfrm>
                <a:custGeom>
                  <a:avLst/>
                  <a:gdLst/>
                  <a:ahLst/>
                  <a:cxnLst/>
                  <a:rect l="l" t="t" r="r" b="b"/>
                  <a:pathLst>
                    <a:path w="235873" h="221893" extrusionOk="0">
                      <a:moveTo>
                        <a:pt x="157656" y="221893"/>
                      </a:moveTo>
                      <a:cubicBezTo>
                        <a:pt x="154608" y="221893"/>
                        <a:pt x="151560" y="220941"/>
                        <a:pt x="148989" y="218941"/>
                      </a:cubicBezTo>
                      <a:lnTo>
                        <a:pt x="5542" y="108641"/>
                      </a:lnTo>
                      <a:cubicBezTo>
                        <a:pt x="2494" y="106355"/>
                        <a:pt x="589" y="102926"/>
                        <a:pt x="113" y="99211"/>
                      </a:cubicBezTo>
                      <a:cubicBezTo>
                        <a:pt x="-363" y="95497"/>
                        <a:pt x="684" y="91687"/>
                        <a:pt x="2970" y="88639"/>
                      </a:cubicBezTo>
                      <a:lnTo>
                        <a:pt x="66883" y="5581"/>
                      </a:lnTo>
                      <a:cubicBezTo>
                        <a:pt x="71740" y="-706"/>
                        <a:pt x="80694" y="-1849"/>
                        <a:pt x="86885" y="3009"/>
                      </a:cubicBezTo>
                      <a:lnTo>
                        <a:pt x="230332" y="113308"/>
                      </a:lnTo>
                      <a:cubicBezTo>
                        <a:pt x="233380" y="115594"/>
                        <a:pt x="235285" y="119023"/>
                        <a:pt x="235761" y="122738"/>
                      </a:cubicBezTo>
                      <a:cubicBezTo>
                        <a:pt x="236237" y="126453"/>
                        <a:pt x="235190" y="130263"/>
                        <a:pt x="232904" y="133311"/>
                      </a:cubicBezTo>
                      <a:lnTo>
                        <a:pt x="168991" y="216369"/>
                      </a:lnTo>
                      <a:cubicBezTo>
                        <a:pt x="166133" y="219893"/>
                        <a:pt x="161847" y="221893"/>
                        <a:pt x="157656" y="221893"/>
                      </a:cubicBezTo>
                      <a:close/>
                      <a:moveTo>
                        <a:pt x="34212" y="94639"/>
                      </a:moveTo>
                      <a:lnTo>
                        <a:pt x="154989" y="187508"/>
                      </a:lnTo>
                      <a:lnTo>
                        <a:pt x="201471" y="127120"/>
                      </a:lnTo>
                      <a:lnTo>
                        <a:pt x="80694" y="34251"/>
                      </a:lnTo>
                      <a:lnTo>
                        <a:pt x="34212" y="94639"/>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29" name="Google Shape;1029;p7"/>
              <p:cNvSpPr/>
              <p:nvPr/>
            </p:nvSpPr>
            <p:spPr>
              <a:xfrm>
                <a:off x="8403145" y="1357978"/>
                <a:ext cx="131254" cy="126301"/>
              </a:xfrm>
              <a:custGeom>
                <a:avLst/>
                <a:gdLst/>
                <a:ahLst/>
                <a:cxnLst/>
                <a:rect l="l" t="t" r="r" b="b"/>
                <a:pathLst>
                  <a:path w="131254" h="126301" extrusionOk="0">
                    <a:moveTo>
                      <a:pt x="131255" y="28480"/>
                    </a:moveTo>
                    <a:lnTo>
                      <a:pt x="56007" y="126302"/>
                    </a:lnTo>
                    <a:lnTo>
                      <a:pt x="0" y="122396"/>
                    </a:lnTo>
                    <a:lnTo>
                      <a:pt x="94202"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0" name="Google Shape;1030;p7"/>
              <p:cNvSpPr/>
              <p:nvPr/>
            </p:nvSpPr>
            <p:spPr>
              <a:xfrm rot="-3144837">
                <a:off x="8450770" y="1293300"/>
                <a:ext cx="104782" cy="66679"/>
              </a:xfrm>
              <a:custGeom>
                <a:avLst/>
                <a:gdLst/>
                <a:ahLst/>
                <a:cxnLst/>
                <a:rect l="l" t="t" r="r" b="b"/>
                <a:pathLst>
                  <a:path w="104774" h="66674" extrusionOk="0">
                    <a:moveTo>
                      <a:pt x="0" y="0"/>
                    </a:moveTo>
                    <a:lnTo>
                      <a:pt x="104774" y="0"/>
                    </a:lnTo>
                    <a:lnTo>
                      <a:pt x="104774" y="66675"/>
                    </a:lnTo>
                    <a:lnTo>
                      <a:pt x="0" y="6667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031" name="Google Shape;1031;p7"/>
              <p:cNvGrpSpPr/>
              <p:nvPr/>
            </p:nvGrpSpPr>
            <p:grpSpPr>
              <a:xfrm>
                <a:off x="8433011" y="1095392"/>
                <a:ext cx="388579" cy="353169"/>
                <a:chOff x="8433011" y="1095392"/>
                <a:chExt cx="388579" cy="353169"/>
              </a:xfrm>
            </p:grpSpPr>
            <p:sp>
              <p:nvSpPr>
                <p:cNvPr id="1032" name="Google Shape;1032;p7"/>
                <p:cNvSpPr/>
                <p:nvPr/>
              </p:nvSpPr>
              <p:spPr>
                <a:xfrm>
                  <a:off x="8447246" y="1109662"/>
                  <a:ext cx="360045" cy="324612"/>
                </a:xfrm>
                <a:custGeom>
                  <a:avLst/>
                  <a:gdLst/>
                  <a:ahLst/>
                  <a:cxnLst/>
                  <a:rect l="l" t="t" r="r" b="b"/>
                  <a:pathLst>
                    <a:path w="360045" h="324612" extrusionOk="0">
                      <a:moveTo>
                        <a:pt x="55150" y="0"/>
                      </a:moveTo>
                      <a:lnTo>
                        <a:pt x="0" y="149828"/>
                      </a:lnTo>
                      <a:lnTo>
                        <a:pt x="227267" y="324612"/>
                      </a:lnTo>
                      <a:lnTo>
                        <a:pt x="360045" y="234506"/>
                      </a:lnTo>
                      <a:close/>
                    </a:path>
                  </a:pathLst>
                </a:custGeom>
                <a:solidFill>
                  <a:srgbClr val="4F4F4F"/>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3" name="Google Shape;1033;p7"/>
                <p:cNvSpPr/>
                <p:nvPr/>
              </p:nvSpPr>
              <p:spPr>
                <a:xfrm>
                  <a:off x="8433011" y="1095392"/>
                  <a:ext cx="388579" cy="353169"/>
                </a:xfrm>
                <a:custGeom>
                  <a:avLst/>
                  <a:gdLst/>
                  <a:ahLst/>
                  <a:cxnLst/>
                  <a:rect l="l" t="t" r="r" b="b"/>
                  <a:pathLst>
                    <a:path w="388579" h="353169" extrusionOk="0">
                      <a:moveTo>
                        <a:pt x="241502" y="353169"/>
                      </a:moveTo>
                      <a:cubicBezTo>
                        <a:pt x="238454" y="353169"/>
                        <a:pt x="235310" y="352217"/>
                        <a:pt x="232834" y="350217"/>
                      </a:cubicBezTo>
                      <a:lnTo>
                        <a:pt x="5567" y="175433"/>
                      </a:lnTo>
                      <a:cubicBezTo>
                        <a:pt x="614" y="171623"/>
                        <a:pt x="-1291" y="165051"/>
                        <a:pt x="900" y="159145"/>
                      </a:cubicBezTo>
                      <a:lnTo>
                        <a:pt x="56050" y="9317"/>
                      </a:lnTo>
                      <a:cubicBezTo>
                        <a:pt x="57574" y="5031"/>
                        <a:pt x="61098" y="1792"/>
                        <a:pt x="65479" y="554"/>
                      </a:cubicBezTo>
                      <a:cubicBezTo>
                        <a:pt x="69861" y="-684"/>
                        <a:pt x="74528" y="173"/>
                        <a:pt x="78148" y="2935"/>
                      </a:cubicBezTo>
                      <a:lnTo>
                        <a:pt x="383043" y="237441"/>
                      </a:lnTo>
                      <a:cubicBezTo>
                        <a:pt x="386663" y="240203"/>
                        <a:pt x="388758" y="244584"/>
                        <a:pt x="388568" y="249156"/>
                      </a:cubicBezTo>
                      <a:cubicBezTo>
                        <a:pt x="388473" y="253728"/>
                        <a:pt x="386091" y="258015"/>
                        <a:pt x="382281" y="260586"/>
                      </a:cubicBezTo>
                      <a:lnTo>
                        <a:pt x="249502" y="350693"/>
                      </a:lnTo>
                      <a:cubicBezTo>
                        <a:pt x="247121" y="352407"/>
                        <a:pt x="244264" y="353169"/>
                        <a:pt x="241502" y="353169"/>
                      </a:cubicBezTo>
                      <a:close/>
                      <a:moveTo>
                        <a:pt x="31285" y="159145"/>
                      </a:moveTo>
                      <a:lnTo>
                        <a:pt x="242073" y="321261"/>
                      </a:lnTo>
                      <a:lnTo>
                        <a:pt x="349991" y="248013"/>
                      </a:lnTo>
                      <a:lnTo>
                        <a:pt x="76147" y="37416"/>
                      </a:lnTo>
                      <a:lnTo>
                        <a:pt x="31285" y="159145"/>
                      </a:ln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34" name="Google Shape;1034;p7"/>
              <p:cNvGrpSpPr/>
              <p:nvPr/>
            </p:nvGrpSpPr>
            <p:grpSpPr>
              <a:xfrm>
                <a:off x="8457991" y="456115"/>
                <a:ext cx="836175" cy="922341"/>
                <a:chOff x="8457991" y="456115"/>
                <a:chExt cx="836175" cy="922341"/>
              </a:xfrm>
            </p:grpSpPr>
            <p:sp>
              <p:nvSpPr>
                <p:cNvPr id="1035" name="Google Shape;1035;p7"/>
                <p:cNvSpPr/>
                <p:nvPr/>
              </p:nvSpPr>
              <p:spPr>
                <a:xfrm>
                  <a:off x="8472298" y="470875"/>
                  <a:ext cx="807218" cy="893293"/>
                </a:xfrm>
                <a:custGeom>
                  <a:avLst/>
                  <a:gdLst/>
                  <a:ahLst/>
                  <a:cxnLst/>
                  <a:rect l="l" t="t" r="r" b="b"/>
                  <a:pathLst>
                    <a:path w="807218" h="893293" extrusionOk="0">
                      <a:moveTo>
                        <a:pt x="527017" y="680506"/>
                      </a:moveTo>
                      <a:lnTo>
                        <a:pt x="399573" y="880055"/>
                      </a:lnTo>
                      <a:cubicBezTo>
                        <a:pt x="388142" y="894914"/>
                        <a:pt x="366711" y="897676"/>
                        <a:pt x="351852" y="886246"/>
                      </a:cubicBezTo>
                      <a:lnTo>
                        <a:pt x="13239" y="625833"/>
                      </a:lnTo>
                      <a:cubicBezTo>
                        <a:pt x="-1620" y="614403"/>
                        <a:pt x="-4382" y="592972"/>
                        <a:pt x="7047" y="578112"/>
                      </a:cubicBezTo>
                      <a:lnTo>
                        <a:pt x="482345" y="60524"/>
                      </a:lnTo>
                      <a:cubicBezTo>
                        <a:pt x="547972" y="-10914"/>
                        <a:pt x="657319" y="-20343"/>
                        <a:pt x="734186" y="38807"/>
                      </a:cubicBezTo>
                      <a:lnTo>
                        <a:pt x="734186" y="38807"/>
                      </a:lnTo>
                      <a:cubicBezTo>
                        <a:pt x="811053" y="97957"/>
                        <a:pt x="830007" y="206066"/>
                        <a:pt x="777811" y="287791"/>
                      </a:cubicBezTo>
                      <a:lnTo>
                        <a:pt x="574642" y="606021"/>
                      </a:lnTo>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6" name="Google Shape;1036;p7"/>
                <p:cNvSpPr/>
                <p:nvPr/>
              </p:nvSpPr>
              <p:spPr>
                <a:xfrm>
                  <a:off x="8457991" y="456115"/>
                  <a:ext cx="836175" cy="922341"/>
                </a:xfrm>
                <a:custGeom>
                  <a:avLst/>
                  <a:gdLst/>
                  <a:ahLst/>
                  <a:cxnLst/>
                  <a:rect l="l" t="t" r="r" b="b"/>
                  <a:pathLst>
                    <a:path w="836175" h="922341" extrusionOk="0">
                      <a:moveTo>
                        <a:pt x="386828" y="922342"/>
                      </a:moveTo>
                      <a:cubicBezTo>
                        <a:pt x="376541" y="922342"/>
                        <a:pt x="366159" y="919103"/>
                        <a:pt x="357396" y="912341"/>
                      </a:cubicBezTo>
                      <a:lnTo>
                        <a:pt x="18782" y="651927"/>
                      </a:lnTo>
                      <a:cubicBezTo>
                        <a:pt x="8590" y="644117"/>
                        <a:pt x="2018" y="632687"/>
                        <a:pt x="399" y="619828"/>
                      </a:cubicBezTo>
                      <a:cubicBezTo>
                        <a:pt x="-1221" y="606969"/>
                        <a:pt x="2113" y="594301"/>
                        <a:pt x="10019" y="584109"/>
                      </a:cubicBezTo>
                      <a:cubicBezTo>
                        <a:pt x="10305" y="583823"/>
                        <a:pt x="10495" y="583442"/>
                        <a:pt x="10781" y="583157"/>
                      </a:cubicBezTo>
                      <a:lnTo>
                        <a:pt x="486079" y="65568"/>
                      </a:lnTo>
                      <a:cubicBezTo>
                        <a:pt x="557230" y="-11965"/>
                        <a:pt x="673816" y="-21967"/>
                        <a:pt x="757160" y="42137"/>
                      </a:cubicBezTo>
                      <a:cubicBezTo>
                        <a:pt x="840599" y="106240"/>
                        <a:pt x="860792" y="221492"/>
                        <a:pt x="804118" y="310170"/>
                      </a:cubicBezTo>
                      <a:lnTo>
                        <a:pt x="600950" y="628400"/>
                      </a:lnTo>
                      <a:cubicBezTo>
                        <a:pt x="596664" y="635068"/>
                        <a:pt x="587805" y="636973"/>
                        <a:pt x="581233" y="632782"/>
                      </a:cubicBezTo>
                      <a:cubicBezTo>
                        <a:pt x="574566" y="628496"/>
                        <a:pt x="572660" y="619733"/>
                        <a:pt x="576851" y="613065"/>
                      </a:cubicBezTo>
                      <a:lnTo>
                        <a:pt x="780020" y="294835"/>
                      </a:lnTo>
                      <a:cubicBezTo>
                        <a:pt x="828597" y="218730"/>
                        <a:pt x="811262" y="119861"/>
                        <a:pt x="739729" y="64806"/>
                      </a:cubicBezTo>
                      <a:cubicBezTo>
                        <a:pt x="668196" y="9752"/>
                        <a:pt x="568184" y="18419"/>
                        <a:pt x="507128" y="84904"/>
                      </a:cubicBezTo>
                      <a:lnTo>
                        <a:pt x="32307" y="601921"/>
                      </a:lnTo>
                      <a:cubicBezTo>
                        <a:pt x="29355" y="606017"/>
                        <a:pt x="28116" y="610970"/>
                        <a:pt x="28688" y="616113"/>
                      </a:cubicBezTo>
                      <a:cubicBezTo>
                        <a:pt x="29355" y="621352"/>
                        <a:pt x="32022" y="626019"/>
                        <a:pt x="36213" y="629258"/>
                      </a:cubicBezTo>
                      <a:lnTo>
                        <a:pt x="374827" y="889671"/>
                      </a:lnTo>
                      <a:cubicBezTo>
                        <a:pt x="383303" y="896243"/>
                        <a:pt x="395496" y="894719"/>
                        <a:pt x="402259" y="886433"/>
                      </a:cubicBezTo>
                      <a:lnTo>
                        <a:pt x="529226" y="687551"/>
                      </a:lnTo>
                      <a:cubicBezTo>
                        <a:pt x="533513" y="680883"/>
                        <a:pt x="542371" y="678978"/>
                        <a:pt x="548943" y="683169"/>
                      </a:cubicBezTo>
                      <a:cubicBezTo>
                        <a:pt x="555611" y="687455"/>
                        <a:pt x="557516" y="696218"/>
                        <a:pt x="553325" y="702886"/>
                      </a:cubicBezTo>
                      <a:lnTo>
                        <a:pt x="425880" y="902435"/>
                      </a:lnTo>
                      <a:cubicBezTo>
                        <a:pt x="425690" y="902816"/>
                        <a:pt x="425404" y="903101"/>
                        <a:pt x="425118" y="903482"/>
                      </a:cubicBezTo>
                      <a:cubicBezTo>
                        <a:pt x="415689" y="915865"/>
                        <a:pt x="401401" y="922342"/>
                        <a:pt x="386828" y="92234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37" name="Google Shape;1037;p7"/>
              <p:cNvGrpSpPr/>
              <p:nvPr/>
            </p:nvGrpSpPr>
            <p:grpSpPr>
              <a:xfrm>
                <a:off x="9017765" y="1062485"/>
                <a:ext cx="43394" cy="51843"/>
                <a:chOff x="9017765" y="1062485"/>
                <a:chExt cx="43394" cy="51843"/>
              </a:xfrm>
            </p:grpSpPr>
            <p:sp>
              <p:nvSpPr>
                <p:cNvPr id="1038" name="Google Shape;1038;p7"/>
                <p:cNvSpPr/>
                <p:nvPr/>
              </p:nvSpPr>
              <p:spPr>
                <a:xfrm>
                  <a:off x="9032081" y="1076800"/>
                  <a:ext cx="14858" cy="23240"/>
                </a:xfrm>
                <a:custGeom>
                  <a:avLst/>
                  <a:gdLst/>
                  <a:ahLst/>
                  <a:cxnLst/>
                  <a:rect l="l" t="t" r="r" b="b"/>
                  <a:pathLst>
                    <a:path w="14858" h="23240" extrusionOk="0">
                      <a:moveTo>
                        <a:pt x="14859" y="0"/>
                      </a:moveTo>
                      <a:lnTo>
                        <a:pt x="0" y="23241"/>
                      </a:lnTo>
                    </a:path>
                  </a:pathLst>
                </a:custGeom>
                <a:no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39" name="Google Shape;1039;p7"/>
                <p:cNvSpPr/>
                <p:nvPr/>
              </p:nvSpPr>
              <p:spPr>
                <a:xfrm>
                  <a:off x="9017765" y="1062485"/>
                  <a:ext cx="43394" cy="51843"/>
                </a:xfrm>
                <a:custGeom>
                  <a:avLst/>
                  <a:gdLst/>
                  <a:ahLst/>
                  <a:cxnLst/>
                  <a:rect l="l" t="t" r="r" b="b"/>
                  <a:pathLst>
                    <a:path w="43394" h="51843" extrusionOk="0">
                      <a:moveTo>
                        <a:pt x="14315" y="51844"/>
                      </a:moveTo>
                      <a:cubicBezTo>
                        <a:pt x="11648" y="51844"/>
                        <a:pt x="8981" y="51082"/>
                        <a:pt x="6600" y="49558"/>
                      </a:cubicBezTo>
                      <a:cubicBezTo>
                        <a:pt x="-67" y="45272"/>
                        <a:pt x="-1973" y="36508"/>
                        <a:pt x="2218" y="29841"/>
                      </a:cubicBezTo>
                      <a:lnTo>
                        <a:pt x="17077" y="6600"/>
                      </a:lnTo>
                      <a:cubicBezTo>
                        <a:pt x="21364" y="-68"/>
                        <a:pt x="30127" y="-1973"/>
                        <a:pt x="36794" y="2218"/>
                      </a:cubicBezTo>
                      <a:cubicBezTo>
                        <a:pt x="43462" y="6505"/>
                        <a:pt x="45367" y="15268"/>
                        <a:pt x="41176" y="21935"/>
                      </a:cubicBezTo>
                      <a:lnTo>
                        <a:pt x="26317" y="45176"/>
                      </a:lnTo>
                      <a:cubicBezTo>
                        <a:pt x="23650" y="49558"/>
                        <a:pt x="18983" y="51844"/>
                        <a:pt x="14315" y="5184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040" name="Google Shape;1040;p7"/>
              <p:cNvGrpSpPr/>
              <p:nvPr/>
            </p:nvGrpSpPr>
            <p:grpSpPr>
              <a:xfrm>
                <a:off x="8715085" y="603328"/>
                <a:ext cx="436817" cy="522335"/>
                <a:chOff x="8715085" y="603328"/>
                <a:chExt cx="436817" cy="522335"/>
              </a:xfrm>
            </p:grpSpPr>
            <p:sp>
              <p:nvSpPr>
                <p:cNvPr id="1041" name="Google Shape;1041;p7"/>
                <p:cNvSpPr/>
                <p:nvPr/>
              </p:nvSpPr>
              <p:spPr>
                <a:xfrm>
                  <a:off x="8729477" y="617605"/>
                  <a:ext cx="408231" cy="493699"/>
                </a:xfrm>
                <a:custGeom>
                  <a:avLst/>
                  <a:gdLst/>
                  <a:ahLst/>
                  <a:cxnLst/>
                  <a:rect l="l" t="t" r="r" b="b"/>
                  <a:pathLst>
                    <a:path w="408231" h="493699" extrusionOk="0">
                      <a:moveTo>
                        <a:pt x="24093" y="480912"/>
                      </a:moveTo>
                      <a:lnTo>
                        <a:pt x="24093" y="480912"/>
                      </a:lnTo>
                      <a:cubicBezTo>
                        <a:pt x="-2863" y="460148"/>
                        <a:pt x="-8006" y="421095"/>
                        <a:pt x="12759" y="394044"/>
                      </a:cubicBezTo>
                      <a:lnTo>
                        <a:pt x="297270" y="24093"/>
                      </a:lnTo>
                      <a:cubicBezTo>
                        <a:pt x="318035" y="-2862"/>
                        <a:pt x="357087" y="-8006"/>
                        <a:pt x="384138" y="12759"/>
                      </a:cubicBezTo>
                      <a:lnTo>
                        <a:pt x="384138" y="12759"/>
                      </a:lnTo>
                      <a:cubicBezTo>
                        <a:pt x="411094" y="33523"/>
                        <a:pt x="416237" y="72576"/>
                        <a:pt x="395473" y="99627"/>
                      </a:cubicBezTo>
                      <a:lnTo>
                        <a:pt x="110961" y="469578"/>
                      </a:lnTo>
                      <a:cubicBezTo>
                        <a:pt x="90102" y="496629"/>
                        <a:pt x="51049" y="501677"/>
                        <a:pt x="24093" y="4809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2" name="Google Shape;1042;p7"/>
                <p:cNvSpPr/>
                <p:nvPr/>
              </p:nvSpPr>
              <p:spPr>
                <a:xfrm>
                  <a:off x="8715085" y="603328"/>
                  <a:ext cx="436817" cy="522335"/>
                </a:xfrm>
                <a:custGeom>
                  <a:avLst/>
                  <a:gdLst/>
                  <a:ahLst/>
                  <a:cxnLst/>
                  <a:rect l="l" t="t" r="r" b="b"/>
                  <a:pathLst>
                    <a:path w="436817" h="522335" extrusionOk="0">
                      <a:moveTo>
                        <a:pt x="76108" y="522336"/>
                      </a:moveTo>
                      <a:cubicBezTo>
                        <a:pt x="59916" y="522336"/>
                        <a:pt x="43533" y="517192"/>
                        <a:pt x="29722" y="506524"/>
                      </a:cubicBezTo>
                      <a:cubicBezTo>
                        <a:pt x="-3616" y="480902"/>
                        <a:pt x="-9807" y="432991"/>
                        <a:pt x="15720" y="399654"/>
                      </a:cubicBezTo>
                      <a:lnTo>
                        <a:pt x="300231" y="29703"/>
                      </a:lnTo>
                      <a:cubicBezTo>
                        <a:pt x="325854" y="-3635"/>
                        <a:pt x="373765" y="-9826"/>
                        <a:pt x="407102" y="15796"/>
                      </a:cubicBezTo>
                      <a:cubicBezTo>
                        <a:pt x="423200" y="28179"/>
                        <a:pt x="433486" y="46086"/>
                        <a:pt x="436153" y="66374"/>
                      </a:cubicBezTo>
                      <a:cubicBezTo>
                        <a:pt x="438820" y="86662"/>
                        <a:pt x="433391" y="106569"/>
                        <a:pt x="421104" y="122667"/>
                      </a:cubicBezTo>
                      <a:lnTo>
                        <a:pt x="136592" y="492618"/>
                      </a:lnTo>
                      <a:cubicBezTo>
                        <a:pt x="121638" y="512049"/>
                        <a:pt x="98968" y="522336"/>
                        <a:pt x="76108" y="522336"/>
                      </a:cubicBezTo>
                      <a:close/>
                      <a:moveTo>
                        <a:pt x="360810" y="28560"/>
                      </a:moveTo>
                      <a:cubicBezTo>
                        <a:pt x="346523" y="28560"/>
                        <a:pt x="332331" y="34941"/>
                        <a:pt x="322996" y="47133"/>
                      </a:cubicBezTo>
                      <a:lnTo>
                        <a:pt x="38485" y="417084"/>
                      </a:lnTo>
                      <a:cubicBezTo>
                        <a:pt x="22483" y="437944"/>
                        <a:pt x="26388" y="467853"/>
                        <a:pt x="47247" y="483855"/>
                      </a:cubicBezTo>
                      <a:lnTo>
                        <a:pt x="47247" y="483855"/>
                      </a:lnTo>
                      <a:cubicBezTo>
                        <a:pt x="57249" y="491570"/>
                        <a:pt x="69726" y="494904"/>
                        <a:pt x="82395" y="493284"/>
                      </a:cubicBezTo>
                      <a:cubicBezTo>
                        <a:pt x="95063" y="491665"/>
                        <a:pt x="106303" y="485188"/>
                        <a:pt x="114018" y="475187"/>
                      </a:cubicBezTo>
                      <a:lnTo>
                        <a:pt x="398530" y="105236"/>
                      </a:lnTo>
                      <a:cubicBezTo>
                        <a:pt x="406245" y="95235"/>
                        <a:pt x="409578" y="82757"/>
                        <a:pt x="407959" y="70089"/>
                      </a:cubicBezTo>
                      <a:cubicBezTo>
                        <a:pt x="406340" y="57420"/>
                        <a:pt x="399863" y="46181"/>
                        <a:pt x="389862" y="38466"/>
                      </a:cubicBezTo>
                      <a:cubicBezTo>
                        <a:pt x="381099" y="31798"/>
                        <a:pt x="370907" y="28560"/>
                        <a:pt x="360810" y="2856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1043" name="Google Shape;1043;p7"/>
              <p:cNvSpPr/>
              <p:nvPr/>
            </p:nvSpPr>
            <p:spPr>
              <a:xfrm>
                <a:off x="8435816" y="1106899"/>
                <a:ext cx="115538" cy="196310"/>
              </a:xfrm>
              <a:custGeom>
                <a:avLst/>
                <a:gdLst/>
                <a:ahLst/>
                <a:cxnLst/>
                <a:rect l="l" t="t" r="r" b="b"/>
                <a:pathLst>
                  <a:path w="115538" h="196310" extrusionOk="0">
                    <a:moveTo>
                      <a:pt x="60388" y="196310"/>
                    </a:moveTo>
                    <a:lnTo>
                      <a:pt x="0" y="149828"/>
                    </a:lnTo>
                    <a:lnTo>
                      <a:pt x="55150" y="0"/>
                    </a:lnTo>
                    <a:lnTo>
                      <a:pt x="115538" y="46387"/>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4" name="Google Shape;1044;p7"/>
              <p:cNvSpPr/>
              <p:nvPr/>
            </p:nvSpPr>
            <p:spPr>
              <a:xfrm>
                <a:off x="8466611" y="460493"/>
                <a:ext cx="768161" cy="683935"/>
              </a:xfrm>
              <a:custGeom>
                <a:avLst/>
                <a:gdLst/>
                <a:ahLst/>
                <a:cxnLst/>
                <a:rect l="l" t="t" r="r" b="b"/>
                <a:pathLst>
                  <a:path w="768161" h="683935" extrusionOk="0">
                    <a:moveTo>
                      <a:pt x="768162" y="72716"/>
                    </a:moveTo>
                    <a:cubicBezTo>
                      <a:pt x="697010" y="42617"/>
                      <a:pt x="612332" y="59190"/>
                      <a:pt x="557850" y="118626"/>
                    </a:cubicBezTo>
                    <a:lnTo>
                      <a:pt x="82552" y="636215"/>
                    </a:lnTo>
                    <a:cubicBezTo>
                      <a:pt x="71122" y="651074"/>
                      <a:pt x="73884" y="672600"/>
                      <a:pt x="88743" y="683935"/>
                    </a:cubicBezTo>
                    <a:lnTo>
                      <a:pt x="13210" y="625833"/>
                    </a:lnTo>
                    <a:cubicBezTo>
                      <a:pt x="-1554" y="614498"/>
                      <a:pt x="-4411" y="592971"/>
                      <a:pt x="7019" y="578113"/>
                    </a:cubicBezTo>
                    <a:lnTo>
                      <a:pt x="482316" y="60524"/>
                    </a:lnTo>
                    <a:cubicBezTo>
                      <a:pt x="547943" y="-10914"/>
                      <a:pt x="657291" y="-20343"/>
                      <a:pt x="734157" y="38807"/>
                    </a:cubicBezTo>
                    <a:cubicBezTo>
                      <a:pt x="747207" y="48808"/>
                      <a:pt x="758637" y="60143"/>
                      <a:pt x="768162" y="72716"/>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5" name="Google Shape;1045;p7"/>
              <p:cNvSpPr/>
              <p:nvPr/>
            </p:nvSpPr>
            <p:spPr>
              <a:xfrm>
                <a:off x="8725685" y="613189"/>
                <a:ext cx="390596" cy="484128"/>
              </a:xfrm>
              <a:custGeom>
                <a:avLst/>
                <a:gdLst/>
                <a:ahLst/>
                <a:cxnLst/>
                <a:rect l="l" t="t" r="r" b="b"/>
                <a:pathLst>
                  <a:path w="390596" h="484128" extrusionOk="0">
                    <a:moveTo>
                      <a:pt x="44172" y="483995"/>
                    </a:moveTo>
                    <a:cubicBezTo>
                      <a:pt x="33695" y="484757"/>
                      <a:pt x="23789" y="482280"/>
                      <a:pt x="15788" y="476089"/>
                    </a:cubicBezTo>
                    <a:cubicBezTo>
                      <a:pt x="-5167" y="459992"/>
                      <a:pt x="-5262" y="424845"/>
                      <a:pt x="15502" y="397794"/>
                    </a:cubicBezTo>
                    <a:lnTo>
                      <a:pt x="300014" y="27843"/>
                    </a:lnTo>
                    <a:cubicBezTo>
                      <a:pt x="320779" y="792"/>
                      <a:pt x="354878" y="-8067"/>
                      <a:pt x="375738" y="8031"/>
                    </a:cubicBezTo>
                    <a:cubicBezTo>
                      <a:pt x="383739" y="14222"/>
                      <a:pt x="388692" y="23175"/>
                      <a:pt x="390597" y="33462"/>
                    </a:cubicBezTo>
                    <a:cubicBezTo>
                      <a:pt x="373833" y="34796"/>
                      <a:pt x="356021" y="44511"/>
                      <a:pt x="343257" y="61180"/>
                    </a:cubicBezTo>
                    <a:lnTo>
                      <a:pt x="58746" y="431131"/>
                    </a:lnTo>
                    <a:cubicBezTo>
                      <a:pt x="45982" y="447705"/>
                      <a:pt x="41125" y="467421"/>
                      <a:pt x="44172" y="483995"/>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87383863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3" Type="http://schemas.openxmlformats.org/officeDocument/2006/relationships/slideLayout" Target="../slideLayouts/slideLayout23.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2" Type="http://schemas.openxmlformats.org/officeDocument/2006/relationships/slideLayout" Target="../slideLayouts/slideLayout22.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0" Type="http://schemas.openxmlformats.org/officeDocument/2006/relationships/slideLayout" Target="../slideLayouts/slideLayout30.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slideLayout" Target="../slideLayouts/slideLayout46.xml"/><Relationship Id="rId18" Type="http://schemas.openxmlformats.org/officeDocument/2006/relationships/slideLayout" Target="../slideLayouts/slideLayout51.xml"/><Relationship Id="rId3" Type="http://schemas.openxmlformats.org/officeDocument/2006/relationships/slideLayout" Target="../slideLayouts/slideLayout36.xml"/><Relationship Id="rId21" Type="http://schemas.openxmlformats.org/officeDocument/2006/relationships/theme" Target="../theme/theme3.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17" Type="http://schemas.openxmlformats.org/officeDocument/2006/relationships/slideLayout" Target="../slideLayouts/slideLayout50.xml"/><Relationship Id="rId2" Type="http://schemas.openxmlformats.org/officeDocument/2006/relationships/slideLayout" Target="../slideLayouts/slideLayout35.xml"/><Relationship Id="rId16" Type="http://schemas.openxmlformats.org/officeDocument/2006/relationships/slideLayout" Target="../slideLayouts/slideLayout49.xml"/><Relationship Id="rId20" Type="http://schemas.openxmlformats.org/officeDocument/2006/relationships/slideLayout" Target="../slideLayouts/slideLayout53.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5" Type="http://schemas.openxmlformats.org/officeDocument/2006/relationships/slideLayout" Target="../slideLayouts/slideLayout48.xml"/><Relationship Id="rId10" Type="http://schemas.openxmlformats.org/officeDocument/2006/relationships/slideLayout" Target="../slideLayouts/slideLayout43.xml"/><Relationship Id="rId19" Type="http://schemas.openxmlformats.org/officeDocument/2006/relationships/slideLayout" Target="../slideLayouts/slideLayout52.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slideLayout" Target="../slideLayouts/slideLayout4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1.xml"/><Relationship Id="rId13" Type="http://schemas.openxmlformats.org/officeDocument/2006/relationships/slideLayout" Target="../slideLayouts/slideLayout66.xml"/><Relationship Id="rId18" Type="http://schemas.openxmlformats.org/officeDocument/2006/relationships/slideLayout" Target="../slideLayouts/slideLayout71.xml"/><Relationship Id="rId3" Type="http://schemas.openxmlformats.org/officeDocument/2006/relationships/slideLayout" Target="../slideLayouts/slideLayout56.xml"/><Relationship Id="rId21" Type="http://schemas.openxmlformats.org/officeDocument/2006/relationships/theme" Target="../theme/theme4.xml"/><Relationship Id="rId7" Type="http://schemas.openxmlformats.org/officeDocument/2006/relationships/slideLayout" Target="../slideLayouts/slideLayout60.xml"/><Relationship Id="rId12" Type="http://schemas.openxmlformats.org/officeDocument/2006/relationships/slideLayout" Target="../slideLayouts/slideLayout65.xml"/><Relationship Id="rId17" Type="http://schemas.openxmlformats.org/officeDocument/2006/relationships/slideLayout" Target="../slideLayouts/slideLayout70.xml"/><Relationship Id="rId2" Type="http://schemas.openxmlformats.org/officeDocument/2006/relationships/slideLayout" Target="../slideLayouts/slideLayout55.xml"/><Relationship Id="rId16" Type="http://schemas.openxmlformats.org/officeDocument/2006/relationships/slideLayout" Target="../slideLayouts/slideLayout69.xml"/><Relationship Id="rId20" Type="http://schemas.openxmlformats.org/officeDocument/2006/relationships/slideLayout" Target="../slideLayouts/slideLayout73.xml"/><Relationship Id="rId1" Type="http://schemas.openxmlformats.org/officeDocument/2006/relationships/slideLayout" Target="../slideLayouts/slideLayout54.xml"/><Relationship Id="rId6" Type="http://schemas.openxmlformats.org/officeDocument/2006/relationships/slideLayout" Target="../slideLayouts/slideLayout59.xml"/><Relationship Id="rId11" Type="http://schemas.openxmlformats.org/officeDocument/2006/relationships/slideLayout" Target="../slideLayouts/slideLayout64.xml"/><Relationship Id="rId5" Type="http://schemas.openxmlformats.org/officeDocument/2006/relationships/slideLayout" Target="../slideLayouts/slideLayout58.xml"/><Relationship Id="rId15" Type="http://schemas.openxmlformats.org/officeDocument/2006/relationships/slideLayout" Target="../slideLayouts/slideLayout68.xml"/><Relationship Id="rId10" Type="http://schemas.openxmlformats.org/officeDocument/2006/relationships/slideLayout" Target="../slideLayouts/slideLayout63.xml"/><Relationship Id="rId19" Type="http://schemas.openxmlformats.org/officeDocument/2006/relationships/slideLayout" Target="../slideLayouts/slideLayout72.xml"/><Relationship Id="rId4" Type="http://schemas.openxmlformats.org/officeDocument/2006/relationships/slideLayout" Target="../slideLayouts/slideLayout57.xml"/><Relationship Id="rId9" Type="http://schemas.openxmlformats.org/officeDocument/2006/relationships/slideLayout" Target="../slideLayouts/slideLayout62.xml"/><Relationship Id="rId14" Type="http://schemas.openxmlformats.org/officeDocument/2006/relationships/slideLayout" Target="../slideLayouts/slideLayout6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1.xml"/><Relationship Id="rId13" Type="http://schemas.openxmlformats.org/officeDocument/2006/relationships/slideLayout" Target="../slideLayouts/slideLayout86.xml"/><Relationship Id="rId18" Type="http://schemas.openxmlformats.org/officeDocument/2006/relationships/slideLayout" Target="../slideLayouts/slideLayout91.xml"/><Relationship Id="rId3" Type="http://schemas.openxmlformats.org/officeDocument/2006/relationships/slideLayout" Target="../slideLayouts/slideLayout76.xml"/><Relationship Id="rId21" Type="http://schemas.openxmlformats.org/officeDocument/2006/relationships/theme" Target="../theme/theme5.xml"/><Relationship Id="rId7" Type="http://schemas.openxmlformats.org/officeDocument/2006/relationships/slideLayout" Target="../slideLayouts/slideLayout80.xml"/><Relationship Id="rId12" Type="http://schemas.openxmlformats.org/officeDocument/2006/relationships/slideLayout" Target="../slideLayouts/slideLayout85.xml"/><Relationship Id="rId17" Type="http://schemas.openxmlformats.org/officeDocument/2006/relationships/slideLayout" Target="../slideLayouts/slideLayout90.xml"/><Relationship Id="rId2" Type="http://schemas.openxmlformats.org/officeDocument/2006/relationships/slideLayout" Target="../slideLayouts/slideLayout75.xml"/><Relationship Id="rId16" Type="http://schemas.openxmlformats.org/officeDocument/2006/relationships/slideLayout" Target="../slideLayouts/slideLayout89.xml"/><Relationship Id="rId20" Type="http://schemas.openxmlformats.org/officeDocument/2006/relationships/slideLayout" Target="../slideLayouts/slideLayout93.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5" Type="http://schemas.openxmlformats.org/officeDocument/2006/relationships/slideLayout" Target="../slideLayouts/slideLayout78.xml"/><Relationship Id="rId15" Type="http://schemas.openxmlformats.org/officeDocument/2006/relationships/slideLayout" Target="../slideLayouts/slideLayout88.xml"/><Relationship Id="rId10" Type="http://schemas.openxmlformats.org/officeDocument/2006/relationships/slideLayout" Target="../slideLayouts/slideLayout83.xml"/><Relationship Id="rId19" Type="http://schemas.openxmlformats.org/officeDocument/2006/relationships/slideLayout" Target="../slideLayouts/slideLayout92.xml"/><Relationship Id="rId4" Type="http://schemas.openxmlformats.org/officeDocument/2006/relationships/slideLayout" Target="../slideLayouts/slideLayout77.xml"/><Relationship Id="rId9" Type="http://schemas.openxmlformats.org/officeDocument/2006/relationships/slideLayout" Target="../slideLayouts/slideLayout82.xml"/><Relationship Id="rId14" Type="http://schemas.openxmlformats.org/officeDocument/2006/relationships/slideLayout" Target="../slideLayouts/slideLayout8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slideLayout" Target="../slideLayouts/slideLayout106.xml"/><Relationship Id="rId18" Type="http://schemas.openxmlformats.org/officeDocument/2006/relationships/slideLayout" Target="../slideLayouts/slideLayout111.xml"/><Relationship Id="rId3" Type="http://schemas.openxmlformats.org/officeDocument/2006/relationships/slideLayout" Target="../slideLayouts/slideLayout96.xml"/><Relationship Id="rId21" Type="http://schemas.openxmlformats.org/officeDocument/2006/relationships/theme" Target="../theme/theme6.xml"/><Relationship Id="rId7" Type="http://schemas.openxmlformats.org/officeDocument/2006/relationships/slideLayout" Target="../slideLayouts/slideLayout100.xml"/><Relationship Id="rId12" Type="http://schemas.openxmlformats.org/officeDocument/2006/relationships/slideLayout" Target="../slideLayouts/slideLayout105.xml"/><Relationship Id="rId17" Type="http://schemas.openxmlformats.org/officeDocument/2006/relationships/slideLayout" Target="../slideLayouts/slideLayout110.xml"/><Relationship Id="rId2" Type="http://schemas.openxmlformats.org/officeDocument/2006/relationships/slideLayout" Target="../slideLayouts/slideLayout95.xml"/><Relationship Id="rId16" Type="http://schemas.openxmlformats.org/officeDocument/2006/relationships/slideLayout" Target="../slideLayouts/slideLayout109.xml"/><Relationship Id="rId20" Type="http://schemas.openxmlformats.org/officeDocument/2006/relationships/slideLayout" Target="../slideLayouts/slideLayout113.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5" Type="http://schemas.openxmlformats.org/officeDocument/2006/relationships/slideLayout" Target="../slideLayouts/slideLayout108.xml"/><Relationship Id="rId10" Type="http://schemas.openxmlformats.org/officeDocument/2006/relationships/slideLayout" Target="../slideLayouts/slideLayout103.xml"/><Relationship Id="rId19" Type="http://schemas.openxmlformats.org/officeDocument/2006/relationships/slideLayout" Target="../slideLayouts/slideLayout112.xml"/><Relationship Id="rId4" Type="http://schemas.openxmlformats.org/officeDocument/2006/relationships/slideLayout" Target="../slideLayouts/slideLayout97.xml"/><Relationship Id="rId9" Type="http://schemas.openxmlformats.org/officeDocument/2006/relationships/slideLayout" Target="../slideLayouts/slideLayout102.xml"/><Relationship Id="rId14" Type="http://schemas.openxmlformats.org/officeDocument/2006/relationships/slideLayout" Target="../slideLayouts/slideLayout10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21.xml"/><Relationship Id="rId13" Type="http://schemas.openxmlformats.org/officeDocument/2006/relationships/slideLayout" Target="../slideLayouts/slideLayout126.xml"/><Relationship Id="rId18" Type="http://schemas.openxmlformats.org/officeDocument/2006/relationships/slideLayout" Target="../slideLayouts/slideLayout13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slideLayout" Target="../slideLayouts/slideLayout125.xml"/><Relationship Id="rId17" Type="http://schemas.openxmlformats.org/officeDocument/2006/relationships/slideLayout" Target="../slideLayouts/slideLayout130.xml"/><Relationship Id="rId2" Type="http://schemas.openxmlformats.org/officeDocument/2006/relationships/slideLayout" Target="../slideLayouts/slideLayout115.xml"/><Relationship Id="rId16" Type="http://schemas.openxmlformats.org/officeDocument/2006/relationships/slideLayout" Target="../slideLayouts/slideLayout129.xml"/><Relationship Id="rId20" Type="http://schemas.openxmlformats.org/officeDocument/2006/relationships/theme" Target="../theme/theme7.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5" Type="http://schemas.openxmlformats.org/officeDocument/2006/relationships/slideLayout" Target="../slideLayouts/slideLayout128.xml"/><Relationship Id="rId10" Type="http://schemas.openxmlformats.org/officeDocument/2006/relationships/slideLayout" Target="../slideLayouts/slideLayout123.xml"/><Relationship Id="rId19" Type="http://schemas.openxmlformats.org/officeDocument/2006/relationships/slideLayout" Target="../slideLayouts/slideLayout132.xml"/><Relationship Id="rId4" Type="http://schemas.openxmlformats.org/officeDocument/2006/relationships/slideLayout" Target="../slideLayouts/slideLayout117.xml"/><Relationship Id="rId9" Type="http://schemas.openxmlformats.org/officeDocument/2006/relationships/slideLayout" Target="../slideLayouts/slideLayout122.xml"/><Relationship Id="rId14" Type="http://schemas.openxmlformats.org/officeDocument/2006/relationships/slideLayout" Target="../slideLayouts/slideLayout1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p:nvPr/>
        </p:nvSpPr>
        <p:spPr>
          <a:xfrm>
            <a:off x="295800" y="290800"/>
            <a:ext cx="11600400" cy="6276400"/>
          </a:xfrm>
          <a:prstGeom prst="rect">
            <a:avLst/>
          </a:prstGeom>
          <a:solidFill>
            <a:schemeClr val="dk2"/>
          </a:solidFill>
          <a:ln w="38100" cap="flat" cmpd="sng">
            <a:solidFill>
              <a:schemeClr val="dk1"/>
            </a:solidFill>
            <a:prstDash val="solid"/>
            <a:round/>
            <a:headEnd type="none" w="sm" len="sm"/>
            <a:tailEnd type="none" w="sm" len="sm"/>
          </a:ln>
        </p:spPr>
        <p:txBody>
          <a:bodyPr spcFirstLastPara="1" wrap="square" lIns="60950" tIns="60950" rIns="60950" bIns="609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aphicFrame>
        <p:nvGraphicFramePr>
          <p:cNvPr id="7" name="Google Shape;7;p1"/>
          <p:cNvGraphicFramePr/>
          <p:nvPr/>
        </p:nvGraphicFramePr>
        <p:xfrm>
          <a:off x="323367" y="290834"/>
          <a:ext cx="11545267" cy="6276340"/>
        </p:xfrm>
        <a:graphic>
          <a:graphicData uri="http://schemas.openxmlformats.org/drawingml/2006/table">
            <a:tbl>
              <a:tblPr>
                <a:noFill/>
              </a:tblPr>
              <a:tblGrid>
                <a:gridCol w="11545267">
                  <a:extLst>
                    <a:ext uri="{9D8B030D-6E8A-4147-A177-3AD203B41FA5}">
                      <a16:colId xmlns:a16="http://schemas.microsoft.com/office/drawing/2014/main" val="20000"/>
                    </a:ext>
                  </a:extLst>
                </a:gridCol>
              </a:tblGrid>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4"/>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5"/>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6"/>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7"/>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8"/>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9"/>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0"/>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1"/>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2"/>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3"/>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4"/>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5"/>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6"/>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7"/>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8"/>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extLst>
                  <a:ext uri="{0D108BD9-81ED-4DB2-BD59-A6C34878D82A}">
                    <a16:rowId xmlns:a16="http://schemas.microsoft.com/office/drawing/2014/main" val="10019"/>
                  </a:ext>
                </a:extLst>
              </a:tr>
            </a:tbl>
          </a:graphicData>
        </a:graphic>
      </p:graphicFrame>
      <p:sp>
        <p:nvSpPr>
          <p:cNvPr id="8" name="Google Shape;8;p1"/>
          <p:cNvSpPr/>
          <p:nvPr/>
        </p:nvSpPr>
        <p:spPr>
          <a:xfrm>
            <a:off x="295800" y="290800"/>
            <a:ext cx="11600400" cy="6276400"/>
          </a:xfrm>
          <a:prstGeom prst="rect">
            <a:avLst/>
          </a:prstGeom>
          <a:solidFill>
            <a:srgbClr val="FFFFFF">
              <a:alpha val="18990"/>
            </a:srgbClr>
          </a:solidFill>
          <a:ln>
            <a:noFill/>
          </a:ln>
        </p:spPr>
        <p:txBody>
          <a:bodyPr spcFirstLastPara="1" wrap="square" lIns="60950" tIns="60950" rIns="60950" bIns="609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9;p1"/>
          <p:cNvSpPr/>
          <p:nvPr/>
        </p:nvSpPr>
        <p:spPr>
          <a:xfrm rot="5400000">
            <a:off x="-464367" y="6096246"/>
            <a:ext cx="1185000" cy="124741"/>
          </a:xfrm>
          <a:custGeom>
            <a:avLst/>
            <a:gdLst/>
            <a:ahLst/>
            <a:cxnLst/>
            <a:rect l="l" t="t" r="r" b="b"/>
            <a:pathLst>
              <a:path w="919793" h="87640" extrusionOk="0">
                <a:moveTo>
                  <a:pt x="657321" y="73442"/>
                </a:moveTo>
                <a:cubicBezTo>
                  <a:pt x="659149" y="73404"/>
                  <a:pt x="660912" y="74128"/>
                  <a:pt x="662179" y="75442"/>
                </a:cubicBezTo>
                <a:cubicBezTo>
                  <a:pt x="663493" y="76709"/>
                  <a:pt x="664217" y="78471"/>
                  <a:pt x="664179" y="80300"/>
                </a:cubicBezTo>
                <a:cubicBezTo>
                  <a:pt x="664198" y="82148"/>
                  <a:pt x="663474" y="83939"/>
                  <a:pt x="662179" y="85253"/>
                </a:cubicBezTo>
                <a:cubicBezTo>
                  <a:pt x="660912" y="86568"/>
                  <a:pt x="659149" y="87291"/>
                  <a:pt x="657321" y="87253"/>
                </a:cubicBezTo>
                <a:cubicBezTo>
                  <a:pt x="655492" y="87291"/>
                  <a:pt x="653730" y="86568"/>
                  <a:pt x="652463" y="85253"/>
                </a:cubicBezTo>
                <a:cubicBezTo>
                  <a:pt x="651168" y="83939"/>
                  <a:pt x="650444" y="82148"/>
                  <a:pt x="650463" y="80300"/>
                </a:cubicBezTo>
                <a:cubicBezTo>
                  <a:pt x="650425" y="78471"/>
                  <a:pt x="651149" y="76709"/>
                  <a:pt x="652463" y="75442"/>
                </a:cubicBezTo>
                <a:cubicBezTo>
                  <a:pt x="653730" y="74128"/>
                  <a:pt x="655492" y="73404"/>
                  <a:pt x="657321" y="73442"/>
                </a:cubicBezTo>
                <a:close/>
                <a:moveTo>
                  <a:pt x="783051" y="31056"/>
                </a:moveTo>
                <a:cubicBezTo>
                  <a:pt x="776688" y="30989"/>
                  <a:pt x="770602" y="33618"/>
                  <a:pt x="766287" y="38295"/>
                </a:cubicBezTo>
                <a:cubicBezTo>
                  <a:pt x="761677" y="42876"/>
                  <a:pt x="759134" y="49134"/>
                  <a:pt x="759238" y="55630"/>
                </a:cubicBezTo>
                <a:cubicBezTo>
                  <a:pt x="759229" y="59935"/>
                  <a:pt x="760343" y="64174"/>
                  <a:pt x="762477" y="67917"/>
                </a:cubicBezTo>
                <a:cubicBezTo>
                  <a:pt x="764468" y="71632"/>
                  <a:pt x="767468" y="74709"/>
                  <a:pt x="771144" y="76776"/>
                </a:cubicBezTo>
                <a:cubicBezTo>
                  <a:pt x="774783" y="78804"/>
                  <a:pt x="778888" y="79852"/>
                  <a:pt x="783051" y="79824"/>
                </a:cubicBezTo>
                <a:cubicBezTo>
                  <a:pt x="787213" y="79843"/>
                  <a:pt x="791319" y="78795"/>
                  <a:pt x="794957" y="76776"/>
                </a:cubicBezTo>
                <a:cubicBezTo>
                  <a:pt x="798586" y="74652"/>
                  <a:pt x="801587" y="71594"/>
                  <a:pt x="803625" y="67917"/>
                </a:cubicBezTo>
                <a:cubicBezTo>
                  <a:pt x="805730" y="64165"/>
                  <a:pt x="806816" y="59926"/>
                  <a:pt x="806768" y="55630"/>
                </a:cubicBezTo>
                <a:cubicBezTo>
                  <a:pt x="806873" y="49134"/>
                  <a:pt x="804330" y="42876"/>
                  <a:pt x="799719" y="38295"/>
                </a:cubicBezTo>
                <a:cubicBezTo>
                  <a:pt x="795452" y="33608"/>
                  <a:pt x="789385" y="30979"/>
                  <a:pt x="783051" y="31056"/>
                </a:cubicBezTo>
                <a:close/>
                <a:moveTo>
                  <a:pt x="124778" y="30960"/>
                </a:moveTo>
                <a:cubicBezTo>
                  <a:pt x="120558" y="30922"/>
                  <a:pt x="116405" y="32046"/>
                  <a:pt x="112776" y="34198"/>
                </a:cubicBezTo>
                <a:cubicBezTo>
                  <a:pt x="109090" y="36332"/>
                  <a:pt x="106061" y="39428"/>
                  <a:pt x="104013" y="43152"/>
                </a:cubicBezTo>
                <a:cubicBezTo>
                  <a:pt x="101851" y="46886"/>
                  <a:pt x="100708" y="51124"/>
                  <a:pt x="100680" y="55439"/>
                </a:cubicBezTo>
                <a:cubicBezTo>
                  <a:pt x="100708" y="59754"/>
                  <a:pt x="101851" y="63993"/>
                  <a:pt x="104013" y="67726"/>
                </a:cubicBezTo>
                <a:cubicBezTo>
                  <a:pt x="106099" y="71489"/>
                  <a:pt x="109157" y="74613"/>
                  <a:pt x="112872" y="76775"/>
                </a:cubicBezTo>
                <a:cubicBezTo>
                  <a:pt x="116462" y="78956"/>
                  <a:pt x="120577" y="80109"/>
                  <a:pt x="124778" y="80109"/>
                </a:cubicBezTo>
                <a:cubicBezTo>
                  <a:pt x="129017" y="80080"/>
                  <a:pt x="133188" y="78966"/>
                  <a:pt x="136875" y="76870"/>
                </a:cubicBezTo>
                <a:cubicBezTo>
                  <a:pt x="140580" y="74822"/>
                  <a:pt x="143638" y="71784"/>
                  <a:pt x="145733" y="68107"/>
                </a:cubicBezTo>
                <a:cubicBezTo>
                  <a:pt x="147857" y="64297"/>
                  <a:pt x="148943" y="59992"/>
                  <a:pt x="148876" y="55630"/>
                </a:cubicBezTo>
                <a:cubicBezTo>
                  <a:pt x="149019" y="49057"/>
                  <a:pt x="146514" y="42714"/>
                  <a:pt x="141923" y="38008"/>
                </a:cubicBezTo>
                <a:cubicBezTo>
                  <a:pt x="137513" y="33484"/>
                  <a:pt x="131474" y="30950"/>
                  <a:pt x="125159" y="30960"/>
                </a:cubicBezTo>
                <a:close/>
                <a:moveTo>
                  <a:pt x="202407" y="30865"/>
                </a:moveTo>
                <a:cubicBezTo>
                  <a:pt x="196739" y="30751"/>
                  <a:pt x="191243" y="32836"/>
                  <a:pt x="187072" y="36675"/>
                </a:cubicBezTo>
                <a:cubicBezTo>
                  <a:pt x="183538" y="40104"/>
                  <a:pt x="181061" y="44467"/>
                  <a:pt x="179928" y="49248"/>
                </a:cubicBezTo>
                <a:lnTo>
                  <a:pt x="225267" y="49248"/>
                </a:lnTo>
                <a:cubicBezTo>
                  <a:pt x="224486" y="45619"/>
                  <a:pt x="222923" y="42209"/>
                  <a:pt x="220695" y="39247"/>
                </a:cubicBezTo>
                <a:cubicBezTo>
                  <a:pt x="218580" y="36618"/>
                  <a:pt x="215875" y="34522"/>
                  <a:pt x="212789" y="33151"/>
                </a:cubicBezTo>
                <a:cubicBezTo>
                  <a:pt x="209541" y="31636"/>
                  <a:pt x="205988" y="30865"/>
                  <a:pt x="202407" y="30865"/>
                </a:cubicBezTo>
                <a:close/>
                <a:moveTo>
                  <a:pt x="599885" y="30675"/>
                </a:moveTo>
                <a:cubicBezTo>
                  <a:pt x="595665" y="30637"/>
                  <a:pt x="591512" y="31761"/>
                  <a:pt x="587883" y="33914"/>
                </a:cubicBezTo>
                <a:cubicBezTo>
                  <a:pt x="584197" y="36047"/>
                  <a:pt x="581168" y="39143"/>
                  <a:pt x="579120" y="42867"/>
                </a:cubicBezTo>
                <a:cubicBezTo>
                  <a:pt x="576958" y="46601"/>
                  <a:pt x="575815" y="50839"/>
                  <a:pt x="575787" y="55154"/>
                </a:cubicBezTo>
                <a:cubicBezTo>
                  <a:pt x="575815" y="59469"/>
                  <a:pt x="576958" y="63708"/>
                  <a:pt x="579120" y="67442"/>
                </a:cubicBezTo>
                <a:cubicBezTo>
                  <a:pt x="581206" y="71204"/>
                  <a:pt x="584264" y="74328"/>
                  <a:pt x="587979" y="76490"/>
                </a:cubicBezTo>
                <a:cubicBezTo>
                  <a:pt x="591569" y="78672"/>
                  <a:pt x="595684" y="79824"/>
                  <a:pt x="599885" y="79824"/>
                </a:cubicBezTo>
                <a:cubicBezTo>
                  <a:pt x="604124" y="79796"/>
                  <a:pt x="608295" y="78681"/>
                  <a:pt x="611982" y="76586"/>
                </a:cubicBezTo>
                <a:cubicBezTo>
                  <a:pt x="615658" y="74509"/>
                  <a:pt x="618725" y="71480"/>
                  <a:pt x="620840" y="67823"/>
                </a:cubicBezTo>
                <a:cubicBezTo>
                  <a:pt x="622964" y="64013"/>
                  <a:pt x="624050" y="59707"/>
                  <a:pt x="623983" y="55345"/>
                </a:cubicBezTo>
                <a:cubicBezTo>
                  <a:pt x="624126" y="48773"/>
                  <a:pt x="621621" y="42429"/>
                  <a:pt x="617030" y="37724"/>
                </a:cubicBezTo>
                <a:cubicBezTo>
                  <a:pt x="612486" y="33209"/>
                  <a:pt x="606286" y="30770"/>
                  <a:pt x="599885" y="30961"/>
                </a:cubicBezTo>
                <a:close/>
                <a:moveTo>
                  <a:pt x="429673" y="30675"/>
                </a:moveTo>
                <a:cubicBezTo>
                  <a:pt x="425425" y="30627"/>
                  <a:pt x="421234" y="31751"/>
                  <a:pt x="417576" y="33913"/>
                </a:cubicBezTo>
                <a:cubicBezTo>
                  <a:pt x="413890" y="36047"/>
                  <a:pt x="410861" y="39142"/>
                  <a:pt x="408813" y="42867"/>
                </a:cubicBezTo>
                <a:cubicBezTo>
                  <a:pt x="406680" y="46610"/>
                  <a:pt x="405565" y="50848"/>
                  <a:pt x="405575" y="55154"/>
                </a:cubicBezTo>
                <a:cubicBezTo>
                  <a:pt x="405565" y="59459"/>
                  <a:pt x="406680" y="63698"/>
                  <a:pt x="408813" y="67441"/>
                </a:cubicBezTo>
                <a:cubicBezTo>
                  <a:pt x="410899" y="71203"/>
                  <a:pt x="413957" y="74328"/>
                  <a:pt x="417672" y="76490"/>
                </a:cubicBezTo>
                <a:cubicBezTo>
                  <a:pt x="421262" y="78671"/>
                  <a:pt x="425377" y="79823"/>
                  <a:pt x="429578" y="79823"/>
                </a:cubicBezTo>
                <a:cubicBezTo>
                  <a:pt x="433855" y="79785"/>
                  <a:pt x="438046" y="78671"/>
                  <a:pt x="441770" y="76585"/>
                </a:cubicBezTo>
                <a:cubicBezTo>
                  <a:pt x="445446" y="74528"/>
                  <a:pt x="448476" y="71499"/>
                  <a:pt x="450533" y="67822"/>
                </a:cubicBezTo>
                <a:cubicBezTo>
                  <a:pt x="452667" y="64012"/>
                  <a:pt x="453743" y="59707"/>
                  <a:pt x="453676" y="55344"/>
                </a:cubicBezTo>
                <a:cubicBezTo>
                  <a:pt x="453819" y="48772"/>
                  <a:pt x="451314" y="42428"/>
                  <a:pt x="446723" y="37723"/>
                </a:cubicBezTo>
                <a:cubicBezTo>
                  <a:pt x="442122" y="33122"/>
                  <a:pt x="435798" y="30665"/>
                  <a:pt x="429292" y="30960"/>
                </a:cubicBezTo>
                <a:close/>
                <a:moveTo>
                  <a:pt x="71723" y="24959"/>
                </a:moveTo>
                <a:lnTo>
                  <a:pt x="79819" y="24959"/>
                </a:lnTo>
                <a:lnTo>
                  <a:pt x="79819" y="85729"/>
                </a:lnTo>
                <a:lnTo>
                  <a:pt x="72009" y="85729"/>
                </a:lnTo>
                <a:close/>
                <a:moveTo>
                  <a:pt x="546544" y="24674"/>
                </a:moveTo>
                <a:lnTo>
                  <a:pt x="554355" y="24674"/>
                </a:lnTo>
                <a:lnTo>
                  <a:pt x="554355" y="85443"/>
                </a:lnTo>
                <a:lnTo>
                  <a:pt x="546544" y="85443"/>
                </a:lnTo>
                <a:close/>
                <a:moveTo>
                  <a:pt x="202311" y="23626"/>
                </a:moveTo>
                <a:cubicBezTo>
                  <a:pt x="211979" y="23283"/>
                  <a:pt x="221209" y="27655"/>
                  <a:pt x="227076" y="35342"/>
                </a:cubicBezTo>
                <a:cubicBezTo>
                  <a:pt x="231639" y="41285"/>
                  <a:pt x="234030" y="48620"/>
                  <a:pt x="233839" y="56106"/>
                </a:cubicBezTo>
                <a:lnTo>
                  <a:pt x="179166" y="56106"/>
                </a:lnTo>
                <a:cubicBezTo>
                  <a:pt x="179080" y="62545"/>
                  <a:pt x="181509" y="68765"/>
                  <a:pt x="185929" y="73442"/>
                </a:cubicBezTo>
                <a:cubicBezTo>
                  <a:pt x="190100" y="77937"/>
                  <a:pt x="195987" y="80433"/>
                  <a:pt x="202121" y="80300"/>
                </a:cubicBezTo>
                <a:cubicBezTo>
                  <a:pt x="205179" y="80290"/>
                  <a:pt x="208207" y="79738"/>
                  <a:pt x="211074" y="78680"/>
                </a:cubicBezTo>
                <a:cubicBezTo>
                  <a:pt x="213799" y="77661"/>
                  <a:pt x="216332" y="76213"/>
                  <a:pt x="218599" y="74394"/>
                </a:cubicBezTo>
                <a:cubicBezTo>
                  <a:pt x="221238" y="71784"/>
                  <a:pt x="223486" y="68793"/>
                  <a:pt x="225267" y="65536"/>
                </a:cubicBezTo>
                <a:lnTo>
                  <a:pt x="231839" y="69060"/>
                </a:lnTo>
                <a:cubicBezTo>
                  <a:pt x="229953" y="72880"/>
                  <a:pt x="227410" y="76328"/>
                  <a:pt x="224314" y="79252"/>
                </a:cubicBezTo>
                <a:cubicBezTo>
                  <a:pt x="221542" y="81824"/>
                  <a:pt x="218314" y="83862"/>
                  <a:pt x="214789" y="85253"/>
                </a:cubicBezTo>
                <a:cubicBezTo>
                  <a:pt x="210941" y="86643"/>
                  <a:pt x="206874" y="87320"/>
                  <a:pt x="202788" y="87253"/>
                </a:cubicBezTo>
                <a:cubicBezTo>
                  <a:pt x="193987" y="87834"/>
                  <a:pt x="185405" y="84319"/>
                  <a:pt x="179547" y="77728"/>
                </a:cubicBezTo>
                <a:cubicBezTo>
                  <a:pt x="174108" y="71699"/>
                  <a:pt x="171117" y="63850"/>
                  <a:pt x="171165" y="55725"/>
                </a:cubicBezTo>
                <a:cubicBezTo>
                  <a:pt x="171098" y="48267"/>
                  <a:pt x="173584" y="41000"/>
                  <a:pt x="178213" y="35151"/>
                </a:cubicBezTo>
                <a:cubicBezTo>
                  <a:pt x="183842" y="27560"/>
                  <a:pt x="192863" y="23245"/>
                  <a:pt x="202311" y="23626"/>
                </a:cubicBezTo>
                <a:close/>
                <a:moveTo>
                  <a:pt x="783051" y="23436"/>
                </a:moveTo>
                <a:cubicBezTo>
                  <a:pt x="791909" y="23207"/>
                  <a:pt x="800415" y="26903"/>
                  <a:pt x="806292" y="33532"/>
                </a:cubicBezTo>
                <a:cubicBezTo>
                  <a:pt x="811816" y="39514"/>
                  <a:pt x="814817" y="47391"/>
                  <a:pt x="814674" y="55535"/>
                </a:cubicBezTo>
                <a:cubicBezTo>
                  <a:pt x="814760" y="63812"/>
                  <a:pt x="811578" y="71785"/>
                  <a:pt x="805816" y="77728"/>
                </a:cubicBezTo>
                <a:cubicBezTo>
                  <a:pt x="799977" y="84062"/>
                  <a:pt x="791662" y="87539"/>
                  <a:pt x="783051" y="87253"/>
                </a:cubicBezTo>
                <a:cubicBezTo>
                  <a:pt x="774412" y="87558"/>
                  <a:pt x="766058" y="84081"/>
                  <a:pt x="760191" y="77728"/>
                </a:cubicBezTo>
                <a:cubicBezTo>
                  <a:pt x="754428" y="71785"/>
                  <a:pt x="751247" y="63812"/>
                  <a:pt x="751333" y="55535"/>
                </a:cubicBezTo>
                <a:cubicBezTo>
                  <a:pt x="751237" y="47429"/>
                  <a:pt x="754228" y="39600"/>
                  <a:pt x="759715" y="33627"/>
                </a:cubicBezTo>
                <a:cubicBezTo>
                  <a:pt x="765620" y="26969"/>
                  <a:pt x="774154" y="23236"/>
                  <a:pt x="783051" y="23436"/>
                </a:cubicBezTo>
                <a:close/>
                <a:moveTo>
                  <a:pt x="711804" y="23436"/>
                </a:moveTo>
                <a:cubicBezTo>
                  <a:pt x="715747" y="23407"/>
                  <a:pt x="719671" y="24017"/>
                  <a:pt x="723424" y="25246"/>
                </a:cubicBezTo>
                <a:cubicBezTo>
                  <a:pt x="726853" y="26322"/>
                  <a:pt x="730072" y="27960"/>
                  <a:pt x="732949" y="30103"/>
                </a:cubicBezTo>
                <a:cubicBezTo>
                  <a:pt x="735540" y="32170"/>
                  <a:pt x="737712" y="34732"/>
                  <a:pt x="739331" y="37628"/>
                </a:cubicBezTo>
                <a:lnTo>
                  <a:pt x="733139" y="41438"/>
                </a:lnTo>
                <a:cubicBezTo>
                  <a:pt x="728063" y="34466"/>
                  <a:pt x="719852" y="30475"/>
                  <a:pt x="711232" y="30770"/>
                </a:cubicBezTo>
                <a:cubicBezTo>
                  <a:pt x="704364" y="30570"/>
                  <a:pt x="697697" y="33142"/>
                  <a:pt x="692754" y="37914"/>
                </a:cubicBezTo>
                <a:cubicBezTo>
                  <a:pt x="687991" y="42410"/>
                  <a:pt x="685334" y="48696"/>
                  <a:pt x="685419" y="55249"/>
                </a:cubicBezTo>
                <a:cubicBezTo>
                  <a:pt x="685400" y="59640"/>
                  <a:pt x="686591" y="63955"/>
                  <a:pt x="688848" y="67727"/>
                </a:cubicBezTo>
                <a:cubicBezTo>
                  <a:pt x="691039" y="71756"/>
                  <a:pt x="694344" y="75061"/>
                  <a:pt x="698373" y="77252"/>
                </a:cubicBezTo>
                <a:cubicBezTo>
                  <a:pt x="702412" y="79414"/>
                  <a:pt x="706936" y="80529"/>
                  <a:pt x="711518" y="80491"/>
                </a:cubicBezTo>
                <a:cubicBezTo>
                  <a:pt x="720100" y="80624"/>
                  <a:pt x="728234" y="76661"/>
                  <a:pt x="733425" y="69823"/>
                </a:cubicBezTo>
                <a:lnTo>
                  <a:pt x="739616" y="73823"/>
                </a:lnTo>
                <a:cubicBezTo>
                  <a:pt x="736683" y="78205"/>
                  <a:pt x="732644" y="81719"/>
                  <a:pt x="727901" y="84015"/>
                </a:cubicBezTo>
                <a:cubicBezTo>
                  <a:pt x="722662" y="86482"/>
                  <a:pt x="716928" y="87720"/>
                  <a:pt x="711137" y="87634"/>
                </a:cubicBezTo>
                <a:cubicBezTo>
                  <a:pt x="702240" y="87806"/>
                  <a:pt x="693649" y="84367"/>
                  <a:pt x="687324" y="78109"/>
                </a:cubicBezTo>
                <a:cubicBezTo>
                  <a:pt x="681114" y="72375"/>
                  <a:pt x="677647" y="64270"/>
                  <a:pt x="677799" y="55821"/>
                </a:cubicBezTo>
                <a:cubicBezTo>
                  <a:pt x="677790" y="50058"/>
                  <a:pt x="679342" y="44400"/>
                  <a:pt x="682276" y="39438"/>
                </a:cubicBezTo>
                <a:cubicBezTo>
                  <a:pt x="685162" y="34437"/>
                  <a:pt x="689382" y="30351"/>
                  <a:pt x="694468" y="27627"/>
                </a:cubicBezTo>
                <a:cubicBezTo>
                  <a:pt x="699802" y="24808"/>
                  <a:pt x="705765" y="23369"/>
                  <a:pt x="711804" y="23436"/>
                </a:cubicBezTo>
                <a:close/>
                <a:moveTo>
                  <a:pt x="262414" y="23245"/>
                </a:moveTo>
                <a:cubicBezTo>
                  <a:pt x="268786" y="23798"/>
                  <a:pt x="274692" y="26807"/>
                  <a:pt x="278892" y="31627"/>
                </a:cubicBezTo>
                <a:lnTo>
                  <a:pt x="273939" y="36771"/>
                </a:lnTo>
                <a:cubicBezTo>
                  <a:pt x="270777" y="33246"/>
                  <a:pt x="266376" y="31094"/>
                  <a:pt x="261652" y="30770"/>
                </a:cubicBezTo>
                <a:cubicBezTo>
                  <a:pt x="259223" y="30732"/>
                  <a:pt x="256871" y="31618"/>
                  <a:pt x="255080" y="33246"/>
                </a:cubicBezTo>
                <a:cubicBezTo>
                  <a:pt x="253394" y="34704"/>
                  <a:pt x="252422" y="36828"/>
                  <a:pt x="252413" y="39056"/>
                </a:cubicBezTo>
                <a:cubicBezTo>
                  <a:pt x="252499" y="41152"/>
                  <a:pt x="253261" y="43162"/>
                  <a:pt x="254604" y="44772"/>
                </a:cubicBezTo>
                <a:cubicBezTo>
                  <a:pt x="257385" y="47439"/>
                  <a:pt x="260604" y="49601"/>
                  <a:pt x="264129" y="51153"/>
                </a:cubicBezTo>
                <a:cubicBezTo>
                  <a:pt x="268643" y="53201"/>
                  <a:pt x="272701" y="56154"/>
                  <a:pt x="276035" y="59821"/>
                </a:cubicBezTo>
                <a:cubicBezTo>
                  <a:pt x="278016" y="62602"/>
                  <a:pt x="279073" y="65936"/>
                  <a:pt x="279083" y="69346"/>
                </a:cubicBezTo>
                <a:cubicBezTo>
                  <a:pt x="279130" y="74109"/>
                  <a:pt x="277235" y="78681"/>
                  <a:pt x="273844" y="82014"/>
                </a:cubicBezTo>
                <a:cubicBezTo>
                  <a:pt x="270339" y="85434"/>
                  <a:pt x="265595" y="87291"/>
                  <a:pt x="260699" y="87158"/>
                </a:cubicBezTo>
                <a:cubicBezTo>
                  <a:pt x="257204" y="87158"/>
                  <a:pt x="253756" y="86377"/>
                  <a:pt x="250603" y="84872"/>
                </a:cubicBezTo>
                <a:cubicBezTo>
                  <a:pt x="247526" y="83405"/>
                  <a:pt x="244821" y="81262"/>
                  <a:pt x="242697" y="78585"/>
                </a:cubicBezTo>
                <a:lnTo>
                  <a:pt x="247650" y="72966"/>
                </a:lnTo>
                <a:cubicBezTo>
                  <a:pt x="250651" y="76995"/>
                  <a:pt x="255299" y="79471"/>
                  <a:pt x="260319" y="79728"/>
                </a:cubicBezTo>
                <a:cubicBezTo>
                  <a:pt x="263262" y="79814"/>
                  <a:pt x="266129" y="78757"/>
                  <a:pt x="268320" y="76776"/>
                </a:cubicBezTo>
                <a:cubicBezTo>
                  <a:pt x="270406" y="74985"/>
                  <a:pt x="271625" y="72385"/>
                  <a:pt x="271653" y="69632"/>
                </a:cubicBezTo>
                <a:cubicBezTo>
                  <a:pt x="271634" y="67441"/>
                  <a:pt x="270863" y="65317"/>
                  <a:pt x="269463" y="63631"/>
                </a:cubicBezTo>
                <a:cubicBezTo>
                  <a:pt x="266653" y="60983"/>
                  <a:pt x="263433" y="58802"/>
                  <a:pt x="259938" y="57154"/>
                </a:cubicBezTo>
                <a:cubicBezTo>
                  <a:pt x="255623" y="55259"/>
                  <a:pt x="251784" y="52430"/>
                  <a:pt x="248698" y="48867"/>
                </a:cubicBezTo>
                <a:cubicBezTo>
                  <a:pt x="246698" y="46105"/>
                  <a:pt x="245660" y="42752"/>
                  <a:pt x="245745" y="39342"/>
                </a:cubicBezTo>
                <a:cubicBezTo>
                  <a:pt x="245631" y="34999"/>
                  <a:pt x="247355" y="30808"/>
                  <a:pt x="250508" y="27817"/>
                </a:cubicBezTo>
                <a:cubicBezTo>
                  <a:pt x="253699" y="24760"/>
                  <a:pt x="257994" y="23112"/>
                  <a:pt x="262414" y="23245"/>
                </a:cubicBezTo>
                <a:close/>
                <a:moveTo>
                  <a:pt x="19813" y="23245"/>
                </a:moveTo>
                <a:cubicBezTo>
                  <a:pt x="26146" y="23845"/>
                  <a:pt x="32005" y="26836"/>
                  <a:pt x="36196" y="31627"/>
                </a:cubicBezTo>
                <a:lnTo>
                  <a:pt x="31147" y="36771"/>
                </a:lnTo>
                <a:cubicBezTo>
                  <a:pt x="28023" y="33256"/>
                  <a:pt x="23651" y="31104"/>
                  <a:pt x="18955" y="30770"/>
                </a:cubicBezTo>
                <a:cubicBezTo>
                  <a:pt x="16526" y="30732"/>
                  <a:pt x="14174" y="31618"/>
                  <a:pt x="12383" y="33247"/>
                </a:cubicBezTo>
                <a:cubicBezTo>
                  <a:pt x="10697" y="34704"/>
                  <a:pt x="9725" y="36828"/>
                  <a:pt x="9716" y="39057"/>
                </a:cubicBezTo>
                <a:cubicBezTo>
                  <a:pt x="9802" y="41152"/>
                  <a:pt x="10564" y="43162"/>
                  <a:pt x="11907" y="44772"/>
                </a:cubicBezTo>
                <a:cubicBezTo>
                  <a:pt x="14688" y="47439"/>
                  <a:pt x="17907" y="49601"/>
                  <a:pt x="21432" y="51154"/>
                </a:cubicBezTo>
                <a:cubicBezTo>
                  <a:pt x="25928" y="53201"/>
                  <a:pt x="29947" y="56145"/>
                  <a:pt x="33243" y="59821"/>
                </a:cubicBezTo>
                <a:cubicBezTo>
                  <a:pt x="35291" y="62574"/>
                  <a:pt x="36396" y="65917"/>
                  <a:pt x="36386" y="69346"/>
                </a:cubicBezTo>
                <a:cubicBezTo>
                  <a:pt x="36443" y="74128"/>
                  <a:pt x="34510" y="78710"/>
                  <a:pt x="31052" y="82015"/>
                </a:cubicBezTo>
                <a:cubicBezTo>
                  <a:pt x="27594" y="85453"/>
                  <a:pt x="22880" y="87311"/>
                  <a:pt x="18003" y="87158"/>
                </a:cubicBezTo>
                <a:cubicBezTo>
                  <a:pt x="14507" y="87158"/>
                  <a:pt x="11059" y="86377"/>
                  <a:pt x="7906" y="84872"/>
                </a:cubicBezTo>
                <a:cubicBezTo>
                  <a:pt x="4820" y="83405"/>
                  <a:pt x="2124" y="81262"/>
                  <a:pt x="0" y="78586"/>
                </a:cubicBezTo>
                <a:lnTo>
                  <a:pt x="4954" y="72966"/>
                </a:lnTo>
                <a:cubicBezTo>
                  <a:pt x="7954" y="76995"/>
                  <a:pt x="12602" y="79472"/>
                  <a:pt x="17622" y="79729"/>
                </a:cubicBezTo>
                <a:cubicBezTo>
                  <a:pt x="20574" y="79814"/>
                  <a:pt x="23432" y="78757"/>
                  <a:pt x="25623" y="76776"/>
                </a:cubicBezTo>
                <a:cubicBezTo>
                  <a:pt x="27718" y="74985"/>
                  <a:pt x="28928" y="72385"/>
                  <a:pt x="28956" y="69632"/>
                </a:cubicBezTo>
                <a:cubicBezTo>
                  <a:pt x="28937" y="67441"/>
                  <a:pt x="28166" y="65317"/>
                  <a:pt x="26766" y="63631"/>
                </a:cubicBezTo>
                <a:cubicBezTo>
                  <a:pt x="23956" y="60974"/>
                  <a:pt x="20746" y="58793"/>
                  <a:pt x="17241" y="57154"/>
                </a:cubicBezTo>
                <a:cubicBezTo>
                  <a:pt x="12973" y="55230"/>
                  <a:pt x="9163" y="52401"/>
                  <a:pt x="6097" y="48868"/>
                </a:cubicBezTo>
                <a:cubicBezTo>
                  <a:pt x="4096" y="46105"/>
                  <a:pt x="3058" y="42753"/>
                  <a:pt x="3144" y="39343"/>
                </a:cubicBezTo>
                <a:cubicBezTo>
                  <a:pt x="2991" y="34990"/>
                  <a:pt x="4725" y="30789"/>
                  <a:pt x="7906" y="27817"/>
                </a:cubicBezTo>
                <a:cubicBezTo>
                  <a:pt x="11088" y="24741"/>
                  <a:pt x="15383" y="23083"/>
                  <a:pt x="19813" y="23245"/>
                </a:cubicBezTo>
                <a:close/>
                <a:moveTo>
                  <a:pt x="857726" y="23150"/>
                </a:moveTo>
                <a:cubicBezTo>
                  <a:pt x="860612" y="23141"/>
                  <a:pt x="863460" y="23722"/>
                  <a:pt x="866108" y="24865"/>
                </a:cubicBezTo>
                <a:cubicBezTo>
                  <a:pt x="868594" y="25865"/>
                  <a:pt x="870813" y="27427"/>
                  <a:pt x="872585" y="29437"/>
                </a:cubicBezTo>
                <a:cubicBezTo>
                  <a:pt x="874576" y="31885"/>
                  <a:pt x="876071" y="34695"/>
                  <a:pt x="876966" y="37724"/>
                </a:cubicBezTo>
                <a:cubicBezTo>
                  <a:pt x="879157" y="33352"/>
                  <a:pt x="882443" y="29608"/>
                  <a:pt x="886491" y="26865"/>
                </a:cubicBezTo>
                <a:cubicBezTo>
                  <a:pt x="890235" y="24436"/>
                  <a:pt x="894607" y="23141"/>
                  <a:pt x="899065" y="23150"/>
                </a:cubicBezTo>
                <a:cubicBezTo>
                  <a:pt x="903008" y="23065"/>
                  <a:pt x="906894" y="24160"/>
                  <a:pt x="910209" y="26294"/>
                </a:cubicBezTo>
                <a:cubicBezTo>
                  <a:pt x="913438" y="28446"/>
                  <a:pt x="915933" y="31542"/>
                  <a:pt x="917352" y="35152"/>
                </a:cubicBezTo>
                <a:cubicBezTo>
                  <a:pt x="919219" y="40667"/>
                  <a:pt x="920029" y="46486"/>
                  <a:pt x="919734" y="52297"/>
                </a:cubicBezTo>
                <a:lnTo>
                  <a:pt x="919734" y="85444"/>
                </a:lnTo>
                <a:lnTo>
                  <a:pt x="911733" y="85444"/>
                </a:lnTo>
                <a:lnTo>
                  <a:pt x="911733" y="52297"/>
                </a:lnTo>
                <a:cubicBezTo>
                  <a:pt x="911990" y="47772"/>
                  <a:pt x="911504" y="43239"/>
                  <a:pt x="910304" y="38867"/>
                </a:cubicBezTo>
                <a:cubicBezTo>
                  <a:pt x="909428" y="36419"/>
                  <a:pt x="907751" y="34333"/>
                  <a:pt x="905541" y="32961"/>
                </a:cubicBezTo>
                <a:cubicBezTo>
                  <a:pt x="903170" y="31418"/>
                  <a:pt x="900369" y="30646"/>
                  <a:pt x="897541" y="30770"/>
                </a:cubicBezTo>
                <a:cubicBezTo>
                  <a:pt x="893807" y="30713"/>
                  <a:pt x="890159" y="31885"/>
                  <a:pt x="887158" y="34104"/>
                </a:cubicBezTo>
                <a:cubicBezTo>
                  <a:pt x="884034" y="36304"/>
                  <a:pt x="881643" y="39390"/>
                  <a:pt x="880300" y="42962"/>
                </a:cubicBezTo>
                <a:cubicBezTo>
                  <a:pt x="878500" y="49144"/>
                  <a:pt x="877757" y="55583"/>
                  <a:pt x="878109" y="62012"/>
                </a:cubicBezTo>
                <a:lnTo>
                  <a:pt x="878109" y="85825"/>
                </a:lnTo>
                <a:lnTo>
                  <a:pt x="870394" y="85825"/>
                </a:lnTo>
                <a:lnTo>
                  <a:pt x="870394" y="54678"/>
                </a:lnTo>
                <a:cubicBezTo>
                  <a:pt x="870623" y="49687"/>
                  <a:pt x="870175" y="44686"/>
                  <a:pt x="869061" y="39819"/>
                </a:cubicBezTo>
                <a:cubicBezTo>
                  <a:pt x="868194" y="37238"/>
                  <a:pt x="866527" y="34999"/>
                  <a:pt x="864298" y="33437"/>
                </a:cubicBezTo>
                <a:cubicBezTo>
                  <a:pt x="861888" y="31875"/>
                  <a:pt x="859069" y="31075"/>
                  <a:pt x="856202" y="31151"/>
                </a:cubicBezTo>
                <a:cubicBezTo>
                  <a:pt x="852554" y="31142"/>
                  <a:pt x="848991" y="32275"/>
                  <a:pt x="846010" y="34390"/>
                </a:cubicBezTo>
                <a:cubicBezTo>
                  <a:pt x="842867" y="36552"/>
                  <a:pt x="840447" y="39600"/>
                  <a:pt x="839057" y="43153"/>
                </a:cubicBezTo>
                <a:cubicBezTo>
                  <a:pt x="837276" y="48620"/>
                  <a:pt x="836504" y="54364"/>
                  <a:pt x="836771" y="60107"/>
                </a:cubicBezTo>
                <a:lnTo>
                  <a:pt x="836771" y="85825"/>
                </a:lnTo>
                <a:lnTo>
                  <a:pt x="828960" y="85825"/>
                </a:lnTo>
                <a:lnTo>
                  <a:pt x="829056" y="24674"/>
                </a:lnTo>
                <a:lnTo>
                  <a:pt x="836866" y="24674"/>
                </a:lnTo>
                <a:lnTo>
                  <a:pt x="836866" y="35152"/>
                </a:lnTo>
                <a:cubicBezTo>
                  <a:pt x="839105" y="31828"/>
                  <a:pt x="841953" y="28951"/>
                  <a:pt x="845248" y="26675"/>
                </a:cubicBezTo>
                <a:cubicBezTo>
                  <a:pt x="849011" y="24379"/>
                  <a:pt x="853325" y="23160"/>
                  <a:pt x="857726" y="23150"/>
                </a:cubicBezTo>
                <a:close/>
                <a:moveTo>
                  <a:pt x="321373" y="23149"/>
                </a:moveTo>
                <a:cubicBezTo>
                  <a:pt x="324259" y="23140"/>
                  <a:pt x="327107" y="23721"/>
                  <a:pt x="329755" y="24864"/>
                </a:cubicBezTo>
                <a:cubicBezTo>
                  <a:pt x="332222" y="25893"/>
                  <a:pt x="334442" y="27455"/>
                  <a:pt x="336232" y="29436"/>
                </a:cubicBezTo>
                <a:cubicBezTo>
                  <a:pt x="338194" y="31903"/>
                  <a:pt x="339671" y="34713"/>
                  <a:pt x="340614" y="37723"/>
                </a:cubicBezTo>
                <a:cubicBezTo>
                  <a:pt x="342804" y="33351"/>
                  <a:pt x="346091" y="29608"/>
                  <a:pt x="350139" y="26864"/>
                </a:cubicBezTo>
                <a:cubicBezTo>
                  <a:pt x="353882" y="24435"/>
                  <a:pt x="358254" y="23140"/>
                  <a:pt x="362712" y="23149"/>
                </a:cubicBezTo>
                <a:cubicBezTo>
                  <a:pt x="366655" y="23083"/>
                  <a:pt x="370532" y="24178"/>
                  <a:pt x="373856" y="26293"/>
                </a:cubicBezTo>
                <a:cubicBezTo>
                  <a:pt x="377047" y="28493"/>
                  <a:pt x="379523" y="31570"/>
                  <a:pt x="381000" y="35151"/>
                </a:cubicBezTo>
                <a:cubicBezTo>
                  <a:pt x="382781" y="40685"/>
                  <a:pt x="383552" y="46486"/>
                  <a:pt x="383286" y="52296"/>
                </a:cubicBezTo>
                <a:lnTo>
                  <a:pt x="383286" y="85443"/>
                </a:lnTo>
                <a:lnTo>
                  <a:pt x="375380" y="85443"/>
                </a:lnTo>
                <a:lnTo>
                  <a:pt x="375380" y="52296"/>
                </a:lnTo>
                <a:cubicBezTo>
                  <a:pt x="375637" y="47772"/>
                  <a:pt x="375152" y="43238"/>
                  <a:pt x="373951" y="38866"/>
                </a:cubicBezTo>
                <a:cubicBezTo>
                  <a:pt x="373046" y="36437"/>
                  <a:pt x="371370" y="34360"/>
                  <a:pt x="369189" y="32960"/>
                </a:cubicBezTo>
                <a:cubicBezTo>
                  <a:pt x="366808" y="31436"/>
                  <a:pt x="364017" y="30674"/>
                  <a:pt x="361188" y="30769"/>
                </a:cubicBezTo>
                <a:cubicBezTo>
                  <a:pt x="357454" y="30712"/>
                  <a:pt x="353806" y="31884"/>
                  <a:pt x="350806" y="34103"/>
                </a:cubicBezTo>
                <a:cubicBezTo>
                  <a:pt x="347681" y="36303"/>
                  <a:pt x="345291" y="39390"/>
                  <a:pt x="343948" y="42961"/>
                </a:cubicBezTo>
                <a:cubicBezTo>
                  <a:pt x="342100" y="49134"/>
                  <a:pt x="341357" y="55582"/>
                  <a:pt x="341757" y="62011"/>
                </a:cubicBezTo>
                <a:lnTo>
                  <a:pt x="341757" y="85824"/>
                </a:lnTo>
                <a:lnTo>
                  <a:pt x="333946" y="85824"/>
                </a:lnTo>
                <a:lnTo>
                  <a:pt x="333946" y="54677"/>
                </a:lnTo>
                <a:cubicBezTo>
                  <a:pt x="334213" y="49677"/>
                  <a:pt x="333727" y="44676"/>
                  <a:pt x="332518" y="39818"/>
                </a:cubicBezTo>
                <a:cubicBezTo>
                  <a:pt x="331679" y="37218"/>
                  <a:pt x="330003" y="34980"/>
                  <a:pt x="327755" y="33436"/>
                </a:cubicBezTo>
                <a:cubicBezTo>
                  <a:pt x="325345" y="31874"/>
                  <a:pt x="322526" y="31074"/>
                  <a:pt x="319659" y="31150"/>
                </a:cubicBezTo>
                <a:cubicBezTo>
                  <a:pt x="316039" y="31141"/>
                  <a:pt x="312505" y="32274"/>
                  <a:pt x="309562" y="34389"/>
                </a:cubicBezTo>
                <a:cubicBezTo>
                  <a:pt x="306419" y="36551"/>
                  <a:pt x="304000" y="39599"/>
                  <a:pt x="302609" y="43152"/>
                </a:cubicBezTo>
                <a:cubicBezTo>
                  <a:pt x="300828" y="48619"/>
                  <a:pt x="300056" y="54363"/>
                  <a:pt x="300323" y="60107"/>
                </a:cubicBezTo>
                <a:lnTo>
                  <a:pt x="300323" y="85824"/>
                </a:lnTo>
                <a:lnTo>
                  <a:pt x="292512" y="85824"/>
                </a:lnTo>
                <a:lnTo>
                  <a:pt x="292703" y="24674"/>
                </a:lnTo>
                <a:lnTo>
                  <a:pt x="300514" y="24674"/>
                </a:lnTo>
                <a:lnTo>
                  <a:pt x="300514" y="35151"/>
                </a:lnTo>
                <a:cubicBezTo>
                  <a:pt x="302752" y="31827"/>
                  <a:pt x="305600" y="28950"/>
                  <a:pt x="308895" y="26674"/>
                </a:cubicBezTo>
                <a:cubicBezTo>
                  <a:pt x="312648" y="24359"/>
                  <a:pt x="316963" y="23140"/>
                  <a:pt x="321373" y="23149"/>
                </a:cubicBezTo>
                <a:close/>
                <a:moveTo>
                  <a:pt x="508635" y="22959"/>
                </a:moveTo>
                <a:cubicBezTo>
                  <a:pt x="512921" y="22883"/>
                  <a:pt x="517131" y="24073"/>
                  <a:pt x="520731" y="26388"/>
                </a:cubicBezTo>
                <a:cubicBezTo>
                  <a:pt x="524237" y="28703"/>
                  <a:pt x="526961" y="32017"/>
                  <a:pt x="528542" y="35913"/>
                </a:cubicBezTo>
                <a:cubicBezTo>
                  <a:pt x="530475" y="41809"/>
                  <a:pt x="531314" y="48000"/>
                  <a:pt x="531018" y="54201"/>
                </a:cubicBezTo>
                <a:lnTo>
                  <a:pt x="531018" y="85443"/>
                </a:lnTo>
                <a:lnTo>
                  <a:pt x="523208" y="85443"/>
                </a:lnTo>
                <a:lnTo>
                  <a:pt x="523208" y="56868"/>
                </a:lnTo>
                <a:cubicBezTo>
                  <a:pt x="523379" y="52182"/>
                  <a:pt x="523094" y="47495"/>
                  <a:pt x="522351" y="42866"/>
                </a:cubicBezTo>
                <a:cubicBezTo>
                  <a:pt x="521789" y="39171"/>
                  <a:pt x="519931" y="35799"/>
                  <a:pt x="517112" y="33341"/>
                </a:cubicBezTo>
                <a:cubicBezTo>
                  <a:pt x="514216" y="31217"/>
                  <a:pt x="510692" y="30150"/>
                  <a:pt x="507111" y="30293"/>
                </a:cubicBezTo>
                <a:cubicBezTo>
                  <a:pt x="502415" y="30255"/>
                  <a:pt x="497872" y="31951"/>
                  <a:pt x="494347" y="35056"/>
                </a:cubicBezTo>
                <a:cubicBezTo>
                  <a:pt x="490709" y="37989"/>
                  <a:pt x="488127" y="42038"/>
                  <a:pt x="487013" y="46581"/>
                </a:cubicBezTo>
                <a:cubicBezTo>
                  <a:pt x="486060" y="52048"/>
                  <a:pt x="485670" y="57601"/>
                  <a:pt x="485870" y="63154"/>
                </a:cubicBezTo>
                <a:lnTo>
                  <a:pt x="485870" y="85443"/>
                </a:lnTo>
                <a:lnTo>
                  <a:pt x="478059" y="85443"/>
                </a:lnTo>
                <a:lnTo>
                  <a:pt x="478059" y="24673"/>
                </a:lnTo>
                <a:lnTo>
                  <a:pt x="485870" y="24673"/>
                </a:lnTo>
                <a:lnTo>
                  <a:pt x="485870" y="35532"/>
                </a:lnTo>
                <a:cubicBezTo>
                  <a:pt x="488623" y="31665"/>
                  <a:pt x="492166" y="28417"/>
                  <a:pt x="496252" y="26007"/>
                </a:cubicBezTo>
                <a:cubicBezTo>
                  <a:pt x="500062" y="23988"/>
                  <a:pt x="504320" y="22940"/>
                  <a:pt x="508635" y="22959"/>
                </a:cubicBezTo>
                <a:close/>
                <a:moveTo>
                  <a:pt x="599218" y="22769"/>
                </a:moveTo>
                <a:cubicBezTo>
                  <a:pt x="603914" y="22712"/>
                  <a:pt x="608553" y="23788"/>
                  <a:pt x="612744" y="25913"/>
                </a:cubicBezTo>
                <a:cubicBezTo>
                  <a:pt x="616954" y="28227"/>
                  <a:pt x="620573" y="31485"/>
                  <a:pt x="623316" y="35438"/>
                </a:cubicBezTo>
                <a:lnTo>
                  <a:pt x="623316" y="24674"/>
                </a:lnTo>
                <a:lnTo>
                  <a:pt x="631127" y="24674"/>
                </a:lnTo>
                <a:lnTo>
                  <a:pt x="631127" y="85444"/>
                </a:lnTo>
                <a:lnTo>
                  <a:pt x="623412" y="85444"/>
                </a:lnTo>
                <a:lnTo>
                  <a:pt x="623412" y="74966"/>
                </a:lnTo>
                <a:cubicBezTo>
                  <a:pt x="620449" y="78700"/>
                  <a:pt x="616716" y="81758"/>
                  <a:pt x="612458" y="83920"/>
                </a:cubicBezTo>
                <a:cubicBezTo>
                  <a:pt x="608295" y="86015"/>
                  <a:pt x="603685" y="87063"/>
                  <a:pt x="599028" y="86968"/>
                </a:cubicBezTo>
                <a:cubicBezTo>
                  <a:pt x="590684" y="87015"/>
                  <a:pt x="582702" y="83558"/>
                  <a:pt x="577025" y="77443"/>
                </a:cubicBezTo>
                <a:cubicBezTo>
                  <a:pt x="570862" y="71480"/>
                  <a:pt x="567414" y="63251"/>
                  <a:pt x="567500" y="54678"/>
                </a:cubicBezTo>
                <a:cubicBezTo>
                  <a:pt x="567424" y="46220"/>
                  <a:pt x="570872" y="38105"/>
                  <a:pt x="577025" y="32294"/>
                </a:cubicBezTo>
                <a:cubicBezTo>
                  <a:pt x="582740" y="26122"/>
                  <a:pt x="590808" y="22655"/>
                  <a:pt x="599218" y="22769"/>
                </a:cubicBezTo>
                <a:close/>
                <a:moveTo>
                  <a:pt x="428911" y="22769"/>
                </a:moveTo>
                <a:cubicBezTo>
                  <a:pt x="433607" y="22712"/>
                  <a:pt x="438246" y="23788"/>
                  <a:pt x="442437" y="25912"/>
                </a:cubicBezTo>
                <a:cubicBezTo>
                  <a:pt x="446647" y="28227"/>
                  <a:pt x="450266" y="31484"/>
                  <a:pt x="453009" y="35437"/>
                </a:cubicBezTo>
                <a:lnTo>
                  <a:pt x="453009" y="24674"/>
                </a:lnTo>
                <a:lnTo>
                  <a:pt x="460820" y="24674"/>
                </a:lnTo>
                <a:lnTo>
                  <a:pt x="460820" y="85443"/>
                </a:lnTo>
                <a:lnTo>
                  <a:pt x="453105" y="85443"/>
                </a:lnTo>
                <a:lnTo>
                  <a:pt x="453105" y="74966"/>
                </a:lnTo>
                <a:cubicBezTo>
                  <a:pt x="450162" y="78719"/>
                  <a:pt x="446418" y="81786"/>
                  <a:pt x="442151" y="83919"/>
                </a:cubicBezTo>
                <a:cubicBezTo>
                  <a:pt x="437988" y="86015"/>
                  <a:pt x="433378" y="87063"/>
                  <a:pt x="428721" y="86967"/>
                </a:cubicBezTo>
                <a:cubicBezTo>
                  <a:pt x="420377" y="87015"/>
                  <a:pt x="412395" y="83557"/>
                  <a:pt x="406718" y="77442"/>
                </a:cubicBezTo>
                <a:cubicBezTo>
                  <a:pt x="400555" y="71480"/>
                  <a:pt x="397107" y="63250"/>
                  <a:pt x="397193" y="54677"/>
                </a:cubicBezTo>
                <a:cubicBezTo>
                  <a:pt x="397155" y="46229"/>
                  <a:pt x="400603" y="38132"/>
                  <a:pt x="406718" y="32294"/>
                </a:cubicBezTo>
                <a:cubicBezTo>
                  <a:pt x="412452" y="26141"/>
                  <a:pt x="420501" y="22683"/>
                  <a:pt x="428911" y="22769"/>
                </a:cubicBezTo>
                <a:close/>
                <a:moveTo>
                  <a:pt x="48863" y="1529"/>
                </a:moveTo>
                <a:lnTo>
                  <a:pt x="56674" y="1529"/>
                </a:lnTo>
                <a:lnTo>
                  <a:pt x="56674" y="85730"/>
                </a:lnTo>
                <a:lnTo>
                  <a:pt x="48863" y="85730"/>
                </a:lnTo>
                <a:close/>
                <a:moveTo>
                  <a:pt x="148209" y="1147"/>
                </a:moveTo>
                <a:lnTo>
                  <a:pt x="156020" y="1528"/>
                </a:lnTo>
                <a:lnTo>
                  <a:pt x="156020" y="85729"/>
                </a:lnTo>
                <a:lnTo>
                  <a:pt x="148305" y="85729"/>
                </a:lnTo>
                <a:lnTo>
                  <a:pt x="148305" y="75251"/>
                </a:lnTo>
                <a:cubicBezTo>
                  <a:pt x="145342" y="78985"/>
                  <a:pt x="141609" y="82042"/>
                  <a:pt x="137351" y="84205"/>
                </a:cubicBezTo>
                <a:cubicBezTo>
                  <a:pt x="133188" y="86300"/>
                  <a:pt x="128578" y="87348"/>
                  <a:pt x="123921" y="87253"/>
                </a:cubicBezTo>
                <a:cubicBezTo>
                  <a:pt x="115577" y="87300"/>
                  <a:pt x="107595" y="83843"/>
                  <a:pt x="101918" y="77728"/>
                </a:cubicBezTo>
                <a:cubicBezTo>
                  <a:pt x="95755" y="71765"/>
                  <a:pt x="92307" y="63535"/>
                  <a:pt x="92393" y="54963"/>
                </a:cubicBezTo>
                <a:cubicBezTo>
                  <a:pt x="92355" y="46514"/>
                  <a:pt x="95803" y="38418"/>
                  <a:pt x="101918" y="32579"/>
                </a:cubicBezTo>
                <a:cubicBezTo>
                  <a:pt x="107633" y="26407"/>
                  <a:pt x="115701" y="22940"/>
                  <a:pt x="124111" y="23054"/>
                </a:cubicBezTo>
                <a:cubicBezTo>
                  <a:pt x="128807" y="22997"/>
                  <a:pt x="133446" y="24073"/>
                  <a:pt x="137637" y="26197"/>
                </a:cubicBezTo>
                <a:cubicBezTo>
                  <a:pt x="141847" y="28512"/>
                  <a:pt x="145466" y="31769"/>
                  <a:pt x="148209" y="35722"/>
                </a:cubicBezTo>
                <a:close/>
                <a:moveTo>
                  <a:pt x="550450" y="4"/>
                </a:moveTo>
                <a:cubicBezTo>
                  <a:pt x="552183" y="-63"/>
                  <a:pt x="553850" y="633"/>
                  <a:pt x="555022" y="1909"/>
                </a:cubicBezTo>
                <a:cubicBezTo>
                  <a:pt x="556260" y="3109"/>
                  <a:pt x="556946" y="4757"/>
                  <a:pt x="556927" y="6481"/>
                </a:cubicBezTo>
                <a:cubicBezTo>
                  <a:pt x="556927" y="8167"/>
                  <a:pt x="556241" y="9786"/>
                  <a:pt x="555022" y="10958"/>
                </a:cubicBezTo>
                <a:cubicBezTo>
                  <a:pt x="553822" y="12196"/>
                  <a:pt x="552174" y="12882"/>
                  <a:pt x="550450" y="12863"/>
                </a:cubicBezTo>
                <a:cubicBezTo>
                  <a:pt x="548764" y="12863"/>
                  <a:pt x="547144" y="12177"/>
                  <a:pt x="545973" y="10958"/>
                </a:cubicBezTo>
                <a:cubicBezTo>
                  <a:pt x="544754" y="9786"/>
                  <a:pt x="544068" y="8167"/>
                  <a:pt x="544068" y="6481"/>
                </a:cubicBezTo>
                <a:cubicBezTo>
                  <a:pt x="544049" y="4757"/>
                  <a:pt x="544735" y="3109"/>
                  <a:pt x="545973" y="1909"/>
                </a:cubicBezTo>
                <a:cubicBezTo>
                  <a:pt x="547116" y="652"/>
                  <a:pt x="548754" y="-44"/>
                  <a:pt x="550450" y="4"/>
                </a:cubicBezTo>
                <a:close/>
                <a:moveTo>
                  <a:pt x="75628" y="4"/>
                </a:moveTo>
                <a:cubicBezTo>
                  <a:pt x="77362" y="-63"/>
                  <a:pt x="79029" y="633"/>
                  <a:pt x="80200" y="1909"/>
                </a:cubicBezTo>
                <a:cubicBezTo>
                  <a:pt x="81439" y="3109"/>
                  <a:pt x="82124" y="4757"/>
                  <a:pt x="82105" y="6481"/>
                </a:cubicBezTo>
                <a:cubicBezTo>
                  <a:pt x="82105" y="8167"/>
                  <a:pt x="81420" y="9786"/>
                  <a:pt x="80200" y="10958"/>
                </a:cubicBezTo>
                <a:cubicBezTo>
                  <a:pt x="79000" y="12196"/>
                  <a:pt x="77352" y="12882"/>
                  <a:pt x="75628" y="12863"/>
                </a:cubicBezTo>
                <a:cubicBezTo>
                  <a:pt x="73942" y="12863"/>
                  <a:pt x="72323" y="12177"/>
                  <a:pt x="71152" y="10958"/>
                </a:cubicBezTo>
                <a:cubicBezTo>
                  <a:pt x="69932" y="9786"/>
                  <a:pt x="69247" y="8167"/>
                  <a:pt x="69247" y="6481"/>
                </a:cubicBezTo>
                <a:cubicBezTo>
                  <a:pt x="69228" y="4757"/>
                  <a:pt x="69913" y="3109"/>
                  <a:pt x="71152" y="1909"/>
                </a:cubicBezTo>
                <a:cubicBezTo>
                  <a:pt x="72295" y="652"/>
                  <a:pt x="73933" y="-44"/>
                  <a:pt x="75628" y="4"/>
                </a:cubicBezTo>
                <a:close/>
              </a:path>
            </a:pathLst>
          </a:custGeom>
          <a:solidFill>
            <a:schemeClr val="dk1"/>
          </a:solidFill>
          <a:ln>
            <a:noFill/>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401015345"/>
      </p:ext>
    </p:extLst>
  </p:cSld>
  <p:clrMap bg1="lt1" tx1="dk1" bg2="dk2" tx2="lt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 id="2147483674" r:id="rId13"/>
    <p:sldLayoutId id="2147483675" r:id="rId14"/>
    <p:sldLayoutId id="2147483676" r:id="rId15"/>
    <p:sldLayoutId id="2147483677" r:id="rId16"/>
    <p:sldLayoutId id="2147483678" r:id="rId17"/>
    <p:sldLayoutId id="2147483679" r:id="rId18"/>
    <p:sldLayoutId id="2147483680" r:id="rId19"/>
    <p:sldLayoutId id="2147483681" r:id="rId20"/>
  </p:sldLayoutIdLst>
  <p:timing>
    <p:tnLst>
      <p:par>
        <p:cTn id="1" dur="indefinite" restart="never" nodeType="tmRoot"/>
      </p:par>
    </p:tnLst>
  </p:timing>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pattFill prst="dotDmnd">
          <a:fgClr>
            <a:srgbClr val="00B050"/>
          </a:fgClr>
          <a:bgClr>
            <a:schemeClr val="bg1"/>
          </a:bgClr>
        </a:patt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05A72021-2EB0-4F79-8FB4-A517DBC9435B}"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11/03/2025</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6014428-DCB4-484F-A0F7-80C70BE4AC5D}"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36327788"/>
      </p:ext>
    </p:extLst>
  </p:cSld>
  <p:clrMap bg1="lt1" tx1="dk1" bg2="lt2" tx2="dk2" accent1="accent1" accent2="accent2" accent3="accent3" accent4="accent4" accent5="accent5" accent6="accent6" hlink="hlink" folHlink="folHlink"/>
  <p:sldLayoutIdLst>
    <p:sldLayoutId id="2147483683" r:id="rId1"/>
    <p:sldLayoutId id="2147483684" r:id="rId2"/>
    <p:sldLayoutId id="2147483685" r:id="rId3"/>
    <p:sldLayoutId id="2147483686" r:id="rId4"/>
    <p:sldLayoutId id="2147483687" r:id="rId5"/>
    <p:sldLayoutId id="2147483688" r:id="rId6"/>
    <p:sldLayoutId id="2147483689" r:id="rId7"/>
    <p:sldLayoutId id="2147483690" r:id="rId8"/>
    <p:sldLayoutId id="2147483691" r:id="rId9"/>
    <p:sldLayoutId id="2147483692" r:id="rId10"/>
    <p:sldLayoutId id="2147483693" r:id="rId11"/>
    <p:sldLayoutId id="2147483694" r:id="rId12"/>
    <p:sldLayoutId id="2147483695" r:id="rId13"/>
  </p:sldLayoutIdLst>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p:nvPr/>
        </p:nvSpPr>
        <p:spPr>
          <a:xfrm>
            <a:off x="295800" y="290800"/>
            <a:ext cx="11600400" cy="6276400"/>
          </a:xfrm>
          <a:prstGeom prst="rect">
            <a:avLst/>
          </a:prstGeom>
          <a:solidFill>
            <a:schemeClr val="dk2"/>
          </a:solidFill>
          <a:ln w="38100" cap="flat" cmpd="sng">
            <a:solidFill>
              <a:schemeClr val="dk1"/>
            </a:solidFill>
            <a:prstDash val="solid"/>
            <a:round/>
            <a:headEnd type="none" w="sm" len="sm"/>
            <a:tailEnd type="none" w="sm" len="sm"/>
          </a:ln>
        </p:spPr>
        <p:txBody>
          <a:bodyPr spcFirstLastPara="1" wrap="square" lIns="60950" tIns="60950" rIns="60950" bIns="609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aphicFrame>
        <p:nvGraphicFramePr>
          <p:cNvPr id="7" name="Google Shape;7;p1"/>
          <p:cNvGraphicFramePr/>
          <p:nvPr/>
        </p:nvGraphicFramePr>
        <p:xfrm>
          <a:off x="323367" y="290834"/>
          <a:ext cx="11545267" cy="6276340"/>
        </p:xfrm>
        <a:graphic>
          <a:graphicData uri="http://schemas.openxmlformats.org/drawingml/2006/table">
            <a:tbl>
              <a:tblPr>
                <a:noFill/>
              </a:tblPr>
              <a:tblGrid>
                <a:gridCol w="11545267">
                  <a:extLst>
                    <a:ext uri="{9D8B030D-6E8A-4147-A177-3AD203B41FA5}">
                      <a16:colId xmlns:a16="http://schemas.microsoft.com/office/drawing/2014/main" val="20000"/>
                    </a:ext>
                  </a:extLst>
                </a:gridCol>
              </a:tblGrid>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4"/>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5"/>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6"/>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7"/>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8"/>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9"/>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0"/>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1"/>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2"/>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3"/>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4"/>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5"/>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6"/>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7"/>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8"/>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extLst>
                  <a:ext uri="{0D108BD9-81ED-4DB2-BD59-A6C34878D82A}">
                    <a16:rowId xmlns:a16="http://schemas.microsoft.com/office/drawing/2014/main" val="10019"/>
                  </a:ext>
                </a:extLst>
              </a:tr>
            </a:tbl>
          </a:graphicData>
        </a:graphic>
      </p:graphicFrame>
      <p:sp>
        <p:nvSpPr>
          <p:cNvPr id="8" name="Google Shape;8;p1"/>
          <p:cNvSpPr/>
          <p:nvPr/>
        </p:nvSpPr>
        <p:spPr>
          <a:xfrm>
            <a:off x="295800" y="290800"/>
            <a:ext cx="11600400" cy="6276400"/>
          </a:xfrm>
          <a:prstGeom prst="rect">
            <a:avLst/>
          </a:prstGeom>
          <a:solidFill>
            <a:srgbClr val="FFFFFF">
              <a:alpha val="18990"/>
            </a:srgbClr>
          </a:solidFill>
          <a:ln>
            <a:noFill/>
          </a:ln>
        </p:spPr>
        <p:txBody>
          <a:bodyPr spcFirstLastPara="1" wrap="square" lIns="60950" tIns="60950" rIns="60950" bIns="609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9;p1"/>
          <p:cNvSpPr/>
          <p:nvPr/>
        </p:nvSpPr>
        <p:spPr>
          <a:xfrm rot="5400000">
            <a:off x="-464367" y="6096246"/>
            <a:ext cx="1185000" cy="124741"/>
          </a:xfrm>
          <a:custGeom>
            <a:avLst/>
            <a:gdLst/>
            <a:ahLst/>
            <a:cxnLst/>
            <a:rect l="l" t="t" r="r" b="b"/>
            <a:pathLst>
              <a:path w="919793" h="87640" extrusionOk="0">
                <a:moveTo>
                  <a:pt x="657321" y="73442"/>
                </a:moveTo>
                <a:cubicBezTo>
                  <a:pt x="659149" y="73404"/>
                  <a:pt x="660912" y="74128"/>
                  <a:pt x="662179" y="75442"/>
                </a:cubicBezTo>
                <a:cubicBezTo>
                  <a:pt x="663493" y="76709"/>
                  <a:pt x="664217" y="78471"/>
                  <a:pt x="664179" y="80300"/>
                </a:cubicBezTo>
                <a:cubicBezTo>
                  <a:pt x="664198" y="82148"/>
                  <a:pt x="663474" y="83939"/>
                  <a:pt x="662179" y="85253"/>
                </a:cubicBezTo>
                <a:cubicBezTo>
                  <a:pt x="660912" y="86568"/>
                  <a:pt x="659149" y="87291"/>
                  <a:pt x="657321" y="87253"/>
                </a:cubicBezTo>
                <a:cubicBezTo>
                  <a:pt x="655492" y="87291"/>
                  <a:pt x="653730" y="86568"/>
                  <a:pt x="652463" y="85253"/>
                </a:cubicBezTo>
                <a:cubicBezTo>
                  <a:pt x="651168" y="83939"/>
                  <a:pt x="650444" y="82148"/>
                  <a:pt x="650463" y="80300"/>
                </a:cubicBezTo>
                <a:cubicBezTo>
                  <a:pt x="650425" y="78471"/>
                  <a:pt x="651149" y="76709"/>
                  <a:pt x="652463" y="75442"/>
                </a:cubicBezTo>
                <a:cubicBezTo>
                  <a:pt x="653730" y="74128"/>
                  <a:pt x="655492" y="73404"/>
                  <a:pt x="657321" y="73442"/>
                </a:cubicBezTo>
                <a:close/>
                <a:moveTo>
                  <a:pt x="783051" y="31056"/>
                </a:moveTo>
                <a:cubicBezTo>
                  <a:pt x="776688" y="30989"/>
                  <a:pt x="770602" y="33618"/>
                  <a:pt x="766287" y="38295"/>
                </a:cubicBezTo>
                <a:cubicBezTo>
                  <a:pt x="761677" y="42876"/>
                  <a:pt x="759134" y="49134"/>
                  <a:pt x="759238" y="55630"/>
                </a:cubicBezTo>
                <a:cubicBezTo>
                  <a:pt x="759229" y="59935"/>
                  <a:pt x="760343" y="64174"/>
                  <a:pt x="762477" y="67917"/>
                </a:cubicBezTo>
                <a:cubicBezTo>
                  <a:pt x="764468" y="71632"/>
                  <a:pt x="767468" y="74709"/>
                  <a:pt x="771144" y="76776"/>
                </a:cubicBezTo>
                <a:cubicBezTo>
                  <a:pt x="774783" y="78804"/>
                  <a:pt x="778888" y="79852"/>
                  <a:pt x="783051" y="79824"/>
                </a:cubicBezTo>
                <a:cubicBezTo>
                  <a:pt x="787213" y="79843"/>
                  <a:pt x="791319" y="78795"/>
                  <a:pt x="794957" y="76776"/>
                </a:cubicBezTo>
                <a:cubicBezTo>
                  <a:pt x="798586" y="74652"/>
                  <a:pt x="801587" y="71594"/>
                  <a:pt x="803625" y="67917"/>
                </a:cubicBezTo>
                <a:cubicBezTo>
                  <a:pt x="805730" y="64165"/>
                  <a:pt x="806816" y="59926"/>
                  <a:pt x="806768" y="55630"/>
                </a:cubicBezTo>
                <a:cubicBezTo>
                  <a:pt x="806873" y="49134"/>
                  <a:pt x="804330" y="42876"/>
                  <a:pt x="799719" y="38295"/>
                </a:cubicBezTo>
                <a:cubicBezTo>
                  <a:pt x="795452" y="33608"/>
                  <a:pt x="789385" y="30979"/>
                  <a:pt x="783051" y="31056"/>
                </a:cubicBezTo>
                <a:close/>
                <a:moveTo>
                  <a:pt x="124778" y="30960"/>
                </a:moveTo>
                <a:cubicBezTo>
                  <a:pt x="120558" y="30922"/>
                  <a:pt x="116405" y="32046"/>
                  <a:pt x="112776" y="34198"/>
                </a:cubicBezTo>
                <a:cubicBezTo>
                  <a:pt x="109090" y="36332"/>
                  <a:pt x="106061" y="39428"/>
                  <a:pt x="104013" y="43152"/>
                </a:cubicBezTo>
                <a:cubicBezTo>
                  <a:pt x="101851" y="46886"/>
                  <a:pt x="100708" y="51124"/>
                  <a:pt x="100680" y="55439"/>
                </a:cubicBezTo>
                <a:cubicBezTo>
                  <a:pt x="100708" y="59754"/>
                  <a:pt x="101851" y="63993"/>
                  <a:pt x="104013" y="67726"/>
                </a:cubicBezTo>
                <a:cubicBezTo>
                  <a:pt x="106099" y="71489"/>
                  <a:pt x="109157" y="74613"/>
                  <a:pt x="112872" y="76775"/>
                </a:cubicBezTo>
                <a:cubicBezTo>
                  <a:pt x="116462" y="78956"/>
                  <a:pt x="120577" y="80109"/>
                  <a:pt x="124778" y="80109"/>
                </a:cubicBezTo>
                <a:cubicBezTo>
                  <a:pt x="129017" y="80080"/>
                  <a:pt x="133188" y="78966"/>
                  <a:pt x="136875" y="76870"/>
                </a:cubicBezTo>
                <a:cubicBezTo>
                  <a:pt x="140580" y="74822"/>
                  <a:pt x="143638" y="71784"/>
                  <a:pt x="145733" y="68107"/>
                </a:cubicBezTo>
                <a:cubicBezTo>
                  <a:pt x="147857" y="64297"/>
                  <a:pt x="148943" y="59992"/>
                  <a:pt x="148876" y="55630"/>
                </a:cubicBezTo>
                <a:cubicBezTo>
                  <a:pt x="149019" y="49057"/>
                  <a:pt x="146514" y="42714"/>
                  <a:pt x="141923" y="38008"/>
                </a:cubicBezTo>
                <a:cubicBezTo>
                  <a:pt x="137513" y="33484"/>
                  <a:pt x="131474" y="30950"/>
                  <a:pt x="125159" y="30960"/>
                </a:cubicBezTo>
                <a:close/>
                <a:moveTo>
                  <a:pt x="202407" y="30865"/>
                </a:moveTo>
                <a:cubicBezTo>
                  <a:pt x="196739" y="30751"/>
                  <a:pt x="191243" y="32836"/>
                  <a:pt x="187072" y="36675"/>
                </a:cubicBezTo>
                <a:cubicBezTo>
                  <a:pt x="183538" y="40104"/>
                  <a:pt x="181061" y="44467"/>
                  <a:pt x="179928" y="49248"/>
                </a:cubicBezTo>
                <a:lnTo>
                  <a:pt x="225267" y="49248"/>
                </a:lnTo>
                <a:cubicBezTo>
                  <a:pt x="224486" y="45619"/>
                  <a:pt x="222923" y="42209"/>
                  <a:pt x="220695" y="39247"/>
                </a:cubicBezTo>
                <a:cubicBezTo>
                  <a:pt x="218580" y="36618"/>
                  <a:pt x="215875" y="34522"/>
                  <a:pt x="212789" y="33151"/>
                </a:cubicBezTo>
                <a:cubicBezTo>
                  <a:pt x="209541" y="31636"/>
                  <a:pt x="205988" y="30865"/>
                  <a:pt x="202407" y="30865"/>
                </a:cubicBezTo>
                <a:close/>
                <a:moveTo>
                  <a:pt x="599885" y="30675"/>
                </a:moveTo>
                <a:cubicBezTo>
                  <a:pt x="595665" y="30637"/>
                  <a:pt x="591512" y="31761"/>
                  <a:pt x="587883" y="33914"/>
                </a:cubicBezTo>
                <a:cubicBezTo>
                  <a:pt x="584197" y="36047"/>
                  <a:pt x="581168" y="39143"/>
                  <a:pt x="579120" y="42867"/>
                </a:cubicBezTo>
                <a:cubicBezTo>
                  <a:pt x="576958" y="46601"/>
                  <a:pt x="575815" y="50839"/>
                  <a:pt x="575787" y="55154"/>
                </a:cubicBezTo>
                <a:cubicBezTo>
                  <a:pt x="575815" y="59469"/>
                  <a:pt x="576958" y="63708"/>
                  <a:pt x="579120" y="67442"/>
                </a:cubicBezTo>
                <a:cubicBezTo>
                  <a:pt x="581206" y="71204"/>
                  <a:pt x="584264" y="74328"/>
                  <a:pt x="587979" y="76490"/>
                </a:cubicBezTo>
                <a:cubicBezTo>
                  <a:pt x="591569" y="78672"/>
                  <a:pt x="595684" y="79824"/>
                  <a:pt x="599885" y="79824"/>
                </a:cubicBezTo>
                <a:cubicBezTo>
                  <a:pt x="604124" y="79796"/>
                  <a:pt x="608295" y="78681"/>
                  <a:pt x="611982" y="76586"/>
                </a:cubicBezTo>
                <a:cubicBezTo>
                  <a:pt x="615658" y="74509"/>
                  <a:pt x="618725" y="71480"/>
                  <a:pt x="620840" y="67823"/>
                </a:cubicBezTo>
                <a:cubicBezTo>
                  <a:pt x="622964" y="64013"/>
                  <a:pt x="624050" y="59707"/>
                  <a:pt x="623983" y="55345"/>
                </a:cubicBezTo>
                <a:cubicBezTo>
                  <a:pt x="624126" y="48773"/>
                  <a:pt x="621621" y="42429"/>
                  <a:pt x="617030" y="37724"/>
                </a:cubicBezTo>
                <a:cubicBezTo>
                  <a:pt x="612486" y="33209"/>
                  <a:pt x="606286" y="30770"/>
                  <a:pt x="599885" y="30961"/>
                </a:cubicBezTo>
                <a:close/>
                <a:moveTo>
                  <a:pt x="429673" y="30675"/>
                </a:moveTo>
                <a:cubicBezTo>
                  <a:pt x="425425" y="30627"/>
                  <a:pt x="421234" y="31751"/>
                  <a:pt x="417576" y="33913"/>
                </a:cubicBezTo>
                <a:cubicBezTo>
                  <a:pt x="413890" y="36047"/>
                  <a:pt x="410861" y="39142"/>
                  <a:pt x="408813" y="42867"/>
                </a:cubicBezTo>
                <a:cubicBezTo>
                  <a:pt x="406680" y="46610"/>
                  <a:pt x="405565" y="50848"/>
                  <a:pt x="405575" y="55154"/>
                </a:cubicBezTo>
                <a:cubicBezTo>
                  <a:pt x="405565" y="59459"/>
                  <a:pt x="406680" y="63698"/>
                  <a:pt x="408813" y="67441"/>
                </a:cubicBezTo>
                <a:cubicBezTo>
                  <a:pt x="410899" y="71203"/>
                  <a:pt x="413957" y="74328"/>
                  <a:pt x="417672" y="76490"/>
                </a:cubicBezTo>
                <a:cubicBezTo>
                  <a:pt x="421262" y="78671"/>
                  <a:pt x="425377" y="79823"/>
                  <a:pt x="429578" y="79823"/>
                </a:cubicBezTo>
                <a:cubicBezTo>
                  <a:pt x="433855" y="79785"/>
                  <a:pt x="438046" y="78671"/>
                  <a:pt x="441770" y="76585"/>
                </a:cubicBezTo>
                <a:cubicBezTo>
                  <a:pt x="445446" y="74528"/>
                  <a:pt x="448476" y="71499"/>
                  <a:pt x="450533" y="67822"/>
                </a:cubicBezTo>
                <a:cubicBezTo>
                  <a:pt x="452667" y="64012"/>
                  <a:pt x="453743" y="59707"/>
                  <a:pt x="453676" y="55344"/>
                </a:cubicBezTo>
                <a:cubicBezTo>
                  <a:pt x="453819" y="48772"/>
                  <a:pt x="451314" y="42428"/>
                  <a:pt x="446723" y="37723"/>
                </a:cubicBezTo>
                <a:cubicBezTo>
                  <a:pt x="442122" y="33122"/>
                  <a:pt x="435798" y="30665"/>
                  <a:pt x="429292" y="30960"/>
                </a:cubicBezTo>
                <a:close/>
                <a:moveTo>
                  <a:pt x="71723" y="24959"/>
                </a:moveTo>
                <a:lnTo>
                  <a:pt x="79819" y="24959"/>
                </a:lnTo>
                <a:lnTo>
                  <a:pt x="79819" y="85729"/>
                </a:lnTo>
                <a:lnTo>
                  <a:pt x="72009" y="85729"/>
                </a:lnTo>
                <a:close/>
                <a:moveTo>
                  <a:pt x="546544" y="24674"/>
                </a:moveTo>
                <a:lnTo>
                  <a:pt x="554355" y="24674"/>
                </a:lnTo>
                <a:lnTo>
                  <a:pt x="554355" y="85443"/>
                </a:lnTo>
                <a:lnTo>
                  <a:pt x="546544" y="85443"/>
                </a:lnTo>
                <a:close/>
                <a:moveTo>
                  <a:pt x="202311" y="23626"/>
                </a:moveTo>
                <a:cubicBezTo>
                  <a:pt x="211979" y="23283"/>
                  <a:pt x="221209" y="27655"/>
                  <a:pt x="227076" y="35342"/>
                </a:cubicBezTo>
                <a:cubicBezTo>
                  <a:pt x="231639" y="41285"/>
                  <a:pt x="234030" y="48620"/>
                  <a:pt x="233839" y="56106"/>
                </a:cubicBezTo>
                <a:lnTo>
                  <a:pt x="179166" y="56106"/>
                </a:lnTo>
                <a:cubicBezTo>
                  <a:pt x="179080" y="62545"/>
                  <a:pt x="181509" y="68765"/>
                  <a:pt x="185929" y="73442"/>
                </a:cubicBezTo>
                <a:cubicBezTo>
                  <a:pt x="190100" y="77937"/>
                  <a:pt x="195987" y="80433"/>
                  <a:pt x="202121" y="80300"/>
                </a:cubicBezTo>
                <a:cubicBezTo>
                  <a:pt x="205179" y="80290"/>
                  <a:pt x="208207" y="79738"/>
                  <a:pt x="211074" y="78680"/>
                </a:cubicBezTo>
                <a:cubicBezTo>
                  <a:pt x="213799" y="77661"/>
                  <a:pt x="216332" y="76213"/>
                  <a:pt x="218599" y="74394"/>
                </a:cubicBezTo>
                <a:cubicBezTo>
                  <a:pt x="221238" y="71784"/>
                  <a:pt x="223486" y="68793"/>
                  <a:pt x="225267" y="65536"/>
                </a:cubicBezTo>
                <a:lnTo>
                  <a:pt x="231839" y="69060"/>
                </a:lnTo>
                <a:cubicBezTo>
                  <a:pt x="229953" y="72880"/>
                  <a:pt x="227410" y="76328"/>
                  <a:pt x="224314" y="79252"/>
                </a:cubicBezTo>
                <a:cubicBezTo>
                  <a:pt x="221542" y="81824"/>
                  <a:pt x="218314" y="83862"/>
                  <a:pt x="214789" y="85253"/>
                </a:cubicBezTo>
                <a:cubicBezTo>
                  <a:pt x="210941" y="86643"/>
                  <a:pt x="206874" y="87320"/>
                  <a:pt x="202788" y="87253"/>
                </a:cubicBezTo>
                <a:cubicBezTo>
                  <a:pt x="193987" y="87834"/>
                  <a:pt x="185405" y="84319"/>
                  <a:pt x="179547" y="77728"/>
                </a:cubicBezTo>
                <a:cubicBezTo>
                  <a:pt x="174108" y="71699"/>
                  <a:pt x="171117" y="63850"/>
                  <a:pt x="171165" y="55725"/>
                </a:cubicBezTo>
                <a:cubicBezTo>
                  <a:pt x="171098" y="48267"/>
                  <a:pt x="173584" y="41000"/>
                  <a:pt x="178213" y="35151"/>
                </a:cubicBezTo>
                <a:cubicBezTo>
                  <a:pt x="183842" y="27560"/>
                  <a:pt x="192863" y="23245"/>
                  <a:pt x="202311" y="23626"/>
                </a:cubicBezTo>
                <a:close/>
                <a:moveTo>
                  <a:pt x="783051" y="23436"/>
                </a:moveTo>
                <a:cubicBezTo>
                  <a:pt x="791909" y="23207"/>
                  <a:pt x="800415" y="26903"/>
                  <a:pt x="806292" y="33532"/>
                </a:cubicBezTo>
                <a:cubicBezTo>
                  <a:pt x="811816" y="39514"/>
                  <a:pt x="814817" y="47391"/>
                  <a:pt x="814674" y="55535"/>
                </a:cubicBezTo>
                <a:cubicBezTo>
                  <a:pt x="814760" y="63812"/>
                  <a:pt x="811578" y="71785"/>
                  <a:pt x="805816" y="77728"/>
                </a:cubicBezTo>
                <a:cubicBezTo>
                  <a:pt x="799977" y="84062"/>
                  <a:pt x="791662" y="87539"/>
                  <a:pt x="783051" y="87253"/>
                </a:cubicBezTo>
                <a:cubicBezTo>
                  <a:pt x="774412" y="87558"/>
                  <a:pt x="766058" y="84081"/>
                  <a:pt x="760191" y="77728"/>
                </a:cubicBezTo>
                <a:cubicBezTo>
                  <a:pt x="754428" y="71785"/>
                  <a:pt x="751247" y="63812"/>
                  <a:pt x="751333" y="55535"/>
                </a:cubicBezTo>
                <a:cubicBezTo>
                  <a:pt x="751237" y="47429"/>
                  <a:pt x="754228" y="39600"/>
                  <a:pt x="759715" y="33627"/>
                </a:cubicBezTo>
                <a:cubicBezTo>
                  <a:pt x="765620" y="26969"/>
                  <a:pt x="774154" y="23236"/>
                  <a:pt x="783051" y="23436"/>
                </a:cubicBezTo>
                <a:close/>
                <a:moveTo>
                  <a:pt x="711804" y="23436"/>
                </a:moveTo>
                <a:cubicBezTo>
                  <a:pt x="715747" y="23407"/>
                  <a:pt x="719671" y="24017"/>
                  <a:pt x="723424" y="25246"/>
                </a:cubicBezTo>
                <a:cubicBezTo>
                  <a:pt x="726853" y="26322"/>
                  <a:pt x="730072" y="27960"/>
                  <a:pt x="732949" y="30103"/>
                </a:cubicBezTo>
                <a:cubicBezTo>
                  <a:pt x="735540" y="32170"/>
                  <a:pt x="737712" y="34732"/>
                  <a:pt x="739331" y="37628"/>
                </a:cubicBezTo>
                <a:lnTo>
                  <a:pt x="733139" y="41438"/>
                </a:lnTo>
                <a:cubicBezTo>
                  <a:pt x="728063" y="34466"/>
                  <a:pt x="719852" y="30475"/>
                  <a:pt x="711232" y="30770"/>
                </a:cubicBezTo>
                <a:cubicBezTo>
                  <a:pt x="704364" y="30570"/>
                  <a:pt x="697697" y="33142"/>
                  <a:pt x="692754" y="37914"/>
                </a:cubicBezTo>
                <a:cubicBezTo>
                  <a:pt x="687991" y="42410"/>
                  <a:pt x="685334" y="48696"/>
                  <a:pt x="685419" y="55249"/>
                </a:cubicBezTo>
                <a:cubicBezTo>
                  <a:pt x="685400" y="59640"/>
                  <a:pt x="686591" y="63955"/>
                  <a:pt x="688848" y="67727"/>
                </a:cubicBezTo>
                <a:cubicBezTo>
                  <a:pt x="691039" y="71756"/>
                  <a:pt x="694344" y="75061"/>
                  <a:pt x="698373" y="77252"/>
                </a:cubicBezTo>
                <a:cubicBezTo>
                  <a:pt x="702412" y="79414"/>
                  <a:pt x="706936" y="80529"/>
                  <a:pt x="711518" y="80491"/>
                </a:cubicBezTo>
                <a:cubicBezTo>
                  <a:pt x="720100" y="80624"/>
                  <a:pt x="728234" y="76661"/>
                  <a:pt x="733425" y="69823"/>
                </a:cubicBezTo>
                <a:lnTo>
                  <a:pt x="739616" y="73823"/>
                </a:lnTo>
                <a:cubicBezTo>
                  <a:pt x="736683" y="78205"/>
                  <a:pt x="732644" y="81719"/>
                  <a:pt x="727901" y="84015"/>
                </a:cubicBezTo>
                <a:cubicBezTo>
                  <a:pt x="722662" y="86482"/>
                  <a:pt x="716928" y="87720"/>
                  <a:pt x="711137" y="87634"/>
                </a:cubicBezTo>
                <a:cubicBezTo>
                  <a:pt x="702240" y="87806"/>
                  <a:pt x="693649" y="84367"/>
                  <a:pt x="687324" y="78109"/>
                </a:cubicBezTo>
                <a:cubicBezTo>
                  <a:pt x="681114" y="72375"/>
                  <a:pt x="677647" y="64270"/>
                  <a:pt x="677799" y="55821"/>
                </a:cubicBezTo>
                <a:cubicBezTo>
                  <a:pt x="677790" y="50058"/>
                  <a:pt x="679342" y="44400"/>
                  <a:pt x="682276" y="39438"/>
                </a:cubicBezTo>
                <a:cubicBezTo>
                  <a:pt x="685162" y="34437"/>
                  <a:pt x="689382" y="30351"/>
                  <a:pt x="694468" y="27627"/>
                </a:cubicBezTo>
                <a:cubicBezTo>
                  <a:pt x="699802" y="24808"/>
                  <a:pt x="705765" y="23369"/>
                  <a:pt x="711804" y="23436"/>
                </a:cubicBezTo>
                <a:close/>
                <a:moveTo>
                  <a:pt x="262414" y="23245"/>
                </a:moveTo>
                <a:cubicBezTo>
                  <a:pt x="268786" y="23798"/>
                  <a:pt x="274692" y="26807"/>
                  <a:pt x="278892" y="31627"/>
                </a:cubicBezTo>
                <a:lnTo>
                  <a:pt x="273939" y="36771"/>
                </a:lnTo>
                <a:cubicBezTo>
                  <a:pt x="270777" y="33246"/>
                  <a:pt x="266376" y="31094"/>
                  <a:pt x="261652" y="30770"/>
                </a:cubicBezTo>
                <a:cubicBezTo>
                  <a:pt x="259223" y="30732"/>
                  <a:pt x="256871" y="31618"/>
                  <a:pt x="255080" y="33246"/>
                </a:cubicBezTo>
                <a:cubicBezTo>
                  <a:pt x="253394" y="34704"/>
                  <a:pt x="252422" y="36828"/>
                  <a:pt x="252413" y="39056"/>
                </a:cubicBezTo>
                <a:cubicBezTo>
                  <a:pt x="252499" y="41152"/>
                  <a:pt x="253261" y="43162"/>
                  <a:pt x="254604" y="44772"/>
                </a:cubicBezTo>
                <a:cubicBezTo>
                  <a:pt x="257385" y="47439"/>
                  <a:pt x="260604" y="49601"/>
                  <a:pt x="264129" y="51153"/>
                </a:cubicBezTo>
                <a:cubicBezTo>
                  <a:pt x="268643" y="53201"/>
                  <a:pt x="272701" y="56154"/>
                  <a:pt x="276035" y="59821"/>
                </a:cubicBezTo>
                <a:cubicBezTo>
                  <a:pt x="278016" y="62602"/>
                  <a:pt x="279073" y="65936"/>
                  <a:pt x="279083" y="69346"/>
                </a:cubicBezTo>
                <a:cubicBezTo>
                  <a:pt x="279130" y="74109"/>
                  <a:pt x="277235" y="78681"/>
                  <a:pt x="273844" y="82014"/>
                </a:cubicBezTo>
                <a:cubicBezTo>
                  <a:pt x="270339" y="85434"/>
                  <a:pt x="265595" y="87291"/>
                  <a:pt x="260699" y="87158"/>
                </a:cubicBezTo>
                <a:cubicBezTo>
                  <a:pt x="257204" y="87158"/>
                  <a:pt x="253756" y="86377"/>
                  <a:pt x="250603" y="84872"/>
                </a:cubicBezTo>
                <a:cubicBezTo>
                  <a:pt x="247526" y="83405"/>
                  <a:pt x="244821" y="81262"/>
                  <a:pt x="242697" y="78585"/>
                </a:cubicBezTo>
                <a:lnTo>
                  <a:pt x="247650" y="72966"/>
                </a:lnTo>
                <a:cubicBezTo>
                  <a:pt x="250651" y="76995"/>
                  <a:pt x="255299" y="79471"/>
                  <a:pt x="260319" y="79728"/>
                </a:cubicBezTo>
                <a:cubicBezTo>
                  <a:pt x="263262" y="79814"/>
                  <a:pt x="266129" y="78757"/>
                  <a:pt x="268320" y="76776"/>
                </a:cubicBezTo>
                <a:cubicBezTo>
                  <a:pt x="270406" y="74985"/>
                  <a:pt x="271625" y="72385"/>
                  <a:pt x="271653" y="69632"/>
                </a:cubicBezTo>
                <a:cubicBezTo>
                  <a:pt x="271634" y="67441"/>
                  <a:pt x="270863" y="65317"/>
                  <a:pt x="269463" y="63631"/>
                </a:cubicBezTo>
                <a:cubicBezTo>
                  <a:pt x="266653" y="60983"/>
                  <a:pt x="263433" y="58802"/>
                  <a:pt x="259938" y="57154"/>
                </a:cubicBezTo>
                <a:cubicBezTo>
                  <a:pt x="255623" y="55259"/>
                  <a:pt x="251784" y="52430"/>
                  <a:pt x="248698" y="48867"/>
                </a:cubicBezTo>
                <a:cubicBezTo>
                  <a:pt x="246698" y="46105"/>
                  <a:pt x="245660" y="42752"/>
                  <a:pt x="245745" y="39342"/>
                </a:cubicBezTo>
                <a:cubicBezTo>
                  <a:pt x="245631" y="34999"/>
                  <a:pt x="247355" y="30808"/>
                  <a:pt x="250508" y="27817"/>
                </a:cubicBezTo>
                <a:cubicBezTo>
                  <a:pt x="253699" y="24760"/>
                  <a:pt x="257994" y="23112"/>
                  <a:pt x="262414" y="23245"/>
                </a:cubicBezTo>
                <a:close/>
                <a:moveTo>
                  <a:pt x="19813" y="23245"/>
                </a:moveTo>
                <a:cubicBezTo>
                  <a:pt x="26146" y="23845"/>
                  <a:pt x="32005" y="26836"/>
                  <a:pt x="36196" y="31627"/>
                </a:cubicBezTo>
                <a:lnTo>
                  <a:pt x="31147" y="36771"/>
                </a:lnTo>
                <a:cubicBezTo>
                  <a:pt x="28023" y="33256"/>
                  <a:pt x="23651" y="31104"/>
                  <a:pt x="18955" y="30770"/>
                </a:cubicBezTo>
                <a:cubicBezTo>
                  <a:pt x="16526" y="30732"/>
                  <a:pt x="14174" y="31618"/>
                  <a:pt x="12383" y="33247"/>
                </a:cubicBezTo>
                <a:cubicBezTo>
                  <a:pt x="10697" y="34704"/>
                  <a:pt x="9725" y="36828"/>
                  <a:pt x="9716" y="39057"/>
                </a:cubicBezTo>
                <a:cubicBezTo>
                  <a:pt x="9802" y="41152"/>
                  <a:pt x="10564" y="43162"/>
                  <a:pt x="11907" y="44772"/>
                </a:cubicBezTo>
                <a:cubicBezTo>
                  <a:pt x="14688" y="47439"/>
                  <a:pt x="17907" y="49601"/>
                  <a:pt x="21432" y="51154"/>
                </a:cubicBezTo>
                <a:cubicBezTo>
                  <a:pt x="25928" y="53201"/>
                  <a:pt x="29947" y="56145"/>
                  <a:pt x="33243" y="59821"/>
                </a:cubicBezTo>
                <a:cubicBezTo>
                  <a:pt x="35291" y="62574"/>
                  <a:pt x="36396" y="65917"/>
                  <a:pt x="36386" y="69346"/>
                </a:cubicBezTo>
                <a:cubicBezTo>
                  <a:pt x="36443" y="74128"/>
                  <a:pt x="34510" y="78710"/>
                  <a:pt x="31052" y="82015"/>
                </a:cubicBezTo>
                <a:cubicBezTo>
                  <a:pt x="27594" y="85453"/>
                  <a:pt x="22880" y="87311"/>
                  <a:pt x="18003" y="87158"/>
                </a:cubicBezTo>
                <a:cubicBezTo>
                  <a:pt x="14507" y="87158"/>
                  <a:pt x="11059" y="86377"/>
                  <a:pt x="7906" y="84872"/>
                </a:cubicBezTo>
                <a:cubicBezTo>
                  <a:pt x="4820" y="83405"/>
                  <a:pt x="2124" y="81262"/>
                  <a:pt x="0" y="78586"/>
                </a:cubicBezTo>
                <a:lnTo>
                  <a:pt x="4954" y="72966"/>
                </a:lnTo>
                <a:cubicBezTo>
                  <a:pt x="7954" y="76995"/>
                  <a:pt x="12602" y="79472"/>
                  <a:pt x="17622" y="79729"/>
                </a:cubicBezTo>
                <a:cubicBezTo>
                  <a:pt x="20574" y="79814"/>
                  <a:pt x="23432" y="78757"/>
                  <a:pt x="25623" y="76776"/>
                </a:cubicBezTo>
                <a:cubicBezTo>
                  <a:pt x="27718" y="74985"/>
                  <a:pt x="28928" y="72385"/>
                  <a:pt x="28956" y="69632"/>
                </a:cubicBezTo>
                <a:cubicBezTo>
                  <a:pt x="28937" y="67441"/>
                  <a:pt x="28166" y="65317"/>
                  <a:pt x="26766" y="63631"/>
                </a:cubicBezTo>
                <a:cubicBezTo>
                  <a:pt x="23956" y="60974"/>
                  <a:pt x="20746" y="58793"/>
                  <a:pt x="17241" y="57154"/>
                </a:cubicBezTo>
                <a:cubicBezTo>
                  <a:pt x="12973" y="55230"/>
                  <a:pt x="9163" y="52401"/>
                  <a:pt x="6097" y="48868"/>
                </a:cubicBezTo>
                <a:cubicBezTo>
                  <a:pt x="4096" y="46105"/>
                  <a:pt x="3058" y="42753"/>
                  <a:pt x="3144" y="39343"/>
                </a:cubicBezTo>
                <a:cubicBezTo>
                  <a:pt x="2991" y="34990"/>
                  <a:pt x="4725" y="30789"/>
                  <a:pt x="7906" y="27817"/>
                </a:cubicBezTo>
                <a:cubicBezTo>
                  <a:pt x="11088" y="24741"/>
                  <a:pt x="15383" y="23083"/>
                  <a:pt x="19813" y="23245"/>
                </a:cubicBezTo>
                <a:close/>
                <a:moveTo>
                  <a:pt x="857726" y="23150"/>
                </a:moveTo>
                <a:cubicBezTo>
                  <a:pt x="860612" y="23141"/>
                  <a:pt x="863460" y="23722"/>
                  <a:pt x="866108" y="24865"/>
                </a:cubicBezTo>
                <a:cubicBezTo>
                  <a:pt x="868594" y="25865"/>
                  <a:pt x="870813" y="27427"/>
                  <a:pt x="872585" y="29437"/>
                </a:cubicBezTo>
                <a:cubicBezTo>
                  <a:pt x="874576" y="31885"/>
                  <a:pt x="876071" y="34695"/>
                  <a:pt x="876966" y="37724"/>
                </a:cubicBezTo>
                <a:cubicBezTo>
                  <a:pt x="879157" y="33352"/>
                  <a:pt x="882443" y="29608"/>
                  <a:pt x="886491" y="26865"/>
                </a:cubicBezTo>
                <a:cubicBezTo>
                  <a:pt x="890235" y="24436"/>
                  <a:pt x="894607" y="23141"/>
                  <a:pt x="899065" y="23150"/>
                </a:cubicBezTo>
                <a:cubicBezTo>
                  <a:pt x="903008" y="23065"/>
                  <a:pt x="906894" y="24160"/>
                  <a:pt x="910209" y="26294"/>
                </a:cubicBezTo>
                <a:cubicBezTo>
                  <a:pt x="913438" y="28446"/>
                  <a:pt x="915933" y="31542"/>
                  <a:pt x="917352" y="35152"/>
                </a:cubicBezTo>
                <a:cubicBezTo>
                  <a:pt x="919219" y="40667"/>
                  <a:pt x="920029" y="46486"/>
                  <a:pt x="919734" y="52297"/>
                </a:cubicBezTo>
                <a:lnTo>
                  <a:pt x="919734" y="85444"/>
                </a:lnTo>
                <a:lnTo>
                  <a:pt x="911733" y="85444"/>
                </a:lnTo>
                <a:lnTo>
                  <a:pt x="911733" y="52297"/>
                </a:lnTo>
                <a:cubicBezTo>
                  <a:pt x="911990" y="47772"/>
                  <a:pt x="911504" y="43239"/>
                  <a:pt x="910304" y="38867"/>
                </a:cubicBezTo>
                <a:cubicBezTo>
                  <a:pt x="909428" y="36419"/>
                  <a:pt x="907751" y="34333"/>
                  <a:pt x="905541" y="32961"/>
                </a:cubicBezTo>
                <a:cubicBezTo>
                  <a:pt x="903170" y="31418"/>
                  <a:pt x="900369" y="30646"/>
                  <a:pt x="897541" y="30770"/>
                </a:cubicBezTo>
                <a:cubicBezTo>
                  <a:pt x="893807" y="30713"/>
                  <a:pt x="890159" y="31885"/>
                  <a:pt x="887158" y="34104"/>
                </a:cubicBezTo>
                <a:cubicBezTo>
                  <a:pt x="884034" y="36304"/>
                  <a:pt x="881643" y="39390"/>
                  <a:pt x="880300" y="42962"/>
                </a:cubicBezTo>
                <a:cubicBezTo>
                  <a:pt x="878500" y="49144"/>
                  <a:pt x="877757" y="55583"/>
                  <a:pt x="878109" y="62012"/>
                </a:cubicBezTo>
                <a:lnTo>
                  <a:pt x="878109" y="85825"/>
                </a:lnTo>
                <a:lnTo>
                  <a:pt x="870394" y="85825"/>
                </a:lnTo>
                <a:lnTo>
                  <a:pt x="870394" y="54678"/>
                </a:lnTo>
                <a:cubicBezTo>
                  <a:pt x="870623" y="49687"/>
                  <a:pt x="870175" y="44686"/>
                  <a:pt x="869061" y="39819"/>
                </a:cubicBezTo>
                <a:cubicBezTo>
                  <a:pt x="868194" y="37238"/>
                  <a:pt x="866527" y="34999"/>
                  <a:pt x="864298" y="33437"/>
                </a:cubicBezTo>
                <a:cubicBezTo>
                  <a:pt x="861888" y="31875"/>
                  <a:pt x="859069" y="31075"/>
                  <a:pt x="856202" y="31151"/>
                </a:cubicBezTo>
                <a:cubicBezTo>
                  <a:pt x="852554" y="31142"/>
                  <a:pt x="848991" y="32275"/>
                  <a:pt x="846010" y="34390"/>
                </a:cubicBezTo>
                <a:cubicBezTo>
                  <a:pt x="842867" y="36552"/>
                  <a:pt x="840447" y="39600"/>
                  <a:pt x="839057" y="43153"/>
                </a:cubicBezTo>
                <a:cubicBezTo>
                  <a:pt x="837276" y="48620"/>
                  <a:pt x="836504" y="54364"/>
                  <a:pt x="836771" y="60107"/>
                </a:cubicBezTo>
                <a:lnTo>
                  <a:pt x="836771" y="85825"/>
                </a:lnTo>
                <a:lnTo>
                  <a:pt x="828960" y="85825"/>
                </a:lnTo>
                <a:lnTo>
                  <a:pt x="829056" y="24674"/>
                </a:lnTo>
                <a:lnTo>
                  <a:pt x="836866" y="24674"/>
                </a:lnTo>
                <a:lnTo>
                  <a:pt x="836866" y="35152"/>
                </a:lnTo>
                <a:cubicBezTo>
                  <a:pt x="839105" y="31828"/>
                  <a:pt x="841953" y="28951"/>
                  <a:pt x="845248" y="26675"/>
                </a:cubicBezTo>
                <a:cubicBezTo>
                  <a:pt x="849011" y="24379"/>
                  <a:pt x="853325" y="23160"/>
                  <a:pt x="857726" y="23150"/>
                </a:cubicBezTo>
                <a:close/>
                <a:moveTo>
                  <a:pt x="321373" y="23149"/>
                </a:moveTo>
                <a:cubicBezTo>
                  <a:pt x="324259" y="23140"/>
                  <a:pt x="327107" y="23721"/>
                  <a:pt x="329755" y="24864"/>
                </a:cubicBezTo>
                <a:cubicBezTo>
                  <a:pt x="332222" y="25893"/>
                  <a:pt x="334442" y="27455"/>
                  <a:pt x="336232" y="29436"/>
                </a:cubicBezTo>
                <a:cubicBezTo>
                  <a:pt x="338194" y="31903"/>
                  <a:pt x="339671" y="34713"/>
                  <a:pt x="340614" y="37723"/>
                </a:cubicBezTo>
                <a:cubicBezTo>
                  <a:pt x="342804" y="33351"/>
                  <a:pt x="346091" y="29608"/>
                  <a:pt x="350139" y="26864"/>
                </a:cubicBezTo>
                <a:cubicBezTo>
                  <a:pt x="353882" y="24435"/>
                  <a:pt x="358254" y="23140"/>
                  <a:pt x="362712" y="23149"/>
                </a:cubicBezTo>
                <a:cubicBezTo>
                  <a:pt x="366655" y="23083"/>
                  <a:pt x="370532" y="24178"/>
                  <a:pt x="373856" y="26293"/>
                </a:cubicBezTo>
                <a:cubicBezTo>
                  <a:pt x="377047" y="28493"/>
                  <a:pt x="379523" y="31570"/>
                  <a:pt x="381000" y="35151"/>
                </a:cubicBezTo>
                <a:cubicBezTo>
                  <a:pt x="382781" y="40685"/>
                  <a:pt x="383552" y="46486"/>
                  <a:pt x="383286" y="52296"/>
                </a:cubicBezTo>
                <a:lnTo>
                  <a:pt x="383286" y="85443"/>
                </a:lnTo>
                <a:lnTo>
                  <a:pt x="375380" y="85443"/>
                </a:lnTo>
                <a:lnTo>
                  <a:pt x="375380" y="52296"/>
                </a:lnTo>
                <a:cubicBezTo>
                  <a:pt x="375637" y="47772"/>
                  <a:pt x="375152" y="43238"/>
                  <a:pt x="373951" y="38866"/>
                </a:cubicBezTo>
                <a:cubicBezTo>
                  <a:pt x="373046" y="36437"/>
                  <a:pt x="371370" y="34360"/>
                  <a:pt x="369189" y="32960"/>
                </a:cubicBezTo>
                <a:cubicBezTo>
                  <a:pt x="366808" y="31436"/>
                  <a:pt x="364017" y="30674"/>
                  <a:pt x="361188" y="30769"/>
                </a:cubicBezTo>
                <a:cubicBezTo>
                  <a:pt x="357454" y="30712"/>
                  <a:pt x="353806" y="31884"/>
                  <a:pt x="350806" y="34103"/>
                </a:cubicBezTo>
                <a:cubicBezTo>
                  <a:pt x="347681" y="36303"/>
                  <a:pt x="345291" y="39390"/>
                  <a:pt x="343948" y="42961"/>
                </a:cubicBezTo>
                <a:cubicBezTo>
                  <a:pt x="342100" y="49134"/>
                  <a:pt x="341357" y="55582"/>
                  <a:pt x="341757" y="62011"/>
                </a:cubicBezTo>
                <a:lnTo>
                  <a:pt x="341757" y="85824"/>
                </a:lnTo>
                <a:lnTo>
                  <a:pt x="333946" y="85824"/>
                </a:lnTo>
                <a:lnTo>
                  <a:pt x="333946" y="54677"/>
                </a:lnTo>
                <a:cubicBezTo>
                  <a:pt x="334213" y="49677"/>
                  <a:pt x="333727" y="44676"/>
                  <a:pt x="332518" y="39818"/>
                </a:cubicBezTo>
                <a:cubicBezTo>
                  <a:pt x="331679" y="37218"/>
                  <a:pt x="330003" y="34980"/>
                  <a:pt x="327755" y="33436"/>
                </a:cubicBezTo>
                <a:cubicBezTo>
                  <a:pt x="325345" y="31874"/>
                  <a:pt x="322526" y="31074"/>
                  <a:pt x="319659" y="31150"/>
                </a:cubicBezTo>
                <a:cubicBezTo>
                  <a:pt x="316039" y="31141"/>
                  <a:pt x="312505" y="32274"/>
                  <a:pt x="309562" y="34389"/>
                </a:cubicBezTo>
                <a:cubicBezTo>
                  <a:pt x="306419" y="36551"/>
                  <a:pt x="304000" y="39599"/>
                  <a:pt x="302609" y="43152"/>
                </a:cubicBezTo>
                <a:cubicBezTo>
                  <a:pt x="300828" y="48619"/>
                  <a:pt x="300056" y="54363"/>
                  <a:pt x="300323" y="60107"/>
                </a:cubicBezTo>
                <a:lnTo>
                  <a:pt x="300323" y="85824"/>
                </a:lnTo>
                <a:lnTo>
                  <a:pt x="292512" y="85824"/>
                </a:lnTo>
                <a:lnTo>
                  <a:pt x="292703" y="24674"/>
                </a:lnTo>
                <a:lnTo>
                  <a:pt x="300514" y="24674"/>
                </a:lnTo>
                <a:lnTo>
                  <a:pt x="300514" y="35151"/>
                </a:lnTo>
                <a:cubicBezTo>
                  <a:pt x="302752" y="31827"/>
                  <a:pt x="305600" y="28950"/>
                  <a:pt x="308895" y="26674"/>
                </a:cubicBezTo>
                <a:cubicBezTo>
                  <a:pt x="312648" y="24359"/>
                  <a:pt x="316963" y="23140"/>
                  <a:pt x="321373" y="23149"/>
                </a:cubicBezTo>
                <a:close/>
                <a:moveTo>
                  <a:pt x="508635" y="22959"/>
                </a:moveTo>
                <a:cubicBezTo>
                  <a:pt x="512921" y="22883"/>
                  <a:pt x="517131" y="24073"/>
                  <a:pt x="520731" y="26388"/>
                </a:cubicBezTo>
                <a:cubicBezTo>
                  <a:pt x="524237" y="28703"/>
                  <a:pt x="526961" y="32017"/>
                  <a:pt x="528542" y="35913"/>
                </a:cubicBezTo>
                <a:cubicBezTo>
                  <a:pt x="530475" y="41809"/>
                  <a:pt x="531314" y="48000"/>
                  <a:pt x="531018" y="54201"/>
                </a:cubicBezTo>
                <a:lnTo>
                  <a:pt x="531018" y="85443"/>
                </a:lnTo>
                <a:lnTo>
                  <a:pt x="523208" y="85443"/>
                </a:lnTo>
                <a:lnTo>
                  <a:pt x="523208" y="56868"/>
                </a:lnTo>
                <a:cubicBezTo>
                  <a:pt x="523379" y="52182"/>
                  <a:pt x="523094" y="47495"/>
                  <a:pt x="522351" y="42866"/>
                </a:cubicBezTo>
                <a:cubicBezTo>
                  <a:pt x="521789" y="39171"/>
                  <a:pt x="519931" y="35799"/>
                  <a:pt x="517112" y="33341"/>
                </a:cubicBezTo>
                <a:cubicBezTo>
                  <a:pt x="514216" y="31217"/>
                  <a:pt x="510692" y="30150"/>
                  <a:pt x="507111" y="30293"/>
                </a:cubicBezTo>
                <a:cubicBezTo>
                  <a:pt x="502415" y="30255"/>
                  <a:pt x="497872" y="31951"/>
                  <a:pt x="494347" y="35056"/>
                </a:cubicBezTo>
                <a:cubicBezTo>
                  <a:pt x="490709" y="37989"/>
                  <a:pt x="488127" y="42038"/>
                  <a:pt x="487013" y="46581"/>
                </a:cubicBezTo>
                <a:cubicBezTo>
                  <a:pt x="486060" y="52048"/>
                  <a:pt x="485670" y="57601"/>
                  <a:pt x="485870" y="63154"/>
                </a:cubicBezTo>
                <a:lnTo>
                  <a:pt x="485870" y="85443"/>
                </a:lnTo>
                <a:lnTo>
                  <a:pt x="478059" y="85443"/>
                </a:lnTo>
                <a:lnTo>
                  <a:pt x="478059" y="24673"/>
                </a:lnTo>
                <a:lnTo>
                  <a:pt x="485870" y="24673"/>
                </a:lnTo>
                <a:lnTo>
                  <a:pt x="485870" y="35532"/>
                </a:lnTo>
                <a:cubicBezTo>
                  <a:pt x="488623" y="31665"/>
                  <a:pt x="492166" y="28417"/>
                  <a:pt x="496252" y="26007"/>
                </a:cubicBezTo>
                <a:cubicBezTo>
                  <a:pt x="500062" y="23988"/>
                  <a:pt x="504320" y="22940"/>
                  <a:pt x="508635" y="22959"/>
                </a:cubicBezTo>
                <a:close/>
                <a:moveTo>
                  <a:pt x="599218" y="22769"/>
                </a:moveTo>
                <a:cubicBezTo>
                  <a:pt x="603914" y="22712"/>
                  <a:pt x="608553" y="23788"/>
                  <a:pt x="612744" y="25913"/>
                </a:cubicBezTo>
                <a:cubicBezTo>
                  <a:pt x="616954" y="28227"/>
                  <a:pt x="620573" y="31485"/>
                  <a:pt x="623316" y="35438"/>
                </a:cubicBezTo>
                <a:lnTo>
                  <a:pt x="623316" y="24674"/>
                </a:lnTo>
                <a:lnTo>
                  <a:pt x="631127" y="24674"/>
                </a:lnTo>
                <a:lnTo>
                  <a:pt x="631127" y="85444"/>
                </a:lnTo>
                <a:lnTo>
                  <a:pt x="623412" y="85444"/>
                </a:lnTo>
                <a:lnTo>
                  <a:pt x="623412" y="74966"/>
                </a:lnTo>
                <a:cubicBezTo>
                  <a:pt x="620449" y="78700"/>
                  <a:pt x="616716" y="81758"/>
                  <a:pt x="612458" y="83920"/>
                </a:cubicBezTo>
                <a:cubicBezTo>
                  <a:pt x="608295" y="86015"/>
                  <a:pt x="603685" y="87063"/>
                  <a:pt x="599028" y="86968"/>
                </a:cubicBezTo>
                <a:cubicBezTo>
                  <a:pt x="590684" y="87015"/>
                  <a:pt x="582702" y="83558"/>
                  <a:pt x="577025" y="77443"/>
                </a:cubicBezTo>
                <a:cubicBezTo>
                  <a:pt x="570862" y="71480"/>
                  <a:pt x="567414" y="63251"/>
                  <a:pt x="567500" y="54678"/>
                </a:cubicBezTo>
                <a:cubicBezTo>
                  <a:pt x="567424" y="46220"/>
                  <a:pt x="570872" y="38105"/>
                  <a:pt x="577025" y="32294"/>
                </a:cubicBezTo>
                <a:cubicBezTo>
                  <a:pt x="582740" y="26122"/>
                  <a:pt x="590808" y="22655"/>
                  <a:pt x="599218" y="22769"/>
                </a:cubicBezTo>
                <a:close/>
                <a:moveTo>
                  <a:pt x="428911" y="22769"/>
                </a:moveTo>
                <a:cubicBezTo>
                  <a:pt x="433607" y="22712"/>
                  <a:pt x="438246" y="23788"/>
                  <a:pt x="442437" y="25912"/>
                </a:cubicBezTo>
                <a:cubicBezTo>
                  <a:pt x="446647" y="28227"/>
                  <a:pt x="450266" y="31484"/>
                  <a:pt x="453009" y="35437"/>
                </a:cubicBezTo>
                <a:lnTo>
                  <a:pt x="453009" y="24674"/>
                </a:lnTo>
                <a:lnTo>
                  <a:pt x="460820" y="24674"/>
                </a:lnTo>
                <a:lnTo>
                  <a:pt x="460820" y="85443"/>
                </a:lnTo>
                <a:lnTo>
                  <a:pt x="453105" y="85443"/>
                </a:lnTo>
                <a:lnTo>
                  <a:pt x="453105" y="74966"/>
                </a:lnTo>
                <a:cubicBezTo>
                  <a:pt x="450162" y="78719"/>
                  <a:pt x="446418" y="81786"/>
                  <a:pt x="442151" y="83919"/>
                </a:cubicBezTo>
                <a:cubicBezTo>
                  <a:pt x="437988" y="86015"/>
                  <a:pt x="433378" y="87063"/>
                  <a:pt x="428721" y="86967"/>
                </a:cubicBezTo>
                <a:cubicBezTo>
                  <a:pt x="420377" y="87015"/>
                  <a:pt x="412395" y="83557"/>
                  <a:pt x="406718" y="77442"/>
                </a:cubicBezTo>
                <a:cubicBezTo>
                  <a:pt x="400555" y="71480"/>
                  <a:pt x="397107" y="63250"/>
                  <a:pt x="397193" y="54677"/>
                </a:cubicBezTo>
                <a:cubicBezTo>
                  <a:pt x="397155" y="46229"/>
                  <a:pt x="400603" y="38132"/>
                  <a:pt x="406718" y="32294"/>
                </a:cubicBezTo>
                <a:cubicBezTo>
                  <a:pt x="412452" y="26141"/>
                  <a:pt x="420501" y="22683"/>
                  <a:pt x="428911" y="22769"/>
                </a:cubicBezTo>
                <a:close/>
                <a:moveTo>
                  <a:pt x="48863" y="1529"/>
                </a:moveTo>
                <a:lnTo>
                  <a:pt x="56674" y="1529"/>
                </a:lnTo>
                <a:lnTo>
                  <a:pt x="56674" y="85730"/>
                </a:lnTo>
                <a:lnTo>
                  <a:pt x="48863" y="85730"/>
                </a:lnTo>
                <a:close/>
                <a:moveTo>
                  <a:pt x="148209" y="1147"/>
                </a:moveTo>
                <a:lnTo>
                  <a:pt x="156020" y="1528"/>
                </a:lnTo>
                <a:lnTo>
                  <a:pt x="156020" y="85729"/>
                </a:lnTo>
                <a:lnTo>
                  <a:pt x="148305" y="85729"/>
                </a:lnTo>
                <a:lnTo>
                  <a:pt x="148305" y="75251"/>
                </a:lnTo>
                <a:cubicBezTo>
                  <a:pt x="145342" y="78985"/>
                  <a:pt x="141609" y="82042"/>
                  <a:pt x="137351" y="84205"/>
                </a:cubicBezTo>
                <a:cubicBezTo>
                  <a:pt x="133188" y="86300"/>
                  <a:pt x="128578" y="87348"/>
                  <a:pt x="123921" y="87253"/>
                </a:cubicBezTo>
                <a:cubicBezTo>
                  <a:pt x="115577" y="87300"/>
                  <a:pt x="107595" y="83843"/>
                  <a:pt x="101918" y="77728"/>
                </a:cubicBezTo>
                <a:cubicBezTo>
                  <a:pt x="95755" y="71765"/>
                  <a:pt x="92307" y="63535"/>
                  <a:pt x="92393" y="54963"/>
                </a:cubicBezTo>
                <a:cubicBezTo>
                  <a:pt x="92355" y="46514"/>
                  <a:pt x="95803" y="38418"/>
                  <a:pt x="101918" y="32579"/>
                </a:cubicBezTo>
                <a:cubicBezTo>
                  <a:pt x="107633" y="26407"/>
                  <a:pt x="115701" y="22940"/>
                  <a:pt x="124111" y="23054"/>
                </a:cubicBezTo>
                <a:cubicBezTo>
                  <a:pt x="128807" y="22997"/>
                  <a:pt x="133446" y="24073"/>
                  <a:pt x="137637" y="26197"/>
                </a:cubicBezTo>
                <a:cubicBezTo>
                  <a:pt x="141847" y="28512"/>
                  <a:pt x="145466" y="31769"/>
                  <a:pt x="148209" y="35722"/>
                </a:cubicBezTo>
                <a:close/>
                <a:moveTo>
                  <a:pt x="550450" y="4"/>
                </a:moveTo>
                <a:cubicBezTo>
                  <a:pt x="552183" y="-63"/>
                  <a:pt x="553850" y="633"/>
                  <a:pt x="555022" y="1909"/>
                </a:cubicBezTo>
                <a:cubicBezTo>
                  <a:pt x="556260" y="3109"/>
                  <a:pt x="556946" y="4757"/>
                  <a:pt x="556927" y="6481"/>
                </a:cubicBezTo>
                <a:cubicBezTo>
                  <a:pt x="556927" y="8167"/>
                  <a:pt x="556241" y="9786"/>
                  <a:pt x="555022" y="10958"/>
                </a:cubicBezTo>
                <a:cubicBezTo>
                  <a:pt x="553822" y="12196"/>
                  <a:pt x="552174" y="12882"/>
                  <a:pt x="550450" y="12863"/>
                </a:cubicBezTo>
                <a:cubicBezTo>
                  <a:pt x="548764" y="12863"/>
                  <a:pt x="547144" y="12177"/>
                  <a:pt x="545973" y="10958"/>
                </a:cubicBezTo>
                <a:cubicBezTo>
                  <a:pt x="544754" y="9786"/>
                  <a:pt x="544068" y="8167"/>
                  <a:pt x="544068" y="6481"/>
                </a:cubicBezTo>
                <a:cubicBezTo>
                  <a:pt x="544049" y="4757"/>
                  <a:pt x="544735" y="3109"/>
                  <a:pt x="545973" y="1909"/>
                </a:cubicBezTo>
                <a:cubicBezTo>
                  <a:pt x="547116" y="652"/>
                  <a:pt x="548754" y="-44"/>
                  <a:pt x="550450" y="4"/>
                </a:cubicBezTo>
                <a:close/>
                <a:moveTo>
                  <a:pt x="75628" y="4"/>
                </a:moveTo>
                <a:cubicBezTo>
                  <a:pt x="77362" y="-63"/>
                  <a:pt x="79029" y="633"/>
                  <a:pt x="80200" y="1909"/>
                </a:cubicBezTo>
                <a:cubicBezTo>
                  <a:pt x="81439" y="3109"/>
                  <a:pt x="82124" y="4757"/>
                  <a:pt x="82105" y="6481"/>
                </a:cubicBezTo>
                <a:cubicBezTo>
                  <a:pt x="82105" y="8167"/>
                  <a:pt x="81420" y="9786"/>
                  <a:pt x="80200" y="10958"/>
                </a:cubicBezTo>
                <a:cubicBezTo>
                  <a:pt x="79000" y="12196"/>
                  <a:pt x="77352" y="12882"/>
                  <a:pt x="75628" y="12863"/>
                </a:cubicBezTo>
                <a:cubicBezTo>
                  <a:pt x="73942" y="12863"/>
                  <a:pt x="72323" y="12177"/>
                  <a:pt x="71152" y="10958"/>
                </a:cubicBezTo>
                <a:cubicBezTo>
                  <a:pt x="69932" y="9786"/>
                  <a:pt x="69247" y="8167"/>
                  <a:pt x="69247" y="6481"/>
                </a:cubicBezTo>
                <a:cubicBezTo>
                  <a:pt x="69228" y="4757"/>
                  <a:pt x="69913" y="3109"/>
                  <a:pt x="71152" y="1909"/>
                </a:cubicBezTo>
                <a:cubicBezTo>
                  <a:pt x="72295" y="652"/>
                  <a:pt x="73933" y="-44"/>
                  <a:pt x="75628" y="4"/>
                </a:cubicBezTo>
                <a:close/>
              </a:path>
            </a:pathLst>
          </a:custGeom>
          <a:solidFill>
            <a:schemeClr val="dk1"/>
          </a:solidFill>
          <a:ln>
            <a:noFill/>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680534249"/>
      </p:ext>
    </p:extLst>
  </p:cSld>
  <p:clrMap bg1="lt1" tx1="dk1" bg2="dk2" tx2="lt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 id="2147483709" r:id="rId13"/>
    <p:sldLayoutId id="2147483710" r:id="rId14"/>
    <p:sldLayoutId id="2147483711" r:id="rId15"/>
    <p:sldLayoutId id="2147483712" r:id="rId16"/>
    <p:sldLayoutId id="2147483713" r:id="rId17"/>
    <p:sldLayoutId id="2147483714" r:id="rId18"/>
    <p:sldLayoutId id="2147483715" r:id="rId19"/>
    <p:sldLayoutId id="2147483716" r:id="rId20"/>
  </p:sldLayoutIdLst>
  <p:timing>
    <p:tnLst>
      <p:par>
        <p:cTn id="1" dur="indefinite" restart="never" nodeType="tmRoot"/>
      </p:par>
    </p:tnLst>
  </p:timing>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p:nvPr/>
        </p:nvSpPr>
        <p:spPr>
          <a:xfrm>
            <a:off x="295800" y="290800"/>
            <a:ext cx="11600400" cy="6276400"/>
          </a:xfrm>
          <a:prstGeom prst="rect">
            <a:avLst/>
          </a:prstGeom>
          <a:solidFill>
            <a:schemeClr val="dk2"/>
          </a:solidFill>
          <a:ln w="38100" cap="flat" cmpd="sng">
            <a:solidFill>
              <a:schemeClr val="dk1"/>
            </a:solidFill>
            <a:prstDash val="solid"/>
            <a:round/>
            <a:headEnd type="none" w="sm" len="sm"/>
            <a:tailEnd type="none" w="sm" len="sm"/>
          </a:ln>
        </p:spPr>
        <p:txBody>
          <a:bodyPr spcFirstLastPara="1" wrap="square" lIns="60950" tIns="60950" rIns="60950" bIns="609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aphicFrame>
        <p:nvGraphicFramePr>
          <p:cNvPr id="7" name="Google Shape;7;p1"/>
          <p:cNvGraphicFramePr/>
          <p:nvPr/>
        </p:nvGraphicFramePr>
        <p:xfrm>
          <a:off x="323367" y="290834"/>
          <a:ext cx="11545267" cy="6276340"/>
        </p:xfrm>
        <a:graphic>
          <a:graphicData uri="http://schemas.openxmlformats.org/drawingml/2006/table">
            <a:tbl>
              <a:tblPr>
                <a:noFill/>
              </a:tblPr>
              <a:tblGrid>
                <a:gridCol w="11545267">
                  <a:extLst>
                    <a:ext uri="{9D8B030D-6E8A-4147-A177-3AD203B41FA5}">
                      <a16:colId xmlns:a16="http://schemas.microsoft.com/office/drawing/2014/main" val="20000"/>
                    </a:ext>
                  </a:extLst>
                </a:gridCol>
              </a:tblGrid>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4"/>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5"/>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6"/>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7"/>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8"/>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9"/>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0"/>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1"/>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2"/>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3"/>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4"/>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5"/>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6"/>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7"/>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8"/>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extLst>
                  <a:ext uri="{0D108BD9-81ED-4DB2-BD59-A6C34878D82A}">
                    <a16:rowId xmlns:a16="http://schemas.microsoft.com/office/drawing/2014/main" val="10019"/>
                  </a:ext>
                </a:extLst>
              </a:tr>
            </a:tbl>
          </a:graphicData>
        </a:graphic>
      </p:graphicFrame>
      <p:sp>
        <p:nvSpPr>
          <p:cNvPr id="8" name="Google Shape;8;p1"/>
          <p:cNvSpPr/>
          <p:nvPr/>
        </p:nvSpPr>
        <p:spPr>
          <a:xfrm>
            <a:off x="295800" y="290800"/>
            <a:ext cx="11600400" cy="6276400"/>
          </a:xfrm>
          <a:prstGeom prst="rect">
            <a:avLst/>
          </a:prstGeom>
          <a:solidFill>
            <a:srgbClr val="FFFFFF">
              <a:alpha val="18990"/>
            </a:srgbClr>
          </a:solidFill>
          <a:ln>
            <a:noFill/>
          </a:ln>
        </p:spPr>
        <p:txBody>
          <a:bodyPr spcFirstLastPara="1" wrap="square" lIns="60950" tIns="60950" rIns="60950" bIns="609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9;p1"/>
          <p:cNvSpPr/>
          <p:nvPr/>
        </p:nvSpPr>
        <p:spPr>
          <a:xfrm rot="5400000">
            <a:off x="-464367" y="6096246"/>
            <a:ext cx="1185000" cy="124741"/>
          </a:xfrm>
          <a:custGeom>
            <a:avLst/>
            <a:gdLst/>
            <a:ahLst/>
            <a:cxnLst/>
            <a:rect l="l" t="t" r="r" b="b"/>
            <a:pathLst>
              <a:path w="919793" h="87640" extrusionOk="0">
                <a:moveTo>
                  <a:pt x="657321" y="73442"/>
                </a:moveTo>
                <a:cubicBezTo>
                  <a:pt x="659149" y="73404"/>
                  <a:pt x="660912" y="74128"/>
                  <a:pt x="662179" y="75442"/>
                </a:cubicBezTo>
                <a:cubicBezTo>
                  <a:pt x="663493" y="76709"/>
                  <a:pt x="664217" y="78471"/>
                  <a:pt x="664179" y="80300"/>
                </a:cubicBezTo>
                <a:cubicBezTo>
                  <a:pt x="664198" y="82148"/>
                  <a:pt x="663474" y="83939"/>
                  <a:pt x="662179" y="85253"/>
                </a:cubicBezTo>
                <a:cubicBezTo>
                  <a:pt x="660912" y="86568"/>
                  <a:pt x="659149" y="87291"/>
                  <a:pt x="657321" y="87253"/>
                </a:cubicBezTo>
                <a:cubicBezTo>
                  <a:pt x="655492" y="87291"/>
                  <a:pt x="653730" y="86568"/>
                  <a:pt x="652463" y="85253"/>
                </a:cubicBezTo>
                <a:cubicBezTo>
                  <a:pt x="651168" y="83939"/>
                  <a:pt x="650444" y="82148"/>
                  <a:pt x="650463" y="80300"/>
                </a:cubicBezTo>
                <a:cubicBezTo>
                  <a:pt x="650425" y="78471"/>
                  <a:pt x="651149" y="76709"/>
                  <a:pt x="652463" y="75442"/>
                </a:cubicBezTo>
                <a:cubicBezTo>
                  <a:pt x="653730" y="74128"/>
                  <a:pt x="655492" y="73404"/>
                  <a:pt x="657321" y="73442"/>
                </a:cubicBezTo>
                <a:close/>
                <a:moveTo>
                  <a:pt x="783051" y="31056"/>
                </a:moveTo>
                <a:cubicBezTo>
                  <a:pt x="776688" y="30989"/>
                  <a:pt x="770602" y="33618"/>
                  <a:pt x="766287" y="38295"/>
                </a:cubicBezTo>
                <a:cubicBezTo>
                  <a:pt x="761677" y="42876"/>
                  <a:pt x="759134" y="49134"/>
                  <a:pt x="759238" y="55630"/>
                </a:cubicBezTo>
                <a:cubicBezTo>
                  <a:pt x="759229" y="59935"/>
                  <a:pt x="760343" y="64174"/>
                  <a:pt x="762477" y="67917"/>
                </a:cubicBezTo>
                <a:cubicBezTo>
                  <a:pt x="764468" y="71632"/>
                  <a:pt x="767468" y="74709"/>
                  <a:pt x="771144" y="76776"/>
                </a:cubicBezTo>
                <a:cubicBezTo>
                  <a:pt x="774783" y="78804"/>
                  <a:pt x="778888" y="79852"/>
                  <a:pt x="783051" y="79824"/>
                </a:cubicBezTo>
                <a:cubicBezTo>
                  <a:pt x="787213" y="79843"/>
                  <a:pt x="791319" y="78795"/>
                  <a:pt x="794957" y="76776"/>
                </a:cubicBezTo>
                <a:cubicBezTo>
                  <a:pt x="798586" y="74652"/>
                  <a:pt x="801587" y="71594"/>
                  <a:pt x="803625" y="67917"/>
                </a:cubicBezTo>
                <a:cubicBezTo>
                  <a:pt x="805730" y="64165"/>
                  <a:pt x="806816" y="59926"/>
                  <a:pt x="806768" y="55630"/>
                </a:cubicBezTo>
                <a:cubicBezTo>
                  <a:pt x="806873" y="49134"/>
                  <a:pt x="804330" y="42876"/>
                  <a:pt x="799719" y="38295"/>
                </a:cubicBezTo>
                <a:cubicBezTo>
                  <a:pt x="795452" y="33608"/>
                  <a:pt x="789385" y="30979"/>
                  <a:pt x="783051" y="31056"/>
                </a:cubicBezTo>
                <a:close/>
                <a:moveTo>
                  <a:pt x="124778" y="30960"/>
                </a:moveTo>
                <a:cubicBezTo>
                  <a:pt x="120558" y="30922"/>
                  <a:pt x="116405" y="32046"/>
                  <a:pt x="112776" y="34198"/>
                </a:cubicBezTo>
                <a:cubicBezTo>
                  <a:pt x="109090" y="36332"/>
                  <a:pt x="106061" y="39428"/>
                  <a:pt x="104013" y="43152"/>
                </a:cubicBezTo>
                <a:cubicBezTo>
                  <a:pt x="101851" y="46886"/>
                  <a:pt x="100708" y="51124"/>
                  <a:pt x="100680" y="55439"/>
                </a:cubicBezTo>
                <a:cubicBezTo>
                  <a:pt x="100708" y="59754"/>
                  <a:pt x="101851" y="63993"/>
                  <a:pt x="104013" y="67726"/>
                </a:cubicBezTo>
                <a:cubicBezTo>
                  <a:pt x="106099" y="71489"/>
                  <a:pt x="109157" y="74613"/>
                  <a:pt x="112872" y="76775"/>
                </a:cubicBezTo>
                <a:cubicBezTo>
                  <a:pt x="116462" y="78956"/>
                  <a:pt x="120577" y="80109"/>
                  <a:pt x="124778" y="80109"/>
                </a:cubicBezTo>
                <a:cubicBezTo>
                  <a:pt x="129017" y="80080"/>
                  <a:pt x="133188" y="78966"/>
                  <a:pt x="136875" y="76870"/>
                </a:cubicBezTo>
                <a:cubicBezTo>
                  <a:pt x="140580" y="74822"/>
                  <a:pt x="143638" y="71784"/>
                  <a:pt x="145733" y="68107"/>
                </a:cubicBezTo>
                <a:cubicBezTo>
                  <a:pt x="147857" y="64297"/>
                  <a:pt x="148943" y="59992"/>
                  <a:pt x="148876" y="55630"/>
                </a:cubicBezTo>
                <a:cubicBezTo>
                  <a:pt x="149019" y="49057"/>
                  <a:pt x="146514" y="42714"/>
                  <a:pt x="141923" y="38008"/>
                </a:cubicBezTo>
                <a:cubicBezTo>
                  <a:pt x="137513" y="33484"/>
                  <a:pt x="131474" y="30950"/>
                  <a:pt x="125159" y="30960"/>
                </a:cubicBezTo>
                <a:close/>
                <a:moveTo>
                  <a:pt x="202407" y="30865"/>
                </a:moveTo>
                <a:cubicBezTo>
                  <a:pt x="196739" y="30751"/>
                  <a:pt x="191243" y="32836"/>
                  <a:pt x="187072" y="36675"/>
                </a:cubicBezTo>
                <a:cubicBezTo>
                  <a:pt x="183538" y="40104"/>
                  <a:pt x="181061" y="44467"/>
                  <a:pt x="179928" y="49248"/>
                </a:cubicBezTo>
                <a:lnTo>
                  <a:pt x="225267" y="49248"/>
                </a:lnTo>
                <a:cubicBezTo>
                  <a:pt x="224486" y="45619"/>
                  <a:pt x="222923" y="42209"/>
                  <a:pt x="220695" y="39247"/>
                </a:cubicBezTo>
                <a:cubicBezTo>
                  <a:pt x="218580" y="36618"/>
                  <a:pt x="215875" y="34522"/>
                  <a:pt x="212789" y="33151"/>
                </a:cubicBezTo>
                <a:cubicBezTo>
                  <a:pt x="209541" y="31636"/>
                  <a:pt x="205988" y="30865"/>
                  <a:pt x="202407" y="30865"/>
                </a:cubicBezTo>
                <a:close/>
                <a:moveTo>
                  <a:pt x="599885" y="30675"/>
                </a:moveTo>
                <a:cubicBezTo>
                  <a:pt x="595665" y="30637"/>
                  <a:pt x="591512" y="31761"/>
                  <a:pt x="587883" y="33914"/>
                </a:cubicBezTo>
                <a:cubicBezTo>
                  <a:pt x="584197" y="36047"/>
                  <a:pt x="581168" y="39143"/>
                  <a:pt x="579120" y="42867"/>
                </a:cubicBezTo>
                <a:cubicBezTo>
                  <a:pt x="576958" y="46601"/>
                  <a:pt x="575815" y="50839"/>
                  <a:pt x="575787" y="55154"/>
                </a:cubicBezTo>
                <a:cubicBezTo>
                  <a:pt x="575815" y="59469"/>
                  <a:pt x="576958" y="63708"/>
                  <a:pt x="579120" y="67442"/>
                </a:cubicBezTo>
                <a:cubicBezTo>
                  <a:pt x="581206" y="71204"/>
                  <a:pt x="584264" y="74328"/>
                  <a:pt x="587979" y="76490"/>
                </a:cubicBezTo>
                <a:cubicBezTo>
                  <a:pt x="591569" y="78672"/>
                  <a:pt x="595684" y="79824"/>
                  <a:pt x="599885" y="79824"/>
                </a:cubicBezTo>
                <a:cubicBezTo>
                  <a:pt x="604124" y="79796"/>
                  <a:pt x="608295" y="78681"/>
                  <a:pt x="611982" y="76586"/>
                </a:cubicBezTo>
                <a:cubicBezTo>
                  <a:pt x="615658" y="74509"/>
                  <a:pt x="618725" y="71480"/>
                  <a:pt x="620840" y="67823"/>
                </a:cubicBezTo>
                <a:cubicBezTo>
                  <a:pt x="622964" y="64013"/>
                  <a:pt x="624050" y="59707"/>
                  <a:pt x="623983" y="55345"/>
                </a:cubicBezTo>
                <a:cubicBezTo>
                  <a:pt x="624126" y="48773"/>
                  <a:pt x="621621" y="42429"/>
                  <a:pt x="617030" y="37724"/>
                </a:cubicBezTo>
                <a:cubicBezTo>
                  <a:pt x="612486" y="33209"/>
                  <a:pt x="606286" y="30770"/>
                  <a:pt x="599885" y="30961"/>
                </a:cubicBezTo>
                <a:close/>
                <a:moveTo>
                  <a:pt x="429673" y="30675"/>
                </a:moveTo>
                <a:cubicBezTo>
                  <a:pt x="425425" y="30627"/>
                  <a:pt x="421234" y="31751"/>
                  <a:pt x="417576" y="33913"/>
                </a:cubicBezTo>
                <a:cubicBezTo>
                  <a:pt x="413890" y="36047"/>
                  <a:pt x="410861" y="39142"/>
                  <a:pt x="408813" y="42867"/>
                </a:cubicBezTo>
                <a:cubicBezTo>
                  <a:pt x="406680" y="46610"/>
                  <a:pt x="405565" y="50848"/>
                  <a:pt x="405575" y="55154"/>
                </a:cubicBezTo>
                <a:cubicBezTo>
                  <a:pt x="405565" y="59459"/>
                  <a:pt x="406680" y="63698"/>
                  <a:pt x="408813" y="67441"/>
                </a:cubicBezTo>
                <a:cubicBezTo>
                  <a:pt x="410899" y="71203"/>
                  <a:pt x="413957" y="74328"/>
                  <a:pt x="417672" y="76490"/>
                </a:cubicBezTo>
                <a:cubicBezTo>
                  <a:pt x="421262" y="78671"/>
                  <a:pt x="425377" y="79823"/>
                  <a:pt x="429578" y="79823"/>
                </a:cubicBezTo>
                <a:cubicBezTo>
                  <a:pt x="433855" y="79785"/>
                  <a:pt x="438046" y="78671"/>
                  <a:pt x="441770" y="76585"/>
                </a:cubicBezTo>
                <a:cubicBezTo>
                  <a:pt x="445446" y="74528"/>
                  <a:pt x="448476" y="71499"/>
                  <a:pt x="450533" y="67822"/>
                </a:cubicBezTo>
                <a:cubicBezTo>
                  <a:pt x="452667" y="64012"/>
                  <a:pt x="453743" y="59707"/>
                  <a:pt x="453676" y="55344"/>
                </a:cubicBezTo>
                <a:cubicBezTo>
                  <a:pt x="453819" y="48772"/>
                  <a:pt x="451314" y="42428"/>
                  <a:pt x="446723" y="37723"/>
                </a:cubicBezTo>
                <a:cubicBezTo>
                  <a:pt x="442122" y="33122"/>
                  <a:pt x="435798" y="30665"/>
                  <a:pt x="429292" y="30960"/>
                </a:cubicBezTo>
                <a:close/>
                <a:moveTo>
                  <a:pt x="71723" y="24959"/>
                </a:moveTo>
                <a:lnTo>
                  <a:pt x="79819" y="24959"/>
                </a:lnTo>
                <a:lnTo>
                  <a:pt x="79819" y="85729"/>
                </a:lnTo>
                <a:lnTo>
                  <a:pt x="72009" y="85729"/>
                </a:lnTo>
                <a:close/>
                <a:moveTo>
                  <a:pt x="546544" y="24674"/>
                </a:moveTo>
                <a:lnTo>
                  <a:pt x="554355" y="24674"/>
                </a:lnTo>
                <a:lnTo>
                  <a:pt x="554355" y="85443"/>
                </a:lnTo>
                <a:lnTo>
                  <a:pt x="546544" y="85443"/>
                </a:lnTo>
                <a:close/>
                <a:moveTo>
                  <a:pt x="202311" y="23626"/>
                </a:moveTo>
                <a:cubicBezTo>
                  <a:pt x="211979" y="23283"/>
                  <a:pt x="221209" y="27655"/>
                  <a:pt x="227076" y="35342"/>
                </a:cubicBezTo>
                <a:cubicBezTo>
                  <a:pt x="231639" y="41285"/>
                  <a:pt x="234030" y="48620"/>
                  <a:pt x="233839" y="56106"/>
                </a:cubicBezTo>
                <a:lnTo>
                  <a:pt x="179166" y="56106"/>
                </a:lnTo>
                <a:cubicBezTo>
                  <a:pt x="179080" y="62545"/>
                  <a:pt x="181509" y="68765"/>
                  <a:pt x="185929" y="73442"/>
                </a:cubicBezTo>
                <a:cubicBezTo>
                  <a:pt x="190100" y="77937"/>
                  <a:pt x="195987" y="80433"/>
                  <a:pt x="202121" y="80300"/>
                </a:cubicBezTo>
                <a:cubicBezTo>
                  <a:pt x="205179" y="80290"/>
                  <a:pt x="208207" y="79738"/>
                  <a:pt x="211074" y="78680"/>
                </a:cubicBezTo>
                <a:cubicBezTo>
                  <a:pt x="213799" y="77661"/>
                  <a:pt x="216332" y="76213"/>
                  <a:pt x="218599" y="74394"/>
                </a:cubicBezTo>
                <a:cubicBezTo>
                  <a:pt x="221238" y="71784"/>
                  <a:pt x="223486" y="68793"/>
                  <a:pt x="225267" y="65536"/>
                </a:cubicBezTo>
                <a:lnTo>
                  <a:pt x="231839" y="69060"/>
                </a:lnTo>
                <a:cubicBezTo>
                  <a:pt x="229953" y="72880"/>
                  <a:pt x="227410" y="76328"/>
                  <a:pt x="224314" y="79252"/>
                </a:cubicBezTo>
                <a:cubicBezTo>
                  <a:pt x="221542" y="81824"/>
                  <a:pt x="218314" y="83862"/>
                  <a:pt x="214789" y="85253"/>
                </a:cubicBezTo>
                <a:cubicBezTo>
                  <a:pt x="210941" y="86643"/>
                  <a:pt x="206874" y="87320"/>
                  <a:pt x="202788" y="87253"/>
                </a:cubicBezTo>
                <a:cubicBezTo>
                  <a:pt x="193987" y="87834"/>
                  <a:pt x="185405" y="84319"/>
                  <a:pt x="179547" y="77728"/>
                </a:cubicBezTo>
                <a:cubicBezTo>
                  <a:pt x="174108" y="71699"/>
                  <a:pt x="171117" y="63850"/>
                  <a:pt x="171165" y="55725"/>
                </a:cubicBezTo>
                <a:cubicBezTo>
                  <a:pt x="171098" y="48267"/>
                  <a:pt x="173584" y="41000"/>
                  <a:pt x="178213" y="35151"/>
                </a:cubicBezTo>
                <a:cubicBezTo>
                  <a:pt x="183842" y="27560"/>
                  <a:pt x="192863" y="23245"/>
                  <a:pt x="202311" y="23626"/>
                </a:cubicBezTo>
                <a:close/>
                <a:moveTo>
                  <a:pt x="783051" y="23436"/>
                </a:moveTo>
                <a:cubicBezTo>
                  <a:pt x="791909" y="23207"/>
                  <a:pt x="800415" y="26903"/>
                  <a:pt x="806292" y="33532"/>
                </a:cubicBezTo>
                <a:cubicBezTo>
                  <a:pt x="811816" y="39514"/>
                  <a:pt x="814817" y="47391"/>
                  <a:pt x="814674" y="55535"/>
                </a:cubicBezTo>
                <a:cubicBezTo>
                  <a:pt x="814760" y="63812"/>
                  <a:pt x="811578" y="71785"/>
                  <a:pt x="805816" y="77728"/>
                </a:cubicBezTo>
                <a:cubicBezTo>
                  <a:pt x="799977" y="84062"/>
                  <a:pt x="791662" y="87539"/>
                  <a:pt x="783051" y="87253"/>
                </a:cubicBezTo>
                <a:cubicBezTo>
                  <a:pt x="774412" y="87558"/>
                  <a:pt x="766058" y="84081"/>
                  <a:pt x="760191" y="77728"/>
                </a:cubicBezTo>
                <a:cubicBezTo>
                  <a:pt x="754428" y="71785"/>
                  <a:pt x="751247" y="63812"/>
                  <a:pt x="751333" y="55535"/>
                </a:cubicBezTo>
                <a:cubicBezTo>
                  <a:pt x="751237" y="47429"/>
                  <a:pt x="754228" y="39600"/>
                  <a:pt x="759715" y="33627"/>
                </a:cubicBezTo>
                <a:cubicBezTo>
                  <a:pt x="765620" y="26969"/>
                  <a:pt x="774154" y="23236"/>
                  <a:pt x="783051" y="23436"/>
                </a:cubicBezTo>
                <a:close/>
                <a:moveTo>
                  <a:pt x="711804" y="23436"/>
                </a:moveTo>
                <a:cubicBezTo>
                  <a:pt x="715747" y="23407"/>
                  <a:pt x="719671" y="24017"/>
                  <a:pt x="723424" y="25246"/>
                </a:cubicBezTo>
                <a:cubicBezTo>
                  <a:pt x="726853" y="26322"/>
                  <a:pt x="730072" y="27960"/>
                  <a:pt x="732949" y="30103"/>
                </a:cubicBezTo>
                <a:cubicBezTo>
                  <a:pt x="735540" y="32170"/>
                  <a:pt x="737712" y="34732"/>
                  <a:pt x="739331" y="37628"/>
                </a:cubicBezTo>
                <a:lnTo>
                  <a:pt x="733139" y="41438"/>
                </a:lnTo>
                <a:cubicBezTo>
                  <a:pt x="728063" y="34466"/>
                  <a:pt x="719852" y="30475"/>
                  <a:pt x="711232" y="30770"/>
                </a:cubicBezTo>
                <a:cubicBezTo>
                  <a:pt x="704364" y="30570"/>
                  <a:pt x="697697" y="33142"/>
                  <a:pt x="692754" y="37914"/>
                </a:cubicBezTo>
                <a:cubicBezTo>
                  <a:pt x="687991" y="42410"/>
                  <a:pt x="685334" y="48696"/>
                  <a:pt x="685419" y="55249"/>
                </a:cubicBezTo>
                <a:cubicBezTo>
                  <a:pt x="685400" y="59640"/>
                  <a:pt x="686591" y="63955"/>
                  <a:pt x="688848" y="67727"/>
                </a:cubicBezTo>
                <a:cubicBezTo>
                  <a:pt x="691039" y="71756"/>
                  <a:pt x="694344" y="75061"/>
                  <a:pt x="698373" y="77252"/>
                </a:cubicBezTo>
                <a:cubicBezTo>
                  <a:pt x="702412" y="79414"/>
                  <a:pt x="706936" y="80529"/>
                  <a:pt x="711518" y="80491"/>
                </a:cubicBezTo>
                <a:cubicBezTo>
                  <a:pt x="720100" y="80624"/>
                  <a:pt x="728234" y="76661"/>
                  <a:pt x="733425" y="69823"/>
                </a:cubicBezTo>
                <a:lnTo>
                  <a:pt x="739616" y="73823"/>
                </a:lnTo>
                <a:cubicBezTo>
                  <a:pt x="736683" y="78205"/>
                  <a:pt x="732644" y="81719"/>
                  <a:pt x="727901" y="84015"/>
                </a:cubicBezTo>
                <a:cubicBezTo>
                  <a:pt x="722662" y="86482"/>
                  <a:pt x="716928" y="87720"/>
                  <a:pt x="711137" y="87634"/>
                </a:cubicBezTo>
                <a:cubicBezTo>
                  <a:pt x="702240" y="87806"/>
                  <a:pt x="693649" y="84367"/>
                  <a:pt x="687324" y="78109"/>
                </a:cubicBezTo>
                <a:cubicBezTo>
                  <a:pt x="681114" y="72375"/>
                  <a:pt x="677647" y="64270"/>
                  <a:pt x="677799" y="55821"/>
                </a:cubicBezTo>
                <a:cubicBezTo>
                  <a:pt x="677790" y="50058"/>
                  <a:pt x="679342" y="44400"/>
                  <a:pt x="682276" y="39438"/>
                </a:cubicBezTo>
                <a:cubicBezTo>
                  <a:pt x="685162" y="34437"/>
                  <a:pt x="689382" y="30351"/>
                  <a:pt x="694468" y="27627"/>
                </a:cubicBezTo>
                <a:cubicBezTo>
                  <a:pt x="699802" y="24808"/>
                  <a:pt x="705765" y="23369"/>
                  <a:pt x="711804" y="23436"/>
                </a:cubicBezTo>
                <a:close/>
                <a:moveTo>
                  <a:pt x="262414" y="23245"/>
                </a:moveTo>
                <a:cubicBezTo>
                  <a:pt x="268786" y="23798"/>
                  <a:pt x="274692" y="26807"/>
                  <a:pt x="278892" y="31627"/>
                </a:cubicBezTo>
                <a:lnTo>
                  <a:pt x="273939" y="36771"/>
                </a:lnTo>
                <a:cubicBezTo>
                  <a:pt x="270777" y="33246"/>
                  <a:pt x="266376" y="31094"/>
                  <a:pt x="261652" y="30770"/>
                </a:cubicBezTo>
                <a:cubicBezTo>
                  <a:pt x="259223" y="30732"/>
                  <a:pt x="256871" y="31618"/>
                  <a:pt x="255080" y="33246"/>
                </a:cubicBezTo>
                <a:cubicBezTo>
                  <a:pt x="253394" y="34704"/>
                  <a:pt x="252422" y="36828"/>
                  <a:pt x="252413" y="39056"/>
                </a:cubicBezTo>
                <a:cubicBezTo>
                  <a:pt x="252499" y="41152"/>
                  <a:pt x="253261" y="43162"/>
                  <a:pt x="254604" y="44772"/>
                </a:cubicBezTo>
                <a:cubicBezTo>
                  <a:pt x="257385" y="47439"/>
                  <a:pt x="260604" y="49601"/>
                  <a:pt x="264129" y="51153"/>
                </a:cubicBezTo>
                <a:cubicBezTo>
                  <a:pt x="268643" y="53201"/>
                  <a:pt x="272701" y="56154"/>
                  <a:pt x="276035" y="59821"/>
                </a:cubicBezTo>
                <a:cubicBezTo>
                  <a:pt x="278016" y="62602"/>
                  <a:pt x="279073" y="65936"/>
                  <a:pt x="279083" y="69346"/>
                </a:cubicBezTo>
                <a:cubicBezTo>
                  <a:pt x="279130" y="74109"/>
                  <a:pt x="277235" y="78681"/>
                  <a:pt x="273844" y="82014"/>
                </a:cubicBezTo>
                <a:cubicBezTo>
                  <a:pt x="270339" y="85434"/>
                  <a:pt x="265595" y="87291"/>
                  <a:pt x="260699" y="87158"/>
                </a:cubicBezTo>
                <a:cubicBezTo>
                  <a:pt x="257204" y="87158"/>
                  <a:pt x="253756" y="86377"/>
                  <a:pt x="250603" y="84872"/>
                </a:cubicBezTo>
                <a:cubicBezTo>
                  <a:pt x="247526" y="83405"/>
                  <a:pt x="244821" y="81262"/>
                  <a:pt x="242697" y="78585"/>
                </a:cubicBezTo>
                <a:lnTo>
                  <a:pt x="247650" y="72966"/>
                </a:lnTo>
                <a:cubicBezTo>
                  <a:pt x="250651" y="76995"/>
                  <a:pt x="255299" y="79471"/>
                  <a:pt x="260319" y="79728"/>
                </a:cubicBezTo>
                <a:cubicBezTo>
                  <a:pt x="263262" y="79814"/>
                  <a:pt x="266129" y="78757"/>
                  <a:pt x="268320" y="76776"/>
                </a:cubicBezTo>
                <a:cubicBezTo>
                  <a:pt x="270406" y="74985"/>
                  <a:pt x="271625" y="72385"/>
                  <a:pt x="271653" y="69632"/>
                </a:cubicBezTo>
                <a:cubicBezTo>
                  <a:pt x="271634" y="67441"/>
                  <a:pt x="270863" y="65317"/>
                  <a:pt x="269463" y="63631"/>
                </a:cubicBezTo>
                <a:cubicBezTo>
                  <a:pt x="266653" y="60983"/>
                  <a:pt x="263433" y="58802"/>
                  <a:pt x="259938" y="57154"/>
                </a:cubicBezTo>
                <a:cubicBezTo>
                  <a:pt x="255623" y="55259"/>
                  <a:pt x="251784" y="52430"/>
                  <a:pt x="248698" y="48867"/>
                </a:cubicBezTo>
                <a:cubicBezTo>
                  <a:pt x="246698" y="46105"/>
                  <a:pt x="245660" y="42752"/>
                  <a:pt x="245745" y="39342"/>
                </a:cubicBezTo>
                <a:cubicBezTo>
                  <a:pt x="245631" y="34999"/>
                  <a:pt x="247355" y="30808"/>
                  <a:pt x="250508" y="27817"/>
                </a:cubicBezTo>
                <a:cubicBezTo>
                  <a:pt x="253699" y="24760"/>
                  <a:pt x="257994" y="23112"/>
                  <a:pt x="262414" y="23245"/>
                </a:cubicBezTo>
                <a:close/>
                <a:moveTo>
                  <a:pt x="19813" y="23245"/>
                </a:moveTo>
                <a:cubicBezTo>
                  <a:pt x="26146" y="23845"/>
                  <a:pt x="32005" y="26836"/>
                  <a:pt x="36196" y="31627"/>
                </a:cubicBezTo>
                <a:lnTo>
                  <a:pt x="31147" y="36771"/>
                </a:lnTo>
                <a:cubicBezTo>
                  <a:pt x="28023" y="33256"/>
                  <a:pt x="23651" y="31104"/>
                  <a:pt x="18955" y="30770"/>
                </a:cubicBezTo>
                <a:cubicBezTo>
                  <a:pt x="16526" y="30732"/>
                  <a:pt x="14174" y="31618"/>
                  <a:pt x="12383" y="33247"/>
                </a:cubicBezTo>
                <a:cubicBezTo>
                  <a:pt x="10697" y="34704"/>
                  <a:pt x="9725" y="36828"/>
                  <a:pt x="9716" y="39057"/>
                </a:cubicBezTo>
                <a:cubicBezTo>
                  <a:pt x="9802" y="41152"/>
                  <a:pt x="10564" y="43162"/>
                  <a:pt x="11907" y="44772"/>
                </a:cubicBezTo>
                <a:cubicBezTo>
                  <a:pt x="14688" y="47439"/>
                  <a:pt x="17907" y="49601"/>
                  <a:pt x="21432" y="51154"/>
                </a:cubicBezTo>
                <a:cubicBezTo>
                  <a:pt x="25928" y="53201"/>
                  <a:pt x="29947" y="56145"/>
                  <a:pt x="33243" y="59821"/>
                </a:cubicBezTo>
                <a:cubicBezTo>
                  <a:pt x="35291" y="62574"/>
                  <a:pt x="36396" y="65917"/>
                  <a:pt x="36386" y="69346"/>
                </a:cubicBezTo>
                <a:cubicBezTo>
                  <a:pt x="36443" y="74128"/>
                  <a:pt x="34510" y="78710"/>
                  <a:pt x="31052" y="82015"/>
                </a:cubicBezTo>
                <a:cubicBezTo>
                  <a:pt x="27594" y="85453"/>
                  <a:pt x="22880" y="87311"/>
                  <a:pt x="18003" y="87158"/>
                </a:cubicBezTo>
                <a:cubicBezTo>
                  <a:pt x="14507" y="87158"/>
                  <a:pt x="11059" y="86377"/>
                  <a:pt x="7906" y="84872"/>
                </a:cubicBezTo>
                <a:cubicBezTo>
                  <a:pt x="4820" y="83405"/>
                  <a:pt x="2124" y="81262"/>
                  <a:pt x="0" y="78586"/>
                </a:cubicBezTo>
                <a:lnTo>
                  <a:pt x="4954" y="72966"/>
                </a:lnTo>
                <a:cubicBezTo>
                  <a:pt x="7954" y="76995"/>
                  <a:pt x="12602" y="79472"/>
                  <a:pt x="17622" y="79729"/>
                </a:cubicBezTo>
                <a:cubicBezTo>
                  <a:pt x="20574" y="79814"/>
                  <a:pt x="23432" y="78757"/>
                  <a:pt x="25623" y="76776"/>
                </a:cubicBezTo>
                <a:cubicBezTo>
                  <a:pt x="27718" y="74985"/>
                  <a:pt x="28928" y="72385"/>
                  <a:pt x="28956" y="69632"/>
                </a:cubicBezTo>
                <a:cubicBezTo>
                  <a:pt x="28937" y="67441"/>
                  <a:pt x="28166" y="65317"/>
                  <a:pt x="26766" y="63631"/>
                </a:cubicBezTo>
                <a:cubicBezTo>
                  <a:pt x="23956" y="60974"/>
                  <a:pt x="20746" y="58793"/>
                  <a:pt x="17241" y="57154"/>
                </a:cubicBezTo>
                <a:cubicBezTo>
                  <a:pt x="12973" y="55230"/>
                  <a:pt x="9163" y="52401"/>
                  <a:pt x="6097" y="48868"/>
                </a:cubicBezTo>
                <a:cubicBezTo>
                  <a:pt x="4096" y="46105"/>
                  <a:pt x="3058" y="42753"/>
                  <a:pt x="3144" y="39343"/>
                </a:cubicBezTo>
                <a:cubicBezTo>
                  <a:pt x="2991" y="34990"/>
                  <a:pt x="4725" y="30789"/>
                  <a:pt x="7906" y="27817"/>
                </a:cubicBezTo>
                <a:cubicBezTo>
                  <a:pt x="11088" y="24741"/>
                  <a:pt x="15383" y="23083"/>
                  <a:pt x="19813" y="23245"/>
                </a:cubicBezTo>
                <a:close/>
                <a:moveTo>
                  <a:pt x="857726" y="23150"/>
                </a:moveTo>
                <a:cubicBezTo>
                  <a:pt x="860612" y="23141"/>
                  <a:pt x="863460" y="23722"/>
                  <a:pt x="866108" y="24865"/>
                </a:cubicBezTo>
                <a:cubicBezTo>
                  <a:pt x="868594" y="25865"/>
                  <a:pt x="870813" y="27427"/>
                  <a:pt x="872585" y="29437"/>
                </a:cubicBezTo>
                <a:cubicBezTo>
                  <a:pt x="874576" y="31885"/>
                  <a:pt x="876071" y="34695"/>
                  <a:pt x="876966" y="37724"/>
                </a:cubicBezTo>
                <a:cubicBezTo>
                  <a:pt x="879157" y="33352"/>
                  <a:pt x="882443" y="29608"/>
                  <a:pt x="886491" y="26865"/>
                </a:cubicBezTo>
                <a:cubicBezTo>
                  <a:pt x="890235" y="24436"/>
                  <a:pt x="894607" y="23141"/>
                  <a:pt x="899065" y="23150"/>
                </a:cubicBezTo>
                <a:cubicBezTo>
                  <a:pt x="903008" y="23065"/>
                  <a:pt x="906894" y="24160"/>
                  <a:pt x="910209" y="26294"/>
                </a:cubicBezTo>
                <a:cubicBezTo>
                  <a:pt x="913438" y="28446"/>
                  <a:pt x="915933" y="31542"/>
                  <a:pt x="917352" y="35152"/>
                </a:cubicBezTo>
                <a:cubicBezTo>
                  <a:pt x="919219" y="40667"/>
                  <a:pt x="920029" y="46486"/>
                  <a:pt x="919734" y="52297"/>
                </a:cubicBezTo>
                <a:lnTo>
                  <a:pt x="919734" y="85444"/>
                </a:lnTo>
                <a:lnTo>
                  <a:pt x="911733" y="85444"/>
                </a:lnTo>
                <a:lnTo>
                  <a:pt x="911733" y="52297"/>
                </a:lnTo>
                <a:cubicBezTo>
                  <a:pt x="911990" y="47772"/>
                  <a:pt x="911504" y="43239"/>
                  <a:pt x="910304" y="38867"/>
                </a:cubicBezTo>
                <a:cubicBezTo>
                  <a:pt x="909428" y="36419"/>
                  <a:pt x="907751" y="34333"/>
                  <a:pt x="905541" y="32961"/>
                </a:cubicBezTo>
                <a:cubicBezTo>
                  <a:pt x="903170" y="31418"/>
                  <a:pt x="900369" y="30646"/>
                  <a:pt x="897541" y="30770"/>
                </a:cubicBezTo>
                <a:cubicBezTo>
                  <a:pt x="893807" y="30713"/>
                  <a:pt x="890159" y="31885"/>
                  <a:pt x="887158" y="34104"/>
                </a:cubicBezTo>
                <a:cubicBezTo>
                  <a:pt x="884034" y="36304"/>
                  <a:pt x="881643" y="39390"/>
                  <a:pt x="880300" y="42962"/>
                </a:cubicBezTo>
                <a:cubicBezTo>
                  <a:pt x="878500" y="49144"/>
                  <a:pt x="877757" y="55583"/>
                  <a:pt x="878109" y="62012"/>
                </a:cubicBezTo>
                <a:lnTo>
                  <a:pt x="878109" y="85825"/>
                </a:lnTo>
                <a:lnTo>
                  <a:pt x="870394" y="85825"/>
                </a:lnTo>
                <a:lnTo>
                  <a:pt x="870394" y="54678"/>
                </a:lnTo>
                <a:cubicBezTo>
                  <a:pt x="870623" y="49687"/>
                  <a:pt x="870175" y="44686"/>
                  <a:pt x="869061" y="39819"/>
                </a:cubicBezTo>
                <a:cubicBezTo>
                  <a:pt x="868194" y="37238"/>
                  <a:pt x="866527" y="34999"/>
                  <a:pt x="864298" y="33437"/>
                </a:cubicBezTo>
                <a:cubicBezTo>
                  <a:pt x="861888" y="31875"/>
                  <a:pt x="859069" y="31075"/>
                  <a:pt x="856202" y="31151"/>
                </a:cubicBezTo>
                <a:cubicBezTo>
                  <a:pt x="852554" y="31142"/>
                  <a:pt x="848991" y="32275"/>
                  <a:pt x="846010" y="34390"/>
                </a:cubicBezTo>
                <a:cubicBezTo>
                  <a:pt x="842867" y="36552"/>
                  <a:pt x="840447" y="39600"/>
                  <a:pt x="839057" y="43153"/>
                </a:cubicBezTo>
                <a:cubicBezTo>
                  <a:pt x="837276" y="48620"/>
                  <a:pt x="836504" y="54364"/>
                  <a:pt x="836771" y="60107"/>
                </a:cubicBezTo>
                <a:lnTo>
                  <a:pt x="836771" y="85825"/>
                </a:lnTo>
                <a:lnTo>
                  <a:pt x="828960" y="85825"/>
                </a:lnTo>
                <a:lnTo>
                  <a:pt x="829056" y="24674"/>
                </a:lnTo>
                <a:lnTo>
                  <a:pt x="836866" y="24674"/>
                </a:lnTo>
                <a:lnTo>
                  <a:pt x="836866" y="35152"/>
                </a:lnTo>
                <a:cubicBezTo>
                  <a:pt x="839105" y="31828"/>
                  <a:pt x="841953" y="28951"/>
                  <a:pt x="845248" y="26675"/>
                </a:cubicBezTo>
                <a:cubicBezTo>
                  <a:pt x="849011" y="24379"/>
                  <a:pt x="853325" y="23160"/>
                  <a:pt x="857726" y="23150"/>
                </a:cubicBezTo>
                <a:close/>
                <a:moveTo>
                  <a:pt x="321373" y="23149"/>
                </a:moveTo>
                <a:cubicBezTo>
                  <a:pt x="324259" y="23140"/>
                  <a:pt x="327107" y="23721"/>
                  <a:pt x="329755" y="24864"/>
                </a:cubicBezTo>
                <a:cubicBezTo>
                  <a:pt x="332222" y="25893"/>
                  <a:pt x="334442" y="27455"/>
                  <a:pt x="336232" y="29436"/>
                </a:cubicBezTo>
                <a:cubicBezTo>
                  <a:pt x="338194" y="31903"/>
                  <a:pt x="339671" y="34713"/>
                  <a:pt x="340614" y="37723"/>
                </a:cubicBezTo>
                <a:cubicBezTo>
                  <a:pt x="342804" y="33351"/>
                  <a:pt x="346091" y="29608"/>
                  <a:pt x="350139" y="26864"/>
                </a:cubicBezTo>
                <a:cubicBezTo>
                  <a:pt x="353882" y="24435"/>
                  <a:pt x="358254" y="23140"/>
                  <a:pt x="362712" y="23149"/>
                </a:cubicBezTo>
                <a:cubicBezTo>
                  <a:pt x="366655" y="23083"/>
                  <a:pt x="370532" y="24178"/>
                  <a:pt x="373856" y="26293"/>
                </a:cubicBezTo>
                <a:cubicBezTo>
                  <a:pt x="377047" y="28493"/>
                  <a:pt x="379523" y="31570"/>
                  <a:pt x="381000" y="35151"/>
                </a:cubicBezTo>
                <a:cubicBezTo>
                  <a:pt x="382781" y="40685"/>
                  <a:pt x="383552" y="46486"/>
                  <a:pt x="383286" y="52296"/>
                </a:cubicBezTo>
                <a:lnTo>
                  <a:pt x="383286" y="85443"/>
                </a:lnTo>
                <a:lnTo>
                  <a:pt x="375380" y="85443"/>
                </a:lnTo>
                <a:lnTo>
                  <a:pt x="375380" y="52296"/>
                </a:lnTo>
                <a:cubicBezTo>
                  <a:pt x="375637" y="47772"/>
                  <a:pt x="375152" y="43238"/>
                  <a:pt x="373951" y="38866"/>
                </a:cubicBezTo>
                <a:cubicBezTo>
                  <a:pt x="373046" y="36437"/>
                  <a:pt x="371370" y="34360"/>
                  <a:pt x="369189" y="32960"/>
                </a:cubicBezTo>
                <a:cubicBezTo>
                  <a:pt x="366808" y="31436"/>
                  <a:pt x="364017" y="30674"/>
                  <a:pt x="361188" y="30769"/>
                </a:cubicBezTo>
                <a:cubicBezTo>
                  <a:pt x="357454" y="30712"/>
                  <a:pt x="353806" y="31884"/>
                  <a:pt x="350806" y="34103"/>
                </a:cubicBezTo>
                <a:cubicBezTo>
                  <a:pt x="347681" y="36303"/>
                  <a:pt x="345291" y="39390"/>
                  <a:pt x="343948" y="42961"/>
                </a:cubicBezTo>
                <a:cubicBezTo>
                  <a:pt x="342100" y="49134"/>
                  <a:pt x="341357" y="55582"/>
                  <a:pt x="341757" y="62011"/>
                </a:cubicBezTo>
                <a:lnTo>
                  <a:pt x="341757" y="85824"/>
                </a:lnTo>
                <a:lnTo>
                  <a:pt x="333946" y="85824"/>
                </a:lnTo>
                <a:lnTo>
                  <a:pt x="333946" y="54677"/>
                </a:lnTo>
                <a:cubicBezTo>
                  <a:pt x="334213" y="49677"/>
                  <a:pt x="333727" y="44676"/>
                  <a:pt x="332518" y="39818"/>
                </a:cubicBezTo>
                <a:cubicBezTo>
                  <a:pt x="331679" y="37218"/>
                  <a:pt x="330003" y="34980"/>
                  <a:pt x="327755" y="33436"/>
                </a:cubicBezTo>
                <a:cubicBezTo>
                  <a:pt x="325345" y="31874"/>
                  <a:pt x="322526" y="31074"/>
                  <a:pt x="319659" y="31150"/>
                </a:cubicBezTo>
                <a:cubicBezTo>
                  <a:pt x="316039" y="31141"/>
                  <a:pt x="312505" y="32274"/>
                  <a:pt x="309562" y="34389"/>
                </a:cubicBezTo>
                <a:cubicBezTo>
                  <a:pt x="306419" y="36551"/>
                  <a:pt x="304000" y="39599"/>
                  <a:pt x="302609" y="43152"/>
                </a:cubicBezTo>
                <a:cubicBezTo>
                  <a:pt x="300828" y="48619"/>
                  <a:pt x="300056" y="54363"/>
                  <a:pt x="300323" y="60107"/>
                </a:cubicBezTo>
                <a:lnTo>
                  <a:pt x="300323" y="85824"/>
                </a:lnTo>
                <a:lnTo>
                  <a:pt x="292512" y="85824"/>
                </a:lnTo>
                <a:lnTo>
                  <a:pt x="292703" y="24674"/>
                </a:lnTo>
                <a:lnTo>
                  <a:pt x="300514" y="24674"/>
                </a:lnTo>
                <a:lnTo>
                  <a:pt x="300514" y="35151"/>
                </a:lnTo>
                <a:cubicBezTo>
                  <a:pt x="302752" y="31827"/>
                  <a:pt x="305600" y="28950"/>
                  <a:pt x="308895" y="26674"/>
                </a:cubicBezTo>
                <a:cubicBezTo>
                  <a:pt x="312648" y="24359"/>
                  <a:pt x="316963" y="23140"/>
                  <a:pt x="321373" y="23149"/>
                </a:cubicBezTo>
                <a:close/>
                <a:moveTo>
                  <a:pt x="508635" y="22959"/>
                </a:moveTo>
                <a:cubicBezTo>
                  <a:pt x="512921" y="22883"/>
                  <a:pt x="517131" y="24073"/>
                  <a:pt x="520731" y="26388"/>
                </a:cubicBezTo>
                <a:cubicBezTo>
                  <a:pt x="524237" y="28703"/>
                  <a:pt x="526961" y="32017"/>
                  <a:pt x="528542" y="35913"/>
                </a:cubicBezTo>
                <a:cubicBezTo>
                  <a:pt x="530475" y="41809"/>
                  <a:pt x="531314" y="48000"/>
                  <a:pt x="531018" y="54201"/>
                </a:cubicBezTo>
                <a:lnTo>
                  <a:pt x="531018" y="85443"/>
                </a:lnTo>
                <a:lnTo>
                  <a:pt x="523208" y="85443"/>
                </a:lnTo>
                <a:lnTo>
                  <a:pt x="523208" y="56868"/>
                </a:lnTo>
                <a:cubicBezTo>
                  <a:pt x="523379" y="52182"/>
                  <a:pt x="523094" y="47495"/>
                  <a:pt x="522351" y="42866"/>
                </a:cubicBezTo>
                <a:cubicBezTo>
                  <a:pt x="521789" y="39171"/>
                  <a:pt x="519931" y="35799"/>
                  <a:pt x="517112" y="33341"/>
                </a:cubicBezTo>
                <a:cubicBezTo>
                  <a:pt x="514216" y="31217"/>
                  <a:pt x="510692" y="30150"/>
                  <a:pt x="507111" y="30293"/>
                </a:cubicBezTo>
                <a:cubicBezTo>
                  <a:pt x="502415" y="30255"/>
                  <a:pt x="497872" y="31951"/>
                  <a:pt x="494347" y="35056"/>
                </a:cubicBezTo>
                <a:cubicBezTo>
                  <a:pt x="490709" y="37989"/>
                  <a:pt x="488127" y="42038"/>
                  <a:pt x="487013" y="46581"/>
                </a:cubicBezTo>
                <a:cubicBezTo>
                  <a:pt x="486060" y="52048"/>
                  <a:pt x="485670" y="57601"/>
                  <a:pt x="485870" y="63154"/>
                </a:cubicBezTo>
                <a:lnTo>
                  <a:pt x="485870" y="85443"/>
                </a:lnTo>
                <a:lnTo>
                  <a:pt x="478059" y="85443"/>
                </a:lnTo>
                <a:lnTo>
                  <a:pt x="478059" y="24673"/>
                </a:lnTo>
                <a:lnTo>
                  <a:pt x="485870" y="24673"/>
                </a:lnTo>
                <a:lnTo>
                  <a:pt x="485870" y="35532"/>
                </a:lnTo>
                <a:cubicBezTo>
                  <a:pt x="488623" y="31665"/>
                  <a:pt x="492166" y="28417"/>
                  <a:pt x="496252" y="26007"/>
                </a:cubicBezTo>
                <a:cubicBezTo>
                  <a:pt x="500062" y="23988"/>
                  <a:pt x="504320" y="22940"/>
                  <a:pt x="508635" y="22959"/>
                </a:cubicBezTo>
                <a:close/>
                <a:moveTo>
                  <a:pt x="599218" y="22769"/>
                </a:moveTo>
                <a:cubicBezTo>
                  <a:pt x="603914" y="22712"/>
                  <a:pt x="608553" y="23788"/>
                  <a:pt x="612744" y="25913"/>
                </a:cubicBezTo>
                <a:cubicBezTo>
                  <a:pt x="616954" y="28227"/>
                  <a:pt x="620573" y="31485"/>
                  <a:pt x="623316" y="35438"/>
                </a:cubicBezTo>
                <a:lnTo>
                  <a:pt x="623316" y="24674"/>
                </a:lnTo>
                <a:lnTo>
                  <a:pt x="631127" y="24674"/>
                </a:lnTo>
                <a:lnTo>
                  <a:pt x="631127" y="85444"/>
                </a:lnTo>
                <a:lnTo>
                  <a:pt x="623412" y="85444"/>
                </a:lnTo>
                <a:lnTo>
                  <a:pt x="623412" y="74966"/>
                </a:lnTo>
                <a:cubicBezTo>
                  <a:pt x="620449" y="78700"/>
                  <a:pt x="616716" y="81758"/>
                  <a:pt x="612458" y="83920"/>
                </a:cubicBezTo>
                <a:cubicBezTo>
                  <a:pt x="608295" y="86015"/>
                  <a:pt x="603685" y="87063"/>
                  <a:pt x="599028" y="86968"/>
                </a:cubicBezTo>
                <a:cubicBezTo>
                  <a:pt x="590684" y="87015"/>
                  <a:pt x="582702" y="83558"/>
                  <a:pt x="577025" y="77443"/>
                </a:cubicBezTo>
                <a:cubicBezTo>
                  <a:pt x="570862" y="71480"/>
                  <a:pt x="567414" y="63251"/>
                  <a:pt x="567500" y="54678"/>
                </a:cubicBezTo>
                <a:cubicBezTo>
                  <a:pt x="567424" y="46220"/>
                  <a:pt x="570872" y="38105"/>
                  <a:pt x="577025" y="32294"/>
                </a:cubicBezTo>
                <a:cubicBezTo>
                  <a:pt x="582740" y="26122"/>
                  <a:pt x="590808" y="22655"/>
                  <a:pt x="599218" y="22769"/>
                </a:cubicBezTo>
                <a:close/>
                <a:moveTo>
                  <a:pt x="428911" y="22769"/>
                </a:moveTo>
                <a:cubicBezTo>
                  <a:pt x="433607" y="22712"/>
                  <a:pt x="438246" y="23788"/>
                  <a:pt x="442437" y="25912"/>
                </a:cubicBezTo>
                <a:cubicBezTo>
                  <a:pt x="446647" y="28227"/>
                  <a:pt x="450266" y="31484"/>
                  <a:pt x="453009" y="35437"/>
                </a:cubicBezTo>
                <a:lnTo>
                  <a:pt x="453009" y="24674"/>
                </a:lnTo>
                <a:lnTo>
                  <a:pt x="460820" y="24674"/>
                </a:lnTo>
                <a:lnTo>
                  <a:pt x="460820" y="85443"/>
                </a:lnTo>
                <a:lnTo>
                  <a:pt x="453105" y="85443"/>
                </a:lnTo>
                <a:lnTo>
                  <a:pt x="453105" y="74966"/>
                </a:lnTo>
                <a:cubicBezTo>
                  <a:pt x="450162" y="78719"/>
                  <a:pt x="446418" y="81786"/>
                  <a:pt x="442151" y="83919"/>
                </a:cubicBezTo>
                <a:cubicBezTo>
                  <a:pt x="437988" y="86015"/>
                  <a:pt x="433378" y="87063"/>
                  <a:pt x="428721" y="86967"/>
                </a:cubicBezTo>
                <a:cubicBezTo>
                  <a:pt x="420377" y="87015"/>
                  <a:pt x="412395" y="83557"/>
                  <a:pt x="406718" y="77442"/>
                </a:cubicBezTo>
                <a:cubicBezTo>
                  <a:pt x="400555" y="71480"/>
                  <a:pt x="397107" y="63250"/>
                  <a:pt x="397193" y="54677"/>
                </a:cubicBezTo>
                <a:cubicBezTo>
                  <a:pt x="397155" y="46229"/>
                  <a:pt x="400603" y="38132"/>
                  <a:pt x="406718" y="32294"/>
                </a:cubicBezTo>
                <a:cubicBezTo>
                  <a:pt x="412452" y="26141"/>
                  <a:pt x="420501" y="22683"/>
                  <a:pt x="428911" y="22769"/>
                </a:cubicBezTo>
                <a:close/>
                <a:moveTo>
                  <a:pt x="48863" y="1529"/>
                </a:moveTo>
                <a:lnTo>
                  <a:pt x="56674" y="1529"/>
                </a:lnTo>
                <a:lnTo>
                  <a:pt x="56674" y="85730"/>
                </a:lnTo>
                <a:lnTo>
                  <a:pt x="48863" y="85730"/>
                </a:lnTo>
                <a:close/>
                <a:moveTo>
                  <a:pt x="148209" y="1147"/>
                </a:moveTo>
                <a:lnTo>
                  <a:pt x="156020" y="1528"/>
                </a:lnTo>
                <a:lnTo>
                  <a:pt x="156020" y="85729"/>
                </a:lnTo>
                <a:lnTo>
                  <a:pt x="148305" y="85729"/>
                </a:lnTo>
                <a:lnTo>
                  <a:pt x="148305" y="75251"/>
                </a:lnTo>
                <a:cubicBezTo>
                  <a:pt x="145342" y="78985"/>
                  <a:pt x="141609" y="82042"/>
                  <a:pt x="137351" y="84205"/>
                </a:cubicBezTo>
                <a:cubicBezTo>
                  <a:pt x="133188" y="86300"/>
                  <a:pt x="128578" y="87348"/>
                  <a:pt x="123921" y="87253"/>
                </a:cubicBezTo>
                <a:cubicBezTo>
                  <a:pt x="115577" y="87300"/>
                  <a:pt x="107595" y="83843"/>
                  <a:pt x="101918" y="77728"/>
                </a:cubicBezTo>
                <a:cubicBezTo>
                  <a:pt x="95755" y="71765"/>
                  <a:pt x="92307" y="63535"/>
                  <a:pt x="92393" y="54963"/>
                </a:cubicBezTo>
                <a:cubicBezTo>
                  <a:pt x="92355" y="46514"/>
                  <a:pt x="95803" y="38418"/>
                  <a:pt x="101918" y="32579"/>
                </a:cubicBezTo>
                <a:cubicBezTo>
                  <a:pt x="107633" y="26407"/>
                  <a:pt x="115701" y="22940"/>
                  <a:pt x="124111" y="23054"/>
                </a:cubicBezTo>
                <a:cubicBezTo>
                  <a:pt x="128807" y="22997"/>
                  <a:pt x="133446" y="24073"/>
                  <a:pt x="137637" y="26197"/>
                </a:cubicBezTo>
                <a:cubicBezTo>
                  <a:pt x="141847" y="28512"/>
                  <a:pt x="145466" y="31769"/>
                  <a:pt x="148209" y="35722"/>
                </a:cubicBezTo>
                <a:close/>
                <a:moveTo>
                  <a:pt x="550450" y="4"/>
                </a:moveTo>
                <a:cubicBezTo>
                  <a:pt x="552183" y="-63"/>
                  <a:pt x="553850" y="633"/>
                  <a:pt x="555022" y="1909"/>
                </a:cubicBezTo>
                <a:cubicBezTo>
                  <a:pt x="556260" y="3109"/>
                  <a:pt x="556946" y="4757"/>
                  <a:pt x="556927" y="6481"/>
                </a:cubicBezTo>
                <a:cubicBezTo>
                  <a:pt x="556927" y="8167"/>
                  <a:pt x="556241" y="9786"/>
                  <a:pt x="555022" y="10958"/>
                </a:cubicBezTo>
                <a:cubicBezTo>
                  <a:pt x="553822" y="12196"/>
                  <a:pt x="552174" y="12882"/>
                  <a:pt x="550450" y="12863"/>
                </a:cubicBezTo>
                <a:cubicBezTo>
                  <a:pt x="548764" y="12863"/>
                  <a:pt x="547144" y="12177"/>
                  <a:pt x="545973" y="10958"/>
                </a:cubicBezTo>
                <a:cubicBezTo>
                  <a:pt x="544754" y="9786"/>
                  <a:pt x="544068" y="8167"/>
                  <a:pt x="544068" y="6481"/>
                </a:cubicBezTo>
                <a:cubicBezTo>
                  <a:pt x="544049" y="4757"/>
                  <a:pt x="544735" y="3109"/>
                  <a:pt x="545973" y="1909"/>
                </a:cubicBezTo>
                <a:cubicBezTo>
                  <a:pt x="547116" y="652"/>
                  <a:pt x="548754" y="-44"/>
                  <a:pt x="550450" y="4"/>
                </a:cubicBezTo>
                <a:close/>
                <a:moveTo>
                  <a:pt x="75628" y="4"/>
                </a:moveTo>
                <a:cubicBezTo>
                  <a:pt x="77362" y="-63"/>
                  <a:pt x="79029" y="633"/>
                  <a:pt x="80200" y="1909"/>
                </a:cubicBezTo>
                <a:cubicBezTo>
                  <a:pt x="81439" y="3109"/>
                  <a:pt x="82124" y="4757"/>
                  <a:pt x="82105" y="6481"/>
                </a:cubicBezTo>
                <a:cubicBezTo>
                  <a:pt x="82105" y="8167"/>
                  <a:pt x="81420" y="9786"/>
                  <a:pt x="80200" y="10958"/>
                </a:cubicBezTo>
                <a:cubicBezTo>
                  <a:pt x="79000" y="12196"/>
                  <a:pt x="77352" y="12882"/>
                  <a:pt x="75628" y="12863"/>
                </a:cubicBezTo>
                <a:cubicBezTo>
                  <a:pt x="73942" y="12863"/>
                  <a:pt x="72323" y="12177"/>
                  <a:pt x="71152" y="10958"/>
                </a:cubicBezTo>
                <a:cubicBezTo>
                  <a:pt x="69932" y="9786"/>
                  <a:pt x="69247" y="8167"/>
                  <a:pt x="69247" y="6481"/>
                </a:cubicBezTo>
                <a:cubicBezTo>
                  <a:pt x="69228" y="4757"/>
                  <a:pt x="69913" y="3109"/>
                  <a:pt x="71152" y="1909"/>
                </a:cubicBezTo>
                <a:cubicBezTo>
                  <a:pt x="72295" y="652"/>
                  <a:pt x="73933" y="-44"/>
                  <a:pt x="75628" y="4"/>
                </a:cubicBezTo>
                <a:close/>
              </a:path>
            </a:pathLst>
          </a:custGeom>
          <a:solidFill>
            <a:schemeClr val="dk1"/>
          </a:solidFill>
          <a:ln>
            <a:noFill/>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141988286"/>
      </p:ext>
    </p:extLst>
  </p:cSld>
  <p:clrMap bg1="lt1" tx1="dk1" bg2="dk2" tx2="lt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 id="2147483723" r:id="rId6"/>
    <p:sldLayoutId id="2147483724" r:id="rId7"/>
    <p:sldLayoutId id="2147483725" r:id="rId8"/>
    <p:sldLayoutId id="2147483726" r:id="rId9"/>
    <p:sldLayoutId id="2147483727" r:id="rId10"/>
    <p:sldLayoutId id="2147483728" r:id="rId11"/>
    <p:sldLayoutId id="2147483729" r:id="rId12"/>
    <p:sldLayoutId id="2147483730" r:id="rId13"/>
    <p:sldLayoutId id="2147483731" r:id="rId14"/>
    <p:sldLayoutId id="2147483732" r:id="rId15"/>
    <p:sldLayoutId id="2147483733" r:id="rId16"/>
    <p:sldLayoutId id="2147483734" r:id="rId17"/>
    <p:sldLayoutId id="2147483735" r:id="rId18"/>
    <p:sldLayoutId id="2147483736" r:id="rId19"/>
    <p:sldLayoutId id="2147483737" r:id="rId20"/>
  </p:sldLayoutIdLst>
  <p:timing>
    <p:tnLst>
      <p:par>
        <p:cTn id="1" dur="indefinite" restart="never" nodeType="tmRoot"/>
      </p:par>
    </p:tnLst>
  </p:timing>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p:nvPr/>
        </p:nvSpPr>
        <p:spPr>
          <a:xfrm>
            <a:off x="295800" y="290800"/>
            <a:ext cx="11600400" cy="6276400"/>
          </a:xfrm>
          <a:prstGeom prst="rect">
            <a:avLst/>
          </a:prstGeom>
          <a:solidFill>
            <a:schemeClr val="dk2"/>
          </a:solidFill>
          <a:ln w="38100" cap="flat" cmpd="sng">
            <a:solidFill>
              <a:schemeClr val="dk1"/>
            </a:solidFill>
            <a:prstDash val="solid"/>
            <a:round/>
            <a:headEnd type="none" w="sm" len="sm"/>
            <a:tailEnd type="none" w="sm" len="sm"/>
          </a:ln>
        </p:spPr>
        <p:txBody>
          <a:bodyPr spcFirstLastPara="1" wrap="square" lIns="60950" tIns="60950" rIns="60950" bIns="609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aphicFrame>
        <p:nvGraphicFramePr>
          <p:cNvPr id="7" name="Google Shape;7;p1"/>
          <p:cNvGraphicFramePr/>
          <p:nvPr/>
        </p:nvGraphicFramePr>
        <p:xfrm>
          <a:off x="323367" y="290834"/>
          <a:ext cx="11545267" cy="6276340"/>
        </p:xfrm>
        <a:graphic>
          <a:graphicData uri="http://schemas.openxmlformats.org/drawingml/2006/table">
            <a:tbl>
              <a:tblPr>
                <a:noFill/>
              </a:tblPr>
              <a:tblGrid>
                <a:gridCol w="11545267">
                  <a:extLst>
                    <a:ext uri="{9D8B030D-6E8A-4147-A177-3AD203B41FA5}">
                      <a16:colId xmlns:a16="http://schemas.microsoft.com/office/drawing/2014/main" val="20000"/>
                    </a:ext>
                  </a:extLst>
                </a:gridCol>
              </a:tblGrid>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4"/>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5"/>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6"/>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7"/>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8"/>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9"/>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0"/>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1"/>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2"/>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3"/>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4"/>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5"/>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6"/>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7"/>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8"/>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extLst>
                  <a:ext uri="{0D108BD9-81ED-4DB2-BD59-A6C34878D82A}">
                    <a16:rowId xmlns:a16="http://schemas.microsoft.com/office/drawing/2014/main" val="10019"/>
                  </a:ext>
                </a:extLst>
              </a:tr>
            </a:tbl>
          </a:graphicData>
        </a:graphic>
      </p:graphicFrame>
      <p:sp>
        <p:nvSpPr>
          <p:cNvPr id="8" name="Google Shape;8;p1"/>
          <p:cNvSpPr/>
          <p:nvPr/>
        </p:nvSpPr>
        <p:spPr>
          <a:xfrm>
            <a:off x="295800" y="290800"/>
            <a:ext cx="11600400" cy="6276400"/>
          </a:xfrm>
          <a:prstGeom prst="rect">
            <a:avLst/>
          </a:prstGeom>
          <a:solidFill>
            <a:srgbClr val="FFFFFF">
              <a:alpha val="18990"/>
            </a:srgbClr>
          </a:solidFill>
          <a:ln>
            <a:noFill/>
          </a:ln>
        </p:spPr>
        <p:txBody>
          <a:bodyPr spcFirstLastPara="1" wrap="square" lIns="60950" tIns="60950" rIns="60950" bIns="609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9;p1"/>
          <p:cNvSpPr/>
          <p:nvPr/>
        </p:nvSpPr>
        <p:spPr>
          <a:xfrm rot="5400000">
            <a:off x="-464367" y="6096246"/>
            <a:ext cx="1185000" cy="124741"/>
          </a:xfrm>
          <a:custGeom>
            <a:avLst/>
            <a:gdLst/>
            <a:ahLst/>
            <a:cxnLst/>
            <a:rect l="l" t="t" r="r" b="b"/>
            <a:pathLst>
              <a:path w="919793" h="87640" extrusionOk="0">
                <a:moveTo>
                  <a:pt x="657321" y="73442"/>
                </a:moveTo>
                <a:cubicBezTo>
                  <a:pt x="659149" y="73404"/>
                  <a:pt x="660912" y="74128"/>
                  <a:pt x="662179" y="75442"/>
                </a:cubicBezTo>
                <a:cubicBezTo>
                  <a:pt x="663493" y="76709"/>
                  <a:pt x="664217" y="78471"/>
                  <a:pt x="664179" y="80300"/>
                </a:cubicBezTo>
                <a:cubicBezTo>
                  <a:pt x="664198" y="82148"/>
                  <a:pt x="663474" y="83939"/>
                  <a:pt x="662179" y="85253"/>
                </a:cubicBezTo>
                <a:cubicBezTo>
                  <a:pt x="660912" y="86568"/>
                  <a:pt x="659149" y="87291"/>
                  <a:pt x="657321" y="87253"/>
                </a:cubicBezTo>
                <a:cubicBezTo>
                  <a:pt x="655492" y="87291"/>
                  <a:pt x="653730" y="86568"/>
                  <a:pt x="652463" y="85253"/>
                </a:cubicBezTo>
                <a:cubicBezTo>
                  <a:pt x="651168" y="83939"/>
                  <a:pt x="650444" y="82148"/>
                  <a:pt x="650463" y="80300"/>
                </a:cubicBezTo>
                <a:cubicBezTo>
                  <a:pt x="650425" y="78471"/>
                  <a:pt x="651149" y="76709"/>
                  <a:pt x="652463" y="75442"/>
                </a:cubicBezTo>
                <a:cubicBezTo>
                  <a:pt x="653730" y="74128"/>
                  <a:pt x="655492" y="73404"/>
                  <a:pt x="657321" y="73442"/>
                </a:cubicBezTo>
                <a:close/>
                <a:moveTo>
                  <a:pt x="783051" y="31056"/>
                </a:moveTo>
                <a:cubicBezTo>
                  <a:pt x="776688" y="30989"/>
                  <a:pt x="770602" y="33618"/>
                  <a:pt x="766287" y="38295"/>
                </a:cubicBezTo>
                <a:cubicBezTo>
                  <a:pt x="761677" y="42876"/>
                  <a:pt x="759134" y="49134"/>
                  <a:pt x="759238" y="55630"/>
                </a:cubicBezTo>
                <a:cubicBezTo>
                  <a:pt x="759229" y="59935"/>
                  <a:pt x="760343" y="64174"/>
                  <a:pt x="762477" y="67917"/>
                </a:cubicBezTo>
                <a:cubicBezTo>
                  <a:pt x="764468" y="71632"/>
                  <a:pt x="767468" y="74709"/>
                  <a:pt x="771144" y="76776"/>
                </a:cubicBezTo>
                <a:cubicBezTo>
                  <a:pt x="774783" y="78804"/>
                  <a:pt x="778888" y="79852"/>
                  <a:pt x="783051" y="79824"/>
                </a:cubicBezTo>
                <a:cubicBezTo>
                  <a:pt x="787213" y="79843"/>
                  <a:pt x="791319" y="78795"/>
                  <a:pt x="794957" y="76776"/>
                </a:cubicBezTo>
                <a:cubicBezTo>
                  <a:pt x="798586" y="74652"/>
                  <a:pt x="801587" y="71594"/>
                  <a:pt x="803625" y="67917"/>
                </a:cubicBezTo>
                <a:cubicBezTo>
                  <a:pt x="805730" y="64165"/>
                  <a:pt x="806816" y="59926"/>
                  <a:pt x="806768" y="55630"/>
                </a:cubicBezTo>
                <a:cubicBezTo>
                  <a:pt x="806873" y="49134"/>
                  <a:pt x="804330" y="42876"/>
                  <a:pt x="799719" y="38295"/>
                </a:cubicBezTo>
                <a:cubicBezTo>
                  <a:pt x="795452" y="33608"/>
                  <a:pt x="789385" y="30979"/>
                  <a:pt x="783051" y="31056"/>
                </a:cubicBezTo>
                <a:close/>
                <a:moveTo>
                  <a:pt x="124778" y="30960"/>
                </a:moveTo>
                <a:cubicBezTo>
                  <a:pt x="120558" y="30922"/>
                  <a:pt x="116405" y="32046"/>
                  <a:pt x="112776" y="34198"/>
                </a:cubicBezTo>
                <a:cubicBezTo>
                  <a:pt x="109090" y="36332"/>
                  <a:pt x="106061" y="39428"/>
                  <a:pt x="104013" y="43152"/>
                </a:cubicBezTo>
                <a:cubicBezTo>
                  <a:pt x="101851" y="46886"/>
                  <a:pt x="100708" y="51124"/>
                  <a:pt x="100680" y="55439"/>
                </a:cubicBezTo>
                <a:cubicBezTo>
                  <a:pt x="100708" y="59754"/>
                  <a:pt x="101851" y="63993"/>
                  <a:pt x="104013" y="67726"/>
                </a:cubicBezTo>
                <a:cubicBezTo>
                  <a:pt x="106099" y="71489"/>
                  <a:pt x="109157" y="74613"/>
                  <a:pt x="112872" y="76775"/>
                </a:cubicBezTo>
                <a:cubicBezTo>
                  <a:pt x="116462" y="78956"/>
                  <a:pt x="120577" y="80109"/>
                  <a:pt x="124778" y="80109"/>
                </a:cubicBezTo>
                <a:cubicBezTo>
                  <a:pt x="129017" y="80080"/>
                  <a:pt x="133188" y="78966"/>
                  <a:pt x="136875" y="76870"/>
                </a:cubicBezTo>
                <a:cubicBezTo>
                  <a:pt x="140580" y="74822"/>
                  <a:pt x="143638" y="71784"/>
                  <a:pt x="145733" y="68107"/>
                </a:cubicBezTo>
                <a:cubicBezTo>
                  <a:pt x="147857" y="64297"/>
                  <a:pt x="148943" y="59992"/>
                  <a:pt x="148876" y="55630"/>
                </a:cubicBezTo>
                <a:cubicBezTo>
                  <a:pt x="149019" y="49057"/>
                  <a:pt x="146514" y="42714"/>
                  <a:pt x="141923" y="38008"/>
                </a:cubicBezTo>
                <a:cubicBezTo>
                  <a:pt x="137513" y="33484"/>
                  <a:pt x="131474" y="30950"/>
                  <a:pt x="125159" y="30960"/>
                </a:cubicBezTo>
                <a:close/>
                <a:moveTo>
                  <a:pt x="202407" y="30865"/>
                </a:moveTo>
                <a:cubicBezTo>
                  <a:pt x="196739" y="30751"/>
                  <a:pt x="191243" y="32836"/>
                  <a:pt x="187072" y="36675"/>
                </a:cubicBezTo>
                <a:cubicBezTo>
                  <a:pt x="183538" y="40104"/>
                  <a:pt x="181061" y="44467"/>
                  <a:pt x="179928" y="49248"/>
                </a:cubicBezTo>
                <a:lnTo>
                  <a:pt x="225267" y="49248"/>
                </a:lnTo>
                <a:cubicBezTo>
                  <a:pt x="224486" y="45619"/>
                  <a:pt x="222923" y="42209"/>
                  <a:pt x="220695" y="39247"/>
                </a:cubicBezTo>
                <a:cubicBezTo>
                  <a:pt x="218580" y="36618"/>
                  <a:pt x="215875" y="34522"/>
                  <a:pt x="212789" y="33151"/>
                </a:cubicBezTo>
                <a:cubicBezTo>
                  <a:pt x="209541" y="31636"/>
                  <a:pt x="205988" y="30865"/>
                  <a:pt x="202407" y="30865"/>
                </a:cubicBezTo>
                <a:close/>
                <a:moveTo>
                  <a:pt x="599885" y="30675"/>
                </a:moveTo>
                <a:cubicBezTo>
                  <a:pt x="595665" y="30637"/>
                  <a:pt x="591512" y="31761"/>
                  <a:pt x="587883" y="33914"/>
                </a:cubicBezTo>
                <a:cubicBezTo>
                  <a:pt x="584197" y="36047"/>
                  <a:pt x="581168" y="39143"/>
                  <a:pt x="579120" y="42867"/>
                </a:cubicBezTo>
                <a:cubicBezTo>
                  <a:pt x="576958" y="46601"/>
                  <a:pt x="575815" y="50839"/>
                  <a:pt x="575787" y="55154"/>
                </a:cubicBezTo>
                <a:cubicBezTo>
                  <a:pt x="575815" y="59469"/>
                  <a:pt x="576958" y="63708"/>
                  <a:pt x="579120" y="67442"/>
                </a:cubicBezTo>
                <a:cubicBezTo>
                  <a:pt x="581206" y="71204"/>
                  <a:pt x="584264" y="74328"/>
                  <a:pt x="587979" y="76490"/>
                </a:cubicBezTo>
                <a:cubicBezTo>
                  <a:pt x="591569" y="78672"/>
                  <a:pt x="595684" y="79824"/>
                  <a:pt x="599885" y="79824"/>
                </a:cubicBezTo>
                <a:cubicBezTo>
                  <a:pt x="604124" y="79796"/>
                  <a:pt x="608295" y="78681"/>
                  <a:pt x="611982" y="76586"/>
                </a:cubicBezTo>
                <a:cubicBezTo>
                  <a:pt x="615658" y="74509"/>
                  <a:pt x="618725" y="71480"/>
                  <a:pt x="620840" y="67823"/>
                </a:cubicBezTo>
                <a:cubicBezTo>
                  <a:pt x="622964" y="64013"/>
                  <a:pt x="624050" y="59707"/>
                  <a:pt x="623983" y="55345"/>
                </a:cubicBezTo>
                <a:cubicBezTo>
                  <a:pt x="624126" y="48773"/>
                  <a:pt x="621621" y="42429"/>
                  <a:pt x="617030" y="37724"/>
                </a:cubicBezTo>
                <a:cubicBezTo>
                  <a:pt x="612486" y="33209"/>
                  <a:pt x="606286" y="30770"/>
                  <a:pt x="599885" y="30961"/>
                </a:cubicBezTo>
                <a:close/>
                <a:moveTo>
                  <a:pt x="429673" y="30675"/>
                </a:moveTo>
                <a:cubicBezTo>
                  <a:pt x="425425" y="30627"/>
                  <a:pt x="421234" y="31751"/>
                  <a:pt x="417576" y="33913"/>
                </a:cubicBezTo>
                <a:cubicBezTo>
                  <a:pt x="413890" y="36047"/>
                  <a:pt x="410861" y="39142"/>
                  <a:pt x="408813" y="42867"/>
                </a:cubicBezTo>
                <a:cubicBezTo>
                  <a:pt x="406680" y="46610"/>
                  <a:pt x="405565" y="50848"/>
                  <a:pt x="405575" y="55154"/>
                </a:cubicBezTo>
                <a:cubicBezTo>
                  <a:pt x="405565" y="59459"/>
                  <a:pt x="406680" y="63698"/>
                  <a:pt x="408813" y="67441"/>
                </a:cubicBezTo>
                <a:cubicBezTo>
                  <a:pt x="410899" y="71203"/>
                  <a:pt x="413957" y="74328"/>
                  <a:pt x="417672" y="76490"/>
                </a:cubicBezTo>
                <a:cubicBezTo>
                  <a:pt x="421262" y="78671"/>
                  <a:pt x="425377" y="79823"/>
                  <a:pt x="429578" y="79823"/>
                </a:cubicBezTo>
                <a:cubicBezTo>
                  <a:pt x="433855" y="79785"/>
                  <a:pt x="438046" y="78671"/>
                  <a:pt x="441770" y="76585"/>
                </a:cubicBezTo>
                <a:cubicBezTo>
                  <a:pt x="445446" y="74528"/>
                  <a:pt x="448476" y="71499"/>
                  <a:pt x="450533" y="67822"/>
                </a:cubicBezTo>
                <a:cubicBezTo>
                  <a:pt x="452667" y="64012"/>
                  <a:pt x="453743" y="59707"/>
                  <a:pt x="453676" y="55344"/>
                </a:cubicBezTo>
                <a:cubicBezTo>
                  <a:pt x="453819" y="48772"/>
                  <a:pt x="451314" y="42428"/>
                  <a:pt x="446723" y="37723"/>
                </a:cubicBezTo>
                <a:cubicBezTo>
                  <a:pt x="442122" y="33122"/>
                  <a:pt x="435798" y="30665"/>
                  <a:pt x="429292" y="30960"/>
                </a:cubicBezTo>
                <a:close/>
                <a:moveTo>
                  <a:pt x="71723" y="24959"/>
                </a:moveTo>
                <a:lnTo>
                  <a:pt x="79819" y="24959"/>
                </a:lnTo>
                <a:lnTo>
                  <a:pt x="79819" y="85729"/>
                </a:lnTo>
                <a:lnTo>
                  <a:pt x="72009" y="85729"/>
                </a:lnTo>
                <a:close/>
                <a:moveTo>
                  <a:pt x="546544" y="24674"/>
                </a:moveTo>
                <a:lnTo>
                  <a:pt x="554355" y="24674"/>
                </a:lnTo>
                <a:lnTo>
                  <a:pt x="554355" y="85443"/>
                </a:lnTo>
                <a:lnTo>
                  <a:pt x="546544" y="85443"/>
                </a:lnTo>
                <a:close/>
                <a:moveTo>
                  <a:pt x="202311" y="23626"/>
                </a:moveTo>
                <a:cubicBezTo>
                  <a:pt x="211979" y="23283"/>
                  <a:pt x="221209" y="27655"/>
                  <a:pt x="227076" y="35342"/>
                </a:cubicBezTo>
                <a:cubicBezTo>
                  <a:pt x="231639" y="41285"/>
                  <a:pt x="234030" y="48620"/>
                  <a:pt x="233839" y="56106"/>
                </a:cubicBezTo>
                <a:lnTo>
                  <a:pt x="179166" y="56106"/>
                </a:lnTo>
                <a:cubicBezTo>
                  <a:pt x="179080" y="62545"/>
                  <a:pt x="181509" y="68765"/>
                  <a:pt x="185929" y="73442"/>
                </a:cubicBezTo>
                <a:cubicBezTo>
                  <a:pt x="190100" y="77937"/>
                  <a:pt x="195987" y="80433"/>
                  <a:pt x="202121" y="80300"/>
                </a:cubicBezTo>
                <a:cubicBezTo>
                  <a:pt x="205179" y="80290"/>
                  <a:pt x="208207" y="79738"/>
                  <a:pt x="211074" y="78680"/>
                </a:cubicBezTo>
                <a:cubicBezTo>
                  <a:pt x="213799" y="77661"/>
                  <a:pt x="216332" y="76213"/>
                  <a:pt x="218599" y="74394"/>
                </a:cubicBezTo>
                <a:cubicBezTo>
                  <a:pt x="221238" y="71784"/>
                  <a:pt x="223486" y="68793"/>
                  <a:pt x="225267" y="65536"/>
                </a:cubicBezTo>
                <a:lnTo>
                  <a:pt x="231839" y="69060"/>
                </a:lnTo>
                <a:cubicBezTo>
                  <a:pt x="229953" y="72880"/>
                  <a:pt x="227410" y="76328"/>
                  <a:pt x="224314" y="79252"/>
                </a:cubicBezTo>
                <a:cubicBezTo>
                  <a:pt x="221542" y="81824"/>
                  <a:pt x="218314" y="83862"/>
                  <a:pt x="214789" y="85253"/>
                </a:cubicBezTo>
                <a:cubicBezTo>
                  <a:pt x="210941" y="86643"/>
                  <a:pt x="206874" y="87320"/>
                  <a:pt x="202788" y="87253"/>
                </a:cubicBezTo>
                <a:cubicBezTo>
                  <a:pt x="193987" y="87834"/>
                  <a:pt x="185405" y="84319"/>
                  <a:pt x="179547" y="77728"/>
                </a:cubicBezTo>
                <a:cubicBezTo>
                  <a:pt x="174108" y="71699"/>
                  <a:pt x="171117" y="63850"/>
                  <a:pt x="171165" y="55725"/>
                </a:cubicBezTo>
                <a:cubicBezTo>
                  <a:pt x="171098" y="48267"/>
                  <a:pt x="173584" y="41000"/>
                  <a:pt x="178213" y="35151"/>
                </a:cubicBezTo>
                <a:cubicBezTo>
                  <a:pt x="183842" y="27560"/>
                  <a:pt x="192863" y="23245"/>
                  <a:pt x="202311" y="23626"/>
                </a:cubicBezTo>
                <a:close/>
                <a:moveTo>
                  <a:pt x="783051" y="23436"/>
                </a:moveTo>
                <a:cubicBezTo>
                  <a:pt x="791909" y="23207"/>
                  <a:pt x="800415" y="26903"/>
                  <a:pt x="806292" y="33532"/>
                </a:cubicBezTo>
                <a:cubicBezTo>
                  <a:pt x="811816" y="39514"/>
                  <a:pt x="814817" y="47391"/>
                  <a:pt x="814674" y="55535"/>
                </a:cubicBezTo>
                <a:cubicBezTo>
                  <a:pt x="814760" y="63812"/>
                  <a:pt x="811578" y="71785"/>
                  <a:pt x="805816" y="77728"/>
                </a:cubicBezTo>
                <a:cubicBezTo>
                  <a:pt x="799977" y="84062"/>
                  <a:pt x="791662" y="87539"/>
                  <a:pt x="783051" y="87253"/>
                </a:cubicBezTo>
                <a:cubicBezTo>
                  <a:pt x="774412" y="87558"/>
                  <a:pt x="766058" y="84081"/>
                  <a:pt x="760191" y="77728"/>
                </a:cubicBezTo>
                <a:cubicBezTo>
                  <a:pt x="754428" y="71785"/>
                  <a:pt x="751247" y="63812"/>
                  <a:pt x="751333" y="55535"/>
                </a:cubicBezTo>
                <a:cubicBezTo>
                  <a:pt x="751237" y="47429"/>
                  <a:pt x="754228" y="39600"/>
                  <a:pt x="759715" y="33627"/>
                </a:cubicBezTo>
                <a:cubicBezTo>
                  <a:pt x="765620" y="26969"/>
                  <a:pt x="774154" y="23236"/>
                  <a:pt x="783051" y="23436"/>
                </a:cubicBezTo>
                <a:close/>
                <a:moveTo>
                  <a:pt x="711804" y="23436"/>
                </a:moveTo>
                <a:cubicBezTo>
                  <a:pt x="715747" y="23407"/>
                  <a:pt x="719671" y="24017"/>
                  <a:pt x="723424" y="25246"/>
                </a:cubicBezTo>
                <a:cubicBezTo>
                  <a:pt x="726853" y="26322"/>
                  <a:pt x="730072" y="27960"/>
                  <a:pt x="732949" y="30103"/>
                </a:cubicBezTo>
                <a:cubicBezTo>
                  <a:pt x="735540" y="32170"/>
                  <a:pt x="737712" y="34732"/>
                  <a:pt x="739331" y="37628"/>
                </a:cubicBezTo>
                <a:lnTo>
                  <a:pt x="733139" y="41438"/>
                </a:lnTo>
                <a:cubicBezTo>
                  <a:pt x="728063" y="34466"/>
                  <a:pt x="719852" y="30475"/>
                  <a:pt x="711232" y="30770"/>
                </a:cubicBezTo>
                <a:cubicBezTo>
                  <a:pt x="704364" y="30570"/>
                  <a:pt x="697697" y="33142"/>
                  <a:pt x="692754" y="37914"/>
                </a:cubicBezTo>
                <a:cubicBezTo>
                  <a:pt x="687991" y="42410"/>
                  <a:pt x="685334" y="48696"/>
                  <a:pt x="685419" y="55249"/>
                </a:cubicBezTo>
                <a:cubicBezTo>
                  <a:pt x="685400" y="59640"/>
                  <a:pt x="686591" y="63955"/>
                  <a:pt x="688848" y="67727"/>
                </a:cubicBezTo>
                <a:cubicBezTo>
                  <a:pt x="691039" y="71756"/>
                  <a:pt x="694344" y="75061"/>
                  <a:pt x="698373" y="77252"/>
                </a:cubicBezTo>
                <a:cubicBezTo>
                  <a:pt x="702412" y="79414"/>
                  <a:pt x="706936" y="80529"/>
                  <a:pt x="711518" y="80491"/>
                </a:cubicBezTo>
                <a:cubicBezTo>
                  <a:pt x="720100" y="80624"/>
                  <a:pt x="728234" y="76661"/>
                  <a:pt x="733425" y="69823"/>
                </a:cubicBezTo>
                <a:lnTo>
                  <a:pt x="739616" y="73823"/>
                </a:lnTo>
                <a:cubicBezTo>
                  <a:pt x="736683" y="78205"/>
                  <a:pt x="732644" y="81719"/>
                  <a:pt x="727901" y="84015"/>
                </a:cubicBezTo>
                <a:cubicBezTo>
                  <a:pt x="722662" y="86482"/>
                  <a:pt x="716928" y="87720"/>
                  <a:pt x="711137" y="87634"/>
                </a:cubicBezTo>
                <a:cubicBezTo>
                  <a:pt x="702240" y="87806"/>
                  <a:pt x="693649" y="84367"/>
                  <a:pt x="687324" y="78109"/>
                </a:cubicBezTo>
                <a:cubicBezTo>
                  <a:pt x="681114" y="72375"/>
                  <a:pt x="677647" y="64270"/>
                  <a:pt x="677799" y="55821"/>
                </a:cubicBezTo>
                <a:cubicBezTo>
                  <a:pt x="677790" y="50058"/>
                  <a:pt x="679342" y="44400"/>
                  <a:pt x="682276" y="39438"/>
                </a:cubicBezTo>
                <a:cubicBezTo>
                  <a:pt x="685162" y="34437"/>
                  <a:pt x="689382" y="30351"/>
                  <a:pt x="694468" y="27627"/>
                </a:cubicBezTo>
                <a:cubicBezTo>
                  <a:pt x="699802" y="24808"/>
                  <a:pt x="705765" y="23369"/>
                  <a:pt x="711804" y="23436"/>
                </a:cubicBezTo>
                <a:close/>
                <a:moveTo>
                  <a:pt x="262414" y="23245"/>
                </a:moveTo>
                <a:cubicBezTo>
                  <a:pt x="268786" y="23798"/>
                  <a:pt x="274692" y="26807"/>
                  <a:pt x="278892" y="31627"/>
                </a:cubicBezTo>
                <a:lnTo>
                  <a:pt x="273939" y="36771"/>
                </a:lnTo>
                <a:cubicBezTo>
                  <a:pt x="270777" y="33246"/>
                  <a:pt x="266376" y="31094"/>
                  <a:pt x="261652" y="30770"/>
                </a:cubicBezTo>
                <a:cubicBezTo>
                  <a:pt x="259223" y="30732"/>
                  <a:pt x="256871" y="31618"/>
                  <a:pt x="255080" y="33246"/>
                </a:cubicBezTo>
                <a:cubicBezTo>
                  <a:pt x="253394" y="34704"/>
                  <a:pt x="252422" y="36828"/>
                  <a:pt x="252413" y="39056"/>
                </a:cubicBezTo>
                <a:cubicBezTo>
                  <a:pt x="252499" y="41152"/>
                  <a:pt x="253261" y="43162"/>
                  <a:pt x="254604" y="44772"/>
                </a:cubicBezTo>
                <a:cubicBezTo>
                  <a:pt x="257385" y="47439"/>
                  <a:pt x="260604" y="49601"/>
                  <a:pt x="264129" y="51153"/>
                </a:cubicBezTo>
                <a:cubicBezTo>
                  <a:pt x="268643" y="53201"/>
                  <a:pt x="272701" y="56154"/>
                  <a:pt x="276035" y="59821"/>
                </a:cubicBezTo>
                <a:cubicBezTo>
                  <a:pt x="278016" y="62602"/>
                  <a:pt x="279073" y="65936"/>
                  <a:pt x="279083" y="69346"/>
                </a:cubicBezTo>
                <a:cubicBezTo>
                  <a:pt x="279130" y="74109"/>
                  <a:pt x="277235" y="78681"/>
                  <a:pt x="273844" y="82014"/>
                </a:cubicBezTo>
                <a:cubicBezTo>
                  <a:pt x="270339" y="85434"/>
                  <a:pt x="265595" y="87291"/>
                  <a:pt x="260699" y="87158"/>
                </a:cubicBezTo>
                <a:cubicBezTo>
                  <a:pt x="257204" y="87158"/>
                  <a:pt x="253756" y="86377"/>
                  <a:pt x="250603" y="84872"/>
                </a:cubicBezTo>
                <a:cubicBezTo>
                  <a:pt x="247526" y="83405"/>
                  <a:pt x="244821" y="81262"/>
                  <a:pt x="242697" y="78585"/>
                </a:cubicBezTo>
                <a:lnTo>
                  <a:pt x="247650" y="72966"/>
                </a:lnTo>
                <a:cubicBezTo>
                  <a:pt x="250651" y="76995"/>
                  <a:pt x="255299" y="79471"/>
                  <a:pt x="260319" y="79728"/>
                </a:cubicBezTo>
                <a:cubicBezTo>
                  <a:pt x="263262" y="79814"/>
                  <a:pt x="266129" y="78757"/>
                  <a:pt x="268320" y="76776"/>
                </a:cubicBezTo>
                <a:cubicBezTo>
                  <a:pt x="270406" y="74985"/>
                  <a:pt x="271625" y="72385"/>
                  <a:pt x="271653" y="69632"/>
                </a:cubicBezTo>
                <a:cubicBezTo>
                  <a:pt x="271634" y="67441"/>
                  <a:pt x="270863" y="65317"/>
                  <a:pt x="269463" y="63631"/>
                </a:cubicBezTo>
                <a:cubicBezTo>
                  <a:pt x="266653" y="60983"/>
                  <a:pt x="263433" y="58802"/>
                  <a:pt x="259938" y="57154"/>
                </a:cubicBezTo>
                <a:cubicBezTo>
                  <a:pt x="255623" y="55259"/>
                  <a:pt x="251784" y="52430"/>
                  <a:pt x="248698" y="48867"/>
                </a:cubicBezTo>
                <a:cubicBezTo>
                  <a:pt x="246698" y="46105"/>
                  <a:pt x="245660" y="42752"/>
                  <a:pt x="245745" y="39342"/>
                </a:cubicBezTo>
                <a:cubicBezTo>
                  <a:pt x="245631" y="34999"/>
                  <a:pt x="247355" y="30808"/>
                  <a:pt x="250508" y="27817"/>
                </a:cubicBezTo>
                <a:cubicBezTo>
                  <a:pt x="253699" y="24760"/>
                  <a:pt x="257994" y="23112"/>
                  <a:pt x="262414" y="23245"/>
                </a:cubicBezTo>
                <a:close/>
                <a:moveTo>
                  <a:pt x="19813" y="23245"/>
                </a:moveTo>
                <a:cubicBezTo>
                  <a:pt x="26146" y="23845"/>
                  <a:pt x="32005" y="26836"/>
                  <a:pt x="36196" y="31627"/>
                </a:cubicBezTo>
                <a:lnTo>
                  <a:pt x="31147" y="36771"/>
                </a:lnTo>
                <a:cubicBezTo>
                  <a:pt x="28023" y="33256"/>
                  <a:pt x="23651" y="31104"/>
                  <a:pt x="18955" y="30770"/>
                </a:cubicBezTo>
                <a:cubicBezTo>
                  <a:pt x="16526" y="30732"/>
                  <a:pt x="14174" y="31618"/>
                  <a:pt x="12383" y="33247"/>
                </a:cubicBezTo>
                <a:cubicBezTo>
                  <a:pt x="10697" y="34704"/>
                  <a:pt x="9725" y="36828"/>
                  <a:pt x="9716" y="39057"/>
                </a:cubicBezTo>
                <a:cubicBezTo>
                  <a:pt x="9802" y="41152"/>
                  <a:pt x="10564" y="43162"/>
                  <a:pt x="11907" y="44772"/>
                </a:cubicBezTo>
                <a:cubicBezTo>
                  <a:pt x="14688" y="47439"/>
                  <a:pt x="17907" y="49601"/>
                  <a:pt x="21432" y="51154"/>
                </a:cubicBezTo>
                <a:cubicBezTo>
                  <a:pt x="25928" y="53201"/>
                  <a:pt x="29947" y="56145"/>
                  <a:pt x="33243" y="59821"/>
                </a:cubicBezTo>
                <a:cubicBezTo>
                  <a:pt x="35291" y="62574"/>
                  <a:pt x="36396" y="65917"/>
                  <a:pt x="36386" y="69346"/>
                </a:cubicBezTo>
                <a:cubicBezTo>
                  <a:pt x="36443" y="74128"/>
                  <a:pt x="34510" y="78710"/>
                  <a:pt x="31052" y="82015"/>
                </a:cubicBezTo>
                <a:cubicBezTo>
                  <a:pt x="27594" y="85453"/>
                  <a:pt x="22880" y="87311"/>
                  <a:pt x="18003" y="87158"/>
                </a:cubicBezTo>
                <a:cubicBezTo>
                  <a:pt x="14507" y="87158"/>
                  <a:pt x="11059" y="86377"/>
                  <a:pt x="7906" y="84872"/>
                </a:cubicBezTo>
                <a:cubicBezTo>
                  <a:pt x="4820" y="83405"/>
                  <a:pt x="2124" y="81262"/>
                  <a:pt x="0" y="78586"/>
                </a:cubicBezTo>
                <a:lnTo>
                  <a:pt x="4954" y="72966"/>
                </a:lnTo>
                <a:cubicBezTo>
                  <a:pt x="7954" y="76995"/>
                  <a:pt x="12602" y="79472"/>
                  <a:pt x="17622" y="79729"/>
                </a:cubicBezTo>
                <a:cubicBezTo>
                  <a:pt x="20574" y="79814"/>
                  <a:pt x="23432" y="78757"/>
                  <a:pt x="25623" y="76776"/>
                </a:cubicBezTo>
                <a:cubicBezTo>
                  <a:pt x="27718" y="74985"/>
                  <a:pt x="28928" y="72385"/>
                  <a:pt x="28956" y="69632"/>
                </a:cubicBezTo>
                <a:cubicBezTo>
                  <a:pt x="28937" y="67441"/>
                  <a:pt x="28166" y="65317"/>
                  <a:pt x="26766" y="63631"/>
                </a:cubicBezTo>
                <a:cubicBezTo>
                  <a:pt x="23956" y="60974"/>
                  <a:pt x="20746" y="58793"/>
                  <a:pt x="17241" y="57154"/>
                </a:cubicBezTo>
                <a:cubicBezTo>
                  <a:pt x="12973" y="55230"/>
                  <a:pt x="9163" y="52401"/>
                  <a:pt x="6097" y="48868"/>
                </a:cubicBezTo>
                <a:cubicBezTo>
                  <a:pt x="4096" y="46105"/>
                  <a:pt x="3058" y="42753"/>
                  <a:pt x="3144" y="39343"/>
                </a:cubicBezTo>
                <a:cubicBezTo>
                  <a:pt x="2991" y="34990"/>
                  <a:pt x="4725" y="30789"/>
                  <a:pt x="7906" y="27817"/>
                </a:cubicBezTo>
                <a:cubicBezTo>
                  <a:pt x="11088" y="24741"/>
                  <a:pt x="15383" y="23083"/>
                  <a:pt x="19813" y="23245"/>
                </a:cubicBezTo>
                <a:close/>
                <a:moveTo>
                  <a:pt x="857726" y="23150"/>
                </a:moveTo>
                <a:cubicBezTo>
                  <a:pt x="860612" y="23141"/>
                  <a:pt x="863460" y="23722"/>
                  <a:pt x="866108" y="24865"/>
                </a:cubicBezTo>
                <a:cubicBezTo>
                  <a:pt x="868594" y="25865"/>
                  <a:pt x="870813" y="27427"/>
                  <a:pt x="872585" y="29437"/>
                </a:cubicBezTo>
                <a:cubicBezTo>
                  <a:pt x="874576" y="31885"/>
                  <a:pt x="876071" y="34695"/>
                  <a:pt x="876966" y="37724"/>
                </a:cubicBezTo>
                <a:cubicBezTo>
                  <a:pt x="879157" y="33352"/>
                  <a:pt x="882443" y="29608"/>
                  <a:pt x="886491" y="26865"/>
                </a:cubicBezTo>
                <a:cubicBezTo>
                  <a:pt x="890235" y="24436"/>
                  <a:pt x="894607" y="23141"/>
                  <a:pt x="899065" y="23150"/>
                </a:cubicBezTo>
                <a:cubicBezTo>
                  <a:pt x="903008" y="23065"/>
                  <a:pt x="906894" y="24160"/>
                  <a:pt x="910209" y="26294"/>
                </a:cubicBezTo>
                <a:cubicBezTo>
                  <a:pt x="913438" y="28446"/>
                  <a:pt x="915933" y="31542"/>
                  <a:pt x="917352" y="35152"/>
                </a:cubicBezTo>
                <a:cubicBezTo>
                  <a:pt x="919219" y="40667"/>
                  <a:pt x="920029" y="46486"/>
                  <a:pt x="919734" y="52297"/>
                </a:cubicBezTo>
                <a:lnTo>
                  <a:pt x="919734" y="85444"/>
                </a:lnTo>
                <a:lnTo>
                  <a:pt x="911733" y="85444"/>
                </a:lnTo>
                <a:lnTo>
                  <a:pt x="911733" y="52297"/>
                </a:lnTo>
                <a:cubicBezTo>
                  <a:pt x="911990" y="47772"/>
                  <a:pt x="911504" y="43239"/>
                  <a:pt x="910304" y="38867"/>
                </a:cubicBezTo>
                <a:cubicBezTo>
                  <a:pt x="909428" y="36419"/>
                  <a:pt x="907751" y="34333"/>
                  <a:pt x="905541" y="32961"/>
                </a:cubicBezTo>
                <a:cubicBezTo>
                  <a:pt x="903170" y="31418"/>
                  <a:pt x="900369" y="30646"/>
                  <a:pt x="897541" y="30770"/>
                </a:cubicBezTo>
                <a:cubicBezTo>
                  <a:pt x="893807" y="30713"/>
                  <a:pt x="890159" y="31885"/>
                  <a:pt x="887158" y="34104"/>
                </a:cubicBezTo>
                <a:cubicBezTo>
                  <a:pt x="884034" y="36304"/>
                  <a:pt x="881643" y="39390"/>
                  <a:pt x="880300" y="42962"/>
                </a:cubicBezTo>
                <a:cubicBezTo>
                  <a:pt x="878500" y="49144"/>
                  <a:pt x="877757" y="55583"/>
                  <a:pt x="878109" y="62012"/>
                </a:cubicBezTo>
                <a:lnTo>
                  <a:pt x="878109" y="85825"/>
                </a:lnTo>
                <a:lnTo>
                  <a:pt x="870394" y="85825"/>
                </a:lnTo>
                <a:lnTo>
                  <a:pt x="870394" y="54678"/>
                </a:lnTo>
                <a:cubicBezTo>
                  <a:pt x="870623" y="49687"/>
                  <a:pt x="870175" y="44686"/>
                  <a:pt x="869061" y="39819"/>
                </a:cubicBezTo>
                <a:cubicBezTo>
                  <a:pt x="868194" y="37238"/>
                  <a:pt x="866527" y="34999"/>
                  <a:pt x="864298" y="33437"/>
                </a:cubicBezTo>
                <a:cubicBezTo>
                  <a:pt x="861888" y="31875"/>
                  <a:pt x="859069" y="31075"/>
                  <a:pt x="856202" y="31151"/>
                </a:cubicBezTo>
                <a:cubicBezTo>
                  <a:pt x="852554" y="31142"/>
                  <a:pt x="848991" y="32275"/>
                  <a:pt x="846010" y="34390"/>
                </a:cubicBezTo>
                <a:cubicBezTo>
                  <a:pt x="842867" y="36552"/>
                  <a:pt x="840447" y="39600"/>
                  <a:pt x="839057" y="43153"/>
                </a:cubicBezTo>
                <a:cubicBezTo>
                  <a:pt x="837276" y="48620"/>
                  <a:pt x="836504" y="54364"/>
                  <a:pt x="836771" y="60107"/>
                </a:cubicBezTo>
                <a:lnTo>
                  <a:pt x="836771" y="85825"/>
                </a:lnTo>
                <a:lnTo>
                  <a:pt x="828960" y="85825"/>
                </a:lnTo>
                <a:lnTo>
                  <a:pt x="829056" y="24674"/>
                </a:lnTo>
                <a:lnTo>
                  <a:pt x="836866" y="24674"/>
                </a:lnTo>
                <a:lnTo>
                  <a:pt x="836866" y="35152"/>
                </a:lnTo>
                <a:cubicBezTo>
                  <a:pt x="839105" y="31828"/>
                  <a:pt x="841953" y="28951"/>
                  <a:pt x="845248" y="26675"/>
                </a:cubicBezTo>
                <a:cubicBezTo>
                  <a:pt x="849011" y="24379"/>
                  <a:pt x="853325" y="23160"/>
                  <a:pt x="857726" y="23150"/>
                </a:cubicBezTo>
                <a:close/>
                <a:moveTo>
                  <a:pt x="321373" y="23149"/>
                </a:moveTo>
                <a:cubicBezTo>
                  <a:pt x="324259" y="23140"/>
                  <a:pt x="327107" y="23721"/>
                  <a:pt x="329755" y="24864"/>
                </a:cubicBezTo>
                <a:cubicBezTo>
                  <a:pt x="332222" y="25893"/>
                  <a:pt x="334442" y="27455"/>
                  <a:pt x="336232" y="29436"/>
                </a:cubicBezTo>
                <a:cubicBezTo>
                  <a:pt x="338194" y="31903"/>
                  <a:pt x="339671" y="34713"/>
                  <a:pt x="340614" y="37723"/>
                </a:cubicBezTo>
                <a:cubicBezTo>
                  <a:pt x="342804" y="33351"/>
                  <a:pt x="346091" y="29608"/>
                  <a:pt x="350139" y="26864"/>
                </a:cubicBezTo>
                <a:cubicBezTo>
                  <a:pt x="353882" y="24435"/>
                  <a:pt x="358254" y="23140"/>
                  <a:pt x="362712" y="23149"/>
                </a:cubicBezTo>
                <a:cubicBezTo>
                  <a:pt x="366655" y="23083"/>
                  <a:pt x="370532" y="24178"/>
                  <a:pt x="373856" y="26293"/>
                </a:cubicBezTo>
                <a:cubicBezTo>
                  <a:pt x="377047" y="28493"/>
                  <a:pt x="379523" y="31570"/>
                  <a:pt x="381000" y="35151"/>
                </a:cubicBezTo>
                <a:cubicBezTo>
                  <a:pt x="382781" y="40685"/>
                  <a:pt x="383552" y="46486"/>
                  <a:pt x="383286" y="52296"/>
                </a:cubicBezTo>
                <a:lnTo>
                  <a:pt x="383286" y="85443"/>
                </a:lnTo>
                <a:lnTo>
                  <a:pt x="375380" y="85443"/>
                </a:lnTo>
                <a:lnTo>
                  <a:pt x="375380" y="52296"/>
                </a:lnTo>
                <a:cubicBezTo>
                  <a:pt x="375637" y="47772"/>
                  <a:pt x="375152" y="43238"/>
                  <a:pt x="373951" y="38866"/>
                </a:cubicBezTo>
                <a:cubicBezTo>
                  <a:pt x="373046" y="36437"/>
                  <a:pt x="371370" y="34360"/>
                  <a:pt x="369189" y="32960"/>
                </a:cubicBezTo>
                <a:cubicBezTo>
                  <a:pt x="366808" y="31436"/>
                  <a:pt x="364017" y="30674"/>
                  <a:pt x="361188" y="30769"/>
                </a:cubicBezTo>
                <a:cubicBezTo>
                  <a:pt x="357454" y="30712"/>
                  <a:pt x="353806" y="31884"/>
                  <a:pt x="350806" y="34103"/>
                </a:cubicBezTo>
                <a:cubicBezTo>
                  <a:pt x="347681" y="36303"/>
                  <a:pt x="345291" y="39390"/>
                  <a:pt x="343948" y="42961"/>
                </a:cubicBezTo>
                <a:cubicBezTo>
                  <a:pt x="342100" y="49134"/>
                  <a:pt x="341357" y="55582"/>
                  <a:pt x="341757" y="62011"/>
                </a:cubicBezTo>
                <a:lnTo>
                  <a:pt x="341757" y="85824"/>
                </a:lnTo>
                <a:lnTo>
                  <a:pt x="333946" y="85824"/>
                </a:lnTo>
                <a:lnTo>
                  <a:pt x="333946" y="54677"/>
                </a:lnTo>
                <a:cubicBezTo>
                  <a:pt x="334213" y="49677"/>
                  <a:pt x="333727" y="44676"/>
                  <a:pt x="332518" y="39818"/>
                </a:cubicBezTo>
                <a:cubicBezTo>
                  <a:pt x="331679" y="37218"/>
                  <a:pt x="330003" y="34980"/>
                  <a:pt x="327755" y="33436"/>
                </a:cubicBezTo>
                <a:cubicBezTo>
                  <a:pt x="325345" y="31874"/>
                  <a:pt x="322526" y="31074"/>
                  <a:pt x="319659" y="31150"/>
                </a:cubicBezTo>
                <a:cubicBezTo>
                  <a:pt x="316039" y="31141"/>
                  <a:pt x="312505" y="32274"/>
                  <a:pt x="309562" y="34389"/>
                </a:cubicBezTo>
                <a:cubicBezTo>
                  <a:pt x="306419" y="36551"/>
                  <a:pt x="304000" y="39599"/>
                  <a:pt x="302609" y="43152"/>
                </a:cubicBezTo>
                <a:cubicBezTo>
                  <a:pt x="300828" y="48619"/>
                  <a:pt x="300056" y="54363"/>
                  <a:pt x="300323" y="60107"/>
                </a:cubicBezTo>
                <a:lnTo>
                  <a:pt x="300323" y="85824"/>
                </a:lnTo>
                <a:lnTo>
                  <a:pt x="292512" y="85824"/>
                </a:lnTo>
                <a:lnTo>
                  <a:pt x="292703" y="24674"/>
                </a:lnTo>
                <a:lnTo>
                  <a:pt x="300514" y="24674"/>
                </a:lnTo>
                <a:lnTo>
                  <a:pt x="300514" y="35151"/>
                </a:lnTo>
                <a:cubicBezTo>
                  <a:pt x="302752" y="31827"/>
                  <a:pt x="305600" y="28950"/>
                  <a:pt x="308895" y="26674"/>
                </a:cubicBezTo>
                <a:cubicBezTo>
                  <a:pt x="312648" y="24359"/>
                  <a:pt x="316963" y="23140"/>
                  <a:pt x="321373" y="23149"/>
                </a:cubicBezTo>
                <a:close/>
                <a:moveTo>
                  <a:pt x="508635" y="22959"/>
                </a:moveTo>
                <a:cubicBezTo>
                  <a:pt x="512921" y="22883"/>
                  <a:pt x="517131" y="24073"/>
                  <a:pt x="520731" y="26388"/>
                </a:cubicBezTo>
                <a:cubicBezTo>
                  <a:pt x="524237" y="28703"/>
                  <a:pt x="526961" y="32017"/>
                  <a:pt x="528542" y="35913"/>
                </a:cubicBezTo>
                <a:cubicBezTo>
                  <a:pt x="530475" y="41809"/>
                  <a:pt x="531314" y="48000"/>
                  <a:pt x="531018" y="54201"/>
                </a:cubicBezTo>
                <a:lnTo>
                  <a:pt x="531018" y="85443"/>
                </a:lnTo>
                <a:lnTo>
                  <a:pt x="523208" y="85443"/>
                </a:lnTo>
                <a:lnTo>
                  <a:pt x="523208" y="56868"/>
                </a:lnTo>
                <a:cubicBezTo>
                  <a:pt x="523379" y="52182"/>
                  <a:pt x="523094" y="47495"/>
                  <a:pt x="522351" y="42866"/>
                </a:cubicBezTo>
                <a:cubicBezTo>
                  <a:pt x="521789" y="39171"/>
                  <a:pt x="519931" y="35799"/>
                  <a:pt x="517112" y="33341"/>
                </a:cubicBezTo>
                <a:cubicBezTo>
                  <a:pt x="514216" y="31217"/>
                  <a:pt x="510692" y="30150"/>
                  <a:pt x="507111" y="30293"/>
                </a:cubicBezTo>
                <a:cubicBezTo>
                  <a:pt x="502415" y="30255"/>
                  <a:pt x="497872" y="31951"/>
                  <a:pt x="494347" y="35056"/>
                </a:cubicBezTo>
                <a:cubicBezTo>
                  <a:pt x="490709" y="37989"/>
                  <a:pt x="488127" y="42038"/>
                  <a:pt x="487013" y="46581"/>
                </a:cubicBezTo>
                <a:cubicBezTo>
                  <a:pt x="486060" y="52048"/>
                  <a:pt x="485670" y="57601"/>
                  <a:pt x="485870" y="63154"/>
                </a:cubicBezTo>
                <a:lnTo>
                  <a:pt x="485870" y="85443"/>
                </a:lnTo>
                <a:lnTo>
                  <a:pt x="478059" y="85443"/>
                </a:lnTo>
                <a:lnTo>
                  <a:pt x="478059" y="24673"/>
                </a:lnTo>
                <a:lnTo>
                  <a:pt x="485870" y="24673"/>
                </a:lnTo>
                <a:lnTo>
                  <a:pt x="485870" y="35532"/>
                </a:lnTo>
                <a:cubicBezTo>
                  <a:pt x="488623" y="31665"/>
                  <a:pt x="492166" y="28417"/>
                  <a:pt x="496252" y="26007"/>
                </a:cubicBezTo>
                <a:cubicBezTo>
                  <a:pt x="500062" y="23988"/>
                  <a:pt x="504320" y="22940"/>
                  <a:pt x="508635" y="22959"/>
                </a:cubicBezTo>
                <a:close/>
                <a:moveTo>
                  <a:pt x="599218" y="22769"/>
                </a:moveTo>
                <a:cubicBezTo>
                  <a:pt x="603914" y="22712"/>
                  <a:pt x="608553" y="23788"/>
                  <a:pt x="612744" y="25913"/>
                </a:cubicBezTo>
                <a:cubicBezTo>
                  <a:pt x="616954" y="28227"/>
                  <a:pt x="620573" y="31485"/>
                  <a:pt x="623316" y="35438"/>
                </a:cubicBezTo>
                <a:lnTo>
                  <a:pt x="623316" y="24674"/>
                </a:lnTo>
                <a:lnTo>
                  <a:pt x="631127" y="24674"/>
                </a:lnTo>
                <a:lnTo>
                  <a:pt x="631127" y="85444"/>
                </a:lnTo>
                <a:lnTo>
                  <a:pt x="623412" y="85444"/>
                </a:lnTo>
                <a:lnTo>
                  <a:pt x="623412" y="74966"/>
                </a:lnTo>
                <a:cubicBezTo>
                  <a:pt x="620449" y="78700"/>
                  <a:pt x="616716" y="81758"/>
                  <a:pt x="612458" y="83920"/>
                </a:cubicBezTo>
                <a:cubicBezTo>
                  <a:pt x="608295" y="86015"/>
                  <a:pt x="603685" y="87063"/>
                  <a:pt x="599028" y="86968"/>
                </a:cubicBezTo>
                <a:cubicBezTo>
                  <a:pt x="590684" y="87015"/>
                  <a:pt x="582702" y="83558"/>
                  <a:pt x="577025" y="77443"/>
                </a:cubicBezTo>
                <a:cubicBezTo>
                  <a:pt x="570862" y="71480"/>
                  <a:pt x="567414" y="63251"/>
                  <a:pt x="567500" y="54678"/>
                </a:cubicBezTo>
                <a:cubicBezTo>
                  <a:pt x="567424" y="46220"/>
                  <a:pt x="570872" y="38105"/>
                  <a:pt x="577025" y="32294"/>
                </a:cubicBezTo>
                <a:cubicBezTo>
                  <a:pt x="582740" y="26122"/>
                  <a:pt x="590808" y="22655"/>
                  <a:pt x="599218" y="22769"/>
                </a:cubicBezTo>
                <a:close/>
                <a:moveTo>
                  <a:pt x="428911" y="22769"/>
                </a:moveTo>
                <a:cubicBezTo>
                  <a:pt x="433607" y="22712"/>
                  <a:pt x="438246" y="23788"/>
                  <a:pt x="442437" y="25912"/>
                </a:cubicBezTo>
                <a:cubicBezTo>
                  <a:pt x="446647" y="28227"/>
                  <a:pt x="450266" y="31484"/>
                  <a:pt x="453009" y="35437"/>
                </a:cubicBezTo>
                <a:lnTo>
                  <a:pt x="453009" y="24674"/>
                </a:lnTo>
                <a:lnTo>
                  <a:pt x="460820" y="24674"/>
                </a:lnTo>
                <a:lnTo>
                  <a:pt x="460820" y="85443"/>
                </a:lnTo>
                <a:lnTo>
                  <a:pt x="453105" y="85443"/>
                </a:lnTo>
                <a:lnTo>
                  <a:pt x="453105" y="74966"/>
                </a:lnTo>
                <a:cubicBezTo>
                  <a:pt x="450162" y="78719"/>
                  <a:pt x="446418" y="81786"/>
                  <a:pt x="442151" y="83919"/>
                </a:cubicBezTo>
                <a:cubicBezTo>
                  <a:pt x="437988" y="86015"/>
                  <a:pt x="433378" y="87063"/>
                  <a:pt x="428721" y="86967"/>
                </a:cubicBezTo>
                <a:cubicBezTo>
                  <a:pt x="420377" y="87015"/>
                  <a:pt x="412395" y="83557"/>
                  <a:pt x="406718" y="77442"/>
                </a:cubicBezTo>
                <a:cubicBezTo>
                  <a:pt x="400555" y="71480"/>
                  <a:pt x="397107" y="63250"/>
                  <a:pt x="397193" y="54677"/>
                </a:cubicBezTo>
                <a:cubicBezTo>
                  <a:pt x="397155" y="46229"/>
                  <a:pt x="400603" y="38132"/>
                  <a:pt x="406718" y="32294"/>
                </a:cubicBezTo>
                <a:cubicBezTo>
                  <a:pt x="412452" y="26141"/>
                  <a:pt x="420501" y="22683"/>
                  <a:pt x="428911" y="22769"/>
                </a:cubicBezTo>
                <a:close/>
                <a:moveTo>
                  <a:pt x="48863" y="1529"/>
                </a:moveTo>
                <a:lnTo>
                  <a:pt x="56674" y="1529"/>
                </a:lnTo>
                <a:lnTo>
                  <a:pt x="56674" y="85730"/>
                </a:lnTo>
                <a:lnTo>
                  <a:pt x="48863" y="85730"/>
                </a:lnTo>
                <a:close/>
                <a:moveTo>
                  <a:pt x="148209" y="1147"/>
                </a:moveTo>
                <a:lnTo>
                  <a:pt x="156020" y="1528"/>
                </a:lnTo>
                <a:lnTo>
                  <a:pt x="156020" y="85729"/>
                </a:lnTo>
                <a:lnTo>
                  <a:pt x="148305" y="85729"/>
                </a:lnTo>
                <a:lnTo>
                  <a:pt x="148305" y="75251"/>
                </a:lnTo>
                <a:cubicBezTo>
                  <a:pt x="145342" y="78985"/>
                  <a:pt x="141609" y="82042"/>
                  <a:pt x="137351" y="84205"/>
                </a:cubicBezTo>
                <a:cubicBezTo>
                  <a:pt x="133188" y="86300"/>
                  <a:pt x="128578" y="87348"/>
                  <a:pt x="123921" y="87253"/>
                </a:cubicBezTo>
                <a:cubicBezTo>
                  <a:pt x="115577" y="87300"/>
                  <a:pt x="107595" y="83843"/>
                  <a:pt x="101918" y="77728"/>
                </a:cubicBezTo>
                <a:cubicBezTo>
                  <a:pt x="95755" y="71765"/>
                  <a:pt x="92307" y="63535"/>
                  <a:pt x="92393" y="54963"/>
                </a:cubicBezTo>
                <a:cubicBezTo>
                  <a:pt x="92355" y="46514"/>
                  <a:pt x="95803" y="38418"/>
                  <a:pt x="101918" y="32579"/>
                </a:cubicBezTo>
                <a:cubicBezTo>
                  <a:pt x="107633" y="26407"/>
                  <a:pt x="115701" y="22940"/>
                  <a:pt x="124111" y="23054"/>
                </a:cubicBezTo>
                <a:cubicBezTo>
                  <a:pt x="128807" y="22997"/>
                  <a:pt x="133446" y="24073"/>
                  <a:pt x="137637" y="26197"/>
                </a:cubicBezTo>
                <a:cubicBezTo>
                  <a:pt x="141847" y="28512"/>
                  <a:pt x="145466" y="31769"/>
                  <a:pt x="148209" y="35722"/>
                </a:cubicBezTo>
                <a:close/>
                <a:moveTo>
                  <a:pt x="550450" y="4"/>
                </a:moveTo>
                <a:cubicBezTo>
                  <a:pt x="552183" y="-63"/>
                  <a:pt x="553850" y="633"/>
                  <a:pt x="555022" y="1909"/>
                </a:cubicBezTo>
                <a:cubicBezTo>
                  <a:pt x="556260" y="3109"/>
                  <a:pt x="556946" y="4757"/>
                  <a:pt x="556927" y="6481"/>
                </a:cubicBezTo>
                <a:cubicBezTo>
                  <a:pt x="556927" y="8167"/>
                  <a:pt x="556241" y="9786"/>
                  <a:pt x="555022" y="10958"/>
                </a:cubicBezTo>
                <a:cubicBezTo>
                  <a:pt x="553822" y="12196"/>
                  <a:pt x="552174" y="12882"/>
                  <a:pt x="550450" y="12863"/>
                </a:cubicBezTo>
                <a:cubicBezTo>
                  <a:pt x="548764" y="12863"/>
                  <a:pt x="547144" y="12177"/>
                  <a:pt x="545973" y="10958"/>
                </a:cubicBezTo>
                <a:cubicBezTo>
                  <a:pt x="544754" y="9786"/>
                  <a:pt x="544068" y="8167"/>
                  <a:pt x="544068" y="6481"/>
                </a:cubicBezTo>
                <a:cubicBezTo>
                  <a:pt x="544049" y="4757"/>
                  <a:pt x="544735" y="3109"/>
                  <a:pt x="545973" y="1909"/>
                </a:cubicBezTo>
                <a:cubicBezTo>
                  <a:pt x="547116" y="652"/>
                  <a:pt x="548754" y="-44"/>
                  <a:pt x="550450" y="4"/>
                </a:cubicBezTo>
                <a:close/>
                <a:moveTo>
                  <a:pt x="75628" y="4"/>
                </a:moveTo>
                <a:cubicBezTo>
                  <a:pt x="77362" y="-63"/>
                  <a:pt x="79029" y="633"/>
                  <a:pt x="80200" y="1909"/>
                </a:cubicBezTo>
                <a:cubicBezTo>
                  <a:pt x="81439" y="3109"/>
                  <a:pt x="82124" y="4757"/>
                  <a:pt x="82105" y="6481"/>
                </a:cubicBezTo>
                <a:cubicBezTo>
                  <a:pt x="82105" y="8167"/>
                  <a:pt x="81420" y="9786"/>
                  <a:pt x="80200" y="10958"/>
                </a:cubicBezTo>
                <a:cubicBezTo>
                  <a:pt x="79000" y="12196"/>
                  <a:pt x="77352" y="12882"/>
                  <a:pt x="75628" y="12863"/>
                </a:cubicBezTo>
                <a:cubicBezTo>
                  <a:pt x="73942" y="12863"/>
                  <a:pt x="72323" y="12177"/>
                  <a:pt x="71152" y="10958"/>
                </a:cubicBezTo>
                <a:cubicBezTo>
                  <a:pt x="69932" y="9786"/>
                  <a:pt x="69247" y="8167"/>
                  <a:pt x="69247" y="6481"/>
                </a:cubicBezTo>
                <a:cubicBezTo>
                  <a:pt x="69228" y="4757"/>
                  <a:pt x="69913" y="3109"/>
                  <a:pt x="71152" y="1909"/>
                </a:cubicBezTo>
                <a:cubicBezTo>
                  <a:pt x="72295" y="652"/>
                  <a:pt x="73933" y="-44"/>
                  <a:pt x="75628" y="4"/>
                </a:cubicBezTo>
                <a:close/>
              </a:path>
            </a:pathLst>
          </a:custGeom>
          <a:solidFill>
            <a:schemeClr val="dk1"/>
          </a:solidFill>
          <a:ln>
            <a:noFill/>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4077448315"/>
      </p:ext>
    </p:extLst>
  </p:cSld>
  <p:clrMap bg1="lt1" tx1="dk1" bg2="dk2" tx2="lt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4" r:id="rId6"/>
    <p:sldLayoutId id="2147483745" r:id="rId7"/>
    <p:sldLayoutId id="2147483746" r:id="rId8"/>
    <p:sldLayoutId id="2147483747" r:id="rId9"/>
    <p:sldLayoutId id="2147483748" r:id="rId10"/>
    <p:sldLayoutId id="2147483749" r:id="rId11"/>
    <p:sldLayoutId id="2147483750" r:id="rId12"/>
    <p:sldLayoutId id="2147483751" r:id="rId13"/>
    <p:sldLayoutId id="2147483752" r:id="rId14"/>
    <p:sldLayoutId id="2147483753" r:id="rId15"/>
    <p:sldLayoutId id="2147483754" r:id="rId16"/>
    <p:sldLayoutId id="2147483755" r:id="rId17"/>
    <p:sldLayoutId id="2147483756" r:id="rId18"/>
    <p:sldLayoutId id="2147483757" r:id="rId19"/>
    <p:sldLayoutId id="2147483758" r:id="rId20"/>
  </p:sldLayoutIdLst>
  <p:timing>
    <p:tnLst>
      <p:par>
        <p:cTn id="1" dur="indefinite" restart="never" nodeType="tmRoot"/>
      </p:par>
    </p:tnLst>
  </p:timing>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p:nvPr/>
        </p:nvSpPr>
        <p:spPr>
          <a:xfrm>
            <a:off x="295800" y="290800"/>
            <a:ext cx="11600400" cy="6276400"/>
          </a:xfrm>
          <a:prstGeom prst="rect">
            <a:avLst/>
          </a:prstGeom>
          <a:solidFill>
            <a:schemeClr val="dk2"/>
          </a:solidFill>
          <a:ln w="38100" cap="flat" cmpd="sng">
            <a:solidFill>
              <a:schemeClr val="dk1"/>
            </a:solidFill>
            <a:prstDash val="solid"/>
            <a:round/>
            <a:headEnd type="none" w="sm" len="sm"/>
            <a:tailEnd type="none" w="sm" len="sm"/>
          </a:ln>
        </p:spPr>
        <p:txBody>
          <a:bodyPr spcFirstLastPara="1" wrap="square" lIns="60950" tIns="60950" rIns="60950" bIns="609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aphicFrame>
        <p:nvGraphicFramePr>
          <p:cNvPr id="7" name="Google Shape;7;p1"/>
          <p:cNvGraphicFramePr/>
          <p:nvPr/>
        </p:nvGraphicFramePr>
        <p:xfrm>
          <a:off x="323367" y="290834"/>
          <a:ext cx="11545267" cy="6276340"/>
        </p:xfrm>
        <a:graphic>
          <a:graphicData uri="http://schemas.openxmlformats.org/drawingml/2006/table">
            <a:tbl>
              <a:tblPr>
                <a:noFill/>
              </a:tblPr>
              <a:tblGrid>
                <a:gridCol w="11545267">
                  <a:extLst>
                    <a:ext uri="{9D8B030D-6E8A-4147-A177-3AD203B41FA5}">
                      <a16:colId xmlns:a16="http://schemas.microsoft.com/office/drawing/2014/main" val="20000"/>
                    </a:ext>
                  </a:extLst>
                </a:gridCol>
              </a:tblGrid>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4"/>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5"/>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6"/>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7"/>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8"/>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9"/>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0"/>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1"/>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2"/>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3"/>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4"/>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5"/>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6"/>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7"/>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8"/>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extLst>
                  <a:ext uri="{0D108BD9-81ED-4DB2-BD59-A6C34878D82A}">
                    <a16:rowId xmlns:a16="http://schemas.microsoft.com/office/drawing/2014/main" val="10019"/>
                  </a:ext>
                </a:extLst>
              </a:tr>
            </a:tbl>
          </a:graphicData>
        </a:graphic>
      </p:graphicFrame>
      <p:sp>
        <p:nvSpPr>
          <p:cNvPr id="8" name="Google Shape;8;p1"/>
          <p:cNvSpPr/>
          <p:nvPr/>
        </p:nvSpPr>
        <p:spPr>
          <a:xfrm>
            <a:off x="295800" y="290800"/>
            <a:ext cx="11600400" cy="6276400"/>
          </a:xfrm>
          <a:prstGeom prst="rect">
            <a:avLst/>
          </a:prstGeom>
          <a:solidFill>
            <a:srgbClr val="FFFFFF">
              <a:alpha val="18990"/>
            </a:srgbClr>
          </a:solidFill>
          <a:ln>
            <a:noFill/>
          </a:ln>
        </p:spPr>
        <p:txBody>
          <a:bodyPr spcFirstLastPara="1" wrap="square" lIns="60950" tIns="60950" rIns="60950" bIns="609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9;p1"/>
          <p:cNvSpPr/>
          <p:nvPr/>
        </p:nvSpPr>
        <p:spPr>
          <a:xfrm rot="5400000">
            <a:off x="-464367" y="6096246"/>
            <a:ext cx="1185000" cy="124741"/>
          </a:xfrm>
          <a:custGeom>
            <a:avLst/>
            <a:gdLst/>
            <a:ahLst/>
            <a:cxnLst/>
            <a:rect l="l" t="t" r="r" b="b"/>
            <a:pathLst>
              <a:path w="919793" h="87640" extrusionOk="0">
                <a:moveTo>
                  <a:pt x="657321" y="73442"/>
                </a:moveTo>
                <a:cubicBezTo>
                  <a:pt x="659149" y="73404"/>
                  <a:pt x="660912" y="74128"/>
                  <a:pt x="662179" y="75442"/>
                </a:cubicBezTo>
                <a:cubicBezTo>
                  <a:pt x="663493" y="76709"/>
                  <a:pt x="664217" y="78471"/>
                  <a:pt x="664179" y="80300"/>
                </a:cubicBezTo>
                <a:cubicBezTo>
                  <a:pt x="664198" y="82148"/>
                  <a:pt x="663474" y="83939"/>
                  <a:pt x="662179" y="85253"/>
                </a:cubicBezTo>
                <a:cubicBezTo>
                  <a:pt x="660912" y="86568"/>
                  <a:pt x="659149" y="87291"/>
                  <a:pt x="657321" y="87253"/>
                </a:cubicBezTo>
                <a:cubicBezTo>
                  <a:pt x="655492" y="87291"/>
                  <a:pt x="653730" y="86568"/>
                  <a:pt x="652463" y="85253"/>
                </a:cubicBezTo>
                <a:cubicBezTo>
                  <a:pt x="651168" y="83939"/>
                  <a:pt x="650444" y="82148"/>
                  <a:pt x="650463" y="80300"/>
                </a:cubicBezTo>
                <a:cubicBezTo>
                  <a:pt x="650425" y="78471"/>
                  <a:pt x="651149" y="76709"/>
                  <a:pt x="652463" y="75442"/>
                </a:cubicBezTo>
                <a:cubicBezTo>
                  <a:pt x="653730" y="74128"/>
                  <a:pt x="655492" y="73404"/>
                  <a:pt x="657321" y="73442"/>
                </a:cubicBezTo>
                <a:close/>
                <a:moveTo>
                  <a:pt x="783051" y="31056"/>
                </a:moveTo>
                <a:cubicBezTo>
                  <a:pt x="776688" y="30989"/>
                  <a:pt x="770602" y="33618"/>
                  <a:pt x="766287" y="38295"/>
                </a:cubicBezTo>
                <a:cubicBezTo>
                  <a:pt x="761677" y="42876"/>
                  <a:pt x="759134" y="49134"/>
                  <a:pt x="759238" y="55630"/>
                </a:cubicBezTo>
                <a:cubicBezTo>
                  <a:pt x="759229" y="59935"/>
                  <a:pt x="760343" y="64174"/>
                  <a:pt x="762477" y="67917"/>
                </a:cubicBezTo>
                <a:cubicBezTo>
                  <a:pt x="764468" y="71632"/>
                  <a:pt x="767468" y="74709"/>
                  <a:pt x="771144" y="76776"/>
                </a:cubicBezTo>
                <a:cubicBezTo>
                  <a:pt x="774783" y="78804"/>
                  <a:pt x="778888" y="79852"/>
                  <a:pt x="783051" y="79824"/>
                </a:cubicBezTo>
                <a:cubicBezTo>
                  <a:pt x="787213" y="79843"/>
                  <a:pt x="791319" y="78795"/>
                  <a:pt x="794957" y="76776"/>
                </a:cubicBezTo>
                <a:cubicBezTo>
                  <a:pt x="798586" y="74652"/>
                  <a:pt x="801587" y="71594"/>
                  <a:pt x="803625" y="67917"/>
                </a:cubicBezTo>
                <a:cubicBezTo>
                  <a:pt x="805730" y="64165"/>
                  <a:pt x="806816" y="59926"/>
                  <a:pt x="806768" y="55630"/>
                </a:cubicBezTo>
                <a:cubicBezTo>
                  <a:pt x="806873" y="49134"/>
                  <a:pt x="804330" y="42876"/>
                  <a:pt x="799719" y="38295"/>
                </a:cubicBezTo>
                <a:cubicBezTo>
                  <a:pt x="795452" y="33608"/>
                  <a:pt x="789385" y="30979"/>
                  <a:pt x="783051" y="31056"/>
                </a:cubicBezTo>
                <a:close/>
                <a:moveTo>
                  <a:pt x="124778" y="30960"/>
                </a:moveTo>
                <a:cubicBezTo>
                  <a:pt x="120558" y="30922"/>
                  <a:pt x="116405" y="32046"/>
                  <a:pt x="112776" y="34198"/>
                </a:cubicBezTo>
                <a:cubicBezTo>
                  <a:pt x="109090" y="36332"/>
                  <a:pt x="106061" y="39428"/>
                  <a:pt x="104013" y="43152"/>
                </a:cubicBezTo>
                <a:cubicBezTo>
                  <a:pt x="101851" y="46886"/>
                  <a:pt x="100708" y="51124"/>
                  <a:pt x="100680" y="55439"/>
                </a:cubicBezTo>
                <a:cubicBezTo>
                  <a:pt x="100708" y="59754"/>
                  <a:pt x="101851" y="63993"/>
                  <a:pt x="104013" y="67726"/>
                </a:cubicBezTo>
                <a:cubicBezTo>
                  <a:pt x="106099" y="71489"/>
                  <a:pt x="109157" y="74613"/>
                  <a:pt x="112872" y="76775"/>
                </a:cubicBezTo>
                <a:cubicBezTo>
                  <a:pt x="116462" y="78956"/>
                  <a:pt x="120577" y="80109"/>
                  <a:pt x="124778" y="80109"/>
                </a:cubicBezTo>
                <a:cubicBezTo>
                  <a:pt x="129017" y="80080"/>
                  <a:pt x="133188" y="78966"/>
                  <a:pt x="136875" y="76870"/>
                </a:cubicBezTo>
                <a:cubicBezTo>
                  <a:pt x="140580" y="74822"/>
                  <a:pt x="143638" y="71784"/>
                  <a:pt x="145733" y="68107"/>
                </a:cubicBezTo>
                <a:cubicBezTo>
                  <a:pt x="147857" y="64297"/>
                  <a:pt x="148943" y="59992"/>
                  <a:pt x="148876" y="55630"/>
                </a:cubicBezTo>
                <a:cubicBezTo>
                  <a:pt x="149019" y="49057"/>
                  <a:pt x="146514" y="42714"/>
                  <a:pt x="141923" y="38008"/>
                </a:cubicBezTo>
                <a:cubicBezTo>
                  <a:pt x="137513" y="33484"/>
                  <a:pt x="131474" y="30950"/>
                  <a:pt x="125159" y="30960"/>
                </a:cubicBezTo>
                <a:close/>
                <a:moveTo>
                  <a:pt x="202407" y="30865"/>
                </a:moveTo>
                <a:cubicBezTo>
                  <a:pt x="196739" y="30751"/>
                  <a:pt x="191243" y="32836"/>
                  <a:pt x="187072" y="36675"/>
                </a:cubicBezTo>
                <a:cubicBezTo>
                  <a:pt x="183538" y="40104"/>
                  <a:pt x="181061" y="44467"/>
                  <a:pt x="179928" y="49248"/>
                </a:cubicBezTo>
                <a:lnTo>
                  <a:pt x="225267" y="49248"/>
                </a:lnTo>
                <a:cubicBezTo>
                  <a:pt x="224486" y="45619"/>
                  <a:pt x="222923" y="42209"/>
                  <a:pt x="220695" y="39247"/>
                </a:cubicBezTo>
                <a:cubicBezTo>
                  <a:pt x="218580" y="36618"/>
                  <a:pt x="215875" y="34522"/>
                  <a:pt x="212789" y="33151"/>
                </a:cubicBezTo>
                <a:cubicBezTo>
                  <a:pt x="209541" y="31636"/>
                  <a:pt x="205988" y="30865"/>
                  <a:pt x="202407" y="30865"/>
                </a:cubicBezTo>
                <a:close/>
                <a:moveTo>
                  <a:pt x="599885" y="30675"/>
                </a:moveTo>
                <a:cubicBezTo>
                  <a:pt x="595665" y="30637"/>
                  <a:pt x="591512" y="31761"/>
                  <a:pt x="587883" y="33914"/>
                </a:cubicBezTo>
                <a:cubicBezTo>
                  <a:pt x="584197" y="36047"/>
                  <a:pt x="581168" y="39143"/>
                  <a:pt x="579120" y="42867"/>
                </a:cubicBezTo>
                <a:cubicBezTo>
                  <a:pt x="576958" y="46601"/>
                  <a:pt x="575815" y="50839"/>
                  <a:pt x="575787" y="55154"/>
                </a:cubicBezTo>
                <a:cubicBezTo>
                  <a:pt x="575815" y="59469"/>
                  <a:pt x="576958" y="63708"/>
                  <a:pt x="579120" y="67442"/>
                </a:cubicBezTo>
                <a:cubicBezTo>
                  <a:pt x="581206" y="71204"/>
                  <a:pt x="584264" y="74328"/>
                  <a:pt x="587979" y="76490"/>
                </a:cubicBezTo>
                <a:cubicBezTo>
                  <a:pt x="591569" y="78672"/>
                  <a:pt x="595684" y="79824"/>
                  <a:pt x="599885" y="79824"/>
                </a:cubicBezTo>
                <a:cubicBezTo>
                  <a:pt x="604124" y="79796"/>
                  <a:pt x="608295" y="78681"/>
                  <a:pt x="611982" y="76586"/>
                </a:cubicBezTo>
                <a:cubicBezTo>
                  <a:pt x="615658" y="74509"/>
                  <a:pt x="618725" y="71480"/>
                  <a:pt x="620840" y="67823"/>
                </a:cubicBezTo>
                <a:cubicBezTo>
                  <a:pt x="622964" y="64013"/>
                  <a:pt x="624050" y="59707"/>
                  <a:pt x="623983" y="55345"/>
                </a:cubicBezTo>
                <a:cubicBezTo>
                  <a:pt x="624126" y="48773"/>
                  <a:pt x="621621" y="42429"/>
                  <a:pt x="617030" y="37724"/>
                </a:cubicBezTo>
                <a:cubicBezTo>
                  <a:pt x="612486" y="33209"/>
                  <a:pt x="606286" y="30770"/>
                  <a:pt x="599885" y="30961"/>
                </a:cubicBezTo>
                <a:close/>
                <a:moveTo>
                  <a:pt x="429673" y="30675"/>
                </a:moveTo>
                <a:cubicBezTo>
                  <a:pt x="425425" y="30627"/>
                  <a:pt x="421234" y="31751"/>
                  <a:pt x="417576" y="33913"/>
                </a:cubicBezTo>
                <a:cubicBezTo>
                  <a:pt x="413890" y="36047"/>
                  <a:pt x="410861" y="39142"/>
                  <a:pt x="408813" y="42867"/>
                </a:cubicBezTo>
                <a:cubicBezTo>
                  <a:pt x="406680" y="46610"/>
                  <a:pt x="405565" y="50848"/>
                  <a:pt x="405575" y="55154"/>
                </a:cubicBezTo>
                <a:cubicBezTo>
                  <a:pt x="405565" y="59459"/>
                  <a:pt x="406680" y="63698"/>
                  <a:pt x="408813" y="67441"/>
                </a:cubicBezTo>
                <a:cubicBezTo>
                  <a:pt x="410899" y="71203"/>
                  <a:pt x="413957" y="74328"/>
                  <a:pt x="417672" y="76490"/>
                </a:cubicBezTo>
                <a:cubicBezTo>
                  <a:pt x="421262" y="78671"/>
                  <a:pt x="425377" y="79823"/>
                  <a:pt x="429578" y="79823"/>
                </a:cubicBezTo>
                <a:cubicBezTo>
                  <a:pt x="433855" y="79785"/>
                  <a:pt x="438046" y="78671"/>
                  <a:pt x="441770" y="76585"/>
                </a:cubicBezTo>
                <a:cubicBezTo>
                  <a:pt x="445446" y="74528"/>
                  <a:pt x="448476" y="71499"/>
                  <a:pt x="450533" y="67822"/>
                </a:cubicBezTo>
                <a:cubicBezTo>
                  <a:pt x="452667" y="64012"/>
                  <a:pt x="453743" y="59707"/>
                  <a:pt x="453676" y="55344"/>
                </a:cubicBezTo>
                <a:cubicBezTo>
                  <a:pt x="453819" y="48772"/>
                  <a:pt x="451314" y="42428"/>
                  <a:pt x="446723" y="37723"/>
                </a:cubicBezTo>
                <a:cubicBezTo>
                  <a:pt x="442122" y="33122"/>
                  <a:pt x="435798" y="30665"/>
                  <a:pt x="429292" y="30960"/>
                </a:cubicBezTo>
                <a:close/>
                <a:moveTo>
                  <a:pt x="71723" y="24959"/>
                </a:moveTo>
                <a:lnTo>
                  <a:pt x="79819" y="24959"/>
                </a:lnTo>
                <a:lnTo>
                  <a:pt x="79819" y="85729"/>
                </a:lnTo>
                <a:lnTo>
                  <a:pt x="72009" y="85729"/>
                </a:lnTo>
                <a:close/>
                <a:moveTo>
                  <a:pt x="546544" y="24674"/>
                </a:moveTo>
                <a:lnTo>
                  <a:pt x="554355" y="24674"/>
                </a:lnTo>
                <a:lnTo>
                  <a:pt x="554355" y="85443"/>
                </a:lnTo>
                <a:lnTo>
                  <a:pt x="546544" y="85443"/>
                </a:lnTo>
                <a:close/>
                <a:moveTo>
                  <a:pt x="202311" y="23626"/>
                </a:moveTo>
                <a:cubicBezTo>
                  <a:pt x="211979" y="23283"/>
                  <a:pt x="221209" y="27655"/>
                  <a:pt x="227076" y="35342"/>
                </a:cubicBezTo>
                <a:cubicBezTo>
                  <a:pt x="231639" y="41285"/>
                  <a:pt x="234030" y="48620"/>
                  <a:pt x="233839" y="56106"/>
                </a:cubicBezTo>
                <a:lnTo>
                  <a:pt x="179166" y="56106"/>
                </a:lnTo>
                <a:cubicBezTo>
                  <a:pt x="179080" y="62545"/>
                  <a:pt x="181509" y="68765"/>
                  <a:pt x="185929" y="73442"/>
                </a:cubicBezTo>
                <a:cubicBezTo>
                  <a:pt x="190100" y="77937"/>
                  <a:pt x="195987" y="80433"/>
                  <a:pt x="202121" y="80300"/>
                </a:cubicBezTo>
                <a:cubicBezTo>
                  <a:pt x="205179" y="80290"/>
                  <a:pt x="208207" y="79738"/>
                  <a:pt x="211074" y="78680"/>
                </a:cubicBezTo>
                <a:cubicBezTo>
                  <a:pt x="213799" y="77661"/>
                  <a:pt x="216332" y="76213"/>
                  <a:pt x="218599" y="74394"/>
                </a:cubicBezTo>
                <a:cubicBezTo>
                  <a:pt x="221238" y="71784"/>
                  <a:pt x="223486" y="68793"/>
                  <a:pt x="225267" y="65536"/>
                </a:cubicBezTo>
                <a:lnTo>
                  <a:pt x="231839" y="69060"/>
                </a:lnTo>
                <a:cubicBezTo>
                  <a:pt x="229953" y="72880"/>
                  <a:pt x="227410" y="76328"/>
                  <a:pt x="224314" y="79252"/>
                </a:cubicBezTo>
                <a:cubicBezTo>
                  <a:pt x="221542" y="81824"/>
                  <a:pt x="218314" y="83862"/>
                  <a:pt x="214789" y="85253"/>
                </a:cubicBezTo>
                <a:cubicBezTo>
                  <a:pt x="210941" y="86643"/>
                  <a:pt x="206874" y="87320"/>
                  <a:pt x="202788" y="87253"/>
                </a:cubicBezTo>
                <a:cubicBezTo>
                  <a:pt x="193987" y="87834"/>
                  <a:pt x="185405" y="84319"/>
                  <a:pt x="179547" y="77728"/>
                </a:cubicBezTo>
                <a:cubicBezTo>
                  <a:pt x="174108" y="71699"/>
                  <a:pt x="171117" y="63850"/>
                  <a:pt x="171165" y="55725"/>
                </a:cubicBezTo>
                <a:cubicBezTo>
                  <a:pt x="171098" y="48267"/>
                  <a:pt x="173584" y="41000"/>
                  <a:pt x="178213" y="35151"/>
                </a:cubicBezTo>
                <a:cubicBezTo>
                  <a:pt x="183842" y="27560"/>
                  <a:pt x="192863" y="23245"/>
                  <a:pt x="202311" y="23626"/>
                </a:cubicBezTo>
                <a:close/>
                <a:moveTo>
                  <a:pt x="783051" y="23436"/>
                </a:moveTo>
                <a:cubicBezTo>
                  <a:pt x="791909" y="23207"/>
                  <a:pt x="800415" y="26903"/>
                  <a:pt x="806292" y="33532"/>
                </a:cubicBezTo>
                <a:cubicBezTo>
                  <a:pt x="811816" y="39514"/>
                  <a:pt x="814817" y="47391"/>
                  <a:pt x="814674" y="55535"/>
                </a:cubicBezTo>
                <a:cubicBezTo>
                  <a:pt x="814760" y="63812"/>
                  <a:pt x="811578" y="71785"/>
                  <a:pt x="805816" y="77728"/>
                </a:cubicBezTo>
                <a:cubicBezTo>
                  <a:pt x="799977" y="84062"/>
                  <a:pt x="791662" y="87539"/>
                  <a:pt x="783051" y="87253"/>
                </a:cubicBezTo>
                <a:cubicBezTo>
                  <a:pt x="774412" y="87558"/>
                  <a:pt x="766058" y="84081"/>
                  <a:pt x="760191" y="77728"/>
                </a:cubicBezTo>
                <a:cubicBezTo>
                  <a:pt x="754428" y="71785"/>
                  <a:pt x="751247" y="63812"/>
                  <a:pt x="751333" y="55535"/>
                </a:cubicBezTo>
                <a:cubicBezTo>
                  <a:pt x="751237" y="47429"/>
                  <a:pt x="754228" y="39600"/>
                  <a:pt x="759715" y="33627"/>
                </a:cubicBezTo>
                <a:cubicBezTo>
                  <a:pt x="765620" y="26969"/>
                  <a:pt x="774154" y="23236"/>
                  <a:pt x="783051" y="23436"/>
                </a:cubicBezTo>
                <a:close/>
                <a:moveTo>
                  <a:pt x="711804" y="23436"/>
                </a:moveTo>
                <a:cubicBezTo>
                  <a:pt x="715747" y="23407"/>
                  <a:pt x="719671" y="24017"/>
                  <a:pt x="723424" y="25246"/>
                </a:cubicBezTo>
                <a:cubicBezTo>
                  <a:pt x="726853" y="26322"/>
                  <a:pt x="730072" y="27960"/>
                  <a:pt x="732949" y="30103"/>
                </a:cubicBezTo>
                <a:cubicBezTo>
                  <a:pt x="735540" y="32170"/>
                  <a:pt x="737712" y="34732"/>
                  <a:pt x="739331" y="37628"/>
                </a:cubicBezTo>
                <a:lnTo>
                  <a:pt x="733139" y="41438"/>
                </a:lnTo>
                <a:cubicBezTo>
                  <a:pt x="728063" y="34466"/>
                  <a:pt x="719852" y="30475"/>
                  <a:pt x="711232" y="30770"/>
                </a:cubicBezTo>
                <a:cubicBezTo>
                  <a:pt x="704364" y="30570"/>
                  <a:pt x="697697" y="33142"/>
                  <a:pt x="692754" y="37914"/>
                </a:cubicBezTo>
                <a:cubicBezTo>
                  <a:pt x="687991" y="42410"/>
                  <a:pt x="685334" y="48696"/>
                  <a:pt x="685419" y="55249"/>
                </a:cubicBezTo>
                <a:cubicBezTo>
                  <a:pt x="685400" y="59640"/>
                  <a:pt x="686591" y="63955"/>
                  <a:pt x="688848" y="67727"/>
                </a:cubicBezTo>
                <a:cubicBezTo>
                  <a:pt x="691039" y="71756"/>
                  <a:pt x="694344" y="75061"/>
                  <a:pt x="698373" y="77252"/>
                </a:cubicBezTo>
                <a:cubicBezTo>
                  <a:pt x="702412" y="79414"/>
                  <a:pt x="706936" y="80529"/>
                  <a:pt x="711518" y="80491"/>
                </a:cubicBezTo>
                <a:cubicBezTo>
                  <a:pt x="720100" y="80624"/>
                  <a:pt x="728234" y="76661"/>
                  <a:pt x="733425" y="69823"/>
                </a:cubicBezTo>
                <a:lnTo>
                  <a:pt x="739616" y="73823"/>
                </a:lnTo>
                <a:cubicBezTo>
                  <a:pt x="736683" y="78205"/>
                  <a:pt x="732644" y="81719"/>
                  <a:pt x="727901" y="84015"/>
                </a:cubicBezTo>
                <a:cubicBezTo>
                  <a:pt x="722662" y="86482"/>
                  <a:pt x="716928" y="87720"/>
                  <a:pt x="711137" y="87634"/>
                </a:cubicBezTo>
                <a:cubicBezTo>
                  <a:pt x="702240" y="87806"/>
                  <a:pt x="693649" y="84367"/>
                  <a:pt x="687324" y="78109"/>
                </a:cubicBezTo>
                <a:cubicBezTo>
                  <a:pt x="681114" y="72375"/>
                  <a:pt x="677647" y="64270"/>
                  <a:pt x="677799" y="55821"/>
                </a:cubicBezTo>
                <a:cubicBezTo>
                  <a:pt x="677790" y="50058"/>
                  <a:pt x="679342" y="44400"/>
                  <a:pt x="682276" y="39438"/>
                </a:cubicBezTo>
                <a:cubicBezTo>
                  <a:pt x="685162" y="34437"/>
                  <a:pt x="689382" y="30351"/>
                  <a:pt x="694468" y="27627"/>
                </a:cubicBezTo>
                <a:cubicBezTo>
                  <a:pt x="699802" y="24808"/>
                  <a:pt x="705765" y="23369"/>
                  <a:pt x="711804" y="23436"/>
                </a:cubicBezTo>
                <a:close/>
                <a:moveTo>
                  <a:pt x="262414" y="23245"/>
                </a:moveTo>
                <a:cubicBezTo>
                  <a:pt x="268786" y="23798"/>
                  <a:pt x="274692" y="26807"/>
                  <a:pt x="278892" y="31627"/>
                </a:cubicBezTo>
                <a:lnTo>
                  <a:pt x="273939" y="36771"/>
                </a:lnTo>
                <a:cubicBezTo>
                  <a:pt x="270777" y="33246"/>
                  <a:pt x="266376" y="31094"/>
                  <a:pt x="261652" y="30770"/>
                </a:cubicBezTo>
                <a:cubicBezTo>
                  <a:pt x="259223" y="30732"/>
                  <a:pt x="256871" y="31618"/>
                  <a:pt x="255080" y="33246"/>
                </a:cubicBezTo>
                <a:cubicBezTo>
                  <a:pt x="253394" y="34704"/>
                  <a:pt x="252422" y="36828"/>
                  <a:pt x="252413" y="39056"/>
                </a:cubicBezTo>
                <a:cubicBezTo>
                  <a:pt x="252499" y="41152"/>
                  <a:pt x="253261" y="43162"/>
                  <a:pt x="254604" y="44772"/>
                </a:cubicBezTo>
                <a:cubicBezTo>
                  <a:pt x="257385" y="47439"/>
                  <a:pt x="260604" y="49601"/>
                  <a:pt x="264129" y="51153"/>
                </a:cubicBezTo>
                <a:cubicBezTo>
                  <a:pt x="268643" y="53201"/>
                  <a:pt x="272701" y="56154"/>
                  <a:pt x="276035" y="59821"/>
                </a:cubicBezTo>
                <a:cubicBezTo>
                  <a:pt x="278016" y="62602"/>
                  <a:pt x="279073" y="65936"/>
                  <a:pt x="279083" y="69346"/>
                </a:cubicBezTo>
                <a:cubicBezTo>
                  <a:pt x="279130" y="74109"/>
                  <a:pt x="277235" y="78681"/>
                  <a:pt x="273844" y="82014"/>
                </a:cubicBezTo>
                <a:cubicBezTo>
                  <a:pt x="270339" y="85434"/>
                  <a:pt x="265595" y="87291"/>
                  <a:pt x="260699" y="87158"/>
                </a:cubicBezTo>
                <a:cubicBezTo>
                  <a:pt x="257204" y="87158"/>
                  <a:pt x="253756" y="86377"/>
                  <a:pt x="250603" y="84872"/>
                </a:cubicBezTo>
                <a:cubicBezTo>
                  <a:pt x="247526" y="83405"/>
                  <a:pt x="244821" y="81262"/>
                  <a:pt x="242697" y="78585"/>
                </a:cubicBezTo>
                <a:lnTo>
                  <a:pt x="247650" y="72966"/>
                </a:lnTo>
                <a:cubicBezTo>
                  <a:pt x="250651" y="76995"/>
                  <a:pt x="255299" y="79471"/>
                  <a:pt x="260319" y="79728"/>
                </a:cubicBezTo>
                <a:cubicBezTo>
                  <a:pt x="263262" y="79814"/>
                  <a:pt x="266129" y="78757"/>
                  <a:pt x="268320" y="76776"/>
                </a:cubicBezTo>
                <a:cubicBezTo>
                  <a:pt x="270406" y="74985"/>
                  <a:pt x="271625" y="72385"/>
                  <a:pt x="271653" y="69632"/>
                </a:cubicBezTo>
                <a:cubicBezTo>
                  <a:pt x="271634" y="67441"/>
                  <a:pt x="270863" y="65317"/>
                  <a:pt x="269463" y="63631"/>
                </a:cubicBezTo>
                <a:cubicBezTo>
                  <a:pt x="266653" y="60983"/>
                  <a:pt x="263433" y="58802"/>
                  <a:pt x="259938" y="57154"/>
                </a:cubicBezTo>
                <a:cubicBezTo>
                  <a:pt x="255623" y="55259"/>
                  <a:pt x="251784" y="52430"/>
                  <a:pt x="248698" y="48867"/>
                </a:cubicBezTo>
                <a:cubicBezTo>
                  <a:pt x="246698" y="46105"/>
                  <a:pt x="245660" y="42752"/>
                  <a:pt x="245745" y="39342"/>
                </a:cubicBezTo>
                <a:cubicBezTo>
                  <a:pt x="245631" y="34999"/>
                  <a:pt x="247355" y="30808"/>
                  <a:pt x="250508" y="27817"/>
                </a:cubicBezTo>
                <a:cubicBezTo>
                  <a:pt x="253699" y="24760"/>
                  <a:pt x="257994" y="23112"/>
                  <a:pt x="262414" y="23245"/>
                </a:cubicBezTo>
                <a:close/>
                <a:moveTo>
                  <a:pt x="19813" y="23245"/>
                </a:moveTo>
                <a:cubicBezTo>
                  <a:pt x="26146" y="23845"/>
                  <a:pt x="32005" y="26836"/>
                  <a:pt x="36196" y="31627"/>
                </a:cubicBezTo>
                <a:lnTo>
                  <a:pt x="31147" y="36771"/>
                </a:lnTo>
                <a:cubicBezTo>
                  <a:pt x="28023" y="33256"/>
                  <a:pt x="23651" y="31104"/>
                  <a:pt x="18955" y="30770"/>
                </a:cubicBezTo>
                <a:cubicBezTo>
                  <a:pt x="16526" y="30732"/>
                  <a:pt x="14174" y="31618"/>
                  <a:pt x="12383" y="33247"/>
                </a:cubicBezTo>
                <a:cubicBezTo>
                  <a:pt x="10697" y="34704"/>
                  <a:pt x="9725" y="36828"/>
                  <a:pt x="9716" y="39057"/>
                </a:cubicBezTo>
                <a:cubicBezTo>
                  <a:pt x="9802" y="41152"/>
                  <a:pt x="10564" y="43162"/>
                  <a:pt x="11907" y="44772"/>
                </a:cubicBezTo>
                <a:cubicBezTo>
                  <a:pt x="14688" y="47439"/>
                  <a:pt x="17907" y="49601"/>
                  <a:pt x="21432" y="51154"/>
                </a:cubicBezTo>
                <a:cubicBezTo>
                  <a:pt x="25928" y="53201"/>
                  <a:pt x="29947" y="56145"/>
                  <a:pt x="33243" y="59821"/>
                </a:cubicBezTo>
                <a:cubicBezTo>
                  <a:pt x="35291" y="62574"/>
                  <a:pt x="36396" y="65917"/>
                  <a:pt x="36386" y="69346"/>
                </a:cubicBezTo>
                <a:cubicBezTo>
                  <a:pt x="36443" y="74128"/>
                  <a:pt x="34510" y="78710"/>
                  <a:pt x="31052" y="82015"/>
                </a:cubicBezTo>
                <a:cubicBezTo>
                  <a:pt x="27594" y="85453"/>
                  <a:pt x="22880" y="87311"/>
                  <a:pt x="18003" y="87158"/>
                </a:cubicBezTo>
                <a:cubicBezTo>
                  <a:pt x="14507" y="87158"/>
                  <a:pt x="11059" y="86377"/>
                  <a:pt x="7906" y="84872"/>
                </a:cubicBezTo>
                <a:cubicBezTo>
                  <a:pt x="4820" y="83405"/>
                  <a:pt x="2124" y="81262"/>
                  <a:pt x="0" y="78586"/>
                </a:cubicBezTo>
                <a:lnTo>
                  <a:pt x="4954" y="72966"/>
                </a:lnTo>
                <a:cubicBezTo>
                  <a:pt x="7954" y="76995"/>
                  <a:pt x="12602" y="79472"/>
                  <a:pt x="17622" y="79729"/>
                </a:cubicBezTo>
                <a:cubicBezTo>
                  <a:pt x="20574" y="79814"/>
                  <a:pt x="23432" y="78757"/>
                  <a:pt x="25623" y="76776"/>
                </a:cubicBezTo>
                <a:cubicBezTo>
                  <a:pt x="27718" y="74985"/>
                  <a:pt x="28928" y="72385"/>
                  <a:pt x="28956" y="69632"/>
                </a:cubicBezTo>
                <a:cubicBezTo>
                  <a:pt x="28937" y="67441"/>
                  <a:pt x="28166" y="65317"/>
                  <a:pt x="26766" y="63631"/>
                </a:cubicBezTo>
                <a:cubicBezTo>
                  <a:pt x="23956" y="60974"/>
                  <a:pt x="20746" y="58793"/>
                  <a:pt x="17241" y="57154"/>
                </a:cubicBezTo>
                <a:cubicBezTo>
                  <a:pt x="12973" y="55230"/>
                  <a:pt x="9163" y="52401"/>
                  <a:pt x="6097" y="48868"/>
                </a:cubicBezTo>
                <a:cubicBezTo>
                  <a:pt x="4096" y="46105"/>
                  <a:pt x="3058" y="42753"/>
                  <a:pt x="3144" y="39343"/>
                </a:cubicBezTo>
                <a:cubicBezTo>
                  <a:pt x="2991" y="34990"/>
                  <a:pt x="4725" y="30789"/>
                  <a:pt x="7906" y="27817"/>
                </a:cubicBezTo>
                <a:cubicBezTo>
                  <a:pt x="11088" y="24741"/>
                  <a:pt x="15383" y="23083"/>
                  <a:pt x="19813" y="23245"/>
                </a:cubicBezTo>
                <a:close/>
                <a:moveTo>
                  <a:pt x="857726" y="23150"/>
                </a:moveTo>
                <a:cubicBezTo>
                  <a:pt x="860612" y="23141"/>
                  <a:pt x="863460" y="23722"/>
                  <a:pt x="866108" y="24865"/>
                </a:cubicBezTo>
                <a:cubicBezTo>
                  <a:pt x="868594" y="25865"/>
                  <a:pt x="870813" y="27427"/>
                  <a:pt x="872585" y="29437"/>
                </a:cubicBezTo>
                <a:cubicBezTo>
                  <a:pt x="874576" y="31885"/>
                  <a:pt x="876071" y="34695"/>
                  <a:pt x="876966" y="37724"/>
                </a:cubicBezTo>
                <a:cubicBezTo>
                  <a:pt x="879157" y="33352"/>
                  <a:pt x="882443" y="29608"/>
                  <a:pt x="886491" y="26865"/>
                </a:cubicBezTo>
                <a:cubicBezTo>
                  <a:pt x="890235" y="24436"/>
                  <a:pt x="894607" y="23141"/>
                  <a:pt x="899065" y="23150"/>
                </a:cubicBezTo>
                <a:cubicBezTo>
                  <a:pt x="903008" y="23065"/>
                  <a:pt x="906894" y="24160"/>
                  <a:pt x="910209" y="26294"/>
                </a:cubicBezTo>
                <a:cubicBezTo>
                  <a:pt x="913438" y="28446"/>
                  <a:pt x="915933" y="31542"/>
                  <a:pt x="917352" y="35152"/>
                </a:cubicBezTo>
                <a:cubicBezTo>
                  <a:pt x="919219" y="40667"/>
                  <a:pt x="920029" y="46486"/>
                  <a:pt x="919734" y="52297"/>
                </a:cubicBezTo>
                <a:lnTo>
                  <a:pt x="919734" y="85444"/>
                </a:lnTo>
                <a:lnTo>
                  <a:pt x="911733" y="85444"/>
                </a:lnTo>
                <a:lnTo>
                  <a:pt x="911733" y="52297"/>
                </a:lnTo>
                <a:cubicBezTo>
                  <a:pt x="911990" y="47772"/>
                  <a:pt x="911504" y="43239"/>
                  <a:pt x="910304" y="38867"/>
                </a:cubicBezTo>
                <a:cubicBezTo>
                  <a:pt x="909428" y="36419"/>
                  <a:pt x="907751" y="34333"/>
                  <a:pt x="905541" y="32961"/>
                </a:cubicBezTo>
                <a:cubicBezTo>
                  <a:pt x="903170" y="31418"/>
                  <a:pt x="900369" y="30646"/>
                  <a:pt x="897541" y="30770"/>
                </a:cubicBezTo>
                <a:cubicBezTo>
                  <a:pt x="893807" y="30713"/>
                  <a:pt x="890159" y="31885"/>
                  <a:pt x="887158" y="34104"/>
                </a:cubicBezTo>
                <a:cubicBezTo>
                  <a:pt x="884034" y="36304"/>
                  <a:pt x="881643" y="39390"/>
                  <a:pt x="880300" y="42962"/>
                </a:cubicBezTo>
                <a:cubicBezTo>
                  <a:pt x="878500" y="49144"/>
                  <a:pt x="877757" y="55583"/>
                  <a:pt x="878109" y="62012"/>
                </a:cubicBezTo>
                <a:lnTo>
                  <a:pt x="878109" y="85825"/>
                </a:lnTo>
                <a:lnTo>
                  <a:pt x="870394" y="85825"/>
                </a:lnTo>
                <a:lnTo>
                  <a:pt x="870394" y="54678"/>
                </a:lnTo>
                <a:cubicBezTo>
                  <a:pt x="870623" y="49687"/>
                  <a:pt x="870175" y="44686"/>
                  <a:pt x="869061" y="39819"/>
                </a:cubicBezTo>
                <a:cubicBezTo>
                  <a:pt x="868194" y="37238"/>
                  <a:pt x="866527" y="34999"/>
                  <a:pt x="864298" y="33437"/>
                </a:cubicBezTo>
                <a:cubicBezTo>
                  <a:pt x="861888" y="31875"/>
                  <a:pt x="859069" y="31075"/>
                  <a:pt x="856202" y="31151"/>
                </a:cubicBezTo>
                <a:cubicBezTo>
                  <a:pt x="852554" y="31142"/>
                  <a:pt x="848991" y="32275"/>
                  <a:pt x="846010" y="34390"/>
                </a:cubicBezTo>
                <a:cubicBezTo>
                  <a:pt x="842867" y="36552"/>
                  <a:pt x="840447" y="39600"/>
                  <a:pt x="839057" y="43153"/>
                </a:cubicBezTo>
                <a:cubicBezTo>
                  <a:pt x="837276" y="48620"/>
                  <a:pt x="836504" y="54364"/>
                  <a:pt x="836771" y="60107"/>
                </a:cubicBezTo>
                <a:lnTo>
                  <a:pt x="836771" y="85825"/>
                </a:lnTo>
                <a:lnTo>
                  <a:pt x="828960" y="85825"/>
                </a:lnTo>
                <a:lnTo>
                  <a:pt x="829056" y="24674"/>
                </a:lnTo>
                <a:lnTo>
                  <a:pt x="836866" y="24674"/>
                </a:lnTo>
                <a:lnTo>
                  <a:pt x="836866" y="35152"/>
                </a:lnTo>
                <a:cubicBezTo>
                  <a:pt x="839105" y="31828"/>
                  <a:pt x="841953" y="28951"/>
                  <a:pt x="845248" y="26675"/>
                </a:cubicBezTo>
                <a:cubicBezTo>
                  <a:pt x="849011" y="24379"/>
                  <a:pt x="853325" y="23160"/>
                  <a:pt x="857726" y="23150"/>
                </a:cubicBezTo>
                <a:close/>
                <a:moveTo>
                  <a:pt x="321373" y="23149"/>
                </a:moveTo>
                <a:cubicBezTo>
                  <a:pt x="324259" y="23140"/>
                  <a:pt x="327107" y="23721"/>
                  <a:pt x="329755" y="24864"/>
                </a:cubicBezTo>
                <a:cubicBezTo>
                  <a:pt x="332222" y="25893"/>
                  <a:pt x="334442" y="27455"/>
                  <a:pt x="336232" y="29436"/>
                </a:cubicBezTo>
                <a:cubicBezTo>
                  <a:pt x="338194" y="31903"/>
                  <a:pt x="339671" y="34713"/>
                  <a:pt x="340614" y="37723"/>
                </a:cubicBezTo>
                <a:cubicBezTo>
                  <a:pt x="342804" y="33351"/>
                  <a:pt x="346091" y="29608"/>
                  <a:pt x="350139" y="26864"/>
                </a:cubicBezTo>
                <a:cubicBezTo>
                  <a:pt x="353882" y="24435"/>
                  <a:pt x="358254" y="23140"/>
                  <a:pt x="362712" y="23149"/>
                </a:cubicBezTo>
                <a:cubicBezTo>
                  <a:pt x="366655" y="23083"/>
                  <a:pt x="370532" y="24178"/>
                  <a:pt x="373856" y="26293"/>
                </a:cubicBezTo>
                <a:cubicBezTo>
                  <a:pt x="377047" y="28493"/>
                  <a:pt x="379523" y="31570"/>
                  <a:pt x="381000" y="35151"/>
                </a:cubicBezTo>
                <a:cubicBezTo>
                  <a:pt x="382781" y="40685"/>
                  <a:pt x="383552" y="46486"/>
                  <a:pt x="383286" y="52296"/>
                </a:cubicBezTo>
                <a:lnTo>
                  <a:pt x="383286" y="85443"/>
                </a:lnTo>
                <a:lnTo>
                  <a:pt x="375380" y="85443"/>
                </a:lnTo>
                <a:lnTo>
                  <a:pt x="375380" y="52296"/>
                </a:lnTo>
                <a:cubicBezTo>
                  <a:pt x="375637" y="47772"/>
                  <a:pt x="375152" y="43238"/>
                  <a:pt x="373951" y="38866"/>
                </a:cubicBezTo>
                <a:cubicBezTo>
                  <a:pt x="373046" y="36437"/>
                  <a:pt x="371370" y="34360"/>
                  <a:pt x="369189" y="32960"/>
                </a:cubicBezTo>
                <a:cubicBezTo>
                  <a:pt x="366808" y="31436"/>
                  <a:pt x="364017" y="30674"/>
                  <a:pt x="361188" y="30769"/>
                </a:cubicBezTo>
                <a:cubicBezTo>
                  <a:pt x="357454" y="30712"/>
                  <a:pt x="353806" y="31884"/>
                  <a:pt x="350806" y="34103"/>
                </a:cubicBezTo>
                <a:cubicBezTo>
                  <a:pt x="347681" y="36303"/>
                  <a:pt x="345291" y="39390"/>
                  <a:pt x="343948" y="42961"/>
                </a:cubicBezTo>
                <a:cubicBezTo>
                  <a:pt x="342100" y="49134"/>
                  <a:pt x="341357" y="55582"/>
                  <a:pt x="341757" y="62011"/>
                </a:cubicBezTo>
                <a:lnTo>
                  <a:pt x="341757" y="85824"/>
                </a:lnTo>
                <a:lnTo>
                  <a:pt x="333946" y="85824"/>
                </a:lnTo>
                <a:lnTo>
                  <a:pt x="333946" y="54677"/>
                </a:lnTo>
                <a:cubicBezTo>
                  <a:pt x="334213" y="49677"/>
                  <a:pt x="333727" y="44676"/>
                  <a:pt x="332518" y="39818"/>
                </a:cubicBezTo>
                <a:cubicBezTo>
                  <a:pt x="331679" y="37218"/>
                  <a:pt x="330003" y="34980"/>
                  <a:pt x="327755" y="33436"/>
                </a:cubicBezTo>
                <a:cubicBezTo>
                  <a:pt x="325345" y="31874"/>
                  <a:pt x="322526" y="31074"/>
                  <a:pt x="319659" y="31150"/>
                </a:cubicBezTo>
                <a:cubicBezTo>
                  <a:pt x="316039" y="31141"/>
                  <a:pt x="312505" y="32274"/>
                  <a:pt x="309562" y="34389"/>
                </a:cubicBezTo>
                <a:cubicBezTo>
                  <a:pt x="306419" y="36551"/>
                  <a:pt x="304000" y="39599"/>
                  <a:pt x="302609" y="43152"/>
                </a:cubicBezTo>
                <a:cubicBezTo>
                  <a:pt x="300828" y="48619"/>
                  <a:pt x="300056" y="54363"/>
                  <a:pt x="300323" y="60107"/>
                </a:cubicBezTo>
                <a:lnTo>
                  <a:pt x="300323" y="85824"/>
                </a:lnTo>
                <a:lnTo>
                  <a:pt x="292512" y="85824"/>
                </a:lnTo>
                <a:lnTo>
                  <a:pt x="292703" y="24674"/>
                </a:lnTo>
                <a:lnTo>
                  <a:pt x="300514" y="24674"/>
                </a:lnTo>
                <a:lnTo>
                  <a:pt x="300514" y="35151"/>
                </a:lnTo>
                <a:cubicBezTo>
                  <a:pt x="302752" y="31827"/>
                  <a:pt x="305600" y="28950"/>
                  <a:pt x="308895" y="26674"/>
                </a:cubicBezTo>
                <a:cubicBezTo>
                  <a:pt x="312648" y="24359"/>
                  <a:pt x="316963" y="23140"/>
                  <a:pt x="321373" y="23149"/>
                </a:cubicBezTo>
                <a:close/>
                <a:moveTo>
                  <a:pt x="508635" y="22959"/>
                </a:moveTo>
                <a:cubicBezTo>
                  <a:pt x="512921" y="22883"/>
                  <a:pt x="517131" y="24073"/>
                  <a:pt x="520731" y="26388"/>
                </a:cubicBezTo>
                <a:cubicBezTo>
                  <a:pt x="524237" y="28703"/>
                  <a:pt x="526961" y="32017"/>
                  <a:pt x="528542" y="35913"/>
                </a:cubicBezTo>
                <a:cubicBezTo>
                  <a:pt x="530475" y="41809"/>
                  <a:pt x="531314" y="48000"/>
                  <a:pt x="531018" y="54201"/>
                </a:cubicBezTo>
                <a:lnTo>
                  <a:pt x="531018" y="85443"/>
                </a:lnTo>
                <a:lnTo>
                  <a:pt x="523208" y="85443"/>
                </a:lnTo>
                <a:lnTo>
                  <a:pt x="523208" y="56868"/>
                </a:lnTo>
                <a:cubicBezTo>
                  <a:pt x="523379" y="52182"/>
                  <a:pt x="523094" y="47495"/>
                  <a:pt x="522351" y="42866"/>
                </a:cubicBezTo>
                <a:cubicBezTo>
                  <a:pt x="521789" y="39171"/>
                  <a:pt x="519931" y="35799"/>
                  <a:pt x="517112" y="33341"/>
                </a:cubicBezTo>
                <a:cubicBezTo>
                  <a:pt x="514216" y="31217"/>
                  <a:pt x="510692" y="30150"/>
                  <a:pt x="507111" y="30293"/>
                </a:cubicBezTo>
                <a:cubicBezTo>
                  <a:pt x="502415" y="30255"/>
                  <a:pt x="497872" y="31951"/>
                  <a:pt x="494347" y="35056"/>
                </a:cubicBezTo>
                <a:cubicBezTo>
                  <a:pt x="490709" y="37989"/>
                  <a:pt x="488127" y="42038"/>
                  <a:pt x="487013" y="46581"/>
                </a:cubicBezTo>
                <a:cubicBezTo>
                  <a:pt x="486060" y="52048"/>
                  <a:pt x="485670" y="57601"/>
                  <a:pt x="485870" y="63154"/>
                </a:cubicBezTo>
                <a:lnTo>
                  <a:pt x="485870" y="85443"/>
                </a:lnTo>
                <a:lnTo>
                  <a:pt x="478059" y="85443"/>
                </a:lnTo>
                <a:lnTo>
                  <a:pt x="478059" y="24673"/>
                </a:lnTo>
                <a:lnTo>
                  <a:pt x="485870" y="24673"/>
                </a:lnTo>
                <a:lnTo>
                  <a:pt x="485870" y="35532"/>
                </a:lnTo>
                <a:cubicBezTo>
                  <a:pt x="488623" y="31665"/>
                  <a:pt x="492166" y="28417"/>
                  <a:pt x="496252" y="26007"/>
                </a:cubicBezTo>
                <a:cubicBezTo>
                  <a:pt x="500062" y="23988"/>
                  <a:pt x="504320" y="22940"/>
                  <a:pt x="508635" y="22959"/>
                </a:cubicBezTo>
                <a:close/>
                <a:moveTo>
                  <a:pt x="599218" y="22769"/>
                </a:moveTo>
                <a:cubicBezTo>
                  <a:pt x="603914" y="22712"/>
                  <a:pt x="608553" y="23788"/>
                  <a:pt x="612744" y="25913"/>
                </a:cubicBezTo>
                <a:cubicBezTo>
                  <a:pt x="616954" y="28227"/>
                  <a:pt x="620573" y="31485"/>
                  <a:pt x="623316" y="35438"/>
                </a:cubicBezTo>
                <a:lnTo>
                  <a:pt x="623316" y="24674"/>
                </a:lnTo>
                <a:lnTo>
                  <a:pt x="631127" y="24674"/>
                </a:lnTo>
                <a:lnTo>
                  <a:pt x="631127" y="85444"/>
                </a:lnTo>
                <a:lnTo>
                  <a:pt x="623412" y="85444"/>
                </a:lnTo>
                <a:lnTo>
                  <a:pt x="623412" y="74966"/>
                </a:lnTo>
                <a:cubicBezTo>
                  <a:pt x="620449" y="78700"/>
                  <a:pt x="616716" y="81758"/>
                  <a:pt x="612458" y="83920"/>
                </a:cubicBezTo>
                <a:cubicBezTo>
                  <a:pt x="608295" y="86015"/>
                  <a:pt x="603685" y="87063"/>
                  <a:pt x="599028" y="86968"/>
                </a:cubicBezTo>
                <a:cubicBezTo>
                  <a:pt x="590684" y="87015"/>
                  <a:pt x="582702" y="83558"/>
                  <a:pt x="577025" y="77443"/>
                </a:cubicBezTo>
                <a:cubicBezTo>
                  <a:pt x="570862" y="71480"/>
                  <a:pt x="567414" y="63251"/>
                  <a:pt x="567500" y="54678"/>
                </a:cubicBezTo>
                <a:cubicBezTo>
                  <a:pt x="567424" y="46220"/>
                  <a:pt x="570872" y="38105"/>
                  <a:pt x="577025" y="32294"/>
                </a:cubicBezTo>
                <a:cubicBezTo>
                  <a:pt x="582740" y="26122"/>
                  <a:pt x="590808" y="22655"/>
                  <a:pt x="599218" y="22769"/>
                </a:cubicBezTo>
                <a:close/>
                <a:moveTo>
                  <a:pt x="428911" y="22769"/>
                </a:moveTo>
                <a:cubicBezTo>
                  <a:pt x="433607" y="22712"/>
                  <a:pt x="438246" y="23788"/>
                  <a:pt x="442437" y="25912"/>
                </a:cubicBezTo>
                <a:cubicBezTo>
                  <a:pt x="446647" y="28227"/>
                  <a:pt x="450266" y="31484"/>
                  <a:pt x="453009" y="35437"/>
                </a:cubicBezTo>
                <a:lnTo>
                  <a:pt x="453009" y="24674"/>
                </a:lnTo>
                <a:lnTo>
                  <a:pt x="460820" y="24674"/>
                </a:lnTo>
                <a:lnTo>
                  <a:pt x="460820" y="85443"/>
                </a:lnTo>
                <a:lnTo>
                  <a:pt x="453105" y="85443"/>
                </a:lnTo>
                <a:lnTo>
                  <a:pt x="453105" y="74966"/>
                </a:lnTo>
                <a:cubicBezTo>
                  <a:pt x="450162" y="78719"/>
                  <a:pt x="446418" y="81786"/>
                  <a:pt x="442151" y="83919"/>
                </a:cubicBezTo>
                <a:cubicBezTo>
                  <a:pt x="437988" y="86015"/>
                  <a:pt x="433378" y="87063"/>
                  <a:pt x="428721" y="86967"/>
                </a:cubicBezTo>
                <a:cubicBezTo>
                  <a:pt x="420377" y="87015"/>
                  <a:pt x="412395" y="83557"/>
                  <a:pt x="406718" y="77442"/>
                </a:cubicBezTo>
                <a:cubicBezTo>
                  <a:pt x="400555" y="71480"/>
                  <a:pt x="397107" y="63250"/>
                  <a:pt x="397193" y="54677"/>
                </a:cubicBezTo>
                <a:cubicBezTo>
                  <a:pt x="397155" y="46229"/>
                  <a:pt x="400603" y="38132"/>
                  <a:pt x="406718" y="32294"/>
                </a:cubicBezTo>
                <a:cubicBezTo>
                  <a:pt x="412452" y="26141"/>
                  <a:pt x="420501" y="22683"/>
                  <a:pt x="428911" y="22769"/>
                </a:cubicBezTo>
                <a:close/>
                <a:moveTo>
                  <a:pt x="48863" y="1529"/>
                </a:moveTo>
                <a:lnTo>
                  <a:pt x="56674" y="1529"/>
                </a:lnTo>
                <a:lnTo>
                  <a:pt x="56674" y="85730"/>
                </a:lnTo>
                <a:lnTo>
                  <a:pt x="48863" y="85730"/>
                </a:lnTo>
                <a:close/>
                <a:moveTo>
                  <a:pt x="148209" y="1147"/>
                </a:moveTo>
                <a:lnTo>
                  <a:pt x="156020" y="1528"/>
                </a:lnTo>
                <a:lnTo>
                  <a:pt x="156020" y="85729"/>
                </a:lnTo>
                <a:lnTo>
                  <a:pt x="148305" y="85729"/>
                </a:lnTo>
                <a:lnTo>
                  <a:pt x="148305" y="75251"/>
                </a:lnTo>
                <a:cubicBezTo>
                  <a:pt x="145342" y="78985"/>
                  <a:pt x="141609" y="82042"/>
                  <a:pt x="137351" y="84205"/>
                </a:cubicBezTo>
                <a:cubicBezTo>
                  <a:pt x="133188" y="86300"/>
                  <a:pt x="128578" y="87348"/>
                  <a:pt x="123921" y="87253"/>
                </a:cubicBezTo>
                <a:cubicBezTo>
                  <a:pt x="115577" y="87300"/>
                  <a:pt x="107595" y="83843"/>
                  <a:pt x="101918" y="77728"/>
                </a:cubicBezTo>
                <a:cubicBezTo>
                  <a:pt x="95755" y="71765"/>
                  <a:pt x="92307" y="63535"/>
                  <a:pt x="92393" y="54963"/>
                </a:cubicBezTo>
                <a:cubicBezTo>
                  <a:pt x="92355" y="46514"/>
                  <a:pt x="95803" y="38418"/>
                  <a:pt x="101918" y="32579"/>
                </a:cubicBezTo>
                <a:cubicBezTo>
                  <a:pt x="107633" y="26407"/>
                  <a:pt x="115701" y="22940"/>
                  <a:pt x="124111" y="23054"/>
                </a:cubicBezTo>
                <a:cubicBezTo>
                  <a:pt x="128807" y="22997"/>
                  <a:pt x="133446" y="24073"/>
                  <a:pt x="137637" y="26197"/>
                </a:cubicBezTo>
                <a:cubicBezTo>
                  <a:pt x="141847" y="28512"/>
                  <a:pt x="145466" y="31769"/>
                  <a:pt x="148209" y="35722"/>
                </a:cubicBezTo>
                <a:close/>
                <a:moveTo>
                  <a:pt x="550450" y="4"/>
                </a:moveTo>
                <a:cubicBezTo>
                  <a:pt x="552183" y="-63"/>
                  <a:pt x="553850" y="633"/>
                  <a:pt x="555022" y="1909"/>
                </a:cubicBezTo>
                <a:cubicBezTo>
                  <a:pt x="556260" y="3109"/>
                  <a:pt x="556946" y="4757"/>
                  <a:pt x="556927" y="6481"/>
                </a:cubicBezTo>
                <a:cubicBezTo>
                  <a:pt x="556927" y="8167"/>
                  <a:pt x="556241" y="9786"/>
                  <a:pt x="555022" y="10958"/>
                </a:cubicBezTo>
                <a:cubicBezTo>
                  <a:pt x="553822" y="12196"/>
                  <a:pt x="552174" y="12882"/>
                  <a:pt x="550450" y="12863"/>
                </a:cubicBezTo>
                <a:cubicBezTo>
                  <a:pt x="548764" y="12863"/>
                  <a:pt x="547144" y="12177"/>
                  <a:pt x="545973" y="10958"/>
                </a:cubicBezTo>
                <a:cubicBezTo>
                  <a:pt x="544754" y="9786"/>
                  <a:pt x="544068" y="8167"/>
                  <a:pt x="544068" y="6481"/>
                </a:cubicBezTo>
                <a:cubicBezTo>
                  <a:pt x="544049" y="4757"/>
                  <a:pt x="544735" y="3109"/>
                  <a:pt x="545973" y="1909"/>
                </a:cubicBezTo>
                <a:cubicBezTo>
                  <a:pt x="547116" y="652"/>
                  <a:pt x="548754" y="-44"/>
                  <a:pt x="550450" y="4"/>
                </a:cubicBezTo>
                <a:close/>
                <a:moveTo>
                  <a:pt x="75628" y="4"/>
                </a:moveTo>
                <a:cubicBezTo>
                  <a:pt x="77362" y="-63"/>
                  <a:pt x="79029" y="633"/>
                  <a:pt x="80200" y="1909"/>
                </a:cubicBezTo>
                <a:cubicBezTo>
                  <a:pt x="81439" y="3109"/>
                  <a:pt x="82124" y="4757"/>
                  <a:pt x="82105" y="6481"/>
                </a:cubicBezTo>
                <a:cubicBezTo>
                  <a:pt x="82105" y="8167"/>
                  <a:pt x="81420" y="9786"/>
                  <a:pt x="80200" y="10958"/>
                </a:cubicBezTo>
                <a:cubicBezTo>
                  <a:pt x="79000" y="12196"/>
                  <a:pt x="77352" y="12882"/>
                  <a:pt x="75628" y="12863"/>
                </a:cubicBezTo>
                <a:cubicBezTo>
                  <a:pt x="73942" y="12863"/>
                  <a:pt x="72323" y="12177"/>
                  <a:pt x="71152" y="10958"/>
                </a:cubicBezTo>
                <a:cubicBezTo>
                  <a:pt x="69932" y="9786"/>
                  <a:pt x="69247" y="8167"/>
                  <a:pt x="69247" y="6481"/>
                </a:cubicBezTo>
                <a:cubicBezTo>
                  <a:pt x="69228" y="4757"/>
                  <a:pt x="69913" y="3109"/>
                  <a:pt x="71152" y="1909"/>
                </a:cubicBezTo>
                <a:cubicBezTo>
                  <a:pt x="72295" y="652"/>
                  <a:pt x="73933" y="-44"/>
                  <a:pt x="75628" y="4"/>
                </a:cubicBezTo>
                <a:close/>
              </a:path>
            </a:pathLst>
          </a:custGeom>
          <a:solidFill>
            <a:schemeClr val="dk1"/>
          </a:solidFill>
          <a:ln>
            <a:noFill/>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939455833"/>
      </p:ext>
    </p:extLst>
  </p:cSld>
  <p:clrMap bg1="lt1" tx1="dk1" bg2="dk2" tx2="lt2" accent1="accent1" accent2="accent2" accent3="accent3" accent4="accent4" accent5="accent5" accent6="accent6" hlink="hlink" folHlink="folHlink"/>
  <p:sldLayoutIdLst>
    <p:sldLayoutId id="2147483760" r:id="rId1"/>
    <p:sldLayoutId id="2147483761" r:id="rId2"/>
    <p:sldLayoutId id="2147483762" r:id="rId3"/>
    <p:sldLayoutId id="2147483763" r:id="rId4"/>
    <p:sldLayoutId id="2147483764" r:id="rId5"/>
    <p:sldLayoutId id="2147483765" r:id="rId6"/>
    <p:sldLayoutId id="2147483766" r:id="rId7"/>
    <p:sldLayoutId id="2147483767" r:id="rId8"/>
    <p:sldLayoutId id="2147483768" r:id="rId9"/>
    <p:sldLayoutId id="2147483769" r:id="rId10"/>
    <p:sldLayoutId id="2147483770" r:id="rId11"/>
    <p:sldLayoutId id="2147483771" r:id="rId12"/>
    <p:sldLayoutId id="2147483772" r:id="rId13"/>
    <p:sldLayoutId id="2147483773" r:id="rId14"/>
    <p:sldLayoutId id="2147483774" r:id="rId15"/>
    <p:sldLayoutId id="2147483775" r:id="rId16"/>
    <p:sldLayoutId id="2147483776" r:id="rId17"/>
    <p:sldLayoutId id="2147483777" r:id="rId18"/>
    <p:sldLayoutId id="2147483778" r:id="rId19"/>
    <p:sldLayoutId id="2147483779" r:id="rId20"/>
  </p:sldLayoutIdLst>
  <p:timing>
    <p:tnLst>
      <p:par>
        <p:cTn id="1" dur="indefinite" restart="never" nodeType="tmRoot"/>
      </p:par>
    </p:tnLst>
  </p:timing>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p:nvPr/>
        </p:nvSpPr>
        <p:spPr>
          <a:xfrm>
            <a:off x="295800" y="290800"/>
            <a:ext cx="11600400" cy="6276400"/>
          </a:xfrm>
          <a:prstGeom prst="rect">
            <a:avLst/>
          </a:prstGeom>
          <a:solidFill>
            <a:schemeClr val="dk2"/>
          </a:solidFill>
          <a:ln w="38100" cap="flat" cmpd="sng">
            <a:solidFill>
              <a:schemeClr val="dk1"/>
            </a:solidFill>
            <a:prstDash val="solid"/>
            <a:round/>
            <a:headEnd type="none" w="sm" len="sm"/>
            <a:tailEnd type="none" w="sm" len="sm"/>
          </a:ln>
        </p:spPr>
        <p:txBody>
          <a:bodyPr spcFirstLastPara="1" wrap="square" lIns="60950" tIns="60950" rIns="60950" bIns="609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graphicFrame>
        <p:nvGraphicFramePr>
          <p:cNvPr id="7" name="Google Shape;7;p1"/>
          <p:cNvGraphicFramePr/>
          <p:nvPr/>
        </p:nvGraphicFramePr>
        <p:xfrm>
          <a:off x="323367" y="290834"/>
          <a:ext cx="11545267" cy="6276340"/>
        </p:xfrm>
        <a:graphic>
          <a:graphicData uri="http://schemas.openxmlformats.org/drawingml/2006/table">
            <a:tbl>
              <a:tblPr>
                <a:noFill/>
              </a:tblPr>
              <a:tblGrid>
                <a:gridCol w="11545267">
                  <a:extLst>
                    <a:ext uri="{9D8B030D-6E8A-4147-A177-3AD203B41FA5}">
                      <a16:colId xmlns:a16="http://schemas.microsoft.com/office/drawing/2014/main" val="20000"/>
                    </a:ext>
                  </a:extLst>
                </a:gridCol>
              </a:tblGrid>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4"/>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5"/>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6"/>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7"/>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8"/>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9"/>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0"/>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1"/>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2"/>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3"/>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4"/>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5"/>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6"/>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7"/>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18"/>
                  </a:ext>
                </a:extLst>
              </a:tr>
              <a:tr h="313817">
                <a:tc>
                  <a:txBody>
                    <a:bodyPr/>
                    <a:lstStyle/>
                    <a:p>
                      <a:pPr marL="0" lvl="0" indent="0" algn="l" rtl="0">
                        <a:spcBef>
                          <a:spcPts val="0"/>
                        </a:spcBef>
                        <a:spcAft>
                          <a:spcPts val="0"/>
                        </a:spcAft>
                        <a:buNone/>
                      </a:pPr>
                      <a:endParaRPr sz="600"/>
                    </a:p>
                  </a:txBody>
                  <a:tcPr marL="60950" marR="60950" marT="60950" marB="60950">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extLst>
                  <a:ext uri="{0D108BD9-81ED-4DB2-BD59-A6C34878D82A}">
                    <a16:rowId xmlns:a16="http://schemas.microsoft.com/office/drawing/2014/main" val="10019"/>
                  </a:ext>
                </a:extLst>
              </a:tr>
            </a:tbl>
          </a:graphicData>
        </a:graphic>
      </p:graphicFrame>
      <p:sp>
        <p:nvSpPr>
          <p:cNvPr id="8" name="Google Shape;8;p1"/>
          <p:cNvSpPr/>
          <p:nvPr/>
        </p:nvSpPr>
        <p:spPr>
          <a:xfrm>
            <a:off x="295800" y="290800"/>
            <a:ext cx="11600400" cy="6276400"/>
          </a:xfrm>
          <a:prstGeom prst="rect">
            <a:avLst/>
          </a:prstGeom>
          <a:solidFill>
            <a:srgbClr val="FFFFFF">
              <a:alpha val="18990"/>
            </a:srgbClr>
          </a:solidFill>
          <a:ln>
            <a:noFill/>
          </a:ln>
        </p:spPr>
        <p:txBody>
          <a:bodyPr spcFirstLastPara="1" wrap="square" lIns="60950" tIns="60950" rIns="60950" bIns="60950"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933"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9;p1"/>
          <p:cNvSpPr/>
          <p:nvPr/>
        </p:nvSpPr>
        <p:spPr>
          <a:xfrm rot="5400000">
            <a:off x="-464367" y="6096246"/>
            <a:ext cx="1185000" cy="124741"/>
          </a:xfrm>
          <a:custGeom>
            <a:avLst/>
            <a:gdLst/>
            <a:ahLst/>
            <a:cxnLst/>
            <a:rect l="l" t="t" r="r" b="b"/>
            <a:pathLst>
              <a:path w="919793" h="87640" extrusionOk="0">
                <a:moveTo>
                  <a:pt x="657321" y="73442"/>
                </a:moveTo>
                <a:cubicBezTo>
                  <a:pt x="659149" y="73404"/>
                  <a:pt x="660912" y="74128"/>
                  <a:pt x="662179" y="75442"/>
                </a:cubicBezTo>
                <a:cubicBezTo>
                  <a:pt x="663493" y="76709"/>
                  <a:pt x="664217" y="78471"/>
                  <a:pt x="664179" y="80300"/>
                </a:cubicBezTo>
                <a:cubicBezTo>
                  <a:pt x="664198" y="82148"/>
                  <a:pt x="663474" y="83939"/>
                  <a:pt x="662179" y="85253"/>
                </a:cubicBezTo>
                <a:cubicBezTo>
                  <a:pt x="660912" y="86568"/>
                  <a:pt x="659149" y="87291"/>
                  <a:pt x="657321" y="87253"/>
                </a:cubicBezTo>
                <a:cubicBezTo>
                  <a:pt x="655492" y="87291"/>
                  <a:pt x="653730" y="86568"/>
                  <a:pt x="652463" y="85253"/>
                </a:cubicBezTo>
                <a:cubicBezTo>
                  <a:pt x="651168" y="83939"/>
                  <a:pt x="650444" y="82148"/>
                  <a:pt x="650463" y="80300"/>
                </a:cubicBezTo>
                <a:cubicBezTo>
                  <a:pt x="650425" y="78471"/>
                  <a:pt x="651149" y="76709"/>
                  <a:pt x="652463" y="75442"/>
                </a:cubicBezTo>
                <a:cubicBezTo>
                  <a:pt x="653730" y="74128"/>
                  <a:pt x="655492" y="73404"/>
                  <a:pt x="657321" y="73442"/>
                </a:cubicBezTo>
                <a:close/>
                <a:moveTo>
                  <a:pt x="783051" y="31056"/>
                </a:moveTo>
                <a:cubicBezTo>
                  <a:pt x="776688" y="30989"/>
                  <a:pt x="770602" y="33618"/>
                  <a:pt x="766287" y="38295"/>
                </a:cubicBezTo>
                <a:cubicBezTo>
                  <a:pt x="761677" y="42876"/>
                  <a:pt x="759134" y="49134"/>
                  <a:pt x="759238" y="55630"/>
                </a:cubicBezTo>
                <a:cubicBezTo>
                  <a:pt x="759229" y="59935"/>
                  <a:pt x="760343" y="64174"/>
                  <a:pt x="762477" y="67917"/>
                </a:cubicBezTo>
                <a:cubicBezTo>
                  <a:pt x="764468" y="71632"/>
                  <a:pt x="767468" y="74709"/>
                  <a:pt x="771144" y="76776"/>
                </a:cubicBezTo>
                <a:cubicBezTo>
                  <a:pt x="774783" y="78804"/>
                  <a:pt x="778888" y="79852"/>
                  <a:pt x="783051" y="79824"/>
                </a:cubicBezTo>
                <a:cubicBezTo>
                  <a:pt x="787213" y="79843"/>
                  <a:pt x="791319" y="78795"/>
                  <a:pt x="794957" y="76776"/>
                </a:cubicBezTo>
                <a:cubicBezTo>
                  <a:pt x="798586" y="74652"/>
                  <a:pt x="801587" y="71594"/>
                  <a:pt x="803625" y="67917"/>
                </a:cubicBezTo>
                <a:cubicBezTo>
                  <a:pt x="805730" y="64165"/>
                  <a:pt x="806816" y="59926"/>
                  <a:pt x="806768" y="55630"/>
                </a:cubicBezTo>
                <a:cubicBezTo>
                  <a:pt x="806873" y="49134"/>
                  <a:pt x="804330" y="42876"/>
                  <a:pt x="799719" y="38295"/>
                </a:cubicBezTo>
                <a:cubicBezTo>
                  <a:pt x="795452" y="33608"/>
                  <a:pt x="789385" y="30979"/>
                  <a:pt x="783051" y="31056"/>
                </a:cubicBezTo>
                <a:close/>
                <a:moveTo>
                  <a:pt x="124778" y="30960"/>
                </a:moveTo>
                <a:cubicBezTo>
                  <a:pt x="120558" y="30922"/>
                  <a:pt x="116405" y="32046"/>
                  <a:pt x="112776" y="34198"/>
                </a:cubicBezTo>
                <a:cubicBezTo>
                  <a:pt x="109090" y="36332"/>
                  <a:pt x="106061" y="39428"/>
                  <a:pt x="104013" y="43152"/>
                </a:cubicBezTo>
                <a:cubicBezTo>
                  <a:pt x="101851" y="46886"/>
                  <a:pt x="100708" y="51124"/>
                  <a:pt x="100680" y="55439"/>
                </a:cubicBezTo>
                <a:cubicBezTo>
                  <a:pt x="100708" y="59754"/>
                  <a:pt x="101851" y="63993"/>
                  <a:pt x="104013" y="67726"/>
                </a:cubicBezTo>
                <a:cubicBezTo>
                  <a:pt x="106099" y="71489"/>
                  <a:pt x="109157" y="74613"/>
                  <a:pt x="112872" y="76775"/>
                </a:cubicBezTo>
                <a:cubicBezTo>
                  <a:pt x="116462" y="78956"/>
                  <a:pt x="120577" y="80109"/>
                  <a:pt x="124778" y="80109"/>
                </a:cubicBezTo>
                <a:cubicBezTo>
                  <a:pt x="129017" y="80080"/>
                  <a:pt x="133188" y="78966"/>
                  <a:pt x="136875" y="76870"/>
                </a:cubicBezTo>
                <a:cubicBezTo>
                  <a:pt x="140580" y="74822"/>
                  <a:pt x="143638" y="71784"/>
                  <a:pt x="145733" y="68107"/>
                </a:cubicBezTo>
                <a:cubicBezTo>
                  <a:pt x="147857" y="64297"/>
                  <a:pt x="148943" y="59992"/>
                  <a:pt x="148876" y="55630"/>
                </a:cubicBezTo>
                <a:cubicBezTo>
                  <a:pt x="149019" y="49057"/>
                  <a:pt x="146514" y="42714"/>
                  <a:pt x="141923" y="38008"/>
                </a:cubicBezTo>
                <a:cubicBezTo>
                  <a:pt x="137513" y="33484"/>
                  <a:pt x="131474" y="30950"/>
                  <a:pt x="125159" y="30960"/>
                </a:cubicBezTo>
                <a:close/>
                <a:moveTo>
                  <a:pt x="202407" y="30865"/>
                </a:moveTo>
                <a:cubicBezTo>
                  <a:pt x="196739" y="30751"/>
                  <a:pt x="191243" y="32836"/>
                  <a:pt x="187072" y="36675"/>
                </a:cubicBezTo>
                <a:cubicBezTo>
                  <a:pt x="183538" y="40104"/>
                  <a:pt x="181061" y="44467"/>
                  <a:pt x="179928" y="49248"/>
                </a:cubicBezTo>
                <a:lnTo>
                  <a:pt x="225267" y="49248"/>
                </a:lnTo>
                <a:cubicBezTo>
                  <a:pt x="224486" y="45619"/>
                  <a:pt x="222923" y="42209"/>
                  <a:pt x="220695" y="39247"/>
                </a:cubicBezTo>
                <a:cubicBezTo>
                  <a:pt x="218580" y="36618"/>
                  <a:pt x="215875" y="34522"/>
                  <a:pt x="212789" y="33151"/>
                </a:cubicBezTo>
                <a:cubicBezTo>
                  <a:pt x="209541" y="31636"/>
                  <a:pt x="205988" y="30865"/>
                  <a:pt x="202407" y="30865"/>
                </a:cubicBezTo>
                <a:close/>
                <a:moveTo>
                  <a:pt x="599885" y="30675"/>
                </a:moveTo>
                <a:cubicBezTo>
                  <a:pt x="595665" y="30637"/>
                  <a:pt x="591512" y="31761"/>
                  <a:pt x="587883" y="33914"/>
                </a:cubicBezTo>
                <a:cubicBezTo>
                  <a:pt x="584197" y="36047"/>
                  <a:pt x="581168" y="39143"/>
                  <a:pt x="579120" y="42867"/>
                </a:cubicBezTo>
                <a:cubicBezTo>
                  <a:pt x="576958" y="46601"/>
                  <a:pt x="575815" y="50839"/>
                  <a:pt x="575787" y="55154"/>
                </a:cubicBezTo>
                <a:cubicBezTo>
                  <a:pt x="575815" y="59469"/>
                  <a:pt x="576958" y="63708"/>
                  <a:pt x="579120" y="67442"/>
                </a:cubicBezTo>
                <a:cubicBezTo>
                  <a:pt x="581206" y="71204"/>
                  <a:pt x="584264" y="74328"/>
                  <a:pt x="587979" y="76490"/>
                </a:cubicBezTo>
                <a:cubicBezTo>
                  <a:pt x="591569" y="78672"/>
                  <a:pt x="595684" y="79824"/>
                  <a:pt x="599885" y="79824"/>
                </a:cubicBezTo>
                <a:cubicBezTo>
                  <a:pt x="604124" y="79796"/>
                  <a:pt x="608295" y="78681"/>
                  <a:pt x="611982" y="76586"/>
                </a:cubicBezTo>
                <a:cubicBezTo>
                  <a:pt x="615658" y="74509"/>
                  <a:pt x="618725" y="71480"/>
                  <a:pt x="620840" y="67823"/>
                </a:cubicBezTo>
                <a:cubicBezTo>
                  <a:pt x="622964" y="64013"/>
                  <a:pt x="624050" y="59707"/>
                  <a:pt x="623983" y="55345"/>
                </a:cubicBezTo>
                <a:cubicBezTo>
                  <a:pt x="624126" y="48773"/>
                  <a:pt x="621621" y="42429"/>
                  <a:pt x="617030" y="37724"/>
                </a:cubicBezTo>
                <a:cubicBezTo>
                  <a:pt x="612486" y="33209"/>
                  <a:pt x="606286" y="30770"/>
                  <a:pt x="599885" y="30961"/>
                </a:cubicBezTo>
                <a:close/>
                <a:moveTo>
                  <a:pt x="429673" y="30675"/>
                </a:moveTo>
                <a:cubicBezTo>
                  <a:pt x="425425" y="30627"/>
                  <a:pt x="421234" y="31751"/>
                  <a:pt x="417576" y="33913"/>
                </a:cubicBezTo>
                <a:cubicBezTo>
                  <a:pt x="413890" y="36047"/>
                  <a:pt x="410861" y="39142"/>
                  <a:pt x="408813" y="42867"/>
                </a:cubicBezTo>
                <a:cubicBezTo>
                  <a:pt x="406680" y="46610"/>
                  <a:pt x="405565" y="50848"/>
                  <a:pt x="405575" y="55154"/>
                </a:cubicBezTo>
                <a:cubicBezTo>
                  <a:pt x="405565" y="59459"/>
                  <a:pt x="406680" y="63698"/>
                  <a:pt x="408813" y="67441"/>
                </a:cubicBezTo>
                <a:cubicBezTo>
                  <a:pt x="410899" y="71203"/>
                  <a:pt x="413957" y="74328"/>
                  <a:pt x="417672" y="76490"/>
                </a:cubicBezTo>
                <a:cubicBezTo>
                  <a:pt x="421262" y="78671"/>
                  <a:pt x="425377" y="79823"/>
                  <a:pt x="429578" y="79823"/>
                </a:cubicBezTo>
                <a:cubicBezTo>
                  <a:pt x="433855" y="79785"/>
                  <a:pt x="438046" y="78671"/>
                  <a:pt x="441770" y="76585"/>
                </a:cubicBezTo>
                <a:cubicBezTo>
                  <a:pt x="445446" y="74528"/>
                  <a:pt x="448476" y="71499"/>
                  <a:pt x="450533" y="67822"/>
                </a:cubicBezTo>
                <a:cubicBezTo>
                  <a:pt x="452667" y="64012"/>
                  <a:pt x="453743" y="59707"/>
                  <a:pt x="453676" y="55344"/>
                </a:cubicBezTo>
                <a:cubicBezTo>
                  <a:pt x="453819" y="48772"/>
                  <a:pt x="451314" y="42428"/>
                  <a:pt x="446723" y="37723"/>
                </a:cubicBezTo>
                <a:cubicBezTo>
                  <a:pt x="442122" y="33122"/>
                  <a:pt x="435798" y="30665"/>
                  <a:pt x="429292" y="30960"/>
                </a:cubicBezTo>
                <a:close/>
                <a:moveTo>
                  <a:pt x="71723" y="24959"/>
                </a:moveTo>
                <a:lnTo>
                  <a:pt x="79819" y="24959"/>
                </a:lnTo>
                <a:lnTo>
                  <a:pt x="79819" y="85729"/>
                </a:lnTo>
                <a:lnTo>
                  <a:pt x="72009" y="85729"/>
                </a:lnTo>
                <a:close/>
                <a:moveTo>
                  <a:pt x="546544" y="24674"/>
                </a:moveTo>
                <a:lnTo>
                  <a:pt x="554355" y="24674"/>
                </a:lnTo>
                <a:lnTo>
                  <a:pt x="554355" y="85443"/>
                </a:lnTo>
                <a:lnTo>
                  <a:pt x="546544" y="85443"/>
                </a:lnTo>
                <a:close/>
                <a:moveTo>
                  <a:pt x="202311" y="23626"/>
                </a:moveTo>
                <a:cubicBezTo>
                  <a:pt x="211979" y="23283"/>
                  <a:pt x="221209" y="27655"/>
                  <a:pt x="227076" y="35342"/>
                </a:cubicBezTo>
                <a:cubicBezTo>
                  <a:pt x="231639" y="41285"/>
                  <a:pt x="234030" y="48620"/>
                  <a:pt x="233839" y="56106"/>
                </a:cubicBezTo>
                <a:lnTo>
                  <a:pt x="179166" y="56106"/>
                </a:lnTo>
                <a:cubicBezTo>
                  <a:pt x="179080" y="62545"/>
                  <a:pt x="181509" y="68765"/>
                  <a:pt x="185929" y="73442"/>
                </a:cubicBezTo>
                <a:cubicBezTo>
                  <a:pt x="190100" y="77937"/>
                  <a:pt x="195987" y="80433"/>
                  <a:pt x="202121" y="80300"/>
                </a:cubicBezTo>
                <a:cubicBezTo>
                  <a:pt x="205179" y="80290"/>
                  <a:pt x="208207" y="79738"/>
                  <a:pt x="211074" y="78680"/>
                </a:cubicBezTo>
                <a:cubicBezTo>
                  <a:pt x="213799" y="77661"/>
                  <a:pt x="216332" y="76213"/>
                  <a:pt x="218599" y="74394"/>
                </a:cubicBezTo>
                <a:cubicBezTo>
                  <a:pt x="221238" y="71784"/>
                  <a:pt x="223486" y="68793"/>
                  <a:pt x="225267" y="65536"/>
                </a:cubicBezTo>
                <a:lnTo>
                  <a:pt x="231839" y="69060"/>
                </a:lnTo>
                <a:cubicBezTo>
                  <a:pt x="229953" y="72880"/>
                  <a:pt x="227410" y="76328"/>
                  <a:pt x="224314" y="79252"/>
                </a:cubicBezTo>
                <a:cubicBezTo>
                  <a:pt x="221542" y="81824"/>
                  <a:pt x="218314" y="83862"/>
                  <a:pt x="214789" y="85253"/>
                </a:cubicBezTo>
                <a:cubicBezTo>
                  <a:pt x="210941" y="86643"/>
                  <a:pt x="206874" y="87320"/>
                  <a:pt x="202788" y="87253"/>
                </a:cubicBezTo>
                <a:cubicBezTo>
                  <a:pt x="193987" y="87834"/>
                  <a:pt x="185405" y="84319"/>
                  <a:pt x="179547" y="77728"/>
                </a:cubicBezTo>
                <a:cubicBezTo>
                  <a:pt x="174108" y="71699"/>
                  <a:pt x="171117" y="63850"/>
                  <a:pt x="171165" y="55725"/>
                </a:cubicBezTo>
                <a:cubicBezTo>
                  <a:pt x="171098" y="48267"/>
                  <a:pt x="173584" y="41000"/>
                  <a:pt x="178213" y="35151"/>
                </a:cubicBezTo>
                <a:cubicBezTo>
                  <a:pt x="183842" y="27560"/>
                  <a:pt x="192863" y="23245"/>
                  <a:pt x="202311" y="23626"/>
                </a:cubicBezTo>
                <a:close/>
                <a:moveTo>
                  <a:pt x="783051" y="23436"/>
                </a:moveTo>
                <a:cubicBezTo>
                  <a:pt x="791909" y="23207"/>
                  <a:pt x="800415" y="26903"/>
                  <a:pt x="806292" y="33532"/>
                </a:cubicBezTo>
                <a:cubicBezTo>
                  <a:pt x="811816" y="39514"/>
                  <a:pt x="814817" y="47391"/>
                  <a:pt x="814674" y="55535"/>
                </a:cubicBezTo>
                <a:cubicBezTo>
                  <a:pt x="814760" y="63812"/>
                  <a:pt x="811578" y="71785"/>
                  <a:pt x="805816" y="77728"/>
                </a:cubicBezTo>
                <a:cubicBezTo>
                  <a:pt x="799977" y="84062"/>
                  <a:pt x="791662" y="87539"/>
                  <a:pt x="783051" y="87253"/>
                </a:cubicBezTo>
                <a:cubicBezTo>
                  <a:pt x="774412" y="87558"/>
                  <a:pt x="766058" y="84081"/>
                  <a:pt x="760191" y="77728"/>
                </a:cubicBezTo>
                <a:cubicBezTo>
                  <a:pt x="754428" y="71785"/>
                  <a:pt x="751247" y="63812"/>
                  <a:pt x="751333" y="55535"/>
                </a:cubicBezTo>
                <a:cubicBezTo>
                  <a:pt x="751237" y="47429"/>
                  <a:pt x="754228" y="39600"/>
                  <a:pt x="759715" y="33627"/>
                </a:cubicBezTo>
                <a:cubicBezTo>
                  <a:pt x="765620" y="26969"/>
                  <a:pt x="774154" y="23236"/>
                  <a:pt x="783051" y="23436"/>
                </a:cubicBezTo>
                <a:close/>
                <a:moveTo>
                  <a:pt x="711804" y="23436"/>
                </a:moveTo>
                <a:cubicBezTo>
                  <a:pt x="715747" y="23407"/>
                  <a:pt x="719671" y="24017"/>
                  <a:pt x="723424" y="25246"/>
                </a:cubicBezTo>
                <a:cubicBezTo>
                  <a:pt x="726853" y="26322"/>
                  <a:pt x="730072" y="27960"/>
                  <a:pt x="732949" y="30103"/>
                </a:cubicBezTo>
                <a:cubicBezTo>
                  <a:pt x="735540" y="32170"/>
                  <a:pt x="737712" y="34732"/>
                  <a:pt x="739331" y="37628"/>
                </a:cubicBezTo>
                <a:lnTo>
                  <a:pt x="733139" y="41438"/>
                </a:lnTo>
                <a:cubicBezTo>
                  <a:pt x="728063" y="34466"/>
                  <a:pt x="719852" y="30475"/>
                  <a:pt x="711232" y="30770"/>
                </a:cubicBezTo>
                <a:cubicBezTo>
                  <a:pt x="704364" y="30570"/>
                  <a:pt x="697697" y="33142"/>
                  <a:pt x="692754" y="37914"/>
                </a:cubicBezTo>
                <a:cubicBezTo>
                  <a:pt x="687991" y="42410"/>
                  <a:pt x="685334" y="48696"/>
                  <a:pt x="685419" y="55249"/>
                </a:cubicBezTo>
                <a:cubicBezTo>
                  <a:pt x="685400" y="59640"/>
                  <a:pt x="686591" y="63955"/>
                  <a:pt x="688848" y="67727"/>
                </a:cubicBezTo>
                <a:cubicBezTo>
                  <a:pt x="691039" y="71756"/>
                  <a:pt x="694344" y="75061"/>
                  <a:pt x="698373" y="77252"/>
                </a:cubicBezTo>
                <a:cubicBezTo>
                  <a:pt x="702412" y="79414"/>
                  <a:pt x="706936" y="80529"/>
                  <a:pt x="711518" y="80491"/>
                </a:cubicBezTo>
                <a:cubicBezTo>
                  <a:pt x="720100" y="80624"/>
                  <a:pt x="728234" y="76661"/>
                  <a:pt x="733425" y="69823"/>
                </a:cubicBezTo>
                <a:lnTo>
                  <a:pt x="739616" y="73823"/>
                </a:lnTo>
                <a:cubicBezTo>
                  <a:pt x="736683" y="78205"/>
                  <a:pt x="732644" y="81719"/>
                  <a:pt x="727901" y="84015"/>
                </a:cubicBezTo>
                <a:cubicBezTo>
                  <a:pt x="722662" y="86482"/>
                  <a:pt x="716928" y="87720"/>
                  <a:pt x="711137" y="87634"/>
                </a:cubicBezTo>
                <a:cubicBezTo>
                  <a:pt x="702240" y="87806"/>
                  <a:pt x="693649" y="84367"/>
                  <a:pt x="687324" y="78109"/>
                </a:cubicBezTo>
                <a:cubicBezTo>
                  <a:pt x="681114" y="72375"/>
                  <a:pt x="677647" y="64270"/>
                  <a:pt x="677799" y="55821"/>
                </a:cubicBezTo>
                <a:cubicBezTo>
                  <a:pt x="677790" y="50058"/>
                  <a:pt x="679342" y="44400"/>
                  <a:pt x="682276" y="39438"/>
                </a:cubicBezTo>
                <a:cubicBezTo>
                  <a:pt x="685162" y="34437"/>
                  <a:pt x="689382" y="30351"/>
                  <a:pt x="694468" y="27627"/>
                </a:cubicBezTo>
                <a:cubicBezTo>
                  <a:pt x="699802" y="24808"/>
                  <a:pt x="705765" y="23369"/>
                  <a:pt x="711804" y="23436"/>
                </a:cubicBezTo>
                <a:close/>
                <a:moveTo>
                  <a:pt x="262414" y="23245"/>
                </a:moveTo>
                <a:cubicBezTo>
                  <a:pt x="268786" y="23798"/>
                  <a:pt x="274692" y="26807"/>
                  <a:pt x="278892" y="31627"/>
                </a:cubicBezTo>
                <a:lnTo>
                  <a:pt x="273939" y="36771"/>
                </a:lnTo>
                <a:cubicBezTo>
                  <a:pt x="270777" y="33246"/>
                  <a:pt x="266376" y="31094"/>
                  <a:pt x="261652" y="30770"/>
                </a:cubicBezTo>
                <a:cubicBezTo>
                  <a:pt x="259223" y="30732"/>
                  <a:pt x="256871" y="31618"/>
                  <a:pt x="255080" y="33246"/>
                </a:cubicBezTo>
                <a:cubicBezTo>
                  <a:pt x="253394" y="34704"/>
                  <a:pt x="252422" y="36828"/>
                  <a:pt x="252413" y="39056"/>
                </a:cubicBezTo>
                <a:cubicBezTo>
                  <a:pt x="252499" y="41152"/>
                  <a:pt x="253261" y="43162"/>
                  <a:pt x="254604" y="44772"/>
                </a:cubicBezTo>
                <a:cubicBezTo>
                  <a:pt x="257385" y="47439"/>
                  <a:pt x="260604" y="49601"/>
                  <a:pt x="264129" y="51153"/>
                </a:cubicBezTo>
                <a:cubicBezTo>
                  <a:pt x="268643" y="53201"/>
                  <a:pt x="272701" y="56154"/>
                  <a:pt x="276035" y="59821"/>
                </a:cubicBezTo>
                <a:cubicBezTo>
                  <a:pt x="278016" y="62602"/>
                  <a:pt x="279073" y="65936"/>
                  <a:pt x="279083" y="69346"/>
                </a:cubicBezTo>
                <a:cubicBezTo>
                  <a:pt x="279130" y="74109"/>
                  <a:pt x="277235" y="78681"/>
                  <a:pt x="273844" y="82014"/>
                </a:cubicBezTo>
                <a:cubicBezTo>
                  <a:pt x="270339" y="85434"/>
                  <a:pt x="265595" y="87291"/>
                  <a:pt x="260699" y="87158"/>
                </a:cubicBezTo>
                <a:cubicBezTo>
                  <a:pt x="257204" y="87158"/>
                  <a:pt x="253756" y="86377"/>
                  <a:pt x="250603" y="84872"/>
                </a:cubicBezTo>
                <a:cubicBezTo>
                  <a:pt x="247526" y="83405"/>
                  <a:pt x="244821" y="81262"/>
                  <a:pt x="242697" y="78585"/>
                </a:cubicBezTo>
                <a:lnTo>
                  <a:pt x="247650" y="72966"/>
                </a:lnTo>
                <a:cubicBezTo>
                  <a:pt x="250651" y="76995"/>
                  <a:pt x="255299" y="79471"/>
                  <a:pt x="260319" y="79728"/>
                </a:cubicBezTo>
                <a:cubicBezTo>
                  <a:pt x="263262" y="79814"/>
                  <a:pt x="266129" y="78757"/>
                  <a:pt x="268320" y="76776"/>
                </a:cubicBezTo>
                <a:cubicBezTo>
                  <a:pt x="270406" y="74985"/>
                  <a:pt x="271625" y="72385"/>
                  <a:pt x="271653" y="69632"/>
                </a:cubicBezTo>
                <a:cubicBezTo>
                  <a:pt x="271634" y="67441"/>
                  <a:pt x="270863" y="65317"/>
                  <a:pt x="269463" y="63631"/>
                </a:cubicBezTo>
                <a:cubicBezTo>
                  <a:pt x="266653" y="60983"/>
                  <a:pt x="263433" y="58802"/>
                  <a:pt x="259938" y="57154"/>
                </a:cubicBezTo>
                <a:cubicBezTo>
                  <a:pt x="255623" y="55259"/>
                  <a:pt x="251784" y="52430"/>
                  <a:pt x="248698" y="48867"/>
                </a:cubicBezTo>
                <a:cubicBezTo>
                  <a:pt x="246698" y="46105"/>
                  <a:pt x="245660" y="42752"/>
                  <a:pt x="245745" y="39342"/>
                </a:cubicBezTo>
                <a:cubicBezTo>
                  <a:pt x="245631" y="34999"/>
                  <a:pt x="247355" y="30808"/>
                  <a:pt x="250508" y="27817"/>
                </a:cubicBezTo>
                <a:cubicBezTo>
                  <a:pt x="253699" y="24760"/>
                  <a:pt x="257994" y="23112"/>
                  <a:pt x="262414" y="23245"/>
                </a:cubicBezTo>
                <a:close/>
                <a:moveTo>
                  <a:pt x="19813" y="23245"/>
                </a:moveTo>
                <a:cubicBezTo>
                  <a:pt x="26146" y="23845"/>
                  <a:pt x="32005" y="26836"/>
                  <a:pt x="36196" y="31627"/>
                </a:cubicBezTo>
                <a:lnTo>
                  <a:pt x="31147" y="36771"/>
                </a:lnTo>
                <a:cubicBezTo>
                  <a:pt x="28023" y="33256"/>
                  <a:pt x="23651" y="31104"/>
                  <a:pt x="18955" y="30770"/>
                </a:cubicBezTo>
                <a:cubicBezTo>
                  <a:pt x="16526" y="30732"/>
                  <a:pt x="14174" y="31618"/>
                  <a:pt x="12383" y="33247"/>
                </a:cubicBezTo>
                <a:cubicBezTo>
                  <a:pt x="10697" y="34704"/>
                  <a:pt x="9725" y="36828"/>
                  <a:pt x="9716" y="39057"/>
                </a:cubicBezTo>
                <a:cubicBezTo>
                  <a:pt x="9802" y="41152"/>
                  <a:pt x="10564" y="43162"/>
                  <a:pt x="11907" y="44772"/>
                </a:cubicBezTo>
                <a:cubicBezTo>
                  <a:pt x="14688" y="47439"/>
                  <a:pt x="17907" y="49601"/>
                  <a:pt x="21432" y="51154"/>
                </a:cubicBezTo>
                <a:cubicBezTo>
                  <a:pt x="25928" y="53201"/>
                  <a:pt x="29947" y="56145"/>
                  <a:pt x="33243" y="59821"/>
                </a:cubicBezTo>
                <a:cubicBezTo>
                  <a:pt x="35291" y="62574"/>
                  <a:pt x="36396" y="65917"/>
                  <a:pt x="36386" y="69346"/>
                </a:cubicBezTo>
                <a:cubicBezTo>
                  <a:pt x="36443" y="74128"/>
                  <a:pt x="34510" y="78710"/>
                  <a:pt x="31052" y="82015"/>
                </a:cubicBezTo>
                <a:cubicBezTo>
                  <a:pt x="27594" y="85453"/>
                  <a:pt x="22880" y="87311"/>
                  <a:pt x="18003" y="87158"/>
                </a:cubicBezTo>
                <a:cubicBezTo>
                  <a:pt x="14507" y="87158"/>
                  <a:pt x="11059" y="86377"/>
                  <a:pt x="7906" y="84872"/>
                </a:cubicBezTo>
                <a:cubicBezTo>
                  <a:pt x="4820" y="83405"/>
                  <a:pt x="2124" y="81262"/>
                  <a:pt x="0" y="78586"/>
                </a:cubicBezTo>
                <a:lnTo>
                  <a:pt x="4954" y="72966"/>
                </a:lnTo>
                <a:cubicBezTo>
                  <a:pt x="7954" y="76995"/>
                  <a:pt x="12602" y="79472"/>
                  <a:pt x="17622" y="79729"/>
                </a:cubicBezTo>
                <a:cubicBezTo>
                  <a:pt x="20574" y="79814"/>
                  <a:pt x="23432" y="78757"/>
                  <a:pt x="25623" y="76776"/>
                </a:cubicBezTo>
                <a:cubicBezTo>
                  <a:pt x="27718" y="74985"/>
                  <a:pt x="28928" y="72385"/>
                  <a:pt x="28956" y="69632"/>
                </a:cubicBezTo>
                <a:cubicBezTo>
                  <a:pt x="28937" y="67441"/>
                  <a:pt x="28166" y="65317"/>
                  <a:pt x="26766" y="63631"/>
                </a:cubicBezTo>
                <a:cubicBezTo>
                  <a:pt x="23956" y="60974"/>
                  <a:pt x="20746" y="58793"/>
                  <a:pt x="17241" y="57154"/>
                </a:cubicBezTo>
                <a:cubicBezTo>
                  <a:pt x="12973" y="55230"/>
                  <a:pt x="9163" y="52401"/>
                  <a:pt x="6097" y="48868"/>
                </a:cubicBezTo>
                <a:cubicBezTo>
                  <a:pt x="4096" y="46105"/>
                  <a:pt x="3058" y="42753"/>
                  <a:pt x="3144" y="39343"/>
                </a:cubicBezTo>
                <a:cubicBezTo>
                  <a:pt x="2991" y="34990"/>
                  <a:pt x="4725" y="30789"/>
                  <a:pt x="7906" y="27817"/>
                </a:cubicBezTo>
                <a:cubicBezTo>
                  <a:pt x="11088" y="24741"/>
                  <a:pt x="15383" y="23083"/>
                  <a:pt x="19813" y="23245"/>
                </a:cubicBezTo>
                <a:close/>
                <a:moveTo>
                  <a:pt x="857726" y="23150"/>
                </a:moveTo>
                <a:cubicBezTo>
                  <a:pt x="860612" y="23141"/>
                  <a:pt x="863460" y="23722"/>
                  <a:pt x="866108" y="24865"/>
                </a:cubicBezTo>
                <a:cubicBezTo>
                  <a:pt x="868594" y="25865"/>
                  <a:pt x="870813" y="27427"/>
                  <a:pt x="872585" y="29437"/>
                </a:cubicBezTo>
                <a:cubicBezTo>
                  <a:pt x="874576" y="31885"/>
                  <a:pt x="876071" y="34695"/>
                  <a:pt x="876966" y="37724"/>
                </a:cubicBezTo>
                <a:cubicBezTo>
                  <a:pt x="879157" y="33352"/>
                  <a:pt x="882443" y="29608"/>
                  <a:pt x="886491" y="26865"/>
                </a:cubicBezTo>
                <a:cubicBezTo>
                  <a:pt x="890235" y="24436"/>
                  <a:pt x="894607" y="23141"/>
                  <a:pt x="899065" y="23150"/>
                </a:cubicBezTo>
                <a:cubicBezTo>
                  <a:pt x="903008" y="23065"/>
                  <a:pt x="906894" y="24160"/>
                  <a:pt x="910209" y="26294"/>
                </a:cubicBezTo>
                <a:cubicBezTo>
                  <a:pt x="913438" y="28446"/>
                  <a:pt x="915933" y="31542"/>
                  <a:pt x="917352" y="35152"/>
                </a:cubicBezTo>
                <a:cubicBezTo>
                  <a:pt x="919219" y="40667"/>
                  <a:pt x="920029" y="46486"/>
                  <a:pt x="919734" y="52297"/>
                </a:cubicBezTo>
                <a:lnTo>
                  <a:pt x="919734" y="85444"/>
                </a:lnTo>
                <a:lnTo>
                  <a:pt x="911733" y="85444"/>
                </a:lnTo>
                <a:lnTo>
                  <a:pt x="911733" y="52297"/>
                </a:lnTo>
                <a:cubicBezTo>
                  <a:pt x="911990" y="47772"/>
                  <a:pt x="911504" y="43239"/>
                  <a:pt x="910304" y="38867"/>
                </a:cubicBezTo>
                <a:cubicBezTo>
                  <a:pt x="909428" y="36419"/>
                  <a:pt x="907751" y="34333"/>
                  <a:pt x="905541" y="32961"/>
                </a:cubicBezTo>
                <a:cubicBezTo>
                  <a:pt x="903170" y="31418"/>
                  <a:pt x="900369" y="30646"/>
                  <a:pt x="897541" y="30770"/>
                </a:cubicBezTo>
                <a:cubicBezTo>
                  <a:pt x="893807" y="30713"/>
                  <a:pt x="890159" y="31885"/>
                  <a:pt x="887158" y="34104"/>
                </a:cubicBezTo>
                <a:cubicBezTo>
                  <a:pt x="884034" y="36304"/>
                  <a:pt x="881643" y="39390"/>
                  <a:pt x="880300" y="42962"/>
                </a:cubicBezTo>
                <a:cubicBezTo>
                  <a:pt x="878500" y="49144"/>
                  <a:pt x="877757" y="55583"/>
                  <a:pt x="878109" y="62012"/>
                </a:cubicBezTo>
                <a:lnTo>
                  <a:pt x="878109" y="85825"/>
                </a:lnTo>
                <a:lnTo>
                  <a:pt x="870394" y="85825"/>
                </a:lnTo>
                <a:lnTo>
                  <a:pt x="870394" y="54678"/>
                </a:lnTo>
                <a:cubicBezTo>
                  <a:pt x="870623" y="49687"/>
                  <a:pt x="870175" y="44686"/>
                  <a:pt x="869061" y="39819"/>
                </a:cubicBezTo>
                <a:cubicBezTo>
                  <a:pt x="868194" y="37238"/>
                  <a:pt x="866527" y="34999"/>
                  <a:pt x="864298" y="33437"/>
                </a:cubicBezTo>
                <a:cubicBezTo>
                  <a:pt x="861888" y="31875"/>
                  <a:pt x="859069" y="31075"/>
                  <a:pt x="856202" y="31151"/>
                </a:cubicBezTo>
                <a:cubicBezTo>
                  <a:pt x="852554" y="31142"/>
                  <a:pt x="848991" y="32275"/>
                  <a:pt x="846010" y="34390"/>
                </a:cubicBezTo>
                <a:cubicBezTo>
                  <a:pt x="842867" y="36552"/>
                  <a:pt x="840447" y="39600"/>
                  <a:pt x="839057" y="43153"/>
                </a:cubicBezTo>
                <a:cubicBezTo>
                  <a:pt x="837276" y="48620"/>
                  <a:pt x="836504" y="54364"/>
                  <a:pt x="836771" y="60107"/>
                </a:cubicBezTo>
                <a:lnTo>
                  <a:pt x="836771" y="85825"/>
                </a:lnTo>
                <a:lnTo>
                  <a:pt x="828960" y="85825"/>
                </a:lnTo>
                <a:lnTo>
                  <a:pt x="829056" y="24674"/>
                </a:lnTo>
                <a:lnTo>
                  <a:pt x="836866" y="24674"/>
                </a:lnTo>
                <a:lnTo>
                  <a:pt x="836866" y="35152"/>
                </a:lnTo>
                <a:cubicBezTo>
                  <a:pt x="839105" y="31828"/>
                  <a:pt x="841953" y="28951"/>
                  <a:pt x="845248" y="26675"/>
                </a:cubicBezTo>
                <a:cubicBezTo>
                  <a:pt x="849011" y="24379"/>
                  <a:pt x="853325" y="23160"/>
                  <a:pt x="857726" y="23150"/>
                </a:cubicBezTo>
                <a:close/>
                <a:moveTo>
                  <a:pt x="321373" y="23149"/>
                </a:moveTo>
                <a:cubicBezTo>
                  <a:pt x="324259" y="23140"/>
                  <a:pt x="327107" y="23721"/>
                  <a:pt x="329755" y="24864"/>
                </a:cubicBezTo>
                <a:cubicBezTo>
                  <a:pt x="332222" y="25893"/>
                  <a:pt x="334442" y="27455"/>
                  <a:pt x="336232" y="29436"/>
                </a:cubicBezTo>
                <a:cubicBezTo>
                  <a:pt x="338194" y="31903"/>
                  <a:pt x="339671" y="34713"/>
                  <a:pt x="340614" y="37723"/>
                </a:cubicBezTo>
                <a:cubicBezTo>
                  <a:pt x="342804" y="33351"/>
                  <a:pt x="346091" y="29608"/>
                  <a:pt x="350139" y="26864"/>
                </a:cubicBezTo>
                <a:cubicBezTo>
                  <a:pt x="353882" y="24435"/>
                  <a:pt x="358254" y="23140"/>
                  <a:pt x="362712" y="23149"/>
                </a:cubicBezTo>
                <a:cubicBezTo>
                  <a:pt x="366655" y="23083"/>
                  <a:pt x="370532" y="24178"/>
                  <a:pt x="373856" y="26293"/>
                </a:cubicBezTo>
                <a:cubicBezTo>
                  <a:pt x="377047" y="28493"/>
                  <a:pt x="379523" y="31570"/>
                  <a:pt x="381000" y="35151"/>
                </a:cubicBezTo>
                <a:cubicBezTo>
                  <a:pt x="382781" y="40685"/>
                  <a:pt x="383552" y="46486"/>
                  <a:pt x="383286" y="52296"/>
                </a:cubicBezTo>
                <a:lnTo>
                  <a:pt x="383286" y="85443"/>
                </a:lnTo>
                <a:lnTo>
                  <a:pt x="375380" y="85443"/>
                </a:lnTo>
                <a:lnTo>
                  <a:pt x="375380" y="52296"/>
                </a:lnTo>
                <a:cubicBezTo>
                  <a:pt x="375637" y="47772"/>
                  <a:pt x="375152" y="43238"/>
                  <a:pt x="373951" y="38866"/>
                </a:cubicBezTo>
                <a:cubicBezTo>
                  <a:pt x="373046" y="36437"/>
                  <a:pt x="371370" y="34360"/>
                  <a:pt x="369189" y="32960"/>
                </a:cubicBezTo>
                <a:cubicBezTo>
                  <a:pt x="366808" y="31436"/>
                  <a:pt x="364017" y="30674"/>
                  <a:pt x="361188" y="30769"/>
                </a:cubicBezTo>
                <a:cubicBezTo>
                  <a:pt x="357454" y="30712"/>
                  <a:pt x="353806" y="31884"/>
                  <a:pt x="350806" y="34103"/>
                </a:cubicBezTo>
                <a:cubicBezTo>
                  <a:pt x="347681" y="36303"/>
                  <a:pt x="345291" y="39390"/>
                  <a:pt x="343948" y="42961"/>
                </a:cubicBezTo>
                <a:cubicBezTo>
                  <a:pt x="342100" y="49134"/>
                  <a:pt x="341357" y="55582"/>
                  <a:pt x="341757" y="62011"/>
                </a:cubicBezTo>
                <a:lnTo>
                  <a:pt x="341757" y="85824"/>
                </a:lnTo>
                <a:lnTo>
                  <a:pt x="333946" y="85824"/>
                </a:lnTo>
                <a:lnTo>
                  <a:pt x="333946" y="54677"/>
                </a:lnTo>
                <a:cubicBezTo>
                  <a:pt x="334213" y="49677"/>
                  <a:pt x="333727" y="44676"/>
                  <a:pt x="332518" y="39818"/>
                </a:cubicBezTo>
                <a:cubicBezTo>
                  <a:pt x="331679" y="37218"/>
                  <a:pt x="330003" y="34980"/>
                  <a:pt x="327755" y="33436"/>
                </a:cubicBezTo>
                <a:cubicBezTo>
                  <a:pt x="325345" y="31874"/>
                  <a:pt x="322526" y="31074"/>
                  <a:pt x="319659" y="31150"/>
                </a:cubicBezTo>
                <a:cubicBezTo>
                  <a:pt x="316039" y="31141"/>
                  <a:pt x="312505" y="32274"/>
                  <a:pt x="309562" y="34389"/>
                </a:cubicBezTo>
                <a:cubicBezTo>
                  <a:pt x="306419" y="36551"/>
                  <a:pt x="304000" y="39599"/>
                  <a:pt x="302609" y="43152"/>
                </a:cubicBezTo>
                <a:cubicBezTo>
                  <a:pt x="300828" y="48619"/>
                  <a:pt x="300056" y="54363"/>
                  <a:pt x="300323" y="60107"/>
                </a:cubicBezTo>
                <a:lnTo>
                  <a:pt x="300323" y="85824"/>
                </a:lnTo>
                <a:lnTo>
                  <a:pt x="292512" y="85824"/>
                </a:lnTo>
                <a:lnTo>
                  <a:pt x="292703" y="24674"/>
                </a:lnTo>
                <a:lnTo>
                  <a:pt x="300514" y="24674"/>
                </a:lnTo>
                <a:lnTo>
                  <a:pt x="300514" y="35151"/>
                </a:lnTo>
                <a:cubicBezTo>
                  <a:pt x="302752" y="31827"/>
                  <a:pt x="305600" y="28950"/>
                  <a:pt x="308895" y="26674"/>
                </a:cubicBezTo>
                <a:cubicBezTo>
                  <a:pt x="312648" y="24359"/>
                  <a:pt x="316963" y="23140"/>
                  <a:pt x="321373" y="23149"/>
                </a:cubicBezTo>
                <a:close/>
                <a:moveTo>
                  <a:pt x="508635" y="22959"/>
                </a:moveTo>
                <a:cubicBezTo>
                  <a:pt x="512921" y="22883"/>
                  <a:pt x="517131" y="24073"/>
                  <a:pt x="520731" y="26388"/>
                </a:cubicBezTo>
                <a:cubicBezTo>
                  <a:pt x="524237" y="28703"/>
                  <a:pt x="526961" y="32017"/>
                  <a:pt x="528542" y="35913"/>
                </a:cubicBezTo>
                <a:cubicBezTo>
                  <a:pt x="530475" y="41809"/>
                  <a:pt x="531314" y="48000"/>
                  <a:pt x="531018" y="54201"/>
                </a:cubicBezTo>
                <a:lnTo>
                  <a:pt x="531018" y="85443"/>
                </a:lnTo>
                <a:lnTo>
                  <a:pt x="523208" y="85443"/>
                </a:lnTo>
                <a:lnTo>
                  <a:pt x="523208" y="56868"/>
                </a:lnTo>
                <a:cubicBezTo>
                  <a:pt x="523379" y="52182"/>
                  <a:pt x="523094" y="47495"/>
                  <a:pt x="522351" y="42866"/>
                </a:cubicBezTo>
                <a:cubicBezTo>
                  <a:pt x="521789" y="39171"/>
                  <a:pt x="519931" y="35799"/>
                  <a:pt x="517112" y="33341"/>
                </a:cubicBezTo>
                <a:cubicBezTo>
                  <a:pt x="514216" y="31217"/>
                  <a:pt x="510692" y="30150"/>
                  <a:pt x="507111" y="30293"/>
                </a:cubicBezTo>
                <a:cubicBezTo>
                  <a:pt x="502415" y="30255"/>
                  <a:pt x="497872" y="31951"/>
                  <a:pt x="494347" y="35056"/>
                </a:cubicBezTo>
                <a:cubicBezTo>
                  <a:pt x="490709" y="37989"/>
                  <a:pt x="488127" y="42038"/>
                  <a:pt x="487013" y="46581"/>
                </a:cubicBezTo>
                <a:cubicBezTo>
                  <a:pt x="486060" y="52048"/>
                  <a:pt x="485670" y="57601"/>
                  <a:pt x="485870" y="63154"/>
                </a:cubicBezTo>
                <a:lnTo>
                  <a:pt x="485870" y="85443"/>
                </a:lnTo>
                <a:lnTo>
                  <a:pt x="478059" y="85443"/>
                </a:lnTo>
                <a:lnTo>
                  <a:pt x="478059" y="24673"/>
                </a:lnTo>
                <a:lnTo>
                  <a:pt x="485870" y="24673"/>
                </a:lnTo>
                <a:lnTo>
                  <a:pt x="485870" y="35532"/>
                </a:lnTo>
                <a:cubicBezTo>
                  <a:pt x="488623" y="31665"/>
                  <a:pt x="492166" y="28417"/>
                  <a:pt x="496252" y="26007"/>
                </a:cubicBezTo>
                <a:cubicBezTo>
                  <a:pt x="500062" y="23988"/>
                  <a:pt x="504320" y="22940"/>
                  <a:pt x="508635" y="22959"/>
                </a:cubicBezTo>
                <a:close/>
                <a:moveTo>
                  <a:pt x="599218" y="22769"/>
                </a:moveTo>
                <a:cubicBezTo>
                  <a:pt x="603914" y="22712"/>
                  <a:pt x="608553" y="23788"/>
                  <a:pt x="612744" y="25913"/>
                </a:cubicBezTo>
                <a:cubicBezTo>
                  <a:pt x="616954" y="28227"/>
                  <a:pt x="620573" y="31485"/>
                  <a:pt x="623316" y="35438"/>
                </a:cubicBezTo>
                <a:lnTo>
                  <a:pt x="623316" y="24674"/>
                </a:lnTo>
                <a:lnTo>
                  <a:pt x="631127" y="24674"/>
                </a:lnTo>
                <a:lnTo>
                  <a:pt x="631127" y="85444"/>
                </a:lnTo>
                <a:lnTo>
                  <a:pt x="623412" y="85444"/>
                </a:lnTo>
                <a:lnTo>
                  <a:pt x="623412" y="74966"/>
                </a:lnTo>
                <a:cubicBezTo>
                  <a:pt x="620449" y="78700"/>
                  <a:pt x="616716" y="81758"/>
                  <a:pt x="612458" y="83920"/>
                </a:cubicBezTo>
                <a:cubicBezTo>
                  <a:pt x="608295" y="86015"/>
                  <a:pt x="603685" y="87063"/>
                  <a:pt x="599028" y="86968"/>
                </a:cubicBezTo>
                <a:cubicBezTo>
                  <a:pt x="590684" y="87015"/>
                  <a:pt x="582702" y="83558"/>
                  <a:pt x="577025" y="77443"/>
                </a:cubicBezTo>
                <a:cubicBezTo>
                  <a:pt x="570862" y="71480"/>
                  <a:pt x="567414" y="63251"/>
                  <a:pt x="567500" y="54678"/>
                </a:cubicBezTo>
                <a:cubicBezTo>
                  <a:pt x="567424" y="46220"/>
                  <a:pt x="570872" y="38105"/>
                  <a:pt x="577025" y="32294"/>
                </a:cubicBezTo>
                <a:cubicBezTo>
                  <a:pt x="582740" y="26122"/>
                  <a:pt x="590808" y="22655"/>
                  <a:pt x="599218" y="22769"/>
                </a:cubicBezTo>
                <a:close/>
                <a:moveTo>
                  <a:pt x="428911" y="22769"/>
                </a:moveTo>
                <a:cubicBezTo>
                  <a:pt x="433607" y="22712"/>
                  <a:pt x="438246" y="23788"/>
                  <a:pt x="442437" y="25912"/>
                </a:cubicBezTo>
                <a:cubicBezTo>
                  <a:pt x="446647" y="28227"/>
                  <a:pt x="450266" y="31484"/>
                  <a:pt x="453009" y="35437"/>
                </a:cubicBezTo>
                <a:lnTo>
                  <a:pt x="453009" y="24674"/>
                </a:lnTo>
                <a:lnTo>
                  <a:pt x="460820" y="24674"/>
                </a:lnTo>
                <a:lnTo>
                  <a:pt x="460820" y="85443"/>
                </a:lnTo>
                <a:lnTo>
                  <a:pt x="453105" y="85443"/>
                </a:lnTo>
                <a:lnTo>
                  <a:pt x="453105" y="74966"/>
                </a:lnTo>
                <a:cubicBezTo>
                  <a:pt x="450162" y="78719"/>
                  <a:pt x="446418" y="81786"/>
                  <a:pt x="442151" y="83919"/>
                </a:cubicBezTo>
                <a:cubicBezTo>
                  <a:pt x="437988" y="86015"/>
                  <a:pt x="433378" y="87063"/>
                  <a:pt x="428721" y="86967"/>
                </a:cubicBezTo>
                <a:cubicBezTo>
                  <a:pt x="420377" y="87015"/>
                  <a:pt x="412395" y="83557"/>
                  <a:pt x="406718" y="77442"/>
                </a:cubicBezTo>
                <a:cubicBezTo>
                  <a:pt x="400555" y="71480"/>
                  <a:pt x="397107" y="63250"/>
                  <a:pt x="397193" y="54677"/>
                </a:cubicBezTo>
                <a:cubicBezTo>
                  <a:pt x="397155" y="46229"/>
                  <a:pt x="400603" y="38132"/>
                  <a:pt x="406718" y="32294"/>
                </a:cubicBezTo>
                <a:cubicBezTo>
                  <a:pt x="412452" y="26141"/>
                  <a:pt x="420501" y="22683"/>
                  <a:pt x="428911" y="22769"/>
                </a:cubicBezTo>
                <a:close/>
                <a:moveTo>
                  <a:pt x="48863" y="1529"/>
                </a:moveTo>
                <a:lnTo>
                  <a:pt x="56674" y="1529"/>
                </a:lnTo>
                <a:lnTo>
                  <a:pt x="56674" y="85730"/>
                </a:lnTo>
                <a:lnTo>
                  <a:pt x="48863" y="85730"/>
                </a:lnTo>
                <a:close/>
                <a:moveTo>
                  <a:pt x="148209" y="1147"/>
                </a:moveTo>
                <a:lnTo>
                  <a:pt x="156020" y="1528"/>
                </a:lnTo>
                <a:lnTo>
                  <a:pt x="156020" y="85729"/>
                </a:lnTo>
                <a:lnTo>
                  <a:pt x="148305" y="85729"/>
                </a:lnTo>
                <a:lnTo>
                  <a:pt x="148305" y="75251"/>
                </a:lnTo>
                <a:cubicBezTo>
                  <a:pt x="145342" y="78985"/>
                  <a:pt x="141609" y="82042"/>
                  <a:pt x="137351" y="84205"/>
                </a:cubicBezTo>
                <a:cubicBezTo>
                  <a:pt x="133188" y="86300"/>
                  <a:pt x="128578" y="87348"/>
                  <a:pt x="123921" y="87253"/>
                </a:cubicBezTo>
                <a:cubicBezTo>
                  <a:pt x="115577" y="87300"/>
                  <a:pt x="107595" y="83843"/>
                  <a:pt x="101918" y="77728"/>
                </a:cubicBezTo>
                <a:cubicBezTo>
                  <a:pt x="95755" y="71765"/>
                  <a:pt x="92307" y="63535"/>
                  <a:pt x="92393" y="54963"/>
                </a:cubicBezTo>
                <a:cubicBezTo>
                  <a:pt x="92355" y="46514"/>
                  <a:pt x="95803" y="38418"/>
                  <a:pt x="101918" y="32579"/>
                </a:cubicBezTo>
                <a:cubicBezTo>
                  <a:pt x="107633" y="26407"/>
                  <a:pt x="115701" y="22940"/>
                  <a:pt x="124111" y="23054"/>
                </a:cubicBezTo>
                <a:cubicBezTo>
                  <a:pt x="128807" y="22997"/>
                  <a:pt x="133446" y="24073"/>
                  <a:pt x="137637" y="26197"/>
                </a:cubicBezTo>
                <a:cubicBezTo>
                  <a:pt x="141847" y="28512"/>
                  <a:pt x="145466" y="31769"/>
                  <a:pt x="148209" y="35722"/>
                </a:cubicBezTo>
                <a:close/>
                <a:moveTo>
                  <a:pt x="550450" y="4"/>
                </a:moveTo>
                <a:cubicBezTo>
                  <a:pt x="552183" y="-63"/>
                  <a:pt x="553850" y="633"/>
                  <a:pt x="555022" y="1909"/>
                </a:cubicBezTo>
                <a:cubicBezTo>
                  <a:pt x="556260" y="3109"/>
                  <a:pt x="556946" y="4757"/>
                  <a:pt x="556927" y="6481"/>
                </a:cubicBezTo>
                <a:cubicBezTo>
                  <a:pt x="556927" y="8167"/>
                  <a:pt x="556241" y="9786"/>
                  <a:pt x="555022" y="10958"/>
                </a:cubicBezTo>
                <a:cubicBezTo>
                  <a:pt x="553822" y="12196"/>
                  <a:pt x="552174" y="12882"/>
                  <a:pt x="550450" y="12863"/>
                </a:cubicBezTo>
                <a:cubicBezTo>
                  <a:pt x="548764" y="12863"/>
                  <a:pt x="547144" y="12177"/>
                  <a:pt x="545973" y="10958"/>
                </a:cubicBezTo>
                <a:cubicBezTo>
                  <a:pt x="544754" y="9786"/>
                  <a:pt x="544068" y="8167"/>
                  <a:pt x="544068" y="6481"/>
                </a:cubicBezTo>
                <a:cubicBezTo>
                  <a:pt x="544049" y="4757"/>
                  <a:pt x="544735" y="3109"/>
                  <a:pt x="545973" y="1909"/>
                </a:cubicBezTo>
                <a:cubicBezTo>
                  <a:pt x="547116" y="652"/>
                  <a:pt x="548754" y="-44"/>
                  <a:pt x="550450" y="4"/>
                </a:cubicBezTo>
                <a:close/>
                <a:moveTo>
                  <a:pt x="75628" y="4"/>
                </a:moveTo>
                <a:cubicBezTo>
                  <a:pt x="77362" y="-63"/>
                  <a:pt x="79029" y="633"/>
                  <a:pt x="80200" y="1909"/>
                </a:cubicBezTo>
                <a:cubicBezTo>
                  <a:pt x="81439" y="3109"/>
                  <a:pt x="82124" y="4757"/>
                  <a:pt x="82105" y="6481"/>
                </a:cubicBezTo>
                <a:cubicBezTo>
                  <a:pt x="82105" y="8167"/>
                  <a:pt x="81420" y="9786"/>
                  <a:pt x="80200" y="10958"/>
                </a:cubicBezTo>
                <a:cubicBezTo>
                  <a:pt x="79000" y="12196"/>
                  <a:pt x="77352" y="12882"/>
                  <a:pt x="75628" y="12863"/>
                </a:cubicBezTo>
                <a:cubicBezTo>
                  <a:pt x="73942" y="12863"/>
                  <a:pt x="72323" y="12177"/>
                  <a:pt x="71152" y="10958"/>
                </a:cubicBezTo>
                <a:cubicBezTo>
                  <a:pt x="69932" y="9786"/>
                  <a:pt x="69247" y="8167"/>
                  <a:pt x="69247" y="6481"/>
                </a:cubicBezTo>
                <a:cubicBezTo>
                  <a:pt x="69228" y="4757"/>
                  <a:pt x="69913" y="3109"/>
                  <a:pt x="71152" y="1909"/>
                </a:cubicBezTo>
                <a:cubicBezTo>
                  <a:pt x="72295" y="652"/>
                  <a:pt x="73933" y="-44"/>
                  <a:pt x="75628" y="4"/>
                </a:cubicBezTo>
                <a:close/>
              </a:path>
            </a:pathLst>
          </a:custGeom>
          <a:solidFill>
            <a:schemeClr val="dk1"/>
          </a:solidFill>
          <a:ln>
            <a:noFill/>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421605956"/>
      </p:ext>
    </p:extLst>
  </p:cSld>
  <p:clrMap bg1="lt1" tx1="dk1" bg2="dk2" tx2="lt2" accent1="accent1" accent2="accent2" accent3="accent3" accent4="accent4" accent5="accent5" accent6="accent6" hlink="hlink" folHlink="folHlink"/>
  <p:sldLayoutIdLst>
    <p:sldLayoutId id="2147483802" r:id="rId1"/>
    <p:sldLayoutId id="2147483803" r:id="rId2"/>
    <p:sldLayoutId id="2147483804" r:id="rId3"/>
    <p:sldLayoutId id="2147483805" r:id="rId4"/>
    <p:sldLayoutId id="2147483806" r:id="rId5"/>
    <p:sldLayoutId id="2147483807" r:id="rId6"/>
    <p:sldLayoutId id="2147483808" r:id="rId7"/>
    <p:sldLayoutId id="2147483809" r:id="rId8"/>
    <p:sldLayoutId id="2147483811" r:id="rId9"/>
    <p:sldLayoutId id="2147483812" r:id="rId10"/>
    <p:sldLayoutId id="2147483813" r:id="rId11"/>
    <p:sldLayoutId id="2147483814" r:id="rId12"/>
    <p:sldLayoutId id="2147483815" r:id="rId13"/>
    <p:sldLayoutId id="2147483816" r:id="rId14"/>
    <p:sldLayoutId id="2147483817" r:id="rId15"/>
    <p:sldLayoutId id="2147483818" r:id="rId16"/>
    <p:sldLayoutId id="2147483819" r:id="rId17"/>
    <p:sldLayoutId id="2147483820" r:id="rId18"/>
    <p:sldLayoutId id="2147483821" r:id="rId19"/>
  </p:sldLayoutIdLst>
  <p:timing>
    <p:tnLst>
      <p:par>
        <p:cTn id="1" dur="indefinite" restart="never" nodeType="tmRoot"/>
      </p:par>
    </p:tnLst>
  </p:timing>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7" Type="http://schemas.openxmlformats.org/officeDocument/2006/relationships/image" Target="../media/image10.gif"/><Relationship Id="rId2" Type="http://schemas.openxmlformats.org/officeDocument/2006/relationships/slideLayout" Target="../slideLayouts/slideLayout1.xml"/><Relationship Id="rId1" Type="http://schemas.openxmlformats.org/officeDocument/2006/relationships/tags" Target="../tags/tag2.xml"/><Relationship Id="rId6" Type="http://schemas.openxmlformats.org/officeDocument/2006/relationships/image" Target="../media/image9.gif"/><Relationship Id="rId5" Type="http://schemas.openxmlformats.org/officeDocument/2006/relationships/image" Target="../media/image8.gif"/><Relationship Id="rId4" Type="http://schemas.openxmlformats.org/officeDocument/2006/relationships/image" Target="../media/image7.gif"/></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46.xml"/><Relationship Id="rId1" Type="http://schemas.openxmlformats.org/officeDocument/2006/relationships/tags" Target="../tags/tag11.xml"/><Relationship Id="rId4" Type="http://schemas.openxmlformats.org/officeDocument/2006/relationships/image" Target="../media/image22.pn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70.xml"/><Relationship Id="rId1" Type="http://schemas.openxmlformats.org/officeDocument/2006/relationships/tags" Target="../tags/tag12.xml"/><Relationship Id="rId4" Type="http://schemas.openxmlformats.org/officeDocument/2006/relationships/image" Target="../media/image23.pn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74.xml"/><Relationship Id="rId1" Type="http://schemas.openxmlformats.org/officeDocument/2006/relationships/tags" Target="../tags/tag13.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74.xml"/><Relationship Id="rId1" Type="http://schemas.openxmlformats.org/officeDocument/2006/relationships/tags" Target="../tags/tag14.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110.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110.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110.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129.xml"/><Relationship Id="rId1" Type="http://schemas.openxmlformats.org/officeDocument/2006/relationships/tags" Target="../tags/tag18.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125.xml"/><Relationship Id="rId1" Type="http://schemas.openxmlformats.org/officeDocument/2006/relationships/tags" Target="../tags/tag19.xml"/><Relationship Id="rId4" Type="http://schemas.openxmlformats.org/officeDocument/2006/relationships/image" Target="../media/image24.jpe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129.xml"/><Relationship Id="rId1" Type="http://schemas.openxmlformats.org/officeDocument/2006/relationships/tags" Target="../tags/tag20.xml"/></Relationships>
</file>

<file path=ppt/slides/_rels/slide2.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17.png"/><Relationship Id="rId3" Type="http://schemas.microsoft.com/office/2007/relationships/media" Target="../media/media1.mp3"/><Relationship Id="rId7" Type="http://schemas.openxmlformats.org/officeDocument/2006/relationships/image" Target="../media/image11.gif"/><Relationship Id="rId12" Type="http://schemas.openxmlformats.org/officeDocument/2006/relationships/image" Target="../media/image16.gif"/><Relationship Id="rId2" Type="http://schemas.openxmlformats.org/officeDocument/2006/relationships/audio" Target="NULL" TargetMode="External"/><Relationship Id="rId1" Type="http://schemas.openxmlformats.org/officeDocument/2006/relationships/tags" Target="../tags/tag3.xml"/><Relationship Id="rId6" Type="http://schemas.openxmlformats.org/officeDocument/2006/relationships/notesSlide" Target="../notesSlides/notesSlide2.xml"/><Relationship Id="rId11" Type="http://schemas.openxmlformats.org/officeDocument/2006/relationships/image" Target="../media/image15.gif"/><Relationship Id="rId5" Type="http://schemas.openxmlformats.org/officeDocument/2006/relationships/slideLayout" Target="../slideLayouts/slideLayout21.xml"/><Relationship Id="rId10" Type="http://schemas.openxmlformats.org/officeDocument/2006/relationships/image" Target="../media/image14.gif"/><Relationship Id="rId4" Type="http://schemas.microsoft.com/office/2007/relationships/media" Target="../media/media2.wav"/><Relationship Id="rId9" Type="http://schemas.openxmlformats.org/officeDocument/2006/relationships/image" Target="../media/image13.gif"/></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114.xml"/><Relationship Id="rId1" Type="http://schemas.openxmlformats.org/officeDocument/2006/relationships/tags" Target="../tags/tag21.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129.xml"/><Relationship Id="rId1" Type="http://schemas.openxmlformats.org/officeDocument/2006/relationships/tags" Target="../tags/tag22.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129.xml"/><Relationship Id="rId1" Type="http://schemas.openxmlformats.org/officeDocument/2006/relationships/tags" Target="../tags/tag23.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129.xml"/><Relationship Id="rId1" Type="http://schemas.openxmlformats.org/officeDocument/2006/relationships/tags" Target="../tags/tag24.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29.xml"/><Relationship Id="rId1" Type="http://schemas.openxmlformats.org/officeDocument/2006/relationships/tags" Target="../tags/tag25.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29.xml"/><Relationship Id="rId1" Type="http://schemas.openxmlformats.org/officeDocument/2006/relationships/tags" Target="../tags/tag26.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29.xml"/><Relationship Id="rId1" Type="http://schemas.openxmlformats.org/officeDocument/2006/relationships/tags" Target="../tags/tag27.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114.xml"/><Relationship Id="rId1" Type="http://schemas.openxmlformats.org/officeDocument/2006/relationships/tags" Target="../tags/tag28.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29.xml"/><Relationship Id="rId1" Type="http://schemas.openxmlformats.org/officeDocument/2006/relationships/tags" Target="../tags/tag29.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114.xml"/><Relationship Id="rId1" Type="http://schemas.openxmlformats.org/officeDocument/2006/relationships/tags" Target="../tags/tag30.xml"/></Relationships>
</file>

<file path=ppt/slides/_rels/slide3.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13.gif"/><Relationship Id="rId3" Type="http://schemas.microsoft.com/office/2007/relationships/media" Target="../media/media3.mp3"/><Relationship Id="rId7" Type="http://schemas.openxmlformats.org/officeDocument/2006/relationships/image" Target="../media/image11.gif"/><Relationship Id="rId12" Type="http://schemas.openxmlformats.org/officeDocument/2006/relationships/image" Target="../media/image17.png"/><Relationship Id="rId2" Type="http://schemas.openxmlformats.org/officeDocument/2006/relationships/audio" Target="NULL" TargetMode="External"/><Relationship Id="rId1" Type="http://schemas.openxmlformats.org/officeDocument/2006/relationships/tags" Target="../tags/tag4.xml"/><Relationship Id="rId6" Type="http://schemas.openxmlformats.org/officeDocument/2006/relationships/audio" Target="../media/audio1.wav"/><Relationship Id="rId11" Type="http://schemas.openxmlformats.org/officeDocument/2006/relationships/image" Target="../media/image14.gif"/><Relationship Id="rId5" Type="http://schemas.openxmlformats.org/officeDocument/2006/relationships/notesSlide" Target="../notesSlides/notesSlide3.xml"/><Relationship Id="rId10" Type="http://schemas.openxmlformats.org/officeDocument/2006/relationships/image" Target="../media/image16.gif"/><Relationship Id="rId4" Type="http://schemas.openxmlformats.org/officeDocument/2006/relationships/slideLayout" Target="../slideLayouts/slideLayout21.xml"/><Relationship Id="rId9" Type="http://schemas.openxmlformats.org/officeDocument/2006/relationships/image" Target="../media/image15.gif"/><Relationship Id="rId14" Type="http://schemas.openxmlformats.org/officeDocument/2006/relationships/image" Target="../media/image18.jpg"/></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129.xml"/><Relationship Id="rId1" Type="http://schemas.openxmlformats.org/officeDocument/2006/relationships/tags" Target="../tags/tag31.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125.xml"/><Relationship Id="rId1" Type="http://schemas.openxmlformats.org/officeDocument/2006/relationships/tags" Target="../tags/tag32.xml"/><Relationship Id="rId4" Type="http://schemas.openxmlformats.org/officeDocument/2006/relationships/image" Target="../media/image25.jpeg"/></Relationships>
</file>

<file path=ppt/slides/_rels/slide32.xml.rels><?xml version="1.0" encoding="UTF-8" standalone="yes"?>
<Relationships xmlns="http://schemas.openxmlformats.org/package/2006/relationships"><Relationship Id="rId3" Type="http://schemas.openxmlformats.org/officeDocument/2006/relationships/video" Target="../media/media4.mp4"/><Relationship Id="rId2" Type="http://schemas.microsoft.com/office/2007/relationships/media" Target="../media/media4.mp4"/><Relationship Id="rId1" Type="http://schemas.openxmlformats.org/officeDocument/2006/relationships/tags" Target="../tags/tag33.xml"/><Relationship Id="rId6" Type="http://schemas.openxmlformats.org/officeDocument/2006/relationships/image" Target="../media/image26.png"/><Relationship Id="rId5" Type="http://schemas.openxmlformats.org/officeDocument/2006/relationships/notesSlide" Target="../notesSlides/notesSlide32.xml"/><Relationship Id="rId4" Type="http://schemas.openxmlformats.org/officeDocument/2006/relationships/slideLayout" Target="../slideLayouts/slideLayout129.xml"/></Relationships>
</file>

<file path=ppt/slides/_rels/slide33.xml.rels><?xml version="1.0" encoding="UTF-8" standalone="yes"?>
<Relationships xmlns="http://schemas.openxmlformats.org/package/2006/relationships"><Relationship Id="rId3" Type="http://schemas.openxmlformats.org/officeDocument/2006/relationships/video" Target="../media/media5.mp4"/><Relationship Id="rId2" Type="http://schemas.microsoft.com/office/2007/relationships/media" Target="../media/media5.mp4"/><Relationship Id="rId1" Type="http://schemas.openxmlformats.org/officeDocument/2006/relationships/tags" Target="../tags/tag34.xml"/><Relationship Id="rId6" Type="http://schemas.openxmlformats.org/officeDocument/2006/relationships/image" Target="../media/image27.png"/><Relationship Id="rId5" Type="http://schemas.openxmlformats.org/officeDocument/2006/relationships/notesSlide" Target="../notesSlides/notesSlide33.xml"/><Relationship Id="rId4" Type="http://schemas.openxmlformats.org/officeDocument/2006/relationships/slideLayout" Target="../slideLayouts/slideLayout129.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121.xml"/><Relationship Id="rId1" Type="http://schemas.openxmlformats.org/officeDocument/2006/relationships/tags" Target="../tags/tag35.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5.xml"/><Relationship Id="rId7" Type="http://schemas.openxmlformats.org/officeDocument/2006/relationships/image" Target="../media/image10.gif"/><Relationship Id="rId2" Type="http://schemas.openxmlformats.org/officeDocument/2006/relationships/slideLayout" Target="../slideLayouts/slideLayout114.xml"/><Relationship Id="rId1" Type="http://schemas.openxmlformats.org/officeDocument/2006/relationships/tags" Target="../tags/tag36.xml"/><Relationship Id="rId6" Type="http://schemas.openxmlformats.org/officeDocument/2006/relationships/image" Target="../media/image9.gif"/><Relationship Id="rId5" Type="http://schemas.openxmlformats.org/officeDocument/2006/relationships/image" Target="../media/image8.gif"/><Relationship Id="rId4" Type="http://schemas.openxmlformats.org/officeDocument/2006/relationships/image" Target="../media/image7.gif"/></Relationships>
</file>

<file path=ppt/slides/_rels/slide4.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13.gif"/><Relationship Id="rId3" Type="http://schemas.microsoft.com/office/2007/relationships/media" Target="../media/media3.mp3"/><Relationship Id="rId7" Type="http://schemas.openxmlformats.org/officeDocument/2006/relationships/image" Target="../media/image11.gif"/><Relationship Id="rId12" Type="http://schemas.openxmlformats.org/officeDocument/2006/relationships/image" Target="../media/image17.png"/><Relationship Id="rId2" Type="http://schemas.openxmlformats.org/officeDocument/2006/relationships/audio" Target="NULL" TargetMode="External"/><Relationship Id="rId1" Type="http://schemas.openxmlformats.org/officeDocument/2006/relationships/tags" Target="../tags/tag5.xml"/><Relationship Id="rId6" Type="http://schemas.openxmlformats.org/officeDocument/2006/relationships/audio" Target="../media/audio1.wav"/><Relationship Id="rId11" Type="http://schemas.openxmlformats.org/officeDocument/2006/relationships/image" Target="../media/image14.gif"/><Relationship Id="rId5" Type="http://schemas.openxmlformats.org/officeDocument/2006/relationships/notesSlide" Target="../notesSlides/notesSlide4.xml"/><Relationship Id="rId10" Type="http://schemas.openxmlformats.org/officeDocument/2006/relationships/image" Target="../media/image16.gif"/><Relationship Id="rId4" Type="http://schemas.openxmlformats.org/officeDocument/2006/relationships/slideLayout" Target="../slideLayouts/slideLayout21.xml"/><Relationship Id="rId9" Type="http://schemas.openxmlformats.org/officeDocument/2006/relationships/image" Target="../media/image15.gif"/><Relationship Id="rId14" Type="http://schemas.openxmlformats.org/officeDocument/2006/relationships/image" Target="../media/image18.jpg"/></Relationships>
</file>

<file path=ppt/slides/_rels/slide5.xml.rels><?xml version="1.0" encoding="UTF-8" standalone="yes"?>
<Relationships xmlns="http://schemas.openxmlformats.org/package/2006/relationships"><Relationship Id="rId8" Type="http://schemas.openxmlformats.org/officeDocument/2006/relationships/image" Target="../media/image11.gif"/><Relationship Id="rId13" Type="http://schemas.openxmlformats.org/officeDocument/2006/relationships/image" Target="../media/image14.gif"/><Relationship Id="rId3" Type="http://schemas.microsoft.com/office/2007/relationships/media" Target="../media/media1.mp3"/><Relationship Id="rId7" Type="http://schemas.openxmlformats.org/officeDocument/2006/relationships/audio" Target="../media/audio1.wav"/><Relationship Id="rId12" Type="http://schemas.openxmlformats.org/officeDocument/2006/relationships/image" Target="../media/image19.gif"/><Relationship Id="rId2" Type="http://schemas.openxmlformats.org/officeDocument/2006/relationships/audio" Target="NULL" TargetMode="External"/><Relationship Id="rId16" Type="http://schemas.openxmlformats.org/officeDocument/2006/relationships/image" Target="../media/image18.jpg"/><Relationship Id="rId1" Type="http://schemas.openxmlformats.org/officeDocument/2006/relationships/tags" Target="../tags/tag6.xml"/><Relationship Id="rId6" Type="http://schemas.openxmlformats.org/officeDocument/2006/relationships/notesSlide" Target="../notesSlides/notesSlide5.xml"/><Relationship Id="rId11" Type="http://schemas.openxmlformats.org/officeDocument/2006/relationships/image" Target="../media/image16.gif"/><Relationship Id="rId5" Type="http://schemas.openxmlformats.org/officeDocument/2006/relationships/slideLayout" Target="../slideLayouts/slideLayout21.xml"/><Relationship Id="rId15" Type="http://schemas.openxmlformats.org/officeDocument/2006/relationships/image" Target="../media/image13.gif"/><Relationship Id="rId10" Type="http://schemas.openxmlformats.org/officeDocument/2006/relationships/image" Target="../media/image15.gif"/><Relationship Id="rId4" Type="http://schemas.microsoft.com/office/2007/relationships/media" Target="../media/media3.mp3"/><Relationship Id="rId9" Type="http://schemas.openxmlformats.org/officeDocument/2006/relationships/image" Target="../media/image12.png"/><Relationship Id="rId14" Type="http://schemas.openxmlformats.org/officeDocument/2006/relationships/image" Target="../media/image17.pn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1.xml"/><Relationship Id="rId1" Type="http://schemas.openxmlformats.org/officeDocument/2006/relationships/tags" Target="../tags/tag7.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1.xml"/><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46.xml"/><Relationship Id="rId1" Type="http://schemas.openxmlformats.org/officeDocument/2006/relationships/tags" Target="../tags/tag9.xml"/><Relationship Id="rId4" Type="http://schemas.openxmlformats.org/officeDocument/2006/relationships/image" Target="../media/image20.jpe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46.xml"/><Relationship Id="rId1" Type="http://schemas.openxmlformats.org/officeDocument/2006/relationships/tags" Target="../tags/tag10.xml"/><Relationship Id="rId4" Type="http://schemas.openxmlformats.org/officeDocument/2006/relationships/image" Target="../media/image21.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117"/>
        <p:cNvGrpSpPr/>
        <p:nvPr/>
      </p:nvGrpSpPr>
      <p:grpSpPr>
        <a:xfrm>
          <a:off x="0" y="0"/>
          <a:ext cx="0" cy="0"/>
          <a:chOff x="0" y="0"/>
          <a:chExt cx="0" cy="0"/>
        </a:xfrm>
      </p:grpSpPr>
      <p:sp>
        <p:nvSpPr>
          <p:cNvPr id="2" name="TextBox 1"/>
          <p:cNvSpPr txBox="1"/>
          <p:nvPr/>
        </p:nvSpPr>
        <p:spPr>
          <a:xfrm>
            <a:off x="3839378" y="5333936"/>
            <a:ext cx="5010237" cy="553998"/>
          </a:xfrm>
          <a:prstGeom prst="rect">
            <a:avLst/>
          </a:prstGeom>
          <a:noFill/>
        </p:spPr>
        <p:txBody>
          <a:bodyPr wrap="square" rtlCol="0">
            <a:spAutoFit/>
          </a:bodyPr>
          <a:lstStyle/>
          <a:p>
            <a:r>
              <a:rPr lang="en-US" sz="2900" dirty="0" smtClean="0">
                <a:ln w="0"/>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Giáo viên: </a:t>
            </a:r>
            <a:r>
              <a:rPr lang="en-US" sz="2900" b="1" dirty="0" smtClean="0">
                <a:solidFill>
                  <a:schemeClr val="accent5">
                    <a:lumMod val="75000"/>
                  </a:schemeClr>
                </a:solidFill>
                <a:latin typeface="Times New Roman" panose="02020603050405020304" pitchFamily="18" charset="0"/>
                <a:cs typeface="Times New Roman" panose="02020603050405020304" pitchFamily="18" charset="0"/>
              </a:rPr>
              <a:t>Nguyễn Thanh Điền</a:t>
            </a:r>
            <a:endParaRPr lang="en-US" sz="2900" b="1" dirty="0">
              <a:solidFill>
                <a:schemeClr val="accent5">
                  <a:lumMod val="75000"/>
                </a:schemeClr>
              </a:solidFill>
              <a:latin typeface="Times New Roman" panose="02020603050405020304" pitchFamily="18" charset="0"/>
              <a:cs typeface="Times New Roman" panose="02020603050405020304" pitchFamily="18" charset="0"/>
            </a:endParaRPr>
          </a:p>
        </p:txBody>
      </p:sp>
      <p:pic>
        <p:nvPicPr>
          <p:cNvPr id="4" name="Picture 14" descr="012"/>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178130" y="-122217"/>
            <a:ext cx="1779353" cy="11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15" descr="012"/>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368135" y="5748338"/>
            <a:ext cx="1779353" cy="11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16" descr="012"/>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rot="10800000">
            <a:off x="10537339" y="-50965"/>
            <a:ext cx="1779353" cy="11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17" descr="012"/>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rot="10800000">
            <a:off x="10412648" y="5748338"/>
            <a:ext cx="1779353" cy="11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2" descr="flower[1][1][1][1]"/>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rot="16200000">
            <a:off x="-3129584" y="3016872"/>
            <a:ext cx="6858000" cy="824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13" descr="flower[1][1][1][1]"/>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rot="16200000">
            <a:off x="8475563" y="3010438"/>
            <a:ext cx="6858000" cy="824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0" descr="flower[1][1][1][1]"/>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157120" y="-77159"/>
            <a:ext cx="12034881"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10" descr="flower[1][1][1][1]"/>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157119" y="6250968"/>
            <a:ext cx="12034881"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16" descr="Dove-02-june"/>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2491003" y="4590802"/>
            <a:ext cx="137160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Picture 34" descr="17"/>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rot="3952954">
            <a:off x="9040845" y="4377242"/>
            <a:ext cx="1428750" cy="1071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WordArt 18"/>
          <p:cNvSpPr>
            <a:spLocks noChangeArrowheads="1" noChangeShapeType="1" noTextEdit="1"/>
          </p:cNvSpPr>
          <p:nvPr/>
        </p:nvSpPr>
        <p:spPr bwMode="auto">
          <a:xfrm>
            <a:off x="2737263" y="2449401"/>
            <a:ext cx="7076686" cy="1466954"/>
          </a:xfrm>
          <a:prstGeom prst="rect">
            <a:avLst/>
          </a:prstGeom>
        </p:spPr>
        <p:txBody>
          <a:bodyPr wrap="none" fromWordArt="1">
            <a:prstTxWarp prst="textPlain">
              <a:avLst>
                <a:gd name="adj" fmla="val 50000"/>
              </a:avLst>
            </a:prstTxWarp>
          </a:bodyPr>
          <a:lstStyle/>
          <a:p>
            <a:pPr algn="ctr">
              <a:defRPr/>
            </a:pPr>
            <a:r>
              <a:rPr lang="en-US" sz="4000" b="1" kern="10" dirty="0">
                <a:ln w="9525">
                  <a:solidFill>
                    <a:srgbClr val="000000"/>
                  </a:solidFill>
                  <a:round/>
                  <a:headEnd/>
                  <a:tailEnd/>
                </a:ln>
                <a:solidFill>
                  <a:srgbClr val="FF0000"/>
                </a:solidFill>
                <a:latin typeface="Times New Roman" panose="02020603050405020304" pitchFamily="18" charset="0"/>
                <a:cs typeface="Times New Roman" panose="02020603050405020304" pitchFamily="18" charset="0"/>
              </a:rPr>
              <a:t>NHIỆT LIỆT CHÀO MỪNG QUÝ THẦY CÔ </a:t>
            </a:r>
          </a:p>
          <a:p>
            <a:pPr algn="ctr">
              <a:defRPr/>
            </a:pPr>
            <a:r>
              <a:rPr lang="en-US" sz="4000" b="1" kern="10" dirty="0">
                <a:ln w="9525">
                  <a:solidFill>
                    <a:srgbClr val="000000"/>
                  </a:solidFill>
                  <a:round/>
                  <a:headEnd/>
                  <a:tailEnd/>
                </a:ln>
                <a:solidFill>
                  <a:srgbClr val="FF0000"/>
                </a:solidFill>
                <a:latin typeface="Times New Roman" panose="02020603050405020304" pitchFamily="18" charset="0"/>
                <a:cs typeface="Times New Roman" panose="02020603050405020304" pitchFamily="18" charset="0"/>
              </a:rPr>
              <a:t>ĐẾN DỰ GIỜ THĂM LỚP </a:t>
            </a:r>
            <a:r>
              <a:rPr lang="en-US" sz="4000" b="1" kern="10" dirty="0" smtClean="0">
                <a:ln w="9525">
                  <a:solidFill>
                    <a:srgbClr val="000000"/>
                  </a:solidFill>
                  <a:round/>
                  <a:headEnd/>
                  <a:tailEnd/>
                </a:ln>
                <a:solidFill>
                  <a:srgbClr val="FF0000"/>
                </a:solidFill>
                <a:latin typeface="VNI-Broad"/>
              </a:rPr>
              <a:t>4B</a:t>
            </a:r>
            <a:endParaRPr lang="en-US" sz="4000" b="1" kern="10" dirty="0">
              <a:ln w="9525">
                <a:solidFill>
                  <a:srgbClr val="000000"/>
                </a:solidFill>
                <a:round/>
                <a:headEnd/>
                <a:tailEnd/>
              </a:ln>
              <a:solidFill>
                <a:srgbClr val="FF0000"/>
              </a:solidFill>
              <a:latin typeface="VNI-Broad"/>
            </a:endParaRPr>
          </a:p>
        </p:txBody>
      </p:sp>
      <p:sp>
        <p:nvSpPr>
          <p:cNvPr id="12" name="TextBox 11"/>
          <p:cNvSpPr txBox="1"/>
          <p:nvPr/>
        </p:nvSpPr>
        <p:spPr>
          <a:xfrm>
            <a:off x="4478039" y="4206006"/>
            <a:ext cx="3247901" cy="630942"/>
          </a:xfrm>
          <a:prstGeom prst="rect">
            <a:avLst/>
          </a:prstGeom>
          <a:noFill/>
        </p:spPr>
        <p:txBody>
          <a:bodyPr wrap="square" rtlCol="0">
            <a:spAutoFit/>
          </a:bodyPr>
          <a:lstStyle/>
          <a:p>
            <a:r>
              <a:rPr lang="en-US" sz="3500" dirty="0" smtClean="0">
                <a:ln w="0"/>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Môn: </a:t>
            </a:r>
            <a:r>
              <a:rPr lang="en-US" sz="3500" b="1" dirty="0" smtClean="0">
                <a:ln w="9525">
                  <a:solidFill>
                    <a:schemeClr val="bg1"/>
                  </a:solidFill>
                  <a:prstDash val="solid"/>
                </a:ln>
                <a:solidFill>
                  <a:srgbClr val="00B050"/>
                </a:solidFill>
                <a:effectLst>
                  <a:outerShdw blurRad="12700" dist="38100" dir="2700000" algn="tl" rotWithShape="0">
                    <a:schemeClr val="bg1">
                      <a:lumMod val="50000"/>
                    </a:schemeClr>
                  </a:outerShdw>
                </a:effectLst>
                <a:latin typeface="Times New Roman" panose="02020603050405020304" pitchFamily="18" charset="0"/>
                <a:cs typeface="Times New Roman" panose="02020603050405020304" pitchFamily="18" charset="0"/>
              </a:rPr>
              <a:t>Tiếng Việt</a:t>
            </a:r>
            <a:endParaRPr lang="en-US" sz="3500" dirty="0">
              <a:solidFill>
                <a:srgbClr val="00B050"/>
              </a:solidFill>
              <a:latin typeface="Times New Roman" panose="02020603050405020304" pitchFamily="18" charset="0"/>
              <a:cs typeface="Times New Roman" panose="02020603050405020304" pitchFamily="18" charset="0"/>
            </a:endParaRPr>
          </a:p>
        </p:txBody>
      </p:sp>
      <p:sp>
        <p:nvSpPr>
          <p:cNvPr id="17" name="TextBox 14"/>
          <p:cNvSpPr txBox="1">
            <a:spLocks noChangeArrowheads="1"/>
          </p:cNvSpPr>
          <p:nvPr/>
        </p:nvSpPr>
        <p:spPr bwMode="auto">
          <a:xfrm>
            <a:off x="2996839" y="1579298"/>
            <a:ext cx="6210300"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en-US" sz="1800" dirty="0" smtClean="0">
                <a:solidFill>
                  <a:srgbClr val="0070C0"/>
                </a:solidFill>
                <a:latin typeface="Times New Roman" panose="02020603050405020304" pitchFamily="18" charset="0"/>
                <a:cs typeface="Times New Roman" panose="02020603050405020304" pitchFamily="18" charset="0"/>
              </a:rPr>
              <a:t>UBND THÀNH PHỐ </a:t>
            </a:r>
            <a:r>
              <a:rPr lang="en-US" sz="1800" dirty="0">
                <a:solidFill>
                  <a:srgbClr val="0070C0"/>
                </a:solidFill>
                <a:latin typeface="Times New Roman" panose="02020603050405020304" pitchFamily="18" charset="0"/>
                <a:cs typeface="Times New Roman" panose="02020603050405020304" pitchFamily="18" charset="0"/>
              </a:rPr>
              <a:t>QUY NHƠN</a:t>
            </a:r>
          </a:p>
          <a:p>
            <a:pPr algn="ctr" eaLnBrk="1" hangingPunct="1"/>
            <a:r>
              <a:rPr lang="en-US" sz="2000" b="1" dirty="0">
                <a:solidFill>
                  <a:srgbClr val="0070C0"/>
                </a:solidFill>
                <a:latin typeface="Times New Roman" panose="02020603050405020304" pitchFamily="18" charset="0"/>
                <a:cs typeface="Times New Roman" panose="02020603050405020304" pitchFamily="18" charset="0"/>
              </a:rPr>
              <a:t>TRƯỜNG TIỂU HỌC BÙI THỊ XUÂN</a:t>
            </a:r>
          </a:p>
        </p:txBody>
      </p:sp>
    </p:spTree>
    <p:custDataLst>
      <p:tags r:id="rId1"/>
    </p:custDataLst>
    <p:extLst>
      <p:ext uri="{BB962C8B-B14F-4D97-AF65-F5344CB8AC3E}">
        <p14:creationId xmlns:p14="http://schemas.microsoft.com/office/powerpoint/2010/main" val="3551281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4000"/>
                                  </p:stCondLst>
                                  <p:childTnLst>
                                    <p:animMotion origin="layout" path="M -1.38889E-6 1.56069E-6 C 0.0158 -0.07214 0.03177 -0.14405 0.04601 -0.22197 C 0.06024 -0.29988 0.0783 -0.38751 0.08577 -0.46728 C 0.09323 -0.54705 0.05521 -0.67907 0.09045 -0.69988 C 0.1257 -0.72069 0.23386 -0.59098 0.29688 -0.59191 C 0.3599 -0.59283 0.41198 -0.70636 0.46823 -0.70613 C 0.52448 -0.7059 0.58646 -0.58798 0.63472 -0.58983 C 0.68316 -0.59168 0.70938 -0.71422 0.75868 -0.71676 C 0.80781 -0.71931 0.87726 -0.6296 0.93021 -0.60462 C 0.98316 -0.57965 1.02969 -0.57318 1.07622 -0.56671 " pathEditMode="relative" ptsTypes="aaaaaaaaaA">
                                      <p:cBhvr>
                                        <p:cTn id="6" dur="20000" fill="hold"/>
                                        <p:tgtEl>
                                          <p:spTgt spid="21"/>
                                        </p:tgtEl>
                                        <p:attrNameLst>
                                          <p:attrName>ppt_x</p:attrName>
                                          <p:attrName>ppt_y</p:attrName>
                                        </p:attrNameLst>
                                      </p:cBhvr>
                                    </p:animMotion>
                                  </p:childTnLst>
                                </p:cTn>
                              </p:par>
                              <p:par>
                                <p:cTn id="7" presetID="0" presetClass="path" presetSubtype="0" repeatCount="indefinite" accel="50000" decel="50000" fill="hold" nodeType="withEffect">
                                  <p:stCondLst>
                                    <p:cond delay="0"/>
                                  </p:stCondLst>
                                  <p:childTnLst>
                                    <p:animMotion origin="layout" path="M -1.66667E-6 -1.7341E-6 C -0.00121 0.01156 -0.00226 0.02335 0.0033 0.03399 C 0.00886 0.04462 0.03368 0.07954 0.03334 0.06358 C 0.03299 0.04763 0.01059 -0.03121 0.00156 -0.06127 C -0.00746 -0.09133 -0.00538 -0.12092 -0.02066 -0.1163 C -0.03594 -0.11168 -0.08021 -0.02474 -0.09045 -0.03376 C -0.10069 -0.04277 -0.07726 -0.17387 -0.08246 -0.1711 C -0.08767 -0.16832 -0.11719 -0.02289 -0.12222 -0.01688 C -0.12726 -0.01087 -0.10816 -0.12301 -0.11267 -0.13526 C -0.11719 -0.14751 -0.14444 -0.0941 -0.14913 -0.09087 C -0.15382 -0.08763 -0.13802 -0.1163 -0.14114 -0.1163 C -0.14427 -0.1163 -0.16632 -0.08694 -0.16823 -0.09087 C -0.17014 -0.0948 -0.1467 -0.14358 -0.15226 -0.13942 C -0.15781 -0.13526 -0.17517 -0.0652 -0.20156 -0.06543 C -0.22795 -0.06566 -0.29236 -0.12879 -0.31111 -0.1415 " pathEditMode="relative" ptsTypes="aaaaaaaaaaaaaaA">
                                      <p:cBhvr>
                                        <p:cTn id="8" dur="10000" fill="hold"/>
                                        <p:tgtEl>
                                          <p:spTgt spid="22"/>
                                        </p:tgtEl>
                                        <p:attrNameLst>
                                          <p:attrName>ppt_x</p:attrName>
                                          <p:attrName>ppt_y</p:attrName>
                                        </p:attrNameLst>
                                      </p:cBhvr>
                                    </p:animMotion>
                                  </p:childTnLst>
                                </p:cTn>
                              </p:par>
                              <p:par>
                                <p:cTn id="9" presetID="22" presetClass="emph" presetSubtype="0" repeatCount="indefinite" fill="hold" nodeType="withEffect">
                                  <p:stCondLst>
                                    <p:cond delay="0"/>
                                  </p:stCondLst>
                                  <p:childTnLst>
                                    <p:animClr clrSpc="hsl" dir="cw">
                                      <p:cBhvr override="childStyle">
                                        <p:cTn id="10" dur="500" fill="hold"/>
                                        <p:tgtEl>
                                          <p:spTgt spid="25"/>
                                        </p:tgtEl>
                                        <p:attrNameLst>
                                          <p:attrName>style.color</p:attrName>
                                        </p:attrNameLst>
                                      </p:cBhvr>
                                      <p:by>
                                        <p:hsl h="-7200000" s="0" l="0"/>
                                      </p:by>
                                    </p:animClr>
                                    <p:animClr clrSpc="hsl" dir="cw">
                                      <p:cBhvr>
                                        <p:cTn id="11" dur="500" fill="hold"/>
                                        <p:tgtEl>
                                          <p:spTgt spid="25"/>
                                        </p:tgtEl>
                                        <p:attrNameLst>
                                          <p:attrName>fillcolor</p:attrName>
                                        </p:attrNameLst>
                                      </p:cBhvr>
                                      <p:by>
                                        <p:hsl h="-7200000" s="0" l="0"/>
                                      </p:by>
                                    </p:animClr>
                                    <p:animClr clrSpc="hsl" dir="cw">
                                      <p:cBhvr>
                                        <p:cTn id="12" dur="500" fill="hold"/>
                                        <p:tgtEl>
                                          <p:spTgt spid="25"/>
                                        </p:tgtEl>
                                        <p:attrNameLst>
                                          <p:attrName>stroke.color</p:attrName>
                                        </p:attrNameLst>
                                      </p:cBhvr>
                                      <p:by>
                                        <p:hsl h="-7200000" s="0" l="0"/>
                                      </p:by>
                                    </p:animClr>
                                    <p:set>
                                      <p:cBhvr>
                                        <p:cTn id="13" dur="500" fill="hold"/>
                                        <p:tgtEl>
                                          <p:spTgt spid="25"/>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363"/>
        <p:cNvGrpSpPr/>
        <p:nvPr/>
      </p:nvGrpSpPr>
      <p:grpSpPr>
        <a:xfrm>
          <a:off x="0" y="0"/>
          <a:ext cx="0" cy="0"/>
          <a:chOff x="0" y="0"/>
          <a:chExt cx="0" cy="0"/>
        </a:xfrm>
      </p:grpSpPr>
      <p:sp>
        <p:nvSpPr>
          <p:cNvPr id="3364" name="Google Shape;3364;p34"/>
          <p:cNvSpPr/>
          <p:nvPr/>
        </p:nvSpPr>
        <p:spPr>
          <a:xfrm>
            <a:off x="2443434"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65" name="Google Shape;3365;p34"/>
          <p:cNvSpPr txBox="1"/>
          <p:nvPr/>
        </p:nvSpPr>
        <p:spPr>
          <a:xfrm>
            <a:off x="1044258" y="3305706"/>
            <a:ext cx="4550830" cy="1782871"/>
          </a:xfrm>
          <a:prstGeom prst="rect">
            <a:avLst/>
          </a:prstGeom>
          <a:noFill/>
          <a:ln>
            <a:noFill/>
          </a:ln>
        </p:spPr>
        <p:txBody>
          <a:bodyPr spcFirstLastPara="1" wrap="square" lIns="91433" tIns="91433" rIns="91433" bIns="91433" anchor="t" anchorCtr="0">
            <a:noAutofit/>
          </a:bodyPr>
          <a:lstStyle/>
          <a:p>
            <a:pPr marL="0" marR="0" lvl="0" indent="0" algn="just" defTabSz="609630" rtl="0" eaLnBrk="1" fontAlgn="auto" latinLnBrk="0" hangingPunct="1">
              <a:lnSpc>
                <a:spcPct val="100000"/>
              </a:lnSpc>
              <a:spcBef>
                <a:spcPts val="0"/>
              </a:spcBef>
              <a:spcAft>
                <a:spcPts val="0"/>
              </a:spcAft>
              <a:buClr>
                <a:srgbClr val="000000"/>
              </a:buClr>
              <a:buSzTx/>
              <a:buFontTx/>
              <a:buNone/>
              <a:tabLst/>
              <a:defRPr/>
            </a:pPr>
            <a:r>
              <a:rPr lang="en" b="1" kern="0" dirty="0" smtClean="0">
                <a:solidFill>
                  <a:srgbClr val="000000"/>
                </a:solidFill>
                <a:latin typeface="Questrial"/>
                <a:ea typeface="Questrial"/>
                <a:cs typeface="Questrial"/>
                <a:sym typeface="Questrial"/>
              </a:rPr>
              <a:t>- </a:t>
            </a:r>
            <a:r>
              <a:rPr kumimoji="0" lang="en" b="1" i="0" u="none" strike="noStrike" kern="0" cap="none" spc="0" normalizeH="0" baseline="0" noProof="0" dirty="0" smtClean="0">
                <a:ln>
                  <a:noFill/>
                </a:ln>
                <a:solidFill>
                  <a:srgbClr val="000000"/>
                </a:solidFill>
                <a:effectLst/>
                <a:uLnTx/>
                <a:uFillTx/>
                <a:latin typeface="Questrial"/>
                <a:ea typeface="Questrial"/>
                <a:cs typeface="Questrial"/>
                <a:sym typeface="Questrial"/>
              </a:rPr>
              <a:t>Lý</a:t>
            </a:r>
            <a:r>
              <a:rPr kumimoji="0" lang="en" b="1" i="0" u="none" strike="noStrike" kern="0" cap="none" spc="0" normalizeH="0" noProof="0" dirty="0" smtClean="0">
                <a:ln>
                  <a:noFill/>
                </a:ln>
                <a:solidFill>
                  <a:srgbClr val="000000"/>
                </a:solidFill>
                <a:effectLst/>
                <a:uLnTx/>
                <a:uFillTx/>
                <a:latin typeface="Questrial"/>
                <a:ea typeface="Questrial"/>
                <a:cs typeface="Questrial"/>
                <a:sym typeface="Questrial"/>
              </a:rPr>
              <a:t> </a:t>
            </a:r>
            <a:r>
              <a:rPr kumimoji="0" lang="en" b="1" i="0" u="none" strike="noStrike" kern="0" cap="none" spc="0" normalizeH="0" noProof="0" dirty="0">
                <a:ln>
                  <a:noFill/>
                </a:ln>
                <a:solidFill>
                  <a:srgbClr val="000000"/>
                </a:solidFill>
                <a:effectLst/>
                <a:uLnTx/>
                <a:uFillTx/>
                <a:latin typeface="Questrial"/>
                <a:ea typeface="Questrial"/>
                <a:cs typeface="Questrial"/>
                <a:sym typeface="Questrial"/>
              </a:rPr>
              <a:t>Thường Kiệt </a:t>
            </a:r>
            <a:r>
              <a:rPr kumimoji="0" lang="en" b="1" i="0" u="none" strike="noStrike" kern="0" cap="none" spc="0" normalizeH="0" baseline="0" noProof="0" dirty="0">
                <a:ln>
                  <a:noFill/>
                </a:ln>
                <a:solidFill>
                  <a:srgbClr val="000000"/>
                </a:solidFill>
                <a:effectLst/>
                <a:uLnTx/>
                <a:uFillTx/>
                <a:latin typeface="Questrial"/>
                <a:ea typeface="Questrial"/>
                <a:cs typeface="Questrial"/>
                <a:sym typeface="Questrial"/>
              </a:rPr>
              <a:t>(1019 –1105) là một nhà lãnh đạo quân sự và nhà</a:t>
            </a:r>
            <a:r>
              <a:rPr kumimoji="0" lang="en" b="1" i="0" u="none" strike="noStrike" kern="0" cap="none" spc="0" normalizeH="0" noProof="0" dirty="0">
                <a:ln>
                  <a:noFill/>
                </a:ln>
                <a:solidFill>
                  <a:srgbClr val="000000"/>
                </a:solidFill>
                <a:effectLst/>
                <a:uLnTx/>
                <a:uFillTx/>
                <a:latin typeface="Questrial"/>
                <a:ea typeface="Questrial"/>
                <a:cs typeface="Questrial"/>
                <a:sym typeface="Questrial"/>
              </a:rPr>
              <a:t> chính trị rất </a:t>
            </a:r>
            <a:r>
              <a:rPr kumimoji="0" lang="en" b="1" i="0" u="none" strike="noStrike" kern="0" cap="none" spc="0" normalizeH="0" baseline="0" noProof="0" dirty="0">
                <a:ln>
                  <a:noFill/>
                </a:ln>
                <a:solidFill>
                  <a:srgbClr val="000000"/>
                </a:solidFill>
                <a:effectLst/>
                <a:uLnTx/>
                <a:uFillTx/>
                <a:latin typeface="Questrial"/>
                <a:ea typeface="Questrial"/>
                <a:cs typeface="Questrial"/>
                <a:sym typeface="Questrial"/>
              </a:rPr>
              <a:t>nổi tiếng vào</a:t>
            </a:r>
            <a:r>
              <a:rPr kumimoji="0" lang="en" b="1" i="0" u="none" strike="noStrike" kern="0" cap="none" spc="0" normalizeH="0" noProof="0" dirty="0">
                <a:ln>
                  <a:noFill/>
                </a:ln>
                <a:solidFill>
                  <a:srgbClr val="000000"/>
                </a:solidFill>
                <a:effectLst/>
                <a:uLnTx/>
                <a:uFillTx/>
                <a:latin typeface="Questrial"/>
                <a:ea typeface="Questrial"/>
                <a:cs typeface="Questrial"/>
                <a:sym typeface="Questrial"/>
              </a:rPr>
              <a:t> thời nhà Lý nước Đại Việt</a:t>
            </a:r>
            <a:r>
              <a:rPr kumimoji="0" lang="en" b="1" i="0" u="none" strike="noStrike" kern="0" cap="none" spc="0" normalizeH="0" baseline="0" noProof="0" dirty="0">
                <a:ln>
                  <a:noFill/>
                </a:ln>
                <a:solidFill>
                  <a:srgbClr val="000000"/>
                </a:solidFill>
                <a:effectLst/>
                <a:uLnTx/>
                <a:uFillTx/>
                <a:latin typeface="Questrial"/>
                <a:ea typeface="Questrial"/>
                <a:cs typeface="Questrial"/>
                <a:sym typeface="Questrial"/>
              </a:rPr>
              <a:t>. Ông đã</a:t>
            </a:r>
            <a:r>
              <a:rPr kumimoji="0" lang="en" b="1" i="0" u="none" strike="noStrike" kern="0" cap="none" spc="0" normalizeH="0" noProof="0" dirty="0">
                <a:ln>
                  <a:noFill/>
                </a:ln>
                <a:solidFill>
                  <a:srgbClr val="000000"/>
                </a:solidFill>
                <a:effectLst/>
                <a:uLnTx/>
                <a:uFillTx/>
                <a:latin typeface="Questrial"/>
                <a:ea typeface="Questrial"/>
                <a:cs typeface="Questrial"/>
                <a:sym typeface="Questrial"/>
              </a:rPr>
              <a:t> đạt được nhiều thành tựu to lớn khiến ông trở thành một trong hai danh tướng vĩ đại nhất thời nhà Lý.</a:t>
            </a:r>
            <a:endParaRPr kumimoji="0" b="1" i="0" u="none" strike="noStrike" kern="0" cap="none" spc="0" normalizeH="0" baseline="0" noProof="0" dirty="0">
              <a:ln>
                <a:noFill/>
              </a:ln>
              <a:solidFill>
                <a:srgbClr val="000000"/>
              </a:solidFill>
              <a:effectLst/>
              <a:uLnTx/>
              <a:uFillTx/>
              <a:latin typeface="Questrial"/>
              <a:ea typeface="Questrial"/>
              <a:cs typeface="Questrial"/>
              <a:sym typeface="Questrial"/>
            </a:endParaRPr>
          </a:p>
        </p:txBody>
      </p:sp>
      <p:sp>
        <p:nvSpPr>
          <p:cNvPr id="3368" name="Google Shape;3368;p34"/>
          <p:cNvSpPr/>
          <p:nvPr/>
        </p:nvSpPr>
        <p:spPr>
          <a:xfrm>
            <a:off x="2412701"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40604" y="2380795"/>
            <a:ext cx="2560468" cy="3514167"/>
          </a:xfrm>
          <a:prstGeom prst="rect">
            <a:avLst/>
          </a:prstGeom>
        </p:spPr>
      </p:pic>
      <p:sp>
        <p:nvSpPr>
          <p:cNvPr id="7" name="Google Shape;3369;p34"/>
          <p:cNvSpPr txBox="1"/>
          <p:nvPr/>
        </p:nvSpPr>
        <p:spPr>
          <a:xfrm>
            <a:off x="2574518" y="779227"/>
            <a:ext cx="7104433" cy="906901"/>
          </a:xfrm>
          <a:prstGeom prst="rect">
            <a:avLst/>
          </a:prstGeom>
          <a:noFill/>
          <a:ln>
            <a:noFill/>
          </a:ln>
        </p:spPr>
        <p:txBody>
          <a:bodyPr spcFirstLastPara="1" wrap="square" lIns="91433" tIns="91433" rIns="91433" bIns="91433" anchor="ctr" anchorCtr="0">
            <a:noAutofit/>
          </a:bodyPr>
          <a:lstStyle/>
          <a:p>
            <a:pPr algn="ctr" defTabSz="609630">
              <a:buClr>
                <a:srgbClr val="000000"/>
              </a:buClr>
            </a:pPr>
            <a:r>
              <a:rPr lang="en-US" sz="3000" b="1" kern="0" dirty="0" smtClean="0">
                <a:solidFill>
                  <a:srgbClr val="000000"/>
                </a:solidFill>
                <a:latin typeface="Pompiere"/>
                <a:ea typeface="Pompiere"/>
                <a:cs typeface="Pompiere"/>
                <a:sym typeface="Pompiere"/>
              </a:rPr>
              <a:t>Thứ tư ngày 26 tháng 02 năm 2025</a:t>
            </a:r>
            <a:endParaRPr sz="3000" b="1" kern="0" dirty="0">
              <a:solidFill>
                <a:srgbClr val="000000"/>
              </a:solidFill>
              <a:latin typeface="Pompiere"/>
              <a:ea typeface="Pompiere"/>
              <a:cs typeface="Pompiere"/>
              <a:sym typeface="Pompiere"/>
            </a:endParaRPr>
          </a:p>
        </p:txBody>
      </p:sp>
    </p:spTree>
    <p:custDataLst>
      <p:tags r:id="rId1"/>
    </p:custDataLst>
    <p:extLst>
      <p:ext uri="{BB962C8B-B14F-4D97-AF65-F5344CB8AC3E}">
        <p14:creationId xmlns:p14="http://schemas.microsoft.com/office/powerpoint/2010/main" val="6687189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374"/>
        <p:cNvGrpSpPr/>
        <p:nvPr/>
      </p:nvGrpSpPr>
      <p:grpSpPr>
        <a:xfrm>
          <a:off x="0" y="0"/>
          <a:ext cx="0" cy="0"/>
          <a:chOff x="0" y="0"/>
          <a:chExt cx="0" cy="0"/>
        </a:xfrm>
      </p:grpSpPr>
      <p:sp>
        <p:nvSpPr>
          <p:cNvPr id="3376" name="Google Shape;3376;p35"/>
          <p:cNvSpPr/>
          <p:nvPr/>
        </p:nvSpPr>
        <p:spPr>
          <a:xfrm>
            <a:off x="2420943"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defTabSz="609630">
              <a:buClr>
                <a:srgbClr val="000000"/>
              </a:buClr>
            </a:pPr>
            <a:endParaRPr sz="1200" kern="0">
              <a:solidFill>
                <a:srgbClr val="000000"/>
              </a:solidFill>
              <a:latin typeface="Calibri"/>
              <a:ea typeface="Calibri"/>
              <a:cs typeface="Calibri"/>
              <a:sym typeface="Calibri"/>
            </a:endParaRPr>
          </a:p>
        </p:txBody>
      </p:sp>
      <p:sp>
        <p:nvSpPr>
          <p:cNvPr id="3377" name="Google Shape;3377;p35"/>
          <p:cNvSpPr/>
          <p:nvPr/>
        </p:nvSpPr>
        <p:spPr>
          <a:xfrm>
            <a:off x="2404459"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defTabSz="609630">
              <a:buClr>
                <a:srgbClr val="000000"/>
              </a:buClr>
            </a:pPr>
            <a:endParaRPr sz="1200" kern="0" dirty="0">
              <a:solidFill>
                <a:srgbClr val="000000"/>
              </a:solidFill>
              <a:latin typeface="Calibri"/>
              <a:ea typeface="Calibri"/>
              <a:cs typeface="Calibri"/>
              <a:sym typeface="Calibri"/>
            </a:endParaRPr>
          </a:p>
        </p:txBody>
      </p:sp>
      <p:pic>
        <p:nvPicPr>
          <p:cNvPr id="2" name="Picture 1"/>
          <p:cNvPicPr>
            <a:picLocks noChangeAspect="1"/>
          </p:cNvPicPr>
          <p:nvPr/>
        </p:nvPicPr>
        <p:blipFill>
          <a:blip r:embed="rId4"/>
          <a:stretch>
            <a:fillRect/>
          </a:stretch>
        </p:blipFill>
        <p:spPr>
          <a:xfrm>
            <a:off x="1523999" y="2120630"/>
            <a:ext cx="9112105" cy="3819044"/>
          </a:xfrm>
          <a:prstGeom prst="rect">
            <a:avLst/>
          </a:prstGeom>
        </p:spPr>
      </p:pic>
      <p:sp>
        <p:nvSpPr>
          <p:cNvPr id="3" name="TextBox 2"/>
          <p:cNvSpPr txBox="1"/>
          <p:nvPr/>
        </p:nvSpPr>
        <p:spPr>
          <a:xfrm>
            <a:off x="3404682" y="953312"/>
            <a:ext cx="5752289" cy="907941"/>
          </a:xfrm>
          <a:prstGeom prst="rect">
            <a:avLst/>
          </a:prstGeom>
          <a:noFill/>
        </p:spPr>
        <p:txBody>
          <a:bodyPr wrap="square" rtlCol="0">
            <a:spAutoFit/>
          </a:bodyPr>
          <a:lstStyle/>
          <a:p>
            <a:r>
              <a:rPr lang="en-US" sz="3500" b="1" kern="0" dirty="0">
                <a:solidFill>
                  <a:srgbClr val="000000"/>
                </a:solidFill>
                <a:latin typeface="Calibri"/>
                <a:ea typeface="Calibri"/>
                <a:cs typeface="Calibri"/>
                <a:sym typeface="Calibri"/>
              </a:rPr>
              <a:t>Nội dung của bức tranh là gì ?</a:t>
            </a:r>
          </a:p>
          <a:p>
            <a:endParaRPr lang="en-US" dirty="0"/>
          </a:p>
        </p:txBody>
      </p:sp>
    </p:spTree>
    <p:custDataLst>
      <p:tags r:id="rId1"/>
    </p:custDataLst>
    <p:extLst>
      <p:ext uri="{BB962C8B-B14F-4D97-AF65-F5344CB8AC3E}">
        <p14:creationId xmlns:p14="http://schemas.microsoft.com/office/powerpoint/2010/main" val="25404053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117"/>
        <p:cNvGrpSpPr/>
        <p:nvPr/>
      </p:nvGrpSpPr>
      <p:grpSpPr>
        <a:xfrm>
          <a:off x="0" y="0"/>
          <a:ext cx="0" cy="0"/>
          <a:chOff x="0" y="0"/>
          <a:chExt cx="0" cy="0"/>
        </a:xfrm>
      </p:grpSpPr>
      <p:sp>
        <p:nvSpPr>
          <p:cNvPr id="2" name="TextBox 1"/>
          <p:cNvSpPr txBox="1"/>
          <p:nvPr/>
        </p:nvSpPr>
        <p:spPr>
          <a:xfrm>
            <a:off x="4617396" y="2703282"/>
            <a:ext cx="3022060" cy="707886"/>
          </a:xfrm>
          <a:prstGeom prst="rect">
            <a:avLst/>
          </a:prstGeom>
          <a:noFill/>
        </p:spPr>
        <p:txBody>
          <a:bodyPr wrap="square" rtlCol="0">
            <a:spAutoFit/>
            <a:scene3d>
              <a:camera prst="orthographicFront"/>
              <a:lightRig rig="soft" dir="t">
                <a:rot lat="0" lon="0" rev="15600000"/>
              </a:lightRig>
            </a:scene3d>
            <a:sp3d extrusionH="57150" prstMaterial="softEdge">
              <a:bevelT w="25400" h="38100"/>
            </a:sp3d>
          </a:bodyPr>
          <a:lstStyle/>
          <a:p>
            <a:r>
              <a:rPr lang="en-US" sz="4000" b="1" u="sng" dirty="0">
                <a:ln/>
                <a:solidFill>
                  <a:schemeClr val="accent4"/>
                </a:solidFill>
              </a:rPr>
              <a:t>TIẾNG VIỆT</a:t>
            </a:r>
          </a:p>
        </p:txBody>
      </p:sp>
      <p:sp>
        <p:nvSpPr>
          <p:cNvPr id="3" name="TextBox 2"/>
          <p:cNvSpPr txBox="1"/>
          <p:nvPr/>
        </p:nvSpPr>
        <p:spPr>
          <a:xfrm>
            <a:off x="2166026" y="3592750"/>
            <a:ext cx="8242570" cy="553998"/>
          </a:xfrm>
          <a:prstGeom prst="rect">
            <a:avLst/>
          </a:prstGeom>
          <a:noFill/>
        </p:spPr>
        <p:txBody>
          <a:bodyPr wrap="square" rtlCol="0">
            <a:spAutoFit/>
          </a:bodyPr>
          <a:lstStyle/>
          <a:p>
            <a:r>
              <a:rPr lang="en-US" sz="3000" u="sng" dirty="0">
                <a:ln w="0"/>
                <a:effectLst>
                  <a:outerShdw blurRad="38100" dist="19050" dir="2700000" algn="tl" rotWithShape="0">
                    <a:schemeClr val="dk1">
                      <a:alpha val="40000"/>
                    </a:schemeClr>
                  </a:outerShdw>
                </a:effectLst>
              </a:rPr>
              <a:t>ĐỌC:</a:t>
            </a:r>
            <a:r>
              <a:rPr lang="en-US" sz="3000" dirty="0">
                <a:ln w="0"/>
                <a:effectLst>
                  <a:outerShdw blurRad="38100" dist="19050" dir="2700000" algn="tl" rotWithShape="0">
                    <a:schemeClr val="dk1">
                      <a:alpha val="40000"/>
                    </a:schemeClr>
                  </a:outerShdw>
                </a:effectLst>
              </a:rPr>
              <a:t> </a:t>
            </a:r>
            <a:r>
              <a:rPr lang="en-US" sz="3000" b="1" dirty="0">
                <a:ln w="0"/>
                <a:solidFill>
                  <a:srgbClr val="7030A0"/>
                </a:solidFill>
                <a:effectLst>
                  <a:outerShdw blurRad="38100" dist="19050" dir="2700000" algn="tl" rotWithShape="0">
                    <a:schemeClr val="dk1">
                      <a:alpha val="40000"/>
                    </a:schemeClr>
                  </a:outerShdw>
                </a:effectLst>
              </a:rPr>
              <a:t>CHÀNG TRAI LÀNG PHÙ ỦNG (Tiết 1)</a:t>
            </a:r>
          </a:p>
        </p:txBody>
      </p:sp>
      <p:sp>
        <p:nvSpPr>
          <p:cNvPr id="4" name="TextBox 3"/>
          <p:cNvSpPr txBox="1"/>
          <p:nvPr/>
        </p:nvSpPr>
        <p:spPr>
          <a:xfrm>
            <a:off x="3806757" y="1704025"/>
            <a:ext cx="5212552" cy="477054"/>
          </a:xfrm>
          <a:prstGeom prst="rect">
            <a:avLst/>
          </a:prstGeom>
          <a:noFill/>
        </p:spPr>
        <p:txBody>
          <a:bodyPr wrap="square" rtlCol="0">
            <a:spAutoFit/>
          </a:bodyPr>
          <a:lstStyle/>
          <a:p>
            <a:r>
              <a:rPr lang="en-US" sz="2500" dirty="0"/>
              <a:t>Thứ tư ngày 26 tháng 02 năm 2025</a:t>
            </a:r>
          </a:p>
        </p:txBody>
      </p:sp>
    </p:spTree>
    <p:custDataLst>
      <p:tags r:id="rId1"/>
    </p:custDataLst>
    <p:extLst>
      <p:ext uri="{BB962C8B-B14F-4D97-AF65-F5344CB8AC3E}">
        <p14:creationId xmlns:p14="http://schemas.microsoft.com/office/powerpoint/2010/main" val="37493699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117"/>
        <p:cNvGrpSpPr/>
        <p:nvPr/>
      </p:nvGrpSpPr>
      <p:grpSpPr>
        <a:xfrm>
          <a:off x="0" y="0"/>
          <a:ext cx="0" cy="0"/>
          <a:chOff x="0" y="0"/>
          <a:chExt cx="0" cy="0"/>
        </a:xfrm>
      </p:grpSpPr>
      <p:sp>
        <p:nvSpPr>
          <p:cNvPr id="3118" name="Google Shape;3118;p22"/>
          <p:cNvSpPr/>
          <p:nvPr/>
        </p:nvSpPr>
        <p:spPr>
          <a:xfrm>
            <a:off x="2745801" y="2876270"/>
            <a:ext cx="7009420" cy="871276"/>
          </a:xfrm>
          <a:prstGeom prst="rect">
            <a:avLst/>
          </a:prstGeom>
        </p:spPr>
        <p:txBody>
          <a:bodyPr>
            <a:prstTxWarp prst="textPlain">
              <a:avLst/>
            </a:prstTxWarp>
          </a:bodyPr>
          <a:lstStyle/>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US" sz="933" b="1" i="0" u="none" strike="noStrike" kern="0" cap="none" spc="0" normalizeH="0" baseline="0" noProof="0" dirty="0">
                <a:ln w="38100" cap="flat" cmpd="sng">
                  <a:solidFill>
                    <a:srgbClr val="000000"/>
                  </a:solidFill>
                  <a:prstDash val="solid"/>
                  <a:round/>
                  <a:headEnd type="none" w="sm" len="sm"/>
                  <a:tailEnd type="none" w="sm" len="sm"/>
                </a:ln>
                <a:solidFill>
                  <a:srgbClr val="000000"/>
                </a:solidFill>
                <a:effectLst/>
                <a:uLnTx/>
                <a:uFillTx/>
                <a:latin typeface="Times New Roman" panose="02020603050405020304" pitchFamily="18" charset="0"/>
                <a:ea typeface="+mn-ea"/>
                <a:cs typeface="Times New Roman" panose="02020603050405020304" pitchFamily="18" charset="0"/>
                <a:sym typeface="Arial"/>
              </a:rPr>
              <a:t>LUYỆN</a:t>
            </a:r>
            <a:r>
              <a:rPr kumimoji="0" lang="en-US" sz="933" b="1" i="0" u="none" strike="noStrike" kern="0" cap="none" spc="0" normalizeH="0" noProof="0" dirty="0">
                <a:ln w="38100" cap="flat" cmpd="sng">
                  <a:solidFill>
                    <a:srgbClr val="000000"/>
                  </a:solidFill>
                  <a:prstDash val="solid"/>
                  <a:round/>
                  <a:headEnd type="none" w="sm" len="sm"/>
                  <a:tailEnd type="none" w="sm" len="sm"/>
                </a:ln>
                <a:solidFill>
                  <a:srgbClr val="000000"/>
                </a:solidFill>
                <a:effectLst/>
                <a:uLnTx/>
                <a:uFillTx/>
                <a:latin typeface="Times New Roman" panose="02020603050405020304" pitchFamily="18" charset="0"/>
                <a:ea typeface="+mn-ea"/>
                <a:cs typeface="Times New Roman" panose="02020603050405020304" pitchFamily="18" charset="0"/>
                <a:sym typeface="Arial"/>
              </a:rPr>
              <a:t> ĐỌC</a:t>
            </a:r>
            <a:endParaRPr kumimoji="0" sz="933" b="1" i="0" u="none" strike="noStrike" kern="0" cap="none" spc="0" normalizeH="0" baseline="0" noProof="0" dirty="0">
              <a:ln w="38100" cap="flat" cmpd="sng">
                <a:solidFill>
                  <a:srgbClr val="000000"/>
                </a:solidFill>
                <a:prstDash val="solid"/>
                <a:round/>
                <a:headEnd type="none" w="sm" len="sm"/>
                <a:tailEnd type="none" w="sm" len="sm"/>
              </a:ln>
              <a:solidFill>
                <a:srgbClr val="000000"/>
              </a:solidFill>
              <a:effectLst/>
              <a:uLnTx/>
              <a:uFillTx/>
              <a:latin typeface="Times New Roman" panose="02020603050405020304" pitchFamily="18" charset="0"/>
              <a:ea typeface="+mn-ea"/>
              <a:cs typeface="Times New Roman" panose="02020603050405020304" pitchFamily="18" charset="0"/>
              <a:sym typeface="Arial"/>
            </a:endParaRPr>
          </a:p>
        </p:txBody>
      </p:sp>
    </p:spTree>
    <p:custDataLst>
      <p:tags r:id="rId1"/>
    </p:custDataLst>
    <p:extLst>
      <p:ext uri="{BB962C8B-B14F-4D97-AF65-F5344CB8AC3E}">
        <p14:creationId xmlns:p14="http://schemas.microsoft.com/office/powerpoint/2010/main" val="31959604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374"/>
        <p:cNvGrpSpPr/>
        <p:nvPr/>
      </p:nvGrpSpPr>
      <p:grpSpPr>
        <a:xfrm>
          <a:off x="0" y="0"/>
          <a:ext cx="0" cy="0"/>
          <a:chOff x="0" y="0"/>
          <a:chExt cx="0" cy="0"/>
        </a:xfrm>
      </p:grpSpPr>
      <p:sp>
        <p:nvSpPr>
          <p:cNvPr id="3375" name="Google Shape;3375;p35"/>
          <p:cNvSpPr txBox="1"/>
          <p:nvPr/>
        </p:nvSpPr>
        <p:spPr>
          <a:xfrm>
            <a:off x="779394" y="1949594"/>
            <a:ext cx="10358000" cy="4112400"/>
          </a:xfrm>
          <a:prstGeom prst="rect">
            <a:avLst/>
          </a:prstGeom>
          <a:noFill/>
          <a:ln>
            <a:noFill/>
          </a:ln>
        </p:spPr>
        <p:txBody>
          <a:bodyPr spcFirstLastPara="1" wrap="square" lIns="91433" tIns="91433" rIns="91433" bIns="91433" anchor="t" anchorCtr="0">
            <a:noAutofit/>
          </a:bodyPr>
          <a:lstStyle/>
          <a:p>
            <a:pPr algn="just" defTabSz="609630">
              <a:buClr>
                <a:srgbClr val="000000"/>
              </a:buClr>
            </a:pPr>
            <a:r>
              <a:rPr lang="en-US" sz="933" kern="0" dirty="0">
                <a:solidFill>
                  <a:srgbClr val="000000"/>
                </a:solidFill>
                <a:latin typeface="Arial"/>
                <a:cs typeface="Arial"/>
                <a:sym typeface="Arial"/>
              </a:rPr>
              <a:t>	</a:t>
            </a:r>
            <a:r>
              <a:rPr lang="vi-VN" sz="1467" kern="0" dirty="0">
                <a:solidFill>
                  <a:srgbClr val="000000"/>
                </a:solidFill>
                <a:latin typeface="Arial"/>
                <a:cs typeface="Arial"/>
                <a:sym typeface="Arial"/>
              </a:rPr>
              <a:t>Phạm Ngũ Lão là một danh tướng đời nhà Trần. Ông sinh ra trong một gia đình nông dân nghèo, ở làng Phù Ủng. Từ nhỏ, ông đã nổi tiếng thông minh, văn võ song toàn, chí khí khác thường.</a:t>
            </a:r>
          </a:p>
          <a:p>
            <a:pPr algn="just" defTabSz="609630">
              <a:buClr>
                <a:srgbClr val="000000"/>
              </a:buClr>
            </a:pPr>
            <a:r>
              <a:rPr lang="en-US" sz="1467" kern="0" dirty="0">
                <a:solidFill>
                  <a:srgbClr val="000000"/>
                </a:solidFill>
                <a:latin typeface="Arial"/>
                <a:cs typeface="Arial"/>
                <a:sym typeface="Arial"/>
              </a:rPr>
              <a:t>	</a:t>
            </a:r>
            <a:r>
              <a:rPr lang="vi-VN" sz="1467" kern="0" dirty="0">
                <a:solidFill>
                  <a:srgbClr val="000000"/>
                </a:solidFill>
                <a:latin typeface="Arial"/>
                <a:cs typeface="Arial"/>
                <a:sym typeface="Arial"/>
              </a:rPr>
              <a:t>Một hôm, Phạm Ngũ Lão ngồi bên vệ đường đan sọt. Không ngờ, Trần Hưng Đạo đưa quân đi tập trận ngang qua. Quân lính đi trước dẹp đường, chiêng, trống, loa, kèn huy</a:t>
            </a:r>
            <a:r>
              <a:rPr lang="en-US" sz="1467" kern="0" dirty="0">
                <a:solidFill>
                  <a:srgbClr val="000000"/>
                </a:solidFill>
                <a:latin typeface="Arial"/>
                <a:cs typeface="Arial"/>
                <a:sym typeface="Arial"/>
              </a:rPr>
              <a:t>ên náo</a:t>
            </a:r>
            <a:r>
              <a:rPr lang="vi-VN" sz="1467" kern="0" dirty="0">
                <a:solidFill>
                  <a:srgbClr val="000000"/>
                </a:solidFill>
                <a:latin typeface="Arial"/>
                <a:cs typeface="Arial"/>
                <a:sym typeface="Arial"/>
              </a:rPr>
              <a:t>, vậy mà chàng trai vẫn mải mê đan sọt không hề hay biết. Một người lính đi dẹp đường tức giận lấy giáo đâm vào đùi chàng trai, máu chảy, nhưng chàng vẫn ngồi yên. Đến lúc ngựa của Trần Hưng Đạo đi qua, chàng trai như mới sực tỉnh, vội đứng dậy vái chào. Trần Hưng Đạo hỏi:</a:t>
            </a:r>
          </a:p>
          <a:p>
            <a:pPr algn="just" defTabSz="609630">
              <a:buClr>
                <a:srgbClr val="000000"/>
              </a:buClr>
            </a:pPr>
            <a:r>
              <a:rPr lang="en-US" sz="1467" kern="0" dirty="0">
                <a:solidFill>
                  <a:srgbClr val="000000"/>
                </a:solidFill>
                <a:latin typeface="Arial"/>
                <a:cs typeface="Arial"/>
                <a:sym typeface="Arial"/>
              </a:rPr>
              <a:t>	</a:t>
            </a:r>
            <a:r>
              <a:rPr lang="vi-VN" sz="1467" kern="0" dirty="0">
                <a:solidFill>
                  <a:srgbClr val="000000"/>
                </a:solidFill>
                <a:latin typeface="Arial"/>
                <a:cs typeface="Arial"/>
                <a:sym typeface="Arial"/>
              </a:rPr>
              <a:t>– Nhà ngươi bị giáo đâm như thế mà không thấy đau sao?</a:t>
            </a:r>
          </a:p>
          <a:p>
            <a:pPr algn="just" defTabSz="609630">
              <a:buClr>
                <a:srgbClr val="000000"/>
              </a:buClr>
            </a:pPr>
            <a:r>
              <a:rPr lang="en-US" sz="1467" kern="0" dirty="0">
                <a:solidFill>
                  <a:srgbClr val="000000"/>
                </a:solidFill>
                <a:latin typeface="Arial"/>
                <a:cs typeface="Arial"/>
                <a:sym typeface="Arial"/>
              </a:rPr>
              <a:t>	</a:t>
            </a:r>
            <a:r>
              <a:rPr lang="vi-VN" sz="1467" kern="0" dirty="0">
                <a:solidFill>
                  <a:srgbClr val="000000"/>
                </a:solidFill>
                <a:latin typeface="Arial"/>
                <a:cs typeface="Arial"/>
                <a:sym typeface="Arial"/>
              </a:rPr>
              <a:t>Phạm Ngũ Lão kính </a:t>
            </a:r>
            <a:r>
              <a:rPr lang="en-US" sz="1467" kern="0" dirty="0" smtClean="0">
                <a:solidFill>
                  <a:srgbClr val="000000"/>
                </a:solidFill>
                <a:latin typeface="Arial"/>
                <a:cs typeface="Arial"/>
                <a:sym typeface="Arial"/>
              </a:rPr>
              <a:t>cẩn</a:t>
            </a:r>
            <a:r>
              <a:rPr lang="vi-VN" sz="1467" kern="0" dirty="0" smtClean="0">
                <a:solidFill>
                  <a:srgbClr val="000000"/>
                </a:solidFill>
                <a:latin typeface="Arial"/>
                <a:cs typeface="Arial"/>
                <a:sym typeface="Arial"/>
              </a:rPr>
              <a:t> </a:t>
            </a:r>
            <a:r>
              <a:rPr lang="vi-VN" sz="1467" kern="0" dirty="0">
                <a:solidFill>
                  <a:srgbClr val="000000"/>
                </a:solidFill>
                <a:latin typeface="Arial"/>
                <a:cs typeface="Arial"/>
                <a:sym typeface="Arial"/>
              </a:rPr>
              <a:t>thưa:"Thưa đức ông, thần mải nghĩ mấy câu trong binh thư nên không biết có quân của đức ông qua đây, xin ngài xá tội.”...</a:t>
            </a:r>
          </a:p>
          <a:p>
            <a:pPr algn="just" defTabSz="609630">
              <a:buClr>
                <a:srgbClr val="000000"/>
              </a:buClr>
            </a:pPr>
            <a:r>
              <a:rPr lang="en-US" sz="1467" kern="0" dirty="0">
                <a:solidFill>
                  <a:srgbClr val="000000"/>
                </a:solidFill>
                <a:latin typeface="Arial"/>
                <a:cs typeface="Arial"/>
                <a:sym typeface="Arial"/>
              </a:rPr>
              <a:t>	</a:t>
            </a:r>
            <a:r>
              <a:rPr lang="vi-VN" sz="1467" kern="0" dirty="0">
                <a:solidFill>
                  <a:srgbClr val="000000"/>
                </a:solidFill>
                <a:latin typeface="Arial"/>
                <a:cs typeface="Arial"/>
                <a:sym typeface="Arial"/>
              </a:rPr>
              <a:t>Trần Hưng Đạo hỏi mấy câu về binh thư thì thấy Phạm Ngũ Lão ứng đáp rất trôi chảy. Trần Hưng Đạo cảm mến, biết là hiền tài, sai người lấy thuốc đắp vết thương cho ông rồi mời ông về kinh đô.</a:t>
            </a:r>
          </a:p>
          <a:p>
            <a:pPr algn="just" defTabSz="609630">
              <a:buClr>
                <a:srgbClr val="000000"/>
              </a:buClr>
            </a:pPr>
            <a:r>
              <a:rPr lang="en-US" sz="1467" kern="0" dirty="0">
                <a:solidFill>
                  <a:srgbClr val="000000"/>
                </a:solidFill>
                <a:latin typeface="Arial"/>
                <a:cs typeface="Arial"/>
                <a:sym typeface="Arial"/>
              </a:rPr>
              <a:t>	</a:t>
            </a:r>
            <a:r>
              <a:rPr lang="vi-VN" sz="1467" kern="0" dirty="0">
                <a:solidFill>
                  <a:srgbClr val="000000"/>
                </a:solidFill>
                <a:latin typeface="Arial"/>
                <a:cs typeface="Arial"/>
                <a:sym typeface="Arial"/>
              </a:rPr>
              <a:t>Được khổ luyện ở kinh đô, tài năng của Phạm Ngũ Lão </a:t>
            </a:r>
            <a:r>
              <a:rPr lang="vi-VN" sz="1467" kern="0" dirty="0" smtClean="0">
                <a:solidFill>
                  <a:srgbClr val="000000"/>
                </a:solidFill>
                <a:latin typeface="Arial"/>
                <a:cs typeface="Arial"/>
                <a:sym typeface="Arial"/>
              </a:rPr>
              <a:t>d</a:t>
            </a:r>
            <a:r>
              <a:rPr lang="en-US" sz="1467" kern="0" dirty="0" smtClean="0">
                <a:solidFill>
                  <a:srgbClr val="000000"/>
                </a:solidFill>
                <a:latin typeface="Arial"/>
                <a:cs typeface="Arial"/>
                <a:sym typeface="Arial"/>
              </a:rPr>
              <a:t>ần</a:t>
            </a:r>
            <a:r>
              <a:rPr lang="vi-VN" sz="1467" kern="0" dirty="0" smtClean="0">
                <a:solidFill>
                  <a:srgbClr val="000000"/>
                </a:solidFill>
                <a:latin typeface="Arial"/>
                <a:cs typeface="Arial"/>
                <a:sym typeface="Arial"/>
              </a:rPr>
              <a:t> </a:t>
            </a:r>
            <a:r>
              <a:rPr lang="vi-VN" sz="1467" kern="0" dirty="0">
                <a:solidFill>
                  <a:srgbClr val="000000"/>
                </a:solidFill>
                <a:latin typeface="Arial"/>
                <a:cs typeface="Arial"/>
                <a:sym typeface="Arial"/>
              </a:rPr>
              <a:t>được bộc lộ. Ông trở thành một vị tướng kiệt xuất, lập được nhiều chiến công. Đặc biệt, ông chỉ huy binh sĩ hai lần đánh tan giặc Nguyên. Uy danh của ông khiến kẻ thù vô cùng khiếp sợ và khâm phục. Chúng gọi ông là “viên hổ tướng họ Phạm". Khi đó, ông mới ngoài 30 tuổi.</a:t>
            </a:r>
          </a:p>
          <a:p>
            <a:pPr algn="just" defTabSz="609630">
              <a:buClr>
                <a:srgbClr val="000000"/>
              </a:buClr>
            </a:pPr>
            <a:r>
              <a:rPr lang="en-US" sz="1467" kern="0" dirty="0">
                <a:solidFill>
                  <a:srgbClr val="000000"/>
                </a:solidFill>
                <a:latin typeface="Arial"/>
                <a:cs typeface="Arial"/>
                <a:sym typeface="Arial"/>
              </a:rPr>
              <a:t>	</a:t>
            </a:r>
            <a:r>
              <a:rPr lang="vi-VN" sz="1467" kern="0" dirty="0">
                <a:solidFill>
                  <a:srgbClr val="000000"/>
                </a:solidFill>
                <a:latin typeface="Arial"/>
                <a:cs typeface="Arial"/>
                <a:sym typeface="Arial"/>
              </a:rPr>
              <a:t>Về sau, ông còn được giao chỉ huy nhiều trận đánh. Trận đánh nào ông cũng giành chiến thắng </a:t>
            </a:r>
            <a:r>
              <a:rPr lang="vi-VN" sz="1467" kern="0" dirty="0" smtClean="0">
                <a:solidFill>
                  <a:srgbClr val="000000"/>
                </a:solidFill>
                <a:latin typeface="Arial"/>
                <a:cs typeface="Arial"/>
                <a:sym typeface="Arial"/>
              </a:rPr>
              <a:t>n</a:t>
            </a:r>
            <a:r>
              <a:rPr lang="en-US" sz="1467" kern="0" dirty="0" smtClean="0">
                <a:solidFill>
                  <a:srgbClr val="000000"/>
                </a:solidFill>
                <a:latin typeface="Arial"/>
                <a:cs typeface="Arial"/>
                <a:sym typeface="Arial"/>
              </a:rPr>
              <a:t>ên</a:t>
            </a:r>
            <a:r>
              <a:rPr lang="vi-VN" sz="1467" kern="0" dirty="0" smtClean="0">
                <a:solidFill>
                  <a:srgbClr val="000000"/>
                </a:solidFill>
                <a:latin typeface="Arial"/>
                <a:cs typeface="Arial"/>
                <a:sym typeface="Arial"/>
              </a:rPr>
              <a:t> </a:t>
            </a:r>
            <a:r>
              <a:rPr lang="vi-VN" sz="1467" kern="0" dirty="0">
                <a:solidFill>
                  <a:srgbClr val="000000"/>
                </a:solidFill>
                <a:latin typeface="Arial"/>
                <a:cs typeface="Arial"/>
                <a:sym typeface="Arial"/>
              </a:rPr>
              <a:t>được gọi là “vị tướng bách chiến bách thắng”.</a:t>
            </a:r>
          </a:p>
          <a:p>
            <a:pPr algn="r" defTabSz="609630">
              <a:buClr>
                <a:srgbClr val="000000"/>
              </a:buClr>
            </a:pPr>
            <a:r>
              <a:rPr lang="vi-VN" sz="1467" kern="0" dirty="0">
                <a:solidFill>
                  <a:srgbClr val="000000"/>
                </a:solidFill>
                <a:latin typeface="Arial"/>
                <a:cs typeface="Arial"/>
                <a:sym typeface="Arial"/>
              </a:rPr>
              <a:t>(Phan Sơn </a:t>
            </a:r>
            <a:r>
              <a:rPr lang="vi-VN" sz="1467" i="1" kern="0" dirty="0">
                <a:solidFill>
                  <a:srgbClr val="000000"/>
                </a:solidFill>
                <a:latin typeface="Arial"/>
                <a:cs typeface="Arial"/>
                <a:sym typeface="Arial"/>
              </a:rPr>
              <a:t>tổng hợp</a:t>
            </a:r>
            <a:r>
              <a:rPr lang="vi-VN" sz="1467" kern="0" dirty="0">
                <a:solidFill>
                  <a:srgbClr val="000000"/>
                </a:solidFill>
                <a:latin typeface="Arial"/>
                <a:cs typeface="Arial"/>
                <a:sym typeface="Arial"/>
              </a:rPr>
              <a:t>)</a:t>
            </a:r>
            <a:endParaRPr sz="1467" kern="0" dirty="0">
              <a:solidFill>
                <a:srgbClr val="000000"/>
              </a:solidFill>
              <a:latin typeface="Questrial"/>
              <a:ea typeface="Questrial"/>
              <a:cs typeface="Questrial"/>
              <a:sym typeface="Questrial"/>
            </a:endParaRPr>
          </a:p>
        </p:txBody>
      </p:sp>
      <p:sp>
        <p:nvSpPr>
          <p:cNvPr id="3376" name="Google Shape;3376;p35"/>
          <p:cNvSpPr/>
          <p:nvPr/>
        </p:nvSpPr>
        <p:spPr>
          <a:xfrm>
            <a:off x="2420943"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defTabSz="609630">
              <a:buClr>
                <a:srgbClr val="000000"/>
              </a:buClr>
            </a:pPr>
            <a:endParaRPr sz="1200" kern="0">
              <a:solidFill>
                <a:srgbClr val="000000"/>
              </a:solidFill>
              <a:latin typeface="Calibri"/>
              <a:ea typeface="Calibri"/>
              <a:cs typeface="Calibri"/>
              <a:sym typeface="Calibri"/>
            </a:endParaRPr>
          </a:p>
        </p:txBody>
      </p:sp>
      <p:sp>
        <p:nvSpPr>
          <p:cNvPr id="3377" name="Google Shape;3377;p35"/>
          <p:cNvSpPr/>
          <p:nvPr/>
        </p:nvSpPr>
        <p:spPr>
          <a:xfrm>
            <a:off x="2404459"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defTabSz="609630">
              <a:buClr>
                <a:srgbClr val="000000"/>
              </a:buClr>
            </a:pPr>
            <a:endParaRPr sz="1200" kern="0">
              <a:solidFill>
                <a:srgbClr val="000000"/>
              </a:solidFill>
              <a:latin typeface="Calibri"/>
              <a:ea typeface="Calibri"/>
              <a:cs typeface="Calibri"/>
              <a:sym typeface="Calibri"/>
            </a:endParaRPr>
          </a:p>
        </p:txBody>
      </p:sp>
      <p:sp>
        <p:nvSpPr>
          <p:cNvPr id="3378" name="Google Shape;3378;p35"/>
          <p:cNvSpPr txBox="1"/>
          <p:nvPr/>
        </p:nvSpPr>
        <p:spPr>
          <a:xfrm>
            <a:off x="2898019" y="1122631"/>
            <a:ext cx="6655328" cy="1085800"/>
          </a:xfrm>
          <a:prstGeom prst="rect">
            <a:avLst/>
          </a:prstGeom>
          <a:noFill/>
          <a:ln>
            <a:noFill/>
          </a:ln>
        </p:spPr>
        <p:txBody>
          <a:bodyPr spcFirstLastPara="1" wrap="square" lIns="91433" tIns="91433" rIns="91433" bIns="91433" anchor="ctr" anchorCtr="0">
            <a:noAutofit/>
            <a:scene3d>
              <a:camera prst="orthographicFront"/>
              <a:lightRig rig="soft" dir="t">
                <a:rot lat="0" lon="0" rev="15600000"/>
              </a:lightRig>
            </a:scene3d>
            <a:sp3d extrusionH="57150" prstMaterial="softEdge">
              <a:bevelT w="25400" h="38100"/>
            </a:sp3d>
          </a:bodyPr>
          <a:lstStyle/>
          <a:p>
            <a:pPr algn="ctr" defTabSz="609630">
              <a:buClr>
                <a:srgbClr val="000000"/>
              </a:buClr>
            </a:pPr>
            <a:r>
              <a:rPr lang="en-US" sz="2000" b="1" u="sng" kern="0" dirty="0">
                <a:ln/>
                <a:solidFill>
                  <a:schemeClr val="accent4"/>
                </a:solidFill>
                <a:latin typeface="Arial"/>
                <a:cs typeface="Arial"/>
                <a:sym typeface="Arial"/>
              </a:rPr>
              <a:t>TIẾNG VIỆT</a:t>
            </a:r>
          </a:p>
          <a:p>
            <a:pPr algn="ctr" defTabSz="609630">
              <a:buClr>
                <a:srgbClr val="000000"/>
              </a:buClr>
            </a:pPr>
            <a:r>
              <a:rPr lang="en-US" sz="2333" b="1" u="sng" kern="0" dirty="0">
                <a:ln/>
                <a:latin typeface="Arial"/>
                <a:cs typeface="Arial"/>
                <a:sym typeface="Arial"/>
              </a:rPr>
              <a:t>ĐỌC:</a:t>
            </a:r>
            <a:r>
              <a:rPr lang="en-US" sz="2333" b="1" kern="0" dirty="0">
                <a:ln/>
                <a:latin typeface="Arial"/>
                <a:cs typeface="Arial"/>
                <a:sym typeface="Arial"/>
              </a:rPr>
              <a:t> </a:t>
            </a:r>
            <a:r>
              <a:rPr lang="en-US" sz="2333" b="1" kern="0" dirty="0">
                <a:ln/>
                <a:solidFill>
                  <a:schemeClr val="accent5">
                    <a:lumMod val="75000"/>
                  </a:schemeClr>
                </a:solidFill>
                <a:latin typeface="Arial"/>
                <a:cs typeface="Arial"/>
                <a:sym typeface="Arial"/>
              </a:rPr>
              <a:t>CHÀNG TRAI LÀNG PHÙ ỦNG (Tiết 1)</a:t>
            </a:r>
          </a:p>
          <a:p>
            <a:pPr algn="ctr" defTabSz="609630">
              <a:buClr>
                <a:srgbClr val="000000"/>
              </a:buClr>
            </a:pPr>
            <a:endParaRPr sz="6000" b="1" kern="0" dirty="0">
              <a:ln/>
              <a:solidFill>
                <a:schemeClr val="accent4"/>
              </a:solidFill>
              <a:latin typeface="Pompiere"/>
              <a:ea typeface="Pompiere"/>
              <a:cs typeface="Pompiere"/>
              <a:sym typeface="Pompiere"/>
            </a:endParaRPr>
          </a:p>
        </p:txBody>
      </p:sp>
      <p:sp>
        <p:nvSpPr>
          <p:cNvPr id="6" name="TextBox 5"/>
          <p:cNvSpPr txBox="1"/>
          <p:nvPr/>
        </p:nvSpPr>
        <p:spPr>
          <a:xfrm>
            <a:off x="3844638" y="374743"/>
            <a:ext cx="4643337" cy="430887"/>
          </a:xfrm>
          <a:prstGeom prst="rect">
            <a:avLst/>
          </a:prstGeom>
          <a:noFill/>
        </p:spPr>
        <p:txBody>
          <a:bodyPr wrap="square" rtlCol="0">
            <a:spAutoFit/>
          </a:bodyPr>
          <a:lstStyle/>
          <a:p>
            <a:r>
              <a:rPr lang="en-US" sz="2200" dirty="0"/>
              <a:t>Thứ tư ngày 26 tháng 02 năm 2025</a:t>
            </a:r>
          </a:p>
        </p:txBody>
      </p:sp>
    </p:spTree>
    <p:custDataLst>
      <p:tags r:id="rId1"/>
    </p:custDataLst>
    <p:extLst>
      <p:ext uri="{BB962C8B-B14F-4D97-AF65-F5344CB8AC3E}">
        <p14:creationId xmlns:p14="http://schemas.microsoft.com/office/powerpoint/2010/main" val="41596416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374"/>
        <p:cNvGrpSpPr/>
        <p:nvPr/>
      </p:nvGrpSpPr>
      <p:grpSpPr>
        <a:xfrm>
          <a:off x="0" y="0"/>
          <a:ext cx="0" cy="0"/>
          <a:chOff x="0" y="0"/>
          <a:chExt cx="0" cy="0"/>
        </a:xfrm>
      </p:grpSpPr>
      <p:sp>
        <p:nvSpPr>
          <p:cNvPr id="3376" name="Google Shape;3376;p35"/>
          <p:cNvSpPr/>
          <p:nvPr/>
        </p:nvSpPr>
        <p:spPr>
          <a:xfrm>
            <a:off x="2420943"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77" name="Google Shape;3377;p35"/>
          <p:cNvSpPr/>
          <p:nvPr/>
        </p:nvSpPr>
        <p:spPr>
          <a:xfrm>
            <a:off x="2404459"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 name="AutoShape 8"/>
          <p:cNvSpPr>
            <a:spLocks noChangeArrowheads="1"/>
          </p:cNvSpPr>
          <p:nvPr/>
        </p:nvSpPr>
        <p:spPr bwMode="auto">
          <a:xfrm>
            <a:off x="2061450" y="2895029"/>
            <a:ext cx="7883434" cy="1684338"/>
          </a:xfrm>
          <a:prstGeom prst="horizontalScroll">
            <a:avLst>
              <a:gd name="adj" fmla="val 12500"/>
            </a:avLst>
          </a:prstGeom>
          <a:solidFill>
            <a:schemeClr val="bg1"/>
          </a:solidFill>
          <a:ln w="38100">
            <a:solidFill>
              <a:srgbClr val="0000FF"/>
            </a:solidFill>
            <a:round/>
            <a:headEnd/>
            <a:tailEnd/>
          </a:ln>
          <a:effectLst>
            <a:outerShdw dist="107763" dir="18900000" algn="ctr" rotWithShape="0">
              <a:schemeClr val="bg2">
                <a:alpha val="50000"/>
              </a:schemeClr>
            </a:outerShdw>
          </a:effectLst>
        </p:spPr>
        <p:txBody>
          <a:bodyPr wrap="none" lIns="97915" tIns="48957" rIns="97915" bIns="48957" anchor="ctr"/>
          <a:lstStyle>
            <a:lvl1pPr defTabSz="979488">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defTabSz="979488">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defTabSz="979488">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defTabSz="979488">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defTabSz="979488">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defTabSz="979488"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defTabSz="979488"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defTabSz="979488"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defTabSz="979488"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FontTx/>
              <a:buNone/>
            </a:pPr>
            <a:r>
              <a:rPr lang="en-US" altLang="en-US" sz="3600" b="1" dirty="0" err="1">
                <a:latin typeface="Times New Roman" panose="02020603050405020304" pitchFamily="18" charset="0"/>
              </a:rPr>
              <a:t>Bài</a:t>
            </a:r>
            <a:r>
              <a:rPr lang="en-US" altLang="en-US" sz="3600" b="1" dirty="0">
                <a:latin typeface="Times New Roman" panose="02020603050405020304" pitchFamily="18" charset="0"/>
              </a:rPr>
              <a:t> </a:t>
            </a:r>
            <a:r>
              <a:rPr lang="en-US" altLang="en-US" sz="3600" b="1" dirty="0" err="1">
                <a:latin typeface="Times New Roman" panose="02020603050405020304" pitchFamily="18" charset="0"/>
              </a:rPr>
              <a:t>đọc</a:t>
            </a:r>
            <a:r>
              <a:rPr lang="en-US" altLang="en-US" sz="3600" b="1" dirty="0">
                <a:latin typeface="Times New Roman" panose="02020603050405020304" pitchFamily="18" charset="0"/>
              </a:rPr>
              <a:t> có thể </a:t>
            </a:r>
          </a:p>
          <a:p>
            <a:pPr algn="ctr">
              <a:spcBef>
                <a:spcPct val="0"/>
              </a:spcBef>
              <a:buFontTx/>
              <a:buNone/>
            </a:pPr>
            <a:r>
              <a:rPr lang="en-US" altLang="en-US" sz="3600" b="1" dirty="0">
                <a:latin typeface="Times New Roman" panose="02020603050405020304" pitchFamily="18" charset="0"/>
              </a:rPr>
              <a:t>chia bài làm mấy đoạn ?</a:t>
            </a:r>
          </a:p>
        </p:txBody>
      </p:sp>
      <p:sp>
        <p:nvSpPr>
          <p:cNvPr id="7" name="TextBox 6"/>
          <p:cNvSpPr txBox="1"/>
          <p:nvPr/>
        </p:nvSpPr>
        <p:spPr>
          <a:xfrm>
            <a:off x="3844638" y="374743"/>
            <a:ext cx="4643337" cy="430887"/>
          </a:xfrm>
          <a:prstGeom prst="rect">
            <a:avLst/>
          </a:prstGeom>
          <a:noFill/>
        </p:spPr>
        <p:txBody>
          <a:bodyPr wrap="square" rtlCol="0">
            <a:spAutoFit/>
          </a:bodyPr>
          <a:lstStyle/>
          <a:p>
            <a:r>
              <a:rPr lang="en-US" sz="2200" dirty="0"/>
              <a:t>Thứ tư ngày 26 tháng 02 năm 2025</a:t>
            </a:r>
          </a:p>
        </p:txBody>
      </p:sp>
      <p:sp>
        <p:nvSpPr>
          <p:cNvPr id="8" name="Google Shape;3378;p35"/>
          <p:cNvSpPr txBox="1"/>
          <p:nvPr/>
        </p:nvSpPr>
        <p:spPr>
          <a:xfrm>
            <a:off x="2898019" y="1122631"/>
            <a:ext cx="6655328" cy="1085800"/>
          </a:xfrm>
          <a:prstGeom prst="rect">
            <a:avLst/>
          </a:prstGeom>
          <a:noFill/>
          <a:ln>
            <a:noFill/>
          </a:ln>
        </p:spPr>
        <p:txBody>
          <a:bodyPr spcFirstLastPara="1" wrap="square" lIns="91433" tIns="91433" rIns="91433" bIns="91433" anchor="ctr" anchorCtr="0">
            <a:noAutofit/>
            <a:scene3d>
              <a:camera prst="orthographicFront"/>
              <a:lightRig rig="soft" dir="t">
                <a:rot lat="0" lon="0" rev="15600000"/>
              </a:lightRig>
            </a:scene3d>
            <a:sp3d extrusionH="57150" prstMaterial="softEdge">
              <a:bevelT w="25400" h="38100"/>
            </a:sp3d>
          </a:bodyPr>
          <a:lstStyle/>
          <a:p>
            <a:pPr algn="ctr" defTabSz="609630">
              <a:buClr>
                <a:srgbClr val="000000"/>
              </a:buClr>
            </a:pPr>
            <a:r>
              <a:rPr lang="en-US" sz="2000" b="1" u="sng" kern="0" dirty="0">
                <a:ln/>
                <a:solidFill>
                  <a:schemeClr val="accent4"/>
                </a:solidFill>
                <a:latin typeface="Arial"/>
                <a:cs typeface="Arial"/>
                <a:sym typeface="Arial"/>
              </a:rPr>
              <a:t>TIẾNG VIỆT</a:t>
            </a:r>
          </a:p>
          <a:p>
            <a:pPr algn="ctr" defTabSz="609630">
              <a:buClr>
                <a:srgbClr val="000000"/>
              </a:buClr>
            </a:pPr>
            <a:r>
              <a:rPr lang="en-US" sz="2333" b="1" u="sng" kern="0" dirty="0">
                <a:ln/>
                <a:latin typeface="Arial"/>
                <a:cs typeface="Arial"/>
                <a:sym typeface="Arial"/>
              </a:rPr>
              <a:t>ĐỌC:</a:t>
            </a:r>
            <a:r>
              <a:rPr lang="en-US" sz="2333" b="1" kern="0" dirty="0">
                <a:ln/>
                <a:latin typeface="Arial"/>
                <a:cs typeface="Arial"/>
                <a:sym typeface="Arial"/>
              </a:rPr>
              <a:t> </a:t>
            </a:r>
            <a:r>
              <a:rPr lang="en-US" sz="2333" b="1" kern="0" dirty="0">
                <a:ln/>
                <a:solidFill>
                  <a:schemeClr val="accent5">
                    <a:lumMod val="75000"/>
                  </a:schemeClr>
                </a:solidFill>
                <a:latin typeface="Arial"/>
                <a:cs typeface="Arial"/>
                <a:sym typeface="Arial"/>
              </a:rPr>
              <a:t>CHÀNG TRAI LÀNG PHÙ ỦNG (Tiết 1)</a:t>
            </a:r>
          </a:p>
          <a:p>
            <a:pPr algn="ctr" defTabSz="609630">
              <a:buClr>
                <a:srgbClr val="000000"/>
              </a:buClr>
            </a:pPr>
            <a:endParaRPr sz="6000" b="1" kern="0" dirty="0">
              <a:ln/>
              <a:solidFill>
                <a:schemeClr val="accent4"/>
              </a:solidFill>
              <a:latin typeface="Pompiere"/>
              <a:ea typeface="Pompiere"/>
              <a:cs typeface="Pompiere"/>
              <a:sym typeface="Pompiere"/>
            </a:endParaRPr>
          </a:p>
        </p:txBody>
      </p:sp>
    </p:spTree>
    <p:custDataLst>
      <p:tags r:id="rId1"/>
    </p:custDataLst>
    <p:extLst>
      <p:ext uri="{BB962C8B-B14F-4D97-AF65-F5344CB8AC3E}">
        <p14:creationId xmlns:p14="http://schemas.microsoft.com/office/powerpoint/2010/main" val="38407233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374"/>
        <p:cNvGrpSpPr/>
        <p:nvPr/>
      </p:nvGrpSpPr>
      <p:grpSpPr>
        <a:xfrm>
          <a:off x="0" y="0"/>
          <a:ext cx="0" cy="0"/>
          <a:chOff x="0" y="0"/>
          <a:chExt cx="0" cy="0"/>
        </a:xfrm>
      </p:grpSpPr>
      <p:sp>
        <p:nvSpPr>
          <p:cNvPr id="3376" name="Google Shape;3376;p35"/>
          <p:cNvSpPr/>
          <p:nvPr/>
        </p:nvSpPr>
        <p:spPr>
          <a:xfrm>
            <a:off x="2420943"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77" name="Google Shape;3377;p35"/>
          <p:cNvSpPr/>
          <p:nvPr/>
        </p:nvSpPr>
        <p:spPr>
          <a:xfrm>
            <a:off x="2404459"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 name="Rectangle 1"/>
          <p:cNvSpPr/>
          <p:nvPr/>
        </p:nvSpPr>
        <p:spPr>
          <a:xfrm>
            <a:off x="2955335" y="2279220"/>
            <a:ext cx="6538636" cy="3439403"/>
          </a:xfrm>
          <a:prstGeom prst="rect">
            <a:avLst/>
          </a:prstGeom>
        </p:spPr>
        <p:txBody>
          <a:bodyPr wrap="square">
            <a:spAutoFit/>
          </a:bodyPr>
          <a:lstStyle/>
          <a:p>
            <a:pPr algn="ctr"/>
            <a:r>
              <a:rPr lang="vi-VN" sz="3000" b="1" dirty="0">
                <a:ln w="19050">
                  <a:solidFill>
                    <a:srgbClr val="57091A"/>
                  </a:solidFill>
                </a:ln>
                <a:solidFill>
                  <a:srgbClr val="EA3259"/>
                </a:solidFill>
                <a:effectLst>
                  <a:outerShdw blurRad="38100" dist="19050" dir="2700000" algn="tl" rotWithShape="0">
                    <a:schemeClr val="dk1">
                      <a:alpha val="40000"/>
                    </a:schemeClr>
                  </a:outerShdw>
                </a:effectLst>
              </a:rPr>
              <a:t>Bài </a:t>
            </a:r>
            <a:r>
              <a:rPr lang="en-US" sz="3000" b="1" dirty="0" smtClean="0">
                <a:ln w="19050">
                  <a:solidFill>
                    <a:srgbClr val="57091A"/>
                  </a:solidFill>
                </a:ln>
                <a:solidFill>
                  <a:srgbClr val="EA3259"/>
                </a:solidFill>
                <a:effectLst>
                  <a:outerShdw blurRad="38100" dist="19050" dir="2700000" algn="tl" rotWithShape="0">
                    <a:schemeClr val="dk1">
                      <a:alpha val="40000"/>
                    </a:schemeClr>
                  </a:outerShdw>
                </a:effectLst>
              </a:rPr>
              <a:t>đọc</a:t>
            </a:r>
            <a:r>
              <a:rPr lang="vi-VN" sz="3000" b="1" dirty="0" smtClean="0">
                <a:ln w="19050">
                  <a:solidFill>
                    <a:srgbClr val="57091A"/>
                  </a:solidFill>
                </a:ln>
                <a:solidFill>
                  <a:srgbClr val="EA3259"/>
                </a:solidFill>
                <a:effectLst>
                  <a:outerShdw blurRad="38100" dist="19050" dir="2700000" algn="tl" rotWithShape="0">
                    <a:schemeClr val="dk1">
                      <a:alpha val="40000"/>
                    </a:schemeClr>
                  </a:outerShdw>
                </a:effectLst>
              </a:rPr>
              <a:t> </a:t>
            </a:r>
            <a:r>
              <a:rPr lang="vi-VN" sz="3000" b="1" dirty="0">
                <a:ln w="19050">
                  <a:solidFill>
                    <a:srgbClr val="57091A"/>
                  </a:solidFill>
                </a:ln>
                <a:solidFill>
                  <a:srgbClr val="EA3259"/>
                </a:solidFill>
                <a:effectLst>
                  <a:outerShdw blurRad="38100" dist="19050" dir="2700000" algn="tl" rotWithShape="0">
                    <a:schemeClr val="dk1">
                      <a:alpha val="40000"/>
                    </a:schemeClr>
                  </a:outerShdw>
                </a:effectLst>
              </a:rPr>
              <a:t>gồm </a:t>
            </a:r>
            <a:r>
              <a:rPr lang="en-US" sz="3000" b="1" dirty="0">
                <a:ln w="19050">
                  <a:solidFill>
                    <a:srgbClr val="57091A"/>
                  </a:solidFill>
                </a:ln>
                <a:solidFill>
                  <a:srgbClr val="EA3259"/>
                </a:solidFill>
                <a:effectLst>
                  <a:outerShdw blurRad="38100" dist="19050" dir="2700000" algn="tl" rotWithShape="0">
                    <a:schemeClr val="dk1">
                      <a:alpha val="40000"/>
                    </a:schemeClr>
                  </a:outerShdw>
                </a:effectLst>
              </a:rPr>
              <a:t>5</a:t>
            </a:r>
            <a:r>
              <a:rPr lang="vi-VN" sz="3000" b="1" dirty="0">
                <a:ln w="19050">
                  <a:solidFill>
                    <a:srgbClr val="57091A"/>
                  </a:solidFill>
                </a:ln>
                <a:solidFill>
                  <a:srgbClr val="EA3259"/>
                </a:solidFill>
                <a:effectLst>
                  <a:outerShdw blurRad="38100" dist="19050" dir="2700000" algn="tl" rotWithShape="0">
                    <a:schemeClr val="dk1">
                      <a:alpha val="40000"/>
                    </a:schemeClr>
                  </a:outerShdw>
                </a:effectLst>
              </a:rPr>
              <a:t> đoạn:</a:t>
            </a:r>
            <a:endParaRPr lang="en-US" sz="3000" b="1" dirty="0">
              <a:ln w="19050">
                <a:solidFill>
                  <a:srgbClr val="57091A"/>
                </a:solidFill>
              </a:ln>
              <a:solidFill>
                <a:srgbClr val="EA3259"/>
              </a:solidFill>
              <a:effectLst>
                <a:outerShdw blurRad="38100" dist="19050" dir="2700000" algn="tl" rotWithShape="0">
                  <a:schemeClr val="dk1">
                    <a:alpha val="40000"/>
                  </a:schemeClr>
                </a:outerShdw>
              </a:effectLst>
            </a:endParaRPr>
          </a:p>
          <a:p>
            <a:pPr>
              <a:lnSpc>
                <a:spcPct val="150000"/>
              </a:lnSpc>
            </a:pPr>
            <a:r>
              <a:rPr lang="en-US" sz="2500" b="1" dirty="0">
                <a:ln w="0"/>
                <a:effectLst>
                  <a:outerShdw blurRad="38100" dist="19050" dir="2700000" algn="tl" rotWithShape="0">
                    <a:schemeClr val="dk1">
                      <a:alpha val="40000"/>
                    </a:schemeClr>
                  </a:outerShdw>
                </a:effectLst>
              </a:rPr>
              <a:t>- Đoạn 1: </a:t>
            </a:r>
            <a:r>
              <a:rPr lang="en-US" sz="2500" dirty="0">
                <a:ln w="0"/>
                <a:effectLst>
                  <a:outerShdw blurRad="38100" dist="19050" dir="2700000" algn="tl" rotWithShape="0">
                    <a:schemeClr val="dk1">
                      <a:alpha val="40000"/>
                    </a:schemeClr>
                  </a:outerShdw>
                </a:effectLst>
              </a:rPr>
              <a:t>Từ đầu đến “chí khí khác thường”.</a:t>
            </a:r>
          </a:p>
          <a:p>
            <a:pPr>
              <a:lnSpc>
                <a:spcPct val="150000"/>
              </a:lnSpc>
            </a:pPr>
            <a:r>
              <a:rPr lang="en-US" sz="2500" b="1" dirty="0">
                <a:ln w="0"/>
                <a:effectLst>
                  <a:outerShdw blurRad="38100" dist="19050" dir="2700000" algn="tl" rotWithShape="0">
                    <a:schemeClr val="dk1">
                      <a:alpha val="40000"/>
                    </a:schemeClr>
                  </a:outerShdw>
                </a:effectLst>
              </a:rPr>
              <a:t>- Đoạn 2: </a:t>
            </a:r>
            <a:r>
              <a:rPr lang="en-US" sz="2500" dirty="0">
                <a:ln w="0"/>
                <a:effectLst>
                  <a:outerShdw blurRad="38100" dist="19050" dir="2700000" algn="tl" rotWithShape="0">
                    <a:schemeClr val="dk1">
                      <a:alpha val="40000"/>
                    </a:schemeClr>
                  </a:outerShdw>
                </a:effectLst>
              </a:rPr>
              <a:t>Tiếp theo đến “… xá tội”.</a:t>
            </a:r>
          </a:p>
          <a:p>
            <a:pPr>
              <a:lnSpc>
                <a:spcPct val="150000"/>
              </a:lnSpc>
            </a:pPr>
            <a:r>
              <a:rPr lang="en-US" sz="2500" b="1" dirty="0">
                <a:ln w="0"/>
                <a:effectLst>
                  <a:outerShdw blurRad="38100" dist="19050" dir="2700000" algn="tl" rotWithShape="0">
                    <a:schemeClr val="dk1">
                      <a:alpha val="40000"/>
                    </a:schemeClr>
                  </a:outerShdw>
                </a:effectLst>
              </a:rPr>
              <a:t>- Đoạn 3: </a:t>
            </a:r>
            <a:r>
              <a:rPr lang="en-US" sz="2500" dirty="0">
                <a:ln w="0"/>
                <a:effectLst>
                  <a:outerShdw blurRad="38100" dist="19050" dir="2700000" algn="tl" rotWithShape="0">
                    <a:schemeClr val="dk1">
                      <a:alpha val="40000"/>
                    </a:schemeClr>
                  </a:outerShdw>
                </a:effectLst>
              </a:rPr>
              <a:t>Tiếp theo đến “… về kinh đô”.</a:t>
            </a:r>
          </a:p>
          <a:p>
            <a:pPr>
              <a:lnSpc>
                <a:spcPct val="150000"/>
              </a:lnSpc>
            </a:pPr>
            <a:r>
              <a:rPr lang="en-US" sz="2500" b="1" dirty="0">
                <a:ln w="0"/>
                <a:effectLst>
                  <a:outerShdw blurRad="38100" dist="19050" dir="2700000" algn="tl" rotWithShape="0">
                    <a:schemeClr val="dk1">
                      <a:alpha val="40000"/>
                    </a:schemeClr>
                  </a:outerShdw>
                </a:effectLst>
              </a:rPr>
              <a:t>- Đoạn 4: </a:t>
            </a:r>
            <a:r>
              <a:rPr lang="en-US" sz="2500" dirty="0">
                <a:ln w="0"/>
                <a:effectLst>
                  <a:outerShdw blurRad="38100" dist="19050" dir="2700000" algn="tl" rotWithShape="0">
                    <a:schemeClr val="dk1">
                      <a:alpha val="40000"/>
                    </a:schemeClr>
                  </a:outerShdw>
                </a:effectLst>
              </a:rPr>
              <a:t>Tiếp đến “…mới ngoài 30 tuổi”.</a:t>
            </a:r>
          </a:p>
          <a:p>
            <a:pPr>
              <a:lnSpc>
                <a:spcPct val="150000"/>
              </a:lnSpc>
            </a:pPr>
            <a:r>
              <a:rPr lang="en-US" sz="2500" b="1" dirty="0">
                <a:ln w="0"/>
                <a:effectLst>
                  <a:outerShdw blurRad="38100" dist="19050" dir="2700000" algn="tl" rotWithShape="0">
                    <a:schemeClr val="dk1">
                      <a:alpha val="40000"/>
                    </a:schemeClr>
                  </a:outerShdw>
                </a:effectLst>
              </a:rPr>
              <a:t>- Đoạn 5: </a:t>
            </a:r>
            <a:r>
              <a:rPr lang="en-US" sz="2500" dirty="0">
                <a:ln w="0"/>
                <a:effectLst>
                  <a:outerShdw blurRad="38100" dist="19050" dir="2700000" algn="tl" rotWithShape="0">
                    <a:schemeClr val="dk1">
                      <a:alpha val="40000"/>
                    </a:schemeClr>
                  </a:outerShdw>
                </a:effectLst>
              </a:rPr>
              <a:t>Phần còn lại.</a:t>
            </a:r>
            <a:endParaRPr lang="vi-VN" sz="2500" dirty="0">
              <a:ln w="0"/>
              <a:effectLst>
                <a:outerShdw blurRad="38100" dist="19050" dir="2700000" algn="tl" rotWithShape="0">
                  <a:schemeClr val="dk1">
                    <a:alpha val="40000"/>
                  </a:schemeClr>
                </a:outerShdw>
              </a:effectLst>
            </a:endParaRPr>
          </a:p>
        </p:txBody>
      </p:sp>
      <p:sp>
        <p:nvSpPr>
          <p:cNvPr id="6" name="TextBox 5"/>
          <p:cNvSpPr txBox="1"/>
          <p:nvPr/>
        </p:nvSpPr>
        <p:spPr>
          <a:xfrm>
            <a:off x="3844638" y="374743"/>
            <a:ext cx="4643337" cy="430887"/>
          </a:xfrm>
          <a:prstGeom prst="rect">
            <a:avLst/>
          </a:prstGeom>
          <a:noFill/>
        </p:spPr>
        <p:txBody>
          <a:bodyPr wrap="square" rtlCol="0">
            <a:spAutoFit/>
          </a:bodyPr>
          <a:lstStyle/>
          <a:p>
            <a:r>
              <a:rPr lang="en-US" sz="2200" dirty="0"/>
              <a:t>Thứ tư ngày 26 tháng 02 năm 2025</a:t>
            </a:r>
          </a:p>
        </p:txBody>
      </p:sp>
      <p:sp>
        <p:nvSpPr>
          <p:cNvPr id="7" name="Google Shape;3378;p35"/>
          <p:cNvSpPr txBox="1"/>
          <p:nvPr/>
        </p:nvSpPr>
        <p:spPr>
          <a:xfrm>
            <a:off x="2898019" y="1122631"/>
            <a:ext cx="6655328" cy="1085800"/>
          </a:xfrm>
          <a:prstGeom prst="rect">
            <a:avLst/>
          </a:prstGeom>
          <a:noFill/>
          <a:ln>
            <a:noFill/>
          </a:ln>
        </p:spPr>
        <p:txBody>
          <a:bodyPr spcFirstLastPara="1" wrap="square" lIns="91433" tIns="91433" rIns="91433" bIns="91433" anchor="ctr" anchorCtr="0">
            <a:noAutofit/>
            <a:scene3d>
              <a:camera prst="orthographicFront"/>
              <a:lightRig rig="soft" dir="t">
                <a:rot lat="0" lon="0" rev="15600000"/>
              </a:lightRig>
            </a:scene3d>
            <a:sp3d extrusionH="57150" prstMaterial="softEdge">
              <a:bevelT w="25400" h="38100"/>
            </a:sp3d>
          </a:bodyPr>
          <a:lstStyle/>
          <a:p>
            <a:pPr algn="ctr" defTabSz="609630">
              <a:buClr>
                <a:srgbClr val="000000"/>
              </a:buClr>
            </a:pPr>
            <a:r>
              <a:rPr lang="en-US" sz="2000" b="1" u="sng" kern="0" dirty="0">
                <a:ln/>
                <a:solidFill>
                  <a:schemeClr val="accent4"/>
                </a:solidFill>
                <a:latin typeface="Arial"/>
                <a:cs typeface="Arial"/>
                <a:sym typeface="Arial"/>
              </a:rPr>
              <a:t>TIẾNG VIỆT</a:t>
            </a:r>
          </a:p>
          <a:p>
            <a:pPr algn="ctr" defTabSz="609630">
              <a:buClr>
                <a:srgbClr val="000000"/>
              </a:buClr>
            </a:pPr>
            <a:r>
              <a:rPr lang="en-US" sz="2333" b="1" u="sng" kern="0" dirty="0">
                <a:ln/>
                <a:latin typeface="Arial"/>
                <a:cs typeface="Arial"/>
                <a:sym typeface="Arial"/>
              </a:rPr>
              <a:t>ĐỌC:</a:t>
            </a:r>
            <a:r>
              <a:rPr lang="en-US" sz="2333" b="1" kern="0" dirty="0">
                <a:ln/>
                <a:latin typeface="Arial"/>
                <a:cs typeface="Arial"/>
                <a:sym typeface="Arial"/>
              </a:rPr>
              <a:t> </a:t>
            </a:r>
            <a:r>
              <a:rPr lang="en-US" sz="2333" b="1" kern="0" dirty="0">
                <a:ln/>
                <a:solidFill>
                  <a:schemeClr val="accent5">
                    <a:lumMod val="75000"/>
                  </a:schemeClr>
                </a:solidFill>
                <a:latin typeface="Arial"/>
                <a:cs typeface="Arial"/>
                <a:sym typeface="Arial"/>
              </a:rPr>
              <a:t>CHÀNG TRAI LÀNG PHÙ ỦNG (Tiết 1)</a:t>
            </a:r>
          </a:p>
          <a:p>
            <a:pPr algn="ctr" defTabSz="609630">
              <a:buClr>
                <a:srgbClr val="000000"/>
              </a:buClr>
            </a:pPr>
            <a:endParaRPr sz="6000" b="1" kern="0" dirty="0">
              <a:ln/>
              <a:solidFill>
                <a:schemeClr val="accent4"/>
              </a:solidFill>
              <a:latin typeface="Pompiere"/>
              <a:ea typeface="Pompiere"/>
              <a:cs typeface="Pompiere"/>
              <a:sym typeface="Pompiere"/>
            </a:endParaRPr>
          </a:p>
        </p:txBody>
      </p:sp>
    </p:spTree>
    <p:custDataLst>
      <p:tags r:id="rId1"/>
    </p:custDataLst>
    <p:extLst>
      <p:ext uri="{BB962C8B-B14F-4D97-AF65-F5344CB8AC3E}">
        <p14:creationId xmlns:p14="http://schemas.microsoft.com/office/powerpoint/2010/main" val="39191479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374"/>
        <p:cNvGrpSpPr/>
        <p:nvPr/>
      </p:nvGrpSpPr>
      <p:grpSpPr>
        <a:xfrm>
          <a:off x="0" y="0"/>
          <a:ext cx="0" cy="0"/>
          <a:chOff x="0" y="0"/>
          <a:chExt cx="0" cy="0"/>
        </a:xfrm>
      </p:grpSpPr>
      <p:sp>
        <p:nvSpPr>
          <p:cNvPr id="3376" name="Google Shape;3376;p35"/>
          <p:cNvSpPr/>
          <p:nvPr/>
        </p:nvSpPr>
        <p:spPr>
          <a:xfrm>
            <a:off x="2420943"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77" name="Google Shape;3377;p35"/>
          <p:cNvSpPr/>
          <p:nvPr/>
        </p:nvSpPr>
        <p:spPr>
          <a:xfrm>
            <a:off x="2404459"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 name="Rectangle 1"/>
          <p:cNvSpPr/>
          <p:nvPr/>
        </p:nvSpPr>
        <p:spPr>
          <a:xfrm>
            <a:off x="2075215" y="3070444"/>
            <a:ext cx="8300935" cy="1477328"/>
          </a:xfrm>
          <a:prstGeom prst="rect">
            <a:avLst/>
          </a:prstGeom>
        </p:spPr>
        <p:txBody>
          <a:bodyPr wrap="square">
            <a:spAutoFit/>
          </a:bodyPr>
          <a:lstStyle/>
          <a:p>
            <a:pPr algn="just"/>
            <a:r>
              <a:rPr lang="en-US" sz="3000" dirty="0" smtClean="0">
                <a:ln w="0"/>
                <a:solidFill>
                  <a:srgbClr val="00B0F0"/>
                </a:solidFill>
                <a:effectLst>
                  <a:outerShdw blurRad="38100" dist="19050" dir="2700000" algn="tl" rotWithShape="0">
                    <a:schemeClr val="dk1">
                      <a:alpha val="40000"/>
                    </a:schemeClr>
                  </a:outerShdw>
                </a:effectLst>
              </a:rPr>
              <a:t>Quân lính đi trước dẹp đường, chiêng, trống, loa, kèn huyên náo, vậy mà chàng trai vẫn vẫn mải mê đan sọt  không hề hay biết.</a:t>
            </a:r>
            <a:endParaRPr lang="en-US" sz="3000" b="1" dirty="0">
              <a:ln w="19050">
                <a:solidFill>
                  <a:srgbClr val="57091A"/>
                </a:solidFill>
              </a:ln>
              <a:solidFill>
                <a:srgbClr val="00B0F0"/>
              </a:solidFill>
              <a:effectLst>
                <a:outerShdw blurRad="38100" dist="19050" dir="2700000" algn="tl" rotWithShape="0">
                  <a:schemeClr val="dk1">
                    <a:alpha val="40000"/>
                  </a:schemeClr>
                </a:outerShdw>
              </a:effectLst>
            </a:endParaRPr>
          </a:p>
        </p:txBody>
      </p:sp>
      <p:cxnSp>
        <p:nvCxnSpPr>
          <p:cNvPr id="10" name="Straight Connector 9">
            <a:extLst>
              <a:ext uri="{FF2B5EF4-FFF2-40B4-BE49-F238E27FC236}">
                <a16:creationId xmlns:a16="http://schemas.microsoft.com/office/drawing/2014/main" id="{53B95D6B-802D-FE1E-4C1D-C4752D9DFD9B}"/>
              </a:ext>
            </a:extLst>
          </p:cNvPr>
          <p:cNvCxnSpPr/>
          <p:nvPr/>
        </p:nvCxnSpPr>
        <p:spPr>
          <a:xfrm flipH="1">
            <a:off x="4767944" y="4001984"/>
            <a:ext cx="225630" cy="629393"/>
          </a:xfrm>
          <a:prstGeom prst="line">
            <a:avLst/>
          </a:prstGeom>
        </p:spPr>
        <p:style>
          <a:lnRef idx="3">
            <a:schemeClr val="accent5"/>
          </a:lnRef>
          <a:fillRef idx="0">
            <a:schemeClr val="accent5"/>
          </a:fillRef>
          <a:effectRef idx="2">
            <a:schemeClr val="accent5"/>
          </a:effectRef>
          <a:fontRef idx="minor">
            <a:schemeClr val="tx1"/>
          </a:fontRef>
        </p:style>
      </p:cxnSp>
      <p:sp>
        <p:nvSpPr>
          <p:cNvPr id="14" name="TextBox 13"/>
          <p:cNvSpPr txBox="1"/>
          <p:nvPr/>
        </p:nvSpPr>
        <p:spPr>
          <a:xfrm>
            <a:off x="3844638" y="374743"/>
            <a:ext cx="4643337" cy="430887"/>
          </a:xfrm>
          <a:prstGeom prst="rect">
            <a:avLst/>
          </a:prstGeom>
          <a:noFill/>
        </p:spPr>
        <p:txBody>
          <a:bodyPr wrap="square" rtlCol="0">
            <a:spAutoFit/>
          </a:bodyPr>
          <a:lstStyle/>
          <a:p>
            <a:r>
              <a:rPr lang="en-US" sz="2200" dirty="0"/>
              <a:t>Thứ tư ngày 26 tháng 02 năm 2025</a:t>
            </a:r>
          </a:p>
        </p:txBody>
      </p:sp>
      <p:sp>
        <p:nvSpPr>
          <p:cNvPr id="15" name="Google Shape;3378;p35"/>
          <p:cNvSpPr txBox="1"/>
          <p:nvPr/>
        </p:nvSpPr>
        <p:spPr>
          <a:xfrm>
            <a:off x="2898019" y="1122631"/>
            <a:ext cx="6655328" cy="1085800"/>
          </a:xfrm>
          <a:prstGeom prst="rect">
            <a:avLst/>
          </a:prstGeom>
          <a:noFill/>
          <a:ln>
            <a:noFill/>
          </a:ln>
        </p:spPr>
        <p:txBody>
          <a:bodyPr spcFirstLastPara="1" wrap="square" lIns="91433" tIns="91433" rIns="91433" bIns="91433" anchor="ctr" anchorCtr="0">
            <a:noAutofit/>
            <a:scene3d>
              <a:camera prst="orthographicFront"/>
              <a:lightRig rig="soft" dir="t">
                <a:rot lat="0" lon="0" rev="15600000"/>
              </a:lightRig>
            </a:scene3d>
            <a:sp3d extrusionH="57150" prstMaterial="softEdge">
              <a:bevelT w="25400" h="38100"/>
            </a:sp3d>
          </a:bodyPr>
          <a:lstStyle/>
          <a:p>
            <a:pPr algn="ctr" defTabSz="609630">
              <a:buClr>
                <a:srgbClr val="000000"/>
              </a:buClr>
            </a:pPr>
            <a:r>
              <a:rPr lang="en-US" sz="2000" b="1" u="sng" kern="0" dirty="0">
                <a:ln/>
                <a:solidFill>
                  <a:schemeClr val="accent4"/>
                </a:solidFill>
                <a:latin typeface="Arial"/>
                <a:cs typeface="Arial"/>
                <a:sym typeface="Arial"/>
              </a:rPr>
              <a:t>TIẾNG VIỆT</a:t>
            </a:r>
          </a:p>
          <a:p>
            <a:pPr algn="ctr" defTabSz="609630">
              <a:buClr>
                <a:srgbClr val="000000"/>
              </a:buClr>
            </a:pPr>
            <a:r>
              <a:rPr lang="en-US" sz="2333" b="1" u="sng" kern="0" dirty="0">
                <a:ln/>
                <a:latin typeface="Arial"/>
                <a:cs typeface="Arial"/>
                <a:sym typeface="Arial"/>
              </a:rPr>
              <a:t>ĐỌC:</a:t>
            </a:r>
            <a:r>
              <a:rPr lang="en-US" sz="2333" b="1" kern="0" dirty="0">
                <a:ln/>
                <a:latin typeface="Arial"/>
                <a:cs typeface="Arial"/>
                <a:sym typeface="Arial"/>
              </a:rPr>
              <a:t> </a:t>
            </a:r>
            <a:r>
              <a:rPr lang="en-US" sz="2333" b="1" kern="0" dirty="0">
                <a:ln/>
                <a:solidFill>
                  <a:schemeClr val="accent5">
                    <a:lumMod val="75000"/>
                  </a:schemeClr>
                </a:solidFill>
                <a:latin typeface="Arial"/>
                <a:cs typeface="Arial"/>
                <a:sym typeface="Arial"/>
              </a:rPr>
              <a:t>CHÀNG TRAI LÀNG PHÙ ỦNG (Tiết 1)</a:t>
            </a:r>
          </a:p>
          <a:p>
            <a:pPr algn="ctr" defTabSz="609630">
              <a:buClr>
                <a:srgbClr val="000000"/>
              </a:buClr>
            </a:pPr>
            <a:endParaRPr sz="6000" b="1" kern="0" dirty="0">
              <a:ln/>
              <a:solidFill>
                <a:schemeClr val="accent4"/>
              </a:solidFill>
              <a:latin typeface="Pompiere"/>
              <a:ea typeface="Pompiere"/>
              <a:cs typeface="Pompiere"/>
              <a:sym typeface="Pompiere"/>
            </a:endParaRPr>
          </a:p>
        </p:txBody>
      </p:sp>
      <p:sp>
        <p:nvSpPr>
          <p:cNvPr id="3" name="TextBox 2"/>
          <p:cNvSpPr txBox="1"/>
          <p:nvPr/>
        </p:nvSpPr>
        <p:spPr>
          <a:xfrm>
            <a:off x="4370120" y="2247735"/>
            <a:ext cx="2962894" cy="477054"/>
          </a:xfrm>
          <a:prstGeom prst="rect">
            <a:avLst/>
          </a:prstGeom>
          <a:noFill/>
        </p:spPr>
        <p:txBody>
          <a:bodyPr wrap="square" rtlCol="0">
            <a:spAutoFit/>
          </a:bodyPr>
          <a:lstStyle/>
          <a:p>
            <a:r>
              <a:rPr lang="en-US" sz="2500" b="1" dirty="0">
                <a:ln w="19050">
                  <a:solidFill>
                    <a:srgbClr val="57091A"/>
                  </a:solidFill>
                </a:ln>
                <a:solidFill>
                  <a:srgbClr val="EA3259"/>
                </a:solidFill>
                <a:effectLst>
                  <a:outerShdw blurRad="38100" dist="19050" dir="2700000" algn="tl" rotWithShape="0">
                    <a:schemeClr val="dk1">
                      <a:alpha val="40000"/>
                    </a:schemeClr>
                  </a:outerShdw>
                </a:effectLst>
              </a:rPr>
              <a:t>Luyện đọc câu </a:t>
            </a:r>
            <a:r>
              <a:rPr lang="en-US" sz="2500" b="1" dirty="0" smtClean="0">
                <a:ln w="19050">
                  <a:solidFill>
                    <a:srgbClr val="57091A"/>
                  </a:solidFill>
                </a:ln>
                <a:solidFill>
                  <a:srgbClr val="EA3259"/>
                </a:solidFill>
                <a:effectLst>
                  <a:outerShdw blurRad="38100" dist="19050" dir="2700000" algn="tl" rotWithShape="0">
                    <a:schemeClr val="dk1">
                      <a:alpha val="40000"/>
                    </a:schemeClr>
                  </a:outerShdw>
                </a:effectLst>
              </a:rPr>
              <a:t>dài</a:t>
            </a:r>
            <a:endParaRPr lang="en-US" sz="2500" b="1" dirty="0">
              <a:ln w="19050">
                <a:solidFill>
                  <a:srgbClr val="57091A"/>
                </a:solidFill>
              </a:ln>
              <a:solidFill>
                <a:srgbClr val="EA3259"/>
              </a:solidFill>
              <a:effectLst>
                <a:outerShdw blurRad="38100" dist="19050" dir="2700000" algn="tl" rotWithShape="0">
                  <a:schemeClr val="dk1">
                    <a:alpha val="40000"/>
                  </a:schemeClr>
                </a:outerShdw>
              </a:effectLst>
            </a:endParaRPr>
          </a:p>
        </p:txBody>
      </p:sp>
    </p:spTree>
    <p:custDataLst>
      <p:tags r:id="rId1"/>
    </p:custDataLst>
    <p:extLst>
      <p:ext uri="{BB962C8B-B14F-4D97-AF65-F5344CB8AC3E}">
        <p14:creationId xmlns:p14="http://schemas.microsoft.com/office/powerpoint/2010/main" val="1821055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363"/>
        <p:cNvGrpSpPr/>
        <p:nvPr/>
      </p:nvGrpSpPr>
      <p:grpSpPr>
        <a:xfrm>
          <a:off x="0" y="0"/>
          <a:ext cx="0" cy="0"/>
          <a:chOff x="0" y="0"/>
          <a:chExt cx="0" cy="0"/>
        </a:xfrm>
      </p:grpSpPr>
      <p:sp>
        <p:nvSpPr>
          <p:cNvPr id="3364" name="Google Shape;3364;p34"/>
          <p:cNvSpPr/>
          <p:nvPr/>
        </p:nvSpPr>
        <p:spPr>
          <a:xfrm>
            <a:off x="2443434"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65" name="Google Shape;3365;p34"/>
          <p:cNvSpPr txBox="1"/>
          <p:nvPr/>
        </p:nvSpPr>
        <p:spPr>
          <a:xfrm>
            <a:off x="6517308" y="3690602"/>
            <a:ext cx="4550830" cy="774521"/>
          </a:xfrm>
          <a:prstGeom prst="rect">
            <a:avLst/>
          </a:prstGeom>
          <a:noFill/>
          <a:ln>
            <a:noFill/>
          </a:ln>
        </p:spPr>
        <p:txBody>
          <a:bodyPr spcFirstLastPara="1" wrap="square" lIns="91433" tIns="91433" rIns="91433" bIns="91433" anchor="t" anchorCtr="0">
            <a:noAutofit/>
          </a:bodyPr>
          <a:lstStyle/>
          <a:p>
            <a:pPr marL="0" marR="0" lvl="0" indent="0" algn="just" defTabSz="609630" rtl="0" eaLnBrk="1" fontAlgn="auto" latinLnBrk="0" hangingPunct="1">
              <a:lnSpc>
                <a:spcPct val="100000"/>
              </a:lnSpc>
              <a:spcBef>
                <a:spcPts val="0"/>
              </a:spcBef>
              <a:spcAft>
                <a:spcPts val="0"/>
              </a:spcAft>
              <a:buClr>
                <a:srgbClr val="000000"/>
              </a:buClr>
              <a:buSzTx/>
              <a:buFontTx/>
              <a:buNone/>
              <a:tabLst/>
              <a:defRPr/>
            </a:pPr>
            <a:r>
              <a:rPr kumimoji="0" lang="en" sz="2000" b="1" i="0" u="none" strike="noStrike" kern="0" cap="none" spc="0" normalizeH="0" baseline="0" noProof="0" dirty="0">
                <a:ln>
                  <a:noFill/>
                </a:ln>
                <a:solidFill>
                  <a:srgbClr val="000000"/>
                </a:solidFill>
                <a:effectLst/>
                <a:uLnTx/>
                <a:uFillTx/>
                <a:latin typeface="Questrial"/>
                <a:ea typeface="Questrial"/>
                <a:cs typeface="Questrial"/>
                <a:sym typeface="Questrial"/>
              </a:rPr>
              <a:t>- </a:t>
            </a:r>
            <a:r>
              <a:rPr kumimoji="0" lang="en-US" sz="2000" b="1" i="0" u="none" strike="noStrike" kern="0" cap="none" spc="0" normalizeH="0" baseline="0" noProof="0" dirty="0">
                <a:ln>
                  <a:noFill/>
                </a:ln>
                <a:solidFill>
                  <a:srgbClr val="000000"/>
                </a:solidFill>
                <a:effectLst/>
                <a:uLnTx/>
                <a:uFillTx/>
                <a:latin typeface="Questrial"/>
                <a:ea typeface="Questrial"/>
                <a:cs typeface="Questrial"/>
                <a:sym typeface="Questrial"/>
              </a:rPr>
              <a:t>B</a:t>
            </a:r>
            <a:r>
              <a:rPr kumimoji="0" lang="en" sz="2000" b="1" i="0" u="none" strike="noStrike" kern="0" cap="none" spc="0" normalizeH="0" baseline="0" noProof="0" dirty="0">
                <a:ln>
                  <a:noFill/>
                </a:ln>
                <a:solidFill>
                  <a:srgbClr val="000000"/>
                </a:solidFill>
                <a:effectLst/>
                <a:uLnTx/>
                <a:uFillTx/>
                <a:latin typeface="Questrial"/>
                <a:ea typeface="Questrial"/>
                <a:cs typeface="Questrial"/>
                <a:sym typeface="Questrial"/>
              </a:rPr>
              <a:t>inh thư:</a:t>
            </a:r>
            <a:r>
              <a:rPr kumimoji="0" lang="en" sz="2000" b="1" i="0" u="none" strike="noStrike" kern="0" cap="none" spc="0" normalizeH="0" noProof="0" dirty="0">
                <a:ln>
                  <a:noFill/>
                </a:ln>
                <a:solidFill>
                  <a:srgbClr val="000000"/>
                </a:solidFill>
                <a:effectLst/>
                <a:uLnTx/>
                <a:uFillTx/>
                <a:latin typeface="Questrial"/>
                <a:ea typeface="Questrial"/>
                <a:cs typeface="Questrial"/>
                <a:sym typeface="Questrial"/>
              </a:rPr>
              <a:t> sách thời cổ viết về quân sự.</a:t>
            </a:r>
            <a:endParaRPr kumimoji="0" sz="2000" b="1" i="0" u="none" strike="noStrike" kern="0" cap="none" spc="0" normalizeH="0" baseline="0" noProof="0" dirty="0">
              <a:ln>
                <a:noFill/>
              </a:ln>
              <a:solidFill>
                <a:srgbClr val="000000"/>
              </a:solidFill>
              <a:effectLst/>
              <a:uLnTx/>
              <a:uFillTx/>
              <a:latin typeface="Questrial"/>
              <a:ea typeface="Questrial"/>
              <a:cs typeface="Questrial"/>
              <a:sym typeface="Questrial"/>
            </a:endParaRPr>
          </a:p>
        </p:txBody>
      </p:sp>
      <p:sp>
        <p:nvSpPr>
          <p:cNvPr id="3368" name="Google Shape;3368;p34"/>
          <p:cNvSpPr/>
          <p:nvPr/>
        </p:nvSpPr>
        <p:spPr>
          <a:xfrm>
            <a:off x="2412701"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69" name="Google Shape;3369;p34"/>
          <p:cNvSpPr txBox="1"/>
          <p:nvPr/>
        </p:nvSpPr>
        <p:spPr>
          <a:xfrm>
            <a:off x="2574518" y="779227"/>
            <a:ext cx="7104433" cy="906901"/>
          </a:xfrm>
          <a:prstGeom prst="rect">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 sz="4800" b="1" i="0" u="none" strike="noStrike" kern="0" cap="none" spc="0" normalizeH="0" baseline="0" noProof="0" dirty="0">
                <a:ln>
                  <a:noFill/>
                </a:ln>
                <a:solidFill>
                  <a:srgbClr val="000000"/>
                </a:solidFill>
                <a:effectLst/>
                <a:uLnTx/>
                <a:uFillTx/>
                <a:latin typeface="Pompiere"/>
                <a:ea typeface="Pompiere"/>
                <a:cs typeface="Pompiere"/>
                <a:sym typeface="Pompiere"/>
              </a:rPr>
              <a:t>Giải nghĩa từ</a:t>
            </a:r>
            <a:endParaRPr kumimoji="0" sz="4800" b="1" i="0" u="none" strike="noStrike" kern="0" cap="none" spc="0" normalizeH="0" baseline="0" noProof="0" dirty="0">
              <a:ln>
                <a:noFill/>
              </a:ln>
              <a:solidFill>
                <a:srgbClr val="000000"/>
              </a:solidFill>
              <a:effectLst/>
              <a:uLnTx/>
              <a:uFillTx/>
              <a:latin typeface="Pompiere"/>
              <a:ea typeface="Pompiere"/>
              <a:cs typeface="Pompiere"/>
              <a:sym typeface="Pompiere"/>
            </a:endParaRPr>
          </a:p>
        </p:txBody>
      </p:sp>
      <p:pic>
        <p:nvPicPr>
          <p:cNvPr id="13314" name="Picture 2" descr="Cuốn cổ thư của Đại Việt nhiều lần làm chấn động Trung Nguyên (1) - Tri  Thức - Tài Nguyê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72442" y="2462211"/>
            <a:ext cx="2909632" cy="3367899"/>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3868389" y="315553"/>
            <a:ext cx="4643337" cy="430887"/>
          </a:xfrm>
          <a:prstGeom prst="rect">
            <a:avLst/>
          </a:prstGeom>
          <a:noFill/>
        </p:spPr>
        <p:txBody>
          <a:bodyPr wrap="square" rtlCol="0">
            <a:spAutoFit/>
          </a:bodyPr>
          <a:lstStyle/>
          <a:p>
            <a:r>
              <a:rPr lang="en-US" sz="2200" dirty="0"/>
              <a:t>Thứ tư ngày 26 tháng 02 năm 2025</a:t>
            </a:r>
          </a:p>
        </p:txBody>
      </p:sp>
    </p:spTree>
    <p:custDataLst>
      <p:tags r:id="rId1"/>
    </p:custDataLst>
    <p:extLst>
      <p:ext uri="{BB962C8B-B14F-4D97-AF65-F5344CB8AC3E}">
        <p14:creationId xmlns:p14="http://schemas.microsoft.com/office/powerpoint/2010/main" val="11808029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374"/>
        <p:cNvGrpSpPr/>
        <p:nvPr/>
      </p:nvGrpSpPr>
      <p:grpSpPr>
        <a:xfrm>
          <a:off x="0" y="0"/>
          <a:ext cx="0" cy="0"/>
          <a:chOff x="0" y="0"/>
          <a:chExt cx="0" cy="0"/>
        </a:xfrm>
      </p:grpSpPr>
      <p:sp>
        <p:nvSpPr>
          <p:cNvPr id="3375" name="Google Shape;3375;p35"/>
          <p:cNvSpPr txBox="1"/>
          <p:nvPr/>
        </p:nvSpPr>
        <p:spPr>
          <a:xfrm>
            <a:off x="779394" y="1949594"/>
            <a:ext cx="10358000" cy="4112400"/>
          </a:xfrm>
          <a:prstGeom prst="rect">
            <a:avLst/>
          </a:prstGeom>
          <a:noFill/>
          <a:ln>
            <a:noFill/>
          </a:ln>
        </p:spPr>
        <p:txBody>
          <a:bodyPr spcFirstLastPara="1" wrap="square" lIns="91433" tIns="91433" rIns="91433" bIns="91433" anchor="t" anchorCtr="0">
            <a:noAutofit/>
          </a:bodyPr>
          <a:lstStyle/>
          <a:p>
            <a:pPr marL="0" marR="0" lvl="0" indent="0" algn="just" defTabSz="609630" rtl="0" eaLnBrk="1" fontAlgn="auto" latinLnBrk="0" hangingPunct="1">
              <a:lnSpc>
                <a:spcPct val="100000"/>
              </a:lnSpc>
              <a:spcBef>
                <a:spcPts val="0"/>
              </a:spcBef>
              <a:spcAft>
                <a:spcPts val="0"/>
              </a:spcAft>
              <a:buClr>
                <a:srgbClr val="000000"/>
              </a:buClr>
              <a:buSzTx/>
              <a:buFontTx/>
              <a:buNone/>
              <a:tabLst/>
              <a:defRPr/>
            </a:pPr>
            <a:r>
              <a:rPr kumimoji="0" lang="en-US" sz="933" b="0" i="0" u="none" strike="noStrike" kern="0" cap="none" spc="0" normalizeH="0" baseline="0" noProof="0" dirty="0">
                <a:ln>
                  <a:noFill/>
                </a:ln>
                <a:solidFill>
                  <a:srgbClr val="000000"/>
                </a:solidFill>
                <a:effectLst/>
                <a:uLnTx/>
                <a:uFillTx/>
                <a:latin typeface="Arial"/>
                <a:ea typeface="+mn-ea"/>
                <a:cs typeface="Arial"/>
                <a:sym typeface="Arial"/>
              </a:rPr>
              <a:t>	</a:t>
            </a:r>
            <a:r>
              <a:rPr kumimoji="0" lang="vi-VN" sz="1467" b="0" i="0" u="none" strike="noStrike" kern="0" cap="none" spc="0" normalizeH="0" baseline="0" noProof="0" dirty="0">
                <a:ln>
                  <a:noFill/>
                </a:ln>
                <a:solidFill>
                  <a:srgbClr val="000000"/>
                </a:solidFill>
                <a:effectLst/>
                <a:uLnTx/>
                <a:uFillTx/>
                <a:latin typeface="Arial"/>
                <a:ea typeface="+mn-ea"/>
                <a:cs typeface="Arial"/>
                <a:sym typeface="Arial"/>
              </a:rPr>
              <a:t>Phạm Ngũ Lão là một danh tướng đời nhà Trần. Ông sinh ra trong một gia đình nông dân nghèo, ở làng Phù Ủng. Từ nhỏ, ông đã nổi tiếng thông minh, văn võ song toàn, chí khí khác thường.</a:t>
            </a:r>
          </a:p>
          <a:p>
            <a:pPr marL="0" marR="0" lvl="0" indent="0" algn="just" defTabSz="609630" rtl="0" eaLnBrk="1" fontAlgn="auto" latinLnBrk="0" hangingPunct="1">
              <a:lnSpc>
                <a:spcPct val="100000"/>
              </a:lnSpc>
              <a:spcBef>
                <a:spcPts val="0"/>
              </a:spcBef>
              <a:spcAft>
                <a:spcPts val="0"/>
              </a:spcAft>
              <a:buClr>
                <a:srgbClr val="000000"/>
              </a:buClr>
              <a:buSzTx/>
              <a:buFontTx/>
              <a:buNone/>
              <a:tabLst/>
              <a:defRPr/>
            </a:pPr>
            <a:r>
              <a:rPr kumimoji="0" lang="en-US" sz="1467" b="0" i="0" u="none" strike="noStrike" kern="0" cap="none" spc="0" normalizeH="0" baseline="0" noProof="0" dirty="0">
                <a:ln>
                  <a:noFill/>
                </a:ln>
                <a:solidFill>
                  <a:srgbClr val="000000"/>
                </a:solidFill>
                <a:effectLst/>
                <a:uLnTx/>
                <a:uFillTx/>
                <a:latin typeface="Arial"/>
                <a:ea typeface="+mn-ea"/>
                <a:cs typeface="Arial"/>
                <a:sym typeface="Arial"/>
              </a:rPr>
              <a:t>	</a:t>
            </a:r>
            <a:r>
              <a:rPr kumimoji="0" lang="vi-VN" sz="1467" b="0" i="0" u="none" strike="noStrike" kern="0" cap="none" spc="0" normalizeH="0" baseline="0" noProof="0" dirty="0">
                <a:ln>
                  <a:noFill/>
                </a:ln>
                <a:solidFill>
                  <a:srgbClr val="000000"/>
                </a:solidFill>
                <a:effectLst/>
                <a:uLnTx/>
                <a:uFillTx/>
                <a:latin typeface="Arial"/>
                <a:ea typeface="+mn-ea"/>
                <a:cs typeface="Arial"/>
                <a:sym typeface="Arial"/>
              </a:rPr>
              <a:t>Một hôm, Phạm Ngũ Lão ngồi bên vệ đường đan sọt. Không ngờ, Trần Hưng Đạo đưa quân đi tập trận ngang qua. Quân lính đi trước dẹp đường, chiêng, trống, loa, kèn huy</a:t>
            </a:r>
            <a:r>
              <a:rPr kumimoji="0" lang="en-US" sz="1467" b="0" i="0" u="none" strike="noStrike" kern="0" cap="none" spc="0" normalizeH="0" baseline="0" noProof="0" dirty="0">
                <a:ln>
                  <a:noFill/>
                </a:ln>
                <a:solidFill>
                  <a:srgbClr val="000000"/>
                </a:solidFill>
                <a:effectLst/>
                <a:uLnTx/>
                <a:uFillTx/>
                <a:latin typeface="Arial"/>
                <a:ea typeface="+mn-ea"/>
                <a:cs typeface="Arial"/>
                <a:sym typeface="Arial"/>
              </a:rPr>
              <a:t>ên náo</a:t>
            </a:r>
            <a:r>
              <a:rPr kumimoji="0" lang="vi-VN" sz="1467" b="0" i="0" u="none" strike="noStrike" kern="0" cap="none" spc="0" normalizeH="0" baseline="0" noProof="0" dirty="0">
                <a:ln>
                  <a:noFill/>
                </a:ln>
                <a:solidFill>
                  <a:srgbClr val="000000"/>
                </a:solidFill>
                <a:effectLst/>
                <a:uLnTx/>
                <a:uFillTx/>
                <a:latin typeface="Arial"/>
                <a:ea typeface="+mn-ea"/>
                <a:cs typeface="Arial"/>
                <a:sym typeface="Arial"/>
              </a:rPr>
              <a:t>, vậy mà chàng trai vẫn mải mê đan sọt không hề hay biết. Một người lính đi dẹp đường tức giận lấy giáo đâm vào đùi chàng trai, máu chảy, nhưng chàng vẫn ngồi yên. Đến lúc ngựa của Trần Hưng Đạo đi qua, chàng trai như mới sực tỉnh, vội đứng dậy vái chào. Trần Hưng Đạo hỏi:</a:t>
            </a:r>
          </a:p>
          <a:p>
            <a:pPr marL="0" marR="0" lvl="0" indent="0" algn="just" defTabSz="609630" rtl="0" eaLnBrk="1" fontAlgn="auto" latinLnBrk="0" hangingPunct="1">
              <a:lnSpc>
                <a:spcPct val="100000"/>
              </a:lnSpc>
              <a:spcBef>
                <a:spcPts val="0"/>
              </a:spcBef>
              <a:spcAft>
                <a:spcPts val="0"/>
              </a:spcAft>
              <a:buClr>
                <a:srgbClr val="000000"/>
              </a:buClr>
              <a:buSzTx/>
              <a:buFontTx/>
              <a:buNone/>
              <a:tabLst/>
              <a:defRPr/>
            </a:pPr>
            <a:r>
              <a:rPr kumimoji="0" lang="en-US" sz="1467" b="0" i="0" u="none" strike="noStrike" kern="0" cap="none" spc="0" normalizeH="0" baseline="0" noProof="0" dirty="0">
                <a:ln>
                  <a:noFill/>
                </a:ln>
                <a:solidFill>
                  <a:srgbClr val="000000"/>
                </a:solidFill>
                <a:effectLst/>
                <a:uLnTx/>
                <a:uFillTx/>
                <a:latin typeface="Arial"/>
                <a:ea typeface="+mn-ea"/>
                <a:cs typeface="Arial"/>
                <a:sym typeface="Arial"/>
              </a:rPr>
              <a:t>	</a:t>
            </a:r>
            <a:r>
              <a:rPr kumimoji="0" lang="vi-VN" sz="1467" b="0" i="0" u="none" strike="noStrike" kern="0" cap="none" spc="0" normalizeH="0" baseline="0" noProof="0" dirty="0">
                <a:ln>
                  <a:noFill/>
                </a:ln>
                <a:solidFill>
                  <a:srgbClr val="000000"/>
                </a:solidFill>
                <a:effectLst/>
                <a:uLnTx/>
                <a:uFillTx/>
                <a:latin typeface="Arial"/>
                <a:ea typeface="+mn-ea"/>
                <a:cs typeface="Arial"/>
                <a:sym typeface="Arial"/>
              </a:rPr>
              <a:t>– Nhà ngươi bị giáo đâm như thế mà không thấy đau sao?</a:t>
            </a:r>
          </a:p>
          <a:p>
            <a:pPr marL="0" marR="0" lvl="0" indent="0" algn="just" defTabSz="609630" rtl="0" eaLnBrk="1" fontAlgn="auto" latinLnBrk="0" hangingPunct="1">
              <a:lnSpc>
                <a:spcPct val="100000"/>
              </a:lnSpc>
              <a:spcBef>
                <a:spcPts val="0"/>
              </a:spcBef>
              <a:spcAft>
                <a:spcPts val="0"/>
              </a:spcAft>
              <a:buClr>
                <a:srgbClr val="000000"/>
              </a:buClr>
              <a:buSzTx/>
              <a:buFontTx/>
              <a:buNone/>
              <a:tabLst/>
              <a:defRPr/>
            </a:pPr>
            <a:r>
              <a:rPr kumimoji="0" lang="en-US" sz="1467" b="0" i="0" u="none" strike="noStrike" kern="0" cap="none" spc="0" normalizeH="0" baseline="0" noProof="0" dirty="0">
                <a:ln>
                  <a:noFill/>
                </a:ln>
                <a:solidFill>
                  <a:srgbClr val="000000"/>
                </a:solidFill>
                <a:effectLst/>
                <a:uLnTx/>
                <a:uFillTx/>
                <a:latin typeface="Arial"/>
                <a:ea typeface="+mn-ea"/>
                <a:cs typeface="Arial"/>
                <a:sym typeface="Arial"/>
              </a:rPr>
              <a:t>	</a:t>
            </a:r>
            <a:r>
              <a:rPr kumimoji="0" lang="vi-VN" sz="1467" b="0" i="0" u="none" strike="noStrike" kern="0" cap="none" spc="0" normalizeH="0" baseline="0" noProof="0" dirty="0">
                <a:ln>
                  <a:noFill/>
                </a:ln>
                <a:solidFill>
                  <a:srgbClr val="000000"/>
                </a:solidFill>
                <a:effectLst/>
                <a:uLnTx/>
                <a:uFillTx/>
                <a:latin typeface="Arial"/>
                <a:ea typeface="+mn-ea"/>
                <a:cs typeface="Arial"/>
                <a:sym typeface="Arial"/>
              </a:rPr>
              <a:t>Phạm Ngũ Lão kính </a:t>
            </a:r>
            <a:r>
              <a:rPr kumimoji="0" lang="vi-VN" sz="1467" b="0" i="0" u="none" strike="noStrike" kern="0" cap="none" spc="0" normalizeH="0" baseline="0" noProof="0" dirty="0" smtClean="0">
                <a:ln>
                  <a:noFill/>
                </a:ln>
                <a:solidFill>
                  <a:srgbClr val="000000"/>
                </a:solidFill>
                <a:effectLst/>
                <a:uLnTx/>
                <a:uFillTx/>
                <a:latin typeface="Arial"/>
                <a:ea typeface="+mn-ea"/>
                <a:cs typeface="Arial"/>
                <a:sym typeface="Arial"/>
              </a:rPr>
              <a:t>c</a:t>
            </a:r>
            <a:r>
              <a:rPr lang="en-US" sz="1467" kern="0" noProof="0" dirty="0" smtClean="0">
                <a:solidFill>
                  <a:srgbClr val="000000"/>
                </a:solidFill>
                <a:latin typeface="Arial"/>
                <a:cs typeface="Arial"/>
                <a:sym typeface="Arial"/>
              </a:rPr>
              <a:t>ẩn</a:t>
            </a:r>
            <a:r>
              <a:rPr kumimoji="0" lang="vi-VN" sz="1467" b="0" i="0" u="none" strike="noStrike" kern="0" cap="none" spc="0" normalizeH="0" baseline="0" noProof="0" dirty="0" smtClean="0">
                <a:ln>
                  <a:noFill/>
                </a:ln>
                <a:solidFill>
                  <a:srgbClr val="000000"/>
                </a:solidFill>
                <a:effectLst/>
                <a:uLnTx/>
                <a:uFillTx/>
                <a:latin typeface="Arial"/>
                <a:ea typeface="+mn-ea"/>
                <a:cs typeface="Arial"/>
                <a:sym typeface="Arial"/>
              </a:rPr>
              <a:t> </a:t>
            </a:r>
            <a:r>
              <a:rPr kumimoji="0" lang="vi-VN" sz="1467" b="0" i="0" u="none" strike="noStrike" kern="0" cap="none" spc="0" normalizeH="0" baseline="0" noProof="0" dirty="0">
                <a:ln>
                  <a:noFill/>
                </a:ln>
                <a:solidFill>
                  <a:srgbClr val="000000"/>
                </a:solidFill>
                <a:effectLst/>
                <a:uLnTx/>
                <a:uFillTx/>
                <a:latin typeface="Arial"/>
                <a:ea typeface="+mn-ea"/>
                <a:cs typeface="Arial"/>
                <a:sym typeface="Arial"/>
              </a:rPr>
              <a:t>thưa:"Thưa đức ông, thần mải nghĩ mấy câu trong binh thư nên không biết có quân của đức ông qua đây, xin ngài xá tội.”...</a:t>
            </a:r>
          </a:p>
          <a:p>
            <a:pPr marL="0" marR="0" lvl="0" indent="0" algn="just" defTabSz="609630" rtl="0" eaLnBrk="1" fontAlgn="auto" latinLnBrk="0" hangingPunct="1">
              <a:lnSpc>
                <a:spcPct val="100000"/>
              </a:lnSpc>
              <a:spcBef>
                <a:spcPts val="0"/>
              </a:spcBef>
              <a:spcAft>
                <a:spcPts val="0"/>
              </a:spcAft>
              <a:buClr>
                <a:srgbClr val="000000"/>
              </a:buClr>
              <a:buSzTx/>
              <a:buFontTx/>
              <a:buNone/>
              <a:tabLst/>
              <a:defRPr/>
            </a:pPr>
            <a:r>
              <a:rPr kumimoji="0" lang="en-US" sz="1467" b="0" i="0" u="none" strike="noStrike" kern="0" cap="none" spc="0" normalizeH="0" baseline="0" noProof="0" dirty="0">
                <a:ln>
                  <a:noFill/>
                </a:ln>
                <a:solidFill>
                  <a:srgbClr val="000000"/>
                </a:solidFill>
                <a:effectLst/>
                <a:uLnTx/>
                <a:uFillTx/>
                <a:latin typeface="Arial"/>
                <a:ea typeface="+mn-ea"/>
                <a:cs typeface="Arial"/>
                <a:sym typeface="Arial"/>
              </a:rPr>
              <a:t>	</a:t>
            </a:r>
            <a:r>
              <a:rPr kumimoji="0" lang="vi-VN" sz="1467" b="0" i="0" u="none" strike="noStrike" kern="0" cap="none" spc="0" normalizeH="0" baseline="0" noProof="0" dirty="0">
                <a:ln>
                  <a:noFill/>
                </a:ln>
                <a:solidFill>
                  <a:srgbClr val="000000"/>
                </a:solidFill>
                <a:effectLst/>
                <a:uLnTx/>
                <a:uFillTx/>
                <a:latin typeface="Arial"/>
                <a:ea typeface="+mn-ea"/>
                <a:cs typeface="Arial"/>
                <a:sym typeface="Arial"/>
              </a:rPr>
              <a:t>Trần Hưng Đạo hỏi mấy câu về binh thư thì thấy Phạm Ngũ Lão ứng đáp rất trôi chảy. Trần Hưng Đạo cảm mến, biết là hiền tài, sai người lấy thuốc đắp vết thương cho ông rồi mời ông về kinh đô.</a:t>
            </a:r>
          </a:p>
          <a:p>
            <a:pPr marL="0" marR="0" lvl="0" indent="0" algn="just" defTabSz="609630" rtl="0" eaLnBrk="1" fontAlgn="auto" latinLnBrk="0" hangingPunct="1">
              <a:lnSpc>
                <a:spcPct val="100000"/>
              </a:lnSpc>
              <a:spcBef>
                <a:spcPts val="0"/>
              </a:spcBef>
              <a:spcAft>
                <a:spcPts val="0"/>
              </a:spcAft>
              <a:buClr>
                <a:srgbClr val="000000"/>
              </a:buClr>
              <a:buSzTx/>
              <a:buFontTx/>
              <a:buNone/>
              <a:tabLst/>
              <a:defRPr/>
            </a:pPr>
            <a:r>
              <a:rPr kumimoji="0" lang="en-US" sz="1467" b="0" i="0" u="none" strike="noStrike" kern="0" cap="none" spc="0" normalizeH="0" baseline="0" noProof="0" dirty="0">
                <a:ln>
                  <a:noFill/>
                </a:ln>
                <a:solidFill>
                  <a:srgbClr val="000000"/>
                </a:solidFill>
                <a:effectLst/>
                <a:uLnTx/>
                <a:uFillTx/>
                <a:latin typeface="Arial"/>
                <a:ea typeface="+mn-ea"/>
                <a:cs typeface="Arial"/>
                <a:sym typeface="Arial"/>
              </a:rPr>
              <a:t>	</a:t>
            </a:r>
            <a:r>
              <a:rPr kumimoji="0" lang="vi-VN" sz="1467" b="0" i="0" u="none" strike="noStrike" kern="0" cap="none" spc="0" normalizeH="0" baseline="0" noProof="0" dirty="0">
                <a:ln>
                  <a:noFill/>
                </a:ln>
                <a:solidFill>
                  <a:srgbClr val="000000"/>
                </a:solidFill>
                <a:effectLst/>
                <a:uLnTx/>
                <a:uFillTx/>
                <a:latin typeface="Arial"/>
                <a:ea typeface="+mn-ea"/>
                <a:cs typeface="Arial"/>
                <a:sym typeface="Arial"/>
              </a:rPr>
              <a:t>Được khổ luyện ở kinh đô, tài năng của Phạm Ngũ Lão </a:t>
            </a:r>
            <a:r>
              <a:rPr kumimoji="0" lang="vi-VN" sz="1467" b="0" i="0" u="none" strike="noStrike" kern="0" cap="none" spc="0" normalizeH="0" baseline="0" noProof="0" dirty="0" smtClean="0">
                <a:ln>
                  <a:noFill/>
                </a:ln>
                <a:solidFill>
                  <a:srgbClr val="000000"/>
                </a:solidFill>
                <a:effectLst/>
                <a:uLnTx/>
                <a:uFillTx/>
                <a:latin typeface="Arial"/>
                <a:ea typeface="+mn-ea"/>
                <a:cs typeface="Arial"/>
                <a:sym typeface="Arial"/>
              </a:rPr>
              <a:t>d</a:t>
            </a:r>
            <a:r>
              <a:rPr lang="en-US" sz="1467" kern="0" noProof="0" dirty="0" smtClean="0">
                <a:solidFill>
                  <a:srgbClr val="000000"/>
                </a:solidFill>
                <a:latin typeface="Arial"/>
                <a:cs typeface="Arial"/>
                <a:sym typeface="Arial"/>
              </a:rPr>
              <a:t>ần</a:t>
            </a:r>
            <a:r>
              <a:rPr kumimoji="0" lang="vi-VN" sz="1467" b="0" i="0" u="none" strike="noStrike" kern="0" cap="none" spc="0" normalizeH="0" baseline="0" noProof="0" dirty="0" smtClean="0">
                <a:ln>
                  <a:noFill/>
                </a:ln>
                <a:solidFill>
                  <a:srgbClr val="000000"/>
                </a:solidFill>
                <a:effectLst/>
                <a:uLnTx/>
                <a:uFillTx/>
                <a:latin typeface="Arial"/>
                <a:ea typeface="+mn-ea"/>
                <a:cs typeface="Arial"/>
                <a:sym typeface="Arial"/>
              </a:rPr>
              <a:t> </a:t>
            </a:r>
            <a:r>
              <a:rPr kumimoji="0" lang="vi-VN" sz="1467" b="0" i="0" u="none" strike="noStrike" kern="0" cap="none" spc="0" normalizeH="0" baseline="0" noProof="0" dirty="0">
                <a:ln>
                  <a:noFill/>
                </a:ln>
                <a:solidFill>
                  <a:srgbClr val="000000"/>
                </a:solidFill>
                <a:effectLst/>
                <a:uLnTx/>
                <a:uFillTx/>
                <a:latin typeface="Arial"/>
                <a:ea typeface="+mn-ea"/>
                <a:cs typeface="Arial"/>
                <a:sym typeface="Arial"/>
              </a:rPr>
              <a:t>được bộc lộ. Ông trở thành một vị tướng kiệt xuất, lập được nhiều chiến công. Đặc biệt, ông chỉ huy binh sĩ hai lần đánh tan giặc Nguyên. Uy danh của ông khiến kẻ thù vô cùng khiếp sợ và khâm phục. Chúng gọi ông là “viên hổ tướng họ Phạm". Khi đó, ông mới ngoài 30 tuổi.</a:t>
            </a:r>
          </a:p>
          <a:p>
            <a:pPr marL="0" marR="0" lvl="0" indent="0" algn="just" defTabSz="609630" rtl="0" eaLnBrk="1" fontAlgn="auto" latinLnBrk="0" hangingPunct="1">
              <a:lnSpc>
                <a:spcPct val="100000"/>
              </a:lnSpc>
              <a:spcBef>
                <a:spcPts val="0"/>
              </a:spcBef>
              <a:spcAft>
                <a:spcPts val="0"/>
              </a:spcAft>
              <a:buClr>
                <a:srgbClr val="000000"/>
              </a:buClr>
              <a:buSzTx/>
              <a:buFontTx/>
              <a:buNone/>
              <a:tabLst/>
              <a:defRPr/>
            </a:pPr>
            <a:r>
              <a:rPr kumimoji="0" lang="en-US" sz="1467" b="0" i="0" u="none" strike="noStrike" kern="0" cap="none" spc="0" normalizeH="0" baseline="0" noProof="0" dirty="0">
                <a:ln>
                  <a:noFill/>
                </a:ln>
                <a:solidFill>
                  <a:srgbClr val="000000"/>
                </a:solidFill>
                <a:effectLst/>
                <a:uLnTx/>
                <a:uFillTx/>
                <a:latin typeface="Arial"/>
                <a:ea typeface="+mn-ea"/>
                <a:cs typeface="Arial"/>
                <a:sym typeface="Arial"/>
              </a:rPr>
              <a:t>	</a:t>
            </a:r>
            <a:r>
              <a:rPr kumimoji="0" lang="vi-VN" sz="1467" b="0" i="0" u="none" strike="noStrike" kern="0" cap="none" spc="0" normalizeH="0" baseline="0" noProof="0" dirty="0">
                <a:ln>
                  <a:noFill/>
                </a:ln>
                <a:solidFill>
                  <a:srgbClr val="000000"/>
                </a:solidFill>
                <a:effectLst/>
                <a:uLnTx/>
                <a:uFillTx/>
                <a:latin typeface="Arial"/>
                <a:ea typeface="+mn-ea"/>
                <a:cs typeface="Arial"/>
                <a:sym typeface="Arial"/>
              </a:rPr>
              <a:t>Về sau, ông còn được giao chỉ huy nhiều trận đánh. Trận đánh nào ông cũng giành chiến thắng </a:t>
            </a:r>
            <a:r>
              <a:rPr kumimoji="0" lang="vi-VN" sz="1467" b="0" i="0" u="none" strike="noStrike" kern="0" cap="none" spc="0" normalizeH="0" baseline="0" noProof="0" dirty="0" smtClean="0">
                <a:ln>
                  <a:noFill/>
                </a:ln>
                <a:solidFill>
                  <a:srgbClr val="000000"/>
                </a:solidFill>
                <a:effectLst/>
                <a:uLnTx/>
                <a:uFillTx/>
                <a:latin typeface="Arial"/>
                <a:ea typeface="+mn-ea"/>
                <a:cs typeface="Arial"/>
                <a:sym typeface="Arial"/>
              </a:rPr>
              <a:t>n</a:t>
            </a:r>
            <a:r>
              <a:rPr lang="en-US" sz="1467" kern="0" dirty="0" smtClean="0">
                <a:solidFill>
                  <a:srgbClr val="000000"/>
                </a:solidFill>
                <a:latin typeface="Arial"/>
                <a:cs typeface="Arial"/>
                <a:sym typeface="Arial"/>
              </a:rPr>
              <a:t>ên</a:t>
            </a:r>
            <a:r>
              <a:rPr kumimoji="0" lang="vi-VN" sz="1467" b="0" i="0" u="none" strike="noStrike" kern="0" cap="none" spc="0" normalizeH="0" baseline="0" noProof="0" dirty="0" smtClean="0">
                <a:ln>
                  <a:noFill/>
                </a:ln>
                <a:solidFill>
                  <a:srgbClr val="000000"/>
                </a:solidFill>
                <a:effectLst/>
                <a:uLnTx/>
                <a:uFillTx/>
                <a:latin typeface="Arial"/>
                <a:ea typeface="+mn-ea"/>
                <a:cs typeface="Arial"/>
                <a:sym typeface="Arial"/>
              </a:rPr>
              <a:t> </a:t>
            </a:r>
            <a:r>
              <a:rPr kumimoji="0" lang="vi-VN" sz="1467" b="0" i="0" u="none" strike="noStrike" kern="0" cap="none" spc="0" normalizeH="0" baseline="0" noProof="0" dirty="0">
                <a:ln>
                  <a:noFill/>
                </a:ln>
                <a:solidFill>
                  <a:srgbClr val="000000"/>
                </a:solidFill>
                <a:effectLst/>
                <a:uLnTx/>
                <a:uFillTx/>
                <a:latin typeface="Arial"/>
                <a:ea typeface="+mn-ea"/>
                <a:cs typeface="Arial"/>
                <a:sym typeface="Arial"/>
              </a:rPr>
              <a:t>được gọi là “vị tướng bách chiến bách thắng”.</a:t>
            </a:r>
          </a:p>
          <a:p>
            <a:pPr marL="0" marR="0" lvl="0" indent="0" algn="r" defTabSz="609630" rtl="0" eaLnBrk="1" fontAlgn="auto" latinLnBrk="0" hangingPunct="1">
              <a:lnSpc>
                <a:spcPct val="100000"/>
              </a:lnSpc>
              <a:spcBef>
                <a:spcPts val="0"/>
              </a:spcBef>
              <a:spcAft>
                <a:spcPts val="0"/>
              </a:spcAft>
              <a:buClr>
                <a:srgbClr val="000000"/>
              </a:buClr>
              <a:buSzTx/>
              <a:buFontTx/>
              <a:buNone/>
              <a:tabLst/>
              <a:defRPr/>
            </a:pPr>
            <a:r>
              <a:rPr kumimoji="0" lang="vi-VN" sz="1467" b="0" i="0" u="none" strike="noStrike" kern="0" cap="none" spc="0" normalizeH="0" baseline="0" noProof="0" dirty="0">
                <a:ln>
                  <a:noFill/>
                </a:ln>
                <a:solidFill>
                  <a:srgbClr val="000000"/>
                </a:solidFill>
                <a:effectLst/>
                <a:uLnTx/>
                <a:uFillTx/>
                <a:latin typeface="Arial"/>
                <a:ea typeface="+mn-ea"/>
                <a:cs typeface="Arial"/>
                <a:sym typeface="Arial"/>
              </a:rPr>
              <a:t>(Phan Sơn </a:t>
            </a:r>
            <a:r>
              <a:rPr kumimoji="0" lang="vi-VN" sz="1467" b="0" i="1" u="none" strike="noStrike" kern="0" cap="none" spc="0" normalizeH="0" baseline="0" noProof="0" dirty="0">
                <a:ln>
                  <a:noFill/>
                </a:ln>
                <a:solidFill>
                  <a:srgbClr val="000000"/>
                </a:solidFill>
                <a:effectLst/>
                <a:uLnTx/>
                <a:uFillTx/>
                <a:latin typeface="Arial"/>
                <a:ea typeface="+mn-ea"/>
                <a:cs typeface="Arial"/>
                <a:sym typeface="Arial"/>
              </a:rPr>
              <a:t>tổng hợp</a:t>
            </a:r>
            <a:r>
              <a:rPr kumimoji="0" lang="vi-VN" sz="1467" b="0" i="0" u="none" strike="noStrike" kern="0" cap="none" spc="0" normalizeH="0" baseline="0" noProof="0" dirty="0">
                <a:ln>
                  <a:noFill/>
                </a:ln>
                <a:solidFill>
                  <a:srgbClr val="000000"/>
                </a:solidFill>
                <a:effectLst/>
                <a:uLnTx/>
                <a:uFillTx/>
                <a:latin typeface="Arial"/>
                <a:ea typeface="+mn-ea"/>
                <a:cs typeface="Arial"/>
                <a:sym typeface="Arial"/>
              </a:rPr>
              <a:t>)</a:t>
            </a:r>
            <a:endParaRPr kumimoji="0" sz="1467" b="0" i="0" u="none" strike="noStrike" kern="0" cap="none" spc="0" normalizeH="0" baseline="0" noProof="0" dirty="0">
              <a:ln>
                <a:noFill/>
              </a:ln>
              <a:solidFill>
                <a:srgbClr val="000000"/>
              </a:solidFill>
              <a:effectLst/>
              <a:uLnTx/>
              <a:uFillTx/>
              <a:latin typeface="Questrial"/>
              <a:ea typeface="Questrial"/>
              <a:cs typeface="Questrial"/>
              <a:sym typeface="Questrial"/>
            </a:endParaRPr>
          </a:p>
        </p:txBody>
      </p:sp>
      <p:sp>
        <p:nvSpPr>
          <p:cNvPr id="3376" name="Google Shape;3376;p35"/>
          <p:cNvSpPr/>
          <p:nvPr/>
        </p:nvSpPr>
        <p:spPr>
          <a:xfrm>
            <a:off x="2420943"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77" name="Google Shape;3377;p35"/>
          <p:cNvSpPr/>
          <p:nvPr/>
        </p:nvSpPr>
        <p:spPr>
          <a:xfrm>
            <a:off x="2404459"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6" name="TextBox 5"/>
          <p:cNvSpPr txBox="1"/>
          <p:nvPr/>
        </p:nvSpPr>
        <p:spPr>
          <a:xfrm>
            <a:off x="3844638" y="374743"/>
            <a:ext cx="4643337" cy="430887"/>
          </a:xfrm>
          <a:prstGeom prst="rect">
            <a:avLst/>
          </a:prstGeom>
          <a:noFill/>
        </p:spPr>
        <p:txBody>
          <a:bodyPr wrap="square" rtlCol="0">
            <a:spAutoFit/>
          </a:bodyPr>
          <a:lstStyle/>
          <a:p>
            <a:r>
              <a:rPr lang="en-US" sz="2200" dirty="0"/>
              <a:t>Thứ tư ngày 26 tháng 02 năm 2025</a:t>
            </a:r>
          </a:p>
        </p:txBody>
      </p:sp>
      <p:sp>
        <p:nvSpPr>
          <p:cNvPr id="7" name="Google Shape;3378;p35"/>
          <p:cNvSpPr txBox="1"/>
          <p:nvPr/>
        </p:nvSpPr>
        <p:spPr>
          <a:xfrm>
            <a:off x="2898019" y="1122631"/>
            <a:ext cx="6655328" cy="1085800"/>
          </a:xfrm>
          <a:prstGeom prst="rect">
            <a:avLst/>
          </a:prstGeom>
          <a:noFill/>
          <a:ln>
            <a:noFill/>
          </a:ln>
        </p:spPr>
        <p:txBody>
          <a:bodyPr spcFirstLastPara="1" wrap="square" lIns="91433" tIns="91433" rIns="91433" bIns="91433" anchor="ctr" anchorCtr="0">
            <a:noAutofit/>
            <a:scene3d>
              <a:camera prst="orthographicFront"/>
              <a:lightRig rig="soft" dir="t">
                <a:rot lat="0" lon="0" rev="15600000"/>
              </a:lightRig>
            </a:scene3d>
            <a:sp3d extrusionH="57150" prstMaterial="softEdge">
              <a:bevelT w="25400" h="38100"/>
            </a:sp3d>
          </a:bodyPr>
          <a:lstStyle/>
          <a:p>
            <a:pPr algn="ctr" defTabSz="609630">
              <a:buClr>
                <a:srgbClr val="000000"/>
              </a:buClr>
            </a:pPr>
            <a:r>
              <a:rPr lang="en-US" sz="2000" b="1" u="sng" kern="0" dirty="0">
                <a:ln/>
                <a:solidFill>
                  <a:schemeClr val="accent4"/>
                </a:solidFill>
                <a:latin typeface="Arial"/>
                <a:cs typeface="Arial"/>
                <a:sym typeface="Arial"/>
              </a:rPr>
              <a:t>TIẾNG VIỆT</a:t>
            </a:r>
          </a:p>
          <a:p>
            <a:pPr algn="ctr" defTabSz="609630">
              <a:buClr>
                <a:srgbClr val="000000"/>
              </a:buClr>
            </a:pPr>
            <a:r>
              <a:rPr lang="en-US" sz="2333" b="1" u="sng" kern="0" dirty="0">
                <a:ln/>
                <a:latin typeface="Arial"/>
                <a:cs typeface="Arial"/>
                <a:sym typeface="Arial"/>
              </a:rPr>
              <a:t>ĐỌC:</a:t>
            </a:r>
            <a:r>
              <a:rPr lang="en-US" sz="2333" b="1" kern="0" dirty="0">
                <a:ln/>
                <a:latin typeface="Arial"/>
                <a:cs typeface="Arial"/>
                <a:sym typeface="Arial"/>
              </a:rPr>
              <a:t> </a:t>
            </a:r>
            <a:r>
              <a:rPr lang="en-US" sz="2333" b="1" kern="0" dirty="0">
                <a:ln/>
                <a:solidFill>
                  <a:schemeClr val="accent5">
                    <a:lumMod val="75000"/>
                  </a:schemeClr>
                </a:solidFill>
                <a:latin typeface="Arial"/>
                <a:cs typeface="Arial"/>
                <a:sym typeface="Arial"/>
              </a:rPr>
              <a:t>CHÀNG TRAI LÀNG PHÙ ỦNG (Tiết 1)</a:t>
            </a:r>
          </a:p>
          <a:p>
            <a:pPr algn="ctr" defTabSz="609630">
              <a:buClr>
                <a:srgbClr val="000000"/>
              </a:buClr>
            </a:pPr>
            <a:endParaRPr sz="6000" b="1" kern="0" dirty="0">
              <a:ln/>
              <a:solidFill>
                <a:schemeClr val="accent4"/>
              </a:solidFill>
              <a:latin typeface="Pompiere"/>
              <a:ea typeface="Pompiere"/>
              <a:cs typeface="Pompiere"/>
              <a:sym typeface="Pompiere"/>
            </a:endParaRPr>
          </a:p>
        </p:txBody>
      </p:sp>
    </p:spTree>
    <p:custDataLst>
      <p:tags r:id="rId1"/>
    </p:custDataLst>
    <p:extLst>
      <p:ext uri="{BB962C8B-B14F-4D97-AF65-F5344CB8AC3E}">
        <p14:creationId xmlns:p14="http://schemas.microsoft.com/office/powerpoint/2010/main" val="191895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1">
            <a:lumMod val="60000"/>
            <a:lumOff val="40000"/>
          </a:schemeClr>
        </a:solidFill>
        <a:effectLst/>
      </p:bgPr>
    </p:bg>
    <p:spTree>
      <p:nvGrpSpPr>
        <p:cNvPr id="1" name=""/>
        <p:cNvGrpSpPr/>
        <p:nvPr/>
      </p:nvGrpSpPr>
      <p:grpSpPr>
        <a:xfrm>
          <a:off x="0" y="0"/>
          <a:ext cx="0" cy="0"/>
          <a:chOff x="0" y="0"/>
          <a:chExt cx="0" cy="0"/>
        </a:xfrm>
      </p:grpSpPr>
      <p:pic>
        <p:nvPicPr>
          <p:cNvPr id="35" name="camap"/>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54371" y="1517595"/>
            <a:ext cx="1925258" cy="1517694"/>
          </a:xfrm>
          <a:prstGeom prst="rect">
            <a:avLst/>
          </a:prstGeom>
        </p:spPr>
      </p:pic>
      <p:sp>
        <p:nvSpPr>
          <p:cNvPr id="49" name="bang 4"/>
          <p:cNvSpPr/>
          <p:nvPr/>
        </p:nvSpPr>
        <p:spPr>
          <a:xfrm>
            <a:off x="5956737" y="4901317"/>
            <a:ext cx="3072208" cy="2516810"/>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 name="connsiteX0" fmla="*/ 755229 w 2550878"/>
              <a:gd name="connsiteY0" fmla="*/ 115136 h 1920746"/>
              <a:gd name="connsiteX1" fmla="*/ 1694781 w 2550878"/>
              <a:gd name="connsiteY1" fmla="*/ 0 h 1920746"/>
              <a:gd name="connsiteX2" fmla="*/ 2350868 w 2550878"/>
              <a:gd name="connsiteY2" fmla="*/ 339577 h 1920746"/>
              <a:gd name="connsiteX3" fmla="*/ 2441356 w 2550878"/>
              <a:gd name="connsiteY3" fmla="*/ 363390 h 1920746"/>
              <a:gd name="connsiteX4" fmla="*/ 2503268 w 2550878"/>
              <a:gd name="connsiteY4" fmla="*/ 501502 h 1920746"/>
              <a:gd name="connsiteX5" fmla="*/ 2488981 w 2550878"/>
              <a:gd name="connsiteY5" fmla="*/ 949177 h 1920746"/>
              <a:gd name="connsiteX6" fmla="*/ 2540899 w 2550878"/>
              <a:gd name="connsiteY6" fmla="*/ 1624311 h 1920746"/>
              <a:gd name="connsiteX7" fmla="*/ 1998443 w 2550878"/>
              <a:gd name="connsiteY7" fmla="*/ 1920727 h 1920746"/>
              <a:gd name="connsiteX8" fmla="*/ 1469604 w 2550878"/>
              <a:gd name="connsiteY8" fmla="*/ 1619549 h 1920746"/>
              <a:gd name="connsiteX9" fmla="*/ 874493 w 2550878"/>
              <a:gd name="connsiteY9" fmla="*/ 1139677 h 1920746"/>
              <a:gd name="connsiteX10" fmla="*/ 0 w 2550878"/>
              <a:gd name="connsiteY10" fmla="*/ 171775 h 1920746"/>
              <a:gd name="connsiteX11" fmla="*/ 755229 w 2550878"/>
              <a:gd name="connsiteY11" fmla="*/ 115136 h 1920746"/>
              <a:gd name="connsiteX0" fmla="*/ 653629 w 2550878"/>
              <a:gd name="connsiteY0" fmla="*/ 0 h 2516810"/>
              <a:gd name="connsiteX1" fmla="*/ 1694781 w 2550878"/>
              <a:gd name="connsiteY1" fmla="*/ 596064 h 2516810"/>
              <a:gd name="connsiteX2" fmla="*/ 2350868 w 2550878"/>
              <a:gd name="connsiteY2" fmla="*/ 935641 h 2516810"/>
              <a:gd name="connsiteX3" fmla="*/ 2441356 w 2550878"/>
              <a:gd name="connsiteY3" fmla="*/ 959454 h 2516810"/>
              <a:gd name="connsiteX4" fmla="*/ 2503268 w 2550878"/>
              <a:gd name="connsiteY4" fmla="*/ 1097566 h 2516810"/>
              <a:gd name="connsiteX5" fmla="*/ 2488981 w 2550878"/>
              <a:gd name="connsiteY5" fmla="*/ 1545241 h 2516810"/>
              <a:gd name="connsiteX6" fmla="*/ 2540899 w 2550878"/>
              <a:gd name="connsiteY6" fmla="*/ 2220375 h 2516810"/>
              <a:gd name="connsiteX7" fmla="*/ 1998443 w 2550878"/>
              <a:gd name="connsiteY7" fmla="*/ 2516791 h 2516810"/>
              <a:gd name="connsiteX8" fmla="*/ 1469604 w 2550878"/>
              <a:gd name="connsiteY8" fmla="*/ 2215613 h 2516810"/>
              <a:gd name="connsiteX9" fmla="*/ 874493 w 2550878"/>
              <a:gd name="connsiteY9" fmla="*/ 1735741 h 2516810"/>
              <a:gd name="connsiteX10" fmla="*/ 0 w 2550878"/>
              <a:gd name="connsiteY10" fmla="*/ 767839 h 2516810"/>
              <a:gd name="connsiteX11" fmla="*/ 653629 w 2550878"/>
              <a:gd name="connsiteY11" fmla="*/ 0 h 2516810"/>
              <a:gd name="connsiteX0" fmla="*/ 653629 w 2550878"/>
              <a:gd name="connsiteY0" fmla="*/ 0 h 2516810"/>
              <a:gd name="connsiteX1" fmla="*/ 1985067 w 2550878"/>
              <a:gd name="connsiteY1" fmla="*/ 117092 h 2516810"/>
              <a:gd name="connsiteX2" fmla="*/ 2350868 w 2550878"/>
              <a:gd name="connsiteY2" fmla="*/ 935641 h 2516810"/>
              <a:gd name="connsiteX3" fmla="*/ 2441356 w 2550878"/>
              <a:gd name="connsiteY3" fmla="*/ 959454 h 2516810"/>
              <a:gd name="connsiteX4" fmla="*/ 2503268 w 2550878"/>
              <a:gd name="connsiteY4" fmla="*/ 1097566 h 2516810"/>
              <a:gd name="connsiteX5" fmla="*/ 2488981 w 2550878"/>
              <a:gd name="connsiteY5" fmla="*/ 1545241 h 2516810"/>
              <a:gd name="connsiteX6" fmla="*/ 2540899 w 2550878"/>
              <a:gd name="connsiteY6" fmla="*/ 2220375 h 2516810"/>
              <a:gd name="connsiteX7" fmla="*/ 1998443 w 2550878"/>
              <a:gd name="connsiteY7" fmla="*/ 2516791 h 2516810"/>
              <a:gd name="connsiteX8" fmla="*/ 1469604 w 2550878"/>
              <a:gd name="connsiteY8" fmla="*/ 2215613 h 2516810"/>
              <a:gd name="connsiteX9" fmla="*/ 874493 w 2550878"/>
              <a:gd name="connsiteY9" fmla="*/ 1735741 h 2516810"/>
              <a:gd name="connsiteX10" fmla="*/ 0 w 2550878"/>
              <a:gd name="connsiteY10" fmla="*/ 767839 h 2516810"/>
              <a:gd name="connsiteX11" fmla="*/ 653629 w 2550878"/>
              <a:gd name="connsiteY11" fmla="*/ 0 h 2516810"/>
              <a:gd name="connsiteX0" fmla="*/ 796148 w 2693397"/>
              <a:gd name="connsiteY0" fmla="*/ 0 h 2516810"/>
              <a:gd name="connsiteX1" fmla="*/ 2127586 w 2693397"/>
              <a:gd name="connsiteY1" fmla="*/ 117092 h 2516810"/>
              <a:gd name="connsiteX2" fmla="*/ 2493387 w 2693397"/>
              <a:gd name="connsiteY2" fmla="*/ 935641 h 2516810"/>
              <a:gd name="connsiteX3" fmla="*/ 2583875 w 2693397"/>
              <a:gd name="connsiteY3" fmla="*/ 959454 h 2516810"/>
              <a:gd name="connsiteX4" fmla="*/ 2645787 w 2693397"/>
              <a:gd name="connsiteY4" fmla="*/ 1097566 h 2516810"/>
              <a:gd name="connsiteX5" fmla="*/ 2631500 w 2693397"/>
              <a:gd name="connsiteY5" fmla="*/ 1545241 h 2516810"/>
              <a:gd name="connsiteX6" fmla="*/ 2683418 w 2693397"/>
              <a:gd name="connsiteY6" fmla="*/ 2220375 h 2516810"/>
              <a:gd name="connsiteX7" fmla="*/ 2140962 w 2693397"/>
              <a:gd name="connsiteY7" fmla="*/ 2516791 h 2516810"/>
              <a:gd name="connsiteX8" fmla="*/ 1612123 w 2693397"/>
              <a:gd name="connsiteY8" fmla="*/ 2215613 h 2516810"/>
              <a:gd name="connsiteX9" fmla="*/ 1012 w 2693397"/>
              <a:gd name="connsiteY9" fmla="*/ 1634141 h 2516810"/>
              <a:gd name="connsiteX10" fmla="*/ 142519 w 2693397"/>
              <a:gd name="connsiteY10" fmla="*/ 767839 h 2516810"/>
              <a:gd name="connsiteX11" fmla="*/ 796148 w 2693397"/>
              <a:gd name="connsiteY11" fmla="*/ 0 h 2516810"/>
              <a:gd name="connsiteX0" fmla="*/ 796148 w 2693397"/>
              <a:gd name="connsiteY0" fmla="*/ 0 h 2516810"/>
              <a:gd name="connsiteX1" fmla="*/ 2127586 w 2693397"/>
              <a:gd name="connsiteY1" fmla="*/ 117092 h 2516810"/>
              <a:gd name="connsiteX2" fmla="*/ 2493387 w 2693397"/>
              <a:gd name="connsiteY2" fmla="*/ 935641 h 2516810"/>
              <a:gd name="connsiteX3" fmla="*/ 2583875 w 2693397"/>
              <a:gd name="connsiteY3" fmla="*/ 959454 h 2516810"/>
              <a:gd name="connsiteX4" fmla="*/ 2645787 w 2693397"/>
              <a:gd name="connsiteY4" fmla="*/ 1097566 h 2516810"/>
              <a:gd name="connsiteX5" fmla="*/ 2631500 w 2693397"/>
              <a:gd name="connsiteY5" fmla="*/ 1545241 h 2516810"/>
              <a:gd name="connsiteX6" fmla="*/ 2683418 w 2693397"/>
              <a:gd name="connsiteY6" fmla="*/ 2220375 h 2516810"/>
              <a:gd name="connsiteX7" fmla="*/ 2140962 w 2693397"/>
              <a:gd name="connsiteY7" fmla="*/ 2516791 h 2516810"/>
              <a:gd name="connsiteX8" fmla="*/ 1017037 w 2693397"/>
              <a:gd name="connsiteY8" fmla="*/ 2273670 h 2516810"/>
              <a:gd name="connsiteX9" fmla="*/ 1012 w 2693397"/>
              <a:gd name="connsiteY9" fmla="*/ 1634141 h 2516810"/>
              <a:gd name="connsiteX10" fmla="*/ 142519 w 2693397"/>
              <a:gd name="connsiteY10" fmla="*/ 767839 h 2516810"/>
              <a:gd name="connsiteX11" fmla="*/ 796148 w 2693397"/>
              <a:gd name="connsiteY11" fmla="*/ 0 h 2516810"/>
              <a:gd name="connsiteX0" fmla="*/ 796148 w 3062668"/>
              <a:gd name="connsiteY0" fmla="*/ 0 h 2516810"/>
              <a:gd name="connsiteX1" fmla="*/ 2127586 w 3062668"/>
              <a:gd name="connsiteY1" fmla="*/ 117092 h 2516810"/>
              <a:gd name="connsiteX2" fmla="*/ 2493387 w 3062668"/>
              <a:gd name="connsiteY2" fmla="*/ 935641 h 2516810"/>
              <a:gd name="connsiteX3" fmla="*/ 2583875 w 3062668"/>
              <a:gd name="connsiteY3" fmla="*/ 959454 h 2516810"/>
              <a:gd name="connsiteX4" fmla="*/ 2645787 w 3062668"/>
              <a:gd name="connsiteY4" fmla="*/ 1097566 h 2516810"/>
              <a:gd name="connsiteX5" fmla="*/ 3052415 w 3062668"/>
              <a:gd name="connsiteY5" fmla="*/ 1559755 h 2516810"/>
              <a:gd name="connsiteX6" fmla="*/ 2683418 w 3062668"/>
              <a:gd name="connsiteY6" fmla="*/ 2220375 h 2516810"/>
              <a:gd name="connsiteX7" fmla="*/ 2140962 w 3062668"/>
              <a:gd name="connsiteY7" fmla="*/ 2516791 h 2516810"/>
              <a:gd name="connsiteX8" fmla="*/ 1017037 w 3062668"/>
              <a:gd name="connsiteY8" fmla="*/ 2273670 h 2516810"/>
              <a:gd name="connsiteX9" fmla="*/ 1012 w 3062668"/>
              <a:gd name="connsiteY9" fmla="*/ 1634141 h 2516810"/>
              <a:gd name="connsiteX10" fmla="*/ 142519 w 3062668"/>
              <a:gd name="connsiteY10" fmla="*/ 767839 h 2516810"/>
              <a:gd name="connsiteX11" fmla="*/ 796148 w 3062668"/>
              <a:gd name="connsiteY11" fmla="*/ 0 h 2516810"/>
              <a:gd name="connsiteX0" fmla="*/ 796148 w 3072208"/>
              <a:gd name="connsiteY0" fmla="*/ 0 h 2516810"/>
              <a:gd name="connsiteX1" fmla="*/ 2127586 w 3072208"/>
              <a:gd name="connsiteY1" fmla="*/ 117092 h 2516810"/>
              <a:gd name="connsiteX2" fmla="*/ 2493387 w 3072208"/>
              <a:gd name="connsiteY2" fmla="*/ 935641 h 2516810"/>
              <a:gd name="connsiteX3" fmla="*/ 2583875 w 3072208"/>
              <a:gd name="connsiteY3" fmla="*/ 959454 h 2516810"/>
              <a:gd name="connsiteX4" fmla="*/ 3066701 w 3072208"/>
              <a:gd name="connsiteY4" fmla="*/ 1097566 h 2516810"/>
              <a:gd name="connsiteX5" fmla="*/ 3052415 w 3072208"/>
              <a:gd name="connsiteY5" fmla="*/ 1559755 h 2516810"/>
              <a:gd name="connsiteX6" fmla="*/ 2683418 w 3072208"/>
              <a:gd name="connsiteY6" fmla="*/ 2220375 h 2516810"/>
              <a:gd name="connsiteX7" fmla="*/ 2140962 w 3072208"/>
              <a:gd name="connsiteY7" fmla="*/ 2516791 h 2516810"/>
              <a:gd name="connsiteX8" fmla="*/ 1017037 w 3072208"/>
              <a:gd name="connsiteY8" fmla="*/ 2273670 h 2516810"/>
              <a:gd name="connsiteX9" fmla="*/ 1012 w 3072208"/>
              <a:gd name="connsiteY9" fmla="*/ 1634141 h 2516810"/>
              <a:gd name="connsiteX10" fmla="*/ 142519 w 3072208"/>
              <a:gd name="connsiteY10" fmla="*/ 767839 h 2516810"/>
              <a:gd name="connsiteX11" fmla="*/ 796148 w 3072208"/>
              <a:gd name="connsiteY11" fmla="*/ 0 h 2516810"/>
              <a:gd name="connsiteX0" fmla="*/ 796148 w 3072208"/>
              <a:gd name="connsiteY0" fmla="*/ 0 h 2516810"/>
              <a:gd name="connsiteX1" fmla="*/ 2127586 w 3072208"/>
              <a:gd name="connsiteY1" fmla="*/ 117092 h 2516810"/>
              <a:gd name="connsiteX2" fmla="*/ 2493387 w 3072208"/>
              <a:gd name="connsiteY2" fmla="*/ 935641 h 2516810"/>
              <a:gd name="connsiteX3" fmla="*/ 3066701 w 3072208"/>
              <a:gd name="connsiteY3" fmla="*/ 1097566 h 2516810"/>
              <a:gd name="connsiteX4" fmla="*/ 3052415 w 3072208"/>
              <a:gd name="connsiteY4" fmla="*/ 1559755 h 2516810"/>
              <a:gd name="connsiteX5" fmla="*/ 2683418 w 3072208"/>
              <a:gd name="connsiteY5" fmla="*/ 2220375 h 2516810"/>
              <a:gd name="connsiteX6" fmla="*/ 2140962 w 3072208"/>
              <a:gd name="connsiteY6" fmla="*/ 2516791 h 2516810"/>
              <a:gd name="connsiteX7" fmla="*/ 1017037 w 3072208"/>
              <a:gd name="connsiteY7" fmla="*/ 2273670 h 2516810"/>
              <a:gd name="connsiteX8" fmla="*/ 1012 w 3072208"/>
              <a:gd name="connsiteY8" fmla="*/ 1634141 h 2516810"/>
              <a:gd name="connsiteX9" fmla="*/ 142519 w 3072208"/>
              <a:gd name="connsiteY9" fmla="*/ 767839 h 2516810"/>
              <a:gd name="connsiteX10" fmla="*/ 796148 w 3072208"/>
              <a:gd name="connsiteY10" fmla="*/ 0 h 251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72208" h="2516810">
                <a:moveTo>
                  <a:pt x="796148" y="0"/>
                </a:moveTo>
                <a:lnTo>
                  <a:pt x="2127586" y="117092"/>
                </a:lnTo>
                <a:cubicBezTo>
                  <a:pt x="2392319" y="233459"/>
                  <a:pt x="2357241" y="866898"/>
                  <a:pt x="2493387" y="935641"/>
                </a:cubicBezTo>
                <a:cubicBezTo>
                  <a:pt x="2649906" y="1099053"/>
                  <a:pt x="2973530" y="993547"/>
                  <a:pt x="3066701" y="1097566"/>
                </a:cubicBezTo>
                <a:cubicBezTo>
                  <a:pt x="3080989" y="1239647"/>
                  <a:pt x="3064321" y="1417674"/>
                  <a:pt x="3052415" y="1559755"/>
                </a:cubicBezTo>
                <a:cubicBezTo>
                  <a:pt x="3134808" y="1728443"/>
                  <a:pt x="2693893" y="1839756"/>
                  <a:pt x="2683418" y="2220375"/>
                </a:cubicBezTo>
                <a:cubicBezTo>
                  <a:pt x="2499424" y="2217580"/>
                  <a:pt x="2324956" y="2519586"/>
                  <a:pt x="2140962" y="2516791"/>
                </a:cubicBezTo>
                <a:lnTo>
                  <a:pt x="1017037" y="2273670"/>
                </a:lnTo>
                <a:cubicBezTo>
                  <a:pt x="875817" y="2066088"/>
                  <a:pt x="142232" y="1841723"/>
                  <a:pt x="1012" y="1634141"/>
                </a:cubicBezTo>
                <a:cubicBezTo>
                  <a:pt x="-14714" y="1442135"/>
                  <a:pt x="158245" y="959845"/>
                  <a:pt x="142519" y="767839"/>
                </a:cubicBezTo>
                <a:lnTo>
                  <a:pt x="796148" y="0"/>
                </a:lnTo>
                <a:close/>
              </a:path>
            </a:pathLst>
          </a:cu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0" normalizeH="0" baseline="0" noProof="0">
                <a:ln>
                  <a:noFill/>
                </a:ln>
                <a:solidFill>
                  <a:srgbClr val="5B9BD5">
                    <a:lumMod val="40000"/>
                    <a:lumOff val="60000"/>
                  </a:srgbClr>
                </a:solidFill>
                <a:effectLst/>
                <a:uLnTx/>
                <a:uFillTx/>
                <a:latin typeface="Calibri" panose="020F0502020204030204"/>
                <a:ea typeface="+mn-ea"/>
                <a:cs typeface="+mn-cs"/>
              </a:rPr>
              <a:t>2</a:t>
            </a:r>
          </a:p>
        </p:txBody>
      </p:sp>
      <p:pic>
        <p:nvPicPr>
          <p:cNvPr id="48" name="Picture 47"/>
          <p:cNvPicPr>
            <a:picLocks noChangeAspect="1"/>
          </p:cNvPicPr>
          <p:nvPr/>
        </p:nvPicPr>
        <p:blipFill>
          <a:blip r:embed="rId8">
            <a:duotone>
              <a:prstClr val="black"/>
              <a:srgbClr val="DEEBF7">
                <a:tint val="45000"/>
                <a:satMod val="400000"/>
              </a:srgbClr>
            </a:duotone>
            <a:extLst>
              <a:ext uri="{28A0092B-C50C-407E-A947-70E740481C1C}">
                <a14:useLocalDpi xmlns:a14="http://schemas.microsoft.com/office/drawing/2010/main" val="0"/>
              </a:ext>
            </a:extLst>
          </a:blip>
          <a:stretch>
            <a:fillRect/>
          </a:stretch>
        </p:blipFill>
        <p:spPr>
          <a:xfrm>
            <a:off x="7236931" y="42038"/>
            <a:ext cx="4962574" cy="5163760"/>
          </a:xfrm>
          <a:prstGeom prst="rect">
            <a:avLst/>
          </a:prstGeom>
          <a:effectLst/>
        </p:spPr>
      </p:pic>
      <p:sp>
        <p:nvSpPr>
          <p:cNvPr id="47" name="Rectangle 9"/>
          <p:cNvSpPr/>
          <p:nvPr/>
        </p:nvSpPr>
        <p:spPr>
          <a:xfrm>
            <a:off x="5761926" y="2432853"/>
            <a:ext cx="1795649" cy="1920746"/>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5649" h="1920746">
                <a:moveTo>
                  <a:pt x="0" y="115136"/>
                </a:moveTo>
                <a:lnTo>
                  <a:pt x="939552" y="0"/>
                </a:lnTo>
                <a:cubicBezTo>
                  <a:pt x="1204285" y="116367"/>
                  <a:pt x="1459493" y="270834"/>
                  <a:pt x="1595639" y="339577"/>
                </a:cubicBezTo>
                <a:cubicBezTo>
                  <a:pt x="1665489" y="356246"/>
                  <a:pt x="1651996" y="344340"/>
                  <a:pt x="1686127" y="363390"/>
                </a:cubicBezTo>
                <a:cubicBezTo>
                  <a:pt x="1720258" y="436414"/>
                  <a:pt x="1742483" y="442765"/>
                  <a:pt x="1748039" y="501502"/>
                </a:cubicBezTo>
                <a:cubicBezTo>
                  <a:pt x="1762327" y="643583"/>
                  <a:pt x="1745658" y="807096"/>
                  <a:pt x="1733752" y="949177"/>
                </a:cubicBezTo>
                <a:cubicBezTo>
                  <a:pt x="1816145" y="1117865"/>
                  <a:pt x="1796145" y="1243692"/>
                  <a:pt x="1785670" y="1624311"/>
                </a:cubicBezTo>
                <a:cubicBezTo>
                  <a:pt x="1601676" y="1621516"/>
                  <a:pt x="1427208" y="1923522"/>
                  <a:pt x="1243214" y="1920727"/>
                </a:cubicBezTo>
                <a:lnTo>
                  <a:pt x="714375" y="1619549"/>
                </a:lnTo>
                <a:cubicBezTo>
                  <a:pt x="573155" y="1411967"/>
                  <a:pt x="260484" y="1347259"/>
                  <a:pt x="119264" y="1139677"/>
                </a:cubicBezTo>
                <a:lnTo>
                  <a:pt x="0" y="115136"/>
                </a:lnTo>
                <a:close/>
              </a:path>
            </a:pathLst>
          </a:cu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bang 5"/>
          <p:cNvSpPr/>
          <p:nvPr/>
        </p:nvSpPr>
        <p:spPr>
          <a:xfrm>
            <a:off x="3796713" y="-429699"/>
            <a:ext cx="2564571" cy="2456133"/>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 name="connsiteX0" fmla="*/ 243950 w 2039599"/>
              <a:gd name="connsiteY0" fmla="*/ 115136 h 1920746"/>
              <a:gd name="connsiteX1" fmla="*/ 1183502 w 2039599"/>
              <a:gd name="connsiteY1" fmla="*/ 0 h 1920746"/>
              <a:gd name="connsiteX2" fmla="*/ 1839589 w 2039599"/>
              <a:gd name="connsiteY2" fmla="*/ 339577 h 1920746"/>
              <a:gd name="connsiteX3" fmla="*/ 1930077 w 2039599"/>
              <a:gd name="connsiteY3" fmla="*/ 363390 h 1920746"/>
              <a:gd name="connsiteX4" fmla="*/ 1991989 w 2039599"/>
              <a:gd name="connsiteY4" fmla="*/ 501502 h 1920746"/>
              <a:gd name="connsiteX5" fmla="*/ 1977702 w 2039599"/>
              <a:gd name="connsiteY5" fmla="*/ 949177 h 1920746"/>
              <a:gd name="connsiteX6" fmla="*/ 2029620 w 2039599"/>
              <a:gd name="connsiteY6" fmla="*/ 1624311 h 1920746"/>
              <a:gd name="connsiteX7" fmla="*/ 1487164 w 2039599"/>
              <a:gd name="connsiteY7" fmla="*/ 1920727 h 1920746"/>
              <a:gd name="connsiteX8" fmla="*/ 958325 w 2039599"/>
              <a:gd name="connsiteY8" fmla="*/ 1619549 h 1920746"/>
              <a:gd name="connsiteX9" fmla="*/ 0 w 2039599"/>
              <a:gd name="connsiteY9" fmla="*/ 731061 h 1920746"/>
              <a:gd name="connsiteX10" fmla="*/ 243950 w 2039599"/>
              <a:gd name="connsiteY10" fmla="*/ 115136 h 1920746"/>
              <a:gd name="connsiteX0" fmla="*/ 243950 w 2039599"/>
              <a:gd name="connsiteY0" fmla="*/ 115136 h 1920746"/>
              <a:gd name="connsiteX1" fmla="*/ 1183502 w 2039599"/>
              <a:gd name="connsiteY1" fmla="*/ 0 h 1920746"/>
              <a:gd name="connsiteX2" fmla="*/ 1839589 w 2039599"/>
              <a:gd name="connsiteY2" fmla="*/ 339577 h 1920746"/>
              <a:gd name="connsiteX3" fmla="*/ 1930077 w 2039599"/>
              <a:gd name="connsiteY3" fmla="*/ 363390 h 1920746"/>
              <a:gd name="connsiteX4" fmla="*/ 1991989 w 2039599"/>
              <a:gd name="connsiteY4" fmla="*/ 501502 h 1920746"/>
              <a:gd name="connsiteX5" fmla="*/ 1977702 w 2039599"/>
              <a:gd name="connsiteY5" fmla="*/ 949177 h 1920746"/>
              <a:gd name="connsiteX6" fmla="*/ 2029620 w 2039599"/>
              <a:gd name="connsiteY6" fmla="*/ 1624311 h 1920746"/>
              <a:gd name="connsiteX7" fmla="*/ 1487164 w 2039599"/>
              <a:gd name="connsiteY7" fmla="*/ 1920727 h 1920746"/>
              <a:gd name="connsiteX8" fmla="*/ 958325 w 2039599"/>
              <a:gd name="connsiteY8" fmla="*/ 1619549 h 1920746"/>
              <a:gd name="connsiteX9" fmla="*/ 253723 w 2039599"/>
              <a:gd name="connsiteY9" fmla="*/ 1363350 h 1920746"/>
              <a:gd name="connsiteX10" fmla="*/ 0 w 2039599"/>
              <a:gd name="connsiteY10" fmla="*/ 731061 h 1920746"/>
              <a:gd name="connsiteX11" fmla="*/ 243950 w 2039599"/>
              <a:gd name="connsiteY11" fmla="*/ 115136 h 1920746"/>
              <a:gd name="connsiteX0" fmla="*/ 243950 w 2039599"/>
              <a:gd name="connsiteY0" fmla="*/ 115136 h 1920746"/>
              <a:gd name="connsiteX1" fmla="*/ 1183502 w 2039599"/>
              <a:gd name="connsiteY1" fmla="*/ 0 h 1920746"/>
              <a:gd name="connsiteX2" fmla="*/ 1839589 w 2039599"/>
              <a:gd name="connsiteY2" fmla="*/ 339577 h 1920746"/>
              <a:gd name="connsiteX3" fmla="*/ 1930077 w 2039599"/>
              <a:gd name="connsiteY3" fmla="*/ 363390 h 1920746"/>
              <a:gd name="connsiteX4" fmla="*/ 1991989 w 2039599"/>
              <a:gd name="connsiteY4" fmla="*/ 501502 h 1920746"/>
              <a:gd name="connsiteX5" fmla="*/ 1977702 w 2039599"/>
              <a:gd name="connsiteY5" fmla="*/ 949177 h 1920746"/>
              <a:gd name="connsiteX6" fmla="*/ 2029620 w 2039599"/>
              <a:gd name="connsiteY6" fmla="*/ 1624311 h 1920746"/>
              <a:gd name="connsiteX7" fmla="*/ 1487164 w 2039599"/>
              <a:gd name="connsiteY7" fmla="*/ 1920727 h 1920746"/>
              <a:gd name="connsiteX8" fmla="*/ 958325 w 2039599"/>
              <a:gd name="connsiteY8" fmla="*/ 1619549 h 1920746"/>
              <a:gd name="connsiteX9" fmla="*/ 253723 w 2039599"/>
              <a:gd name="connsiteY9" fmla="*/ 1363350 h 1920746"/>
              <a:gd name="connsiteX10" fmla="*/ 0 w 2039599"/>
              <a:gd name="connsiteY10" fmla="*/ 731061 h 1920746"/>
              <a:gd name="connsiteX11" fmla="*/ 243950 w 2039599"/>
              <a:gd name="connsiteY11" fmla="*/ 115136 h 1920746"/>
              <a:gd name="connsiteX0" fmla="*/ 141795 w 1937444"/>
              <a:gd name="connsiteY0" fmla="*/ 115136 h 1920746"/>
              <a:gd name="connsiteX1" fmla="*/ 1081347 w 1937444"/>
              <a:gd name="connsiteY1" fmla="*/ 0 h 1920746"/>
              <a:gd name="connsiteX2" fmla="*/ 1737434 w 1937444"/>
              <a:gd name="connsiteY2" fmla="*/ 339577 h 1920746"/>
              <a:gd name="connsiteX3" fmla="*/ 1827922 w 1937444"/>
              <a:gd name="connsiteY3" fmla="*/ 363390 h 1920746"/>
              <a:gd name="connsiteX4" fmla="*/ 1889834 w 1937444"/>
              <a:gd name="connsiteY4" fmla="*/ 501502 h 1920746"/>
              <a:gd name="connsiteX5" fmla="*/ 1875547 w 1937444"/>
              <a:gd name="connsiteY5" fmla="*/ 949177 h 1920746"/>
              <a:gd name="connsiteX6" fmla="*/ 1927465 w 1937444"/>
              <a:gd name="connsiteY6" fmla="*/ 1624311 h 1920746"/>
              <a:gd name="connsiteX7" fmla="*/ 1385009 w 1937444"/>
              <a:gd name="connsiteY7" fmla="*/ 1920727 h 1920746"/>
              <a:gd name="connsiteX8" fmla="*/ 856170 w 1937444"/>
              <a:gd name="connsiteY8" fmla="*/ 1619549 h 1920746"/>
              <a:gd name="connsiteX9" fmla="*/ 151568 w 1937444"/>
              <a:gd name="connsiteY9" fmla="*/ 1363350 h 1920746"/>
              <a:gd name="connsiteX10" fmla="*/ 0 w 1937444"/>
              <a:gd name="connsiteY10" fmla="*/ 685659 h 1920746"/>
              <a:gd name="connsiteX11" fmla="*/ 141795 w 1937444"/>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867520 w 2005547"/>
              <a:gd name="connsiteY8" fmla="*/ 1426591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58324 w 2005547"/>
              <a:gd name="connsiteY8" fmla="*/ 1517396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58324 w 2005547"/>
              <a:gd name="connsiteY8" fmla="*/ 1517396 h 1920746"/>
              <a:gd name="connsiteX9" fmla="*/ 219671 w 2005547"/>
              <a:gd name="connsiteY9" fmla="*/ 1363350 h 1920746"/>
              <a:gd name="connsiteX10" fmla="*/ 0 w 2005547"/>
              <a:gd name="connsiteY10" fmla="*/ 685659 h 1920746"/>
              <a:gd name="connsiteX11" fmla="*/ 209898 w 2005547"/>
              <a:gd name="connsiteY11" fmla="*/ 115136 h 192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547" h="1920746">
                <a:moveTo>
                  <a:pt x="209898" y="115136"/>
                </a:moveTo>
                <a:lnTo>
                  <a:pt x="1149450" y="0"/>
                </a:lnTo>
                <a:cubicBezTo>
                  <a:pt x="1414183" y="116367"/>
                  <a:pt x="1669391" y="270834"/>
                  <a:pt x="1805537" y="339577"/>
                </a:cubicBezTo>
                <a:cubicBezTo>
                  <a:pt x="1875387" y="356246"/>
                  <a:pt x="1861894" y="344340"/>
                  <a:pt x="1896025" y="363390"/>
                </a:cubicBezTo>
                <a:cubicBezTo>
                  <a:pt x="1930156" y="436414"/>
                  <a:pt x="1952381" y="442765"/>
                  <a:pt x="1957937" y="501502"/>
                </a:cubicBezTo>
                <a:cubicBezTo>
                  <a:pt x="1972225" y="643583"/>
                  <a:pt x="1955556" y="807096"/>
                  <a:pt x="1943650" y="949177"/>
                </a:cubicBezTo>
                <a:cubicBezTo>
                  <a:pt x="2026043" y="1117865"/>
                  <a:pt x="2006043" y="1243692"/>
                  <a:pt x="1995568" y="1624311"/>
                </a:cubicBezTo>
                <a:cubicBezTo>
                  <a:pt x="1811574" y="1621516"/>
                  <a:pt x="1637106" y="1923522"/>
                  <a:pt x="1453112" y="1920727"/>
                </a:cubicBezTo>
                <a:lnTo>
                  <a:pt x="958324" y="1517396"/>
                </a:lnTo>
                <a:cubicBezTo>
                  <a:pt x="775452" y="1380990"/>
                  <a:pt x="549649" y="1488731"/>
                  <a:pt x="219671" y="1363350"/>
                </a:cubicBezTo>
                <a:cubicBezTo>
                  <a:pt x="162103" y="1056362"/>
                  <a:pt x="137836" y="918288"/>
                  <a:pt x="0" y="685659"/>
                </a:cubicBezTo>
                <a:lnTo>
                  <a:pt x="209898" y="115136"/>
                </a:lnTo>
                <a:close/>
              </a:path>
            </a:pathLst>
          </a:cu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0" normalizeH="0" baseline="0" noProof="0">
                <a:ln>
                  <a:noFill/>
                </a:ln>
                <a:solidFill>
                  <a:srgbClr val="5B9BD5">
                    <a:lumMod val="40000"/>
                    <a:lumOff val="60000"/>
                  </a:srgbClr>
                </a:solidFill>
                <a:effectLst/>
                <a:uLnTx/>
                <a:uFillTx/>
                <a:latin typeface="Calibri" panose="020F0502020204030204"/>
                <a:ea typeface="+mn-ea"/>
                <a:cs typeface="+mn-cs"/>
              </a:rPr>
              <a:t>3</a:t>
            </a:r>
          </a:p>
        </p:txBody>
      </p:sp>
      <p:sp>
        <p:nvSpPr>
          <p:cNvPr id="45" name="bang 3"/>
          <p:cNvSpPr/>
          <p:nvPr/>
        </p:nvSpPr>
        <p:spPr>
          <a:xfrm rot="1066537">
            <a:off x="-15386" y="-577701"/>
            <a:ext cx="2338126" cy="2477828"/>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314 w 1795649"/>
              <a:gd name="connsiteY9" fmla="*/ 739627 h 1920746"/>
              <a:gd name="connsiteX10" fmla="*/ 0 w 1795649"/>
              <a:gd name="connsiteY10"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542925 w 1795649"/>
              <a:gd name="connsiteY8" fmla="*/ 174019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740199"/>
              <a:gd name="connsiteX1" fmla="*/ 939552 w 1795649"/>
              <a:gd name="connsiteY1" fmla="*/ 0 h 1740199"/>
              <a:gd name="connsiteX2" fmla="*/ 1595639 w 1795649"/>
              <a:gd name="connsiteY2" fmla="*/ 339577 h 1740199"/>
              <a:gd name="connsiteX3" fmla="*/ 1686127 w 1795649"/>
              <a:gd name="connsiteY3" fmla="*/ 363390 h 1740199"/>
              <a:gd name="connsiteX4" fmla="*/ 1748039 w 1795649"/>
              <a:gd name="connsiteY4" fmla="*/ 501502 h 1740199"/>
              <a:gd name="connsiteX5" fmla="*/ 1733752 w 1795649"/>
              <a:gd name="connsiteY5" fmla="*/ 949177 h 1740199"/>
              <a:gd name="connsiteX6" fmla="*/ 1785670 w 1795649"/>
              <a:gd name="connsiteY6" fmla="*/ 1624311 h 1740199"/>
              <a:gd name="connsiteX7" fmla="*/ 1173364 w 1795649"/>
              <a:gd name="connsiteY7" fmla="*/ 1685777 h 1740199"/>
              <a:gd name="connsiteX8" fmla="*/ 542925 w 1795649"/>
              <a:gd name="connsiteY8" fmla="*/ 1740199 h 1740199"/>
              <a:gd name="connsiteX9" fmla="*/ 212738 w 1795649"/>
              <a:gd name="connsiteY9" fmla="*/ 1272897 h 1740199"/>
              <a:gd name="connsiteX10" fmla="*/ 11314 w 1795649"/>
              <a:gd name="connsiteY10" fmla="*/ 739627 h 1740199"/>
              <a:gd name="connsiteX11" fmla="*/ 0 w 1795649"/>
              <a:gd name="connsiteY11" fmla="*/ 115136 h 1740199"/>
              <a:gd name="connsiteX0" fmla="*/ 0 w 1795649"/>
              <a:gd name="connsiteY0" fmla="*/ 115136 h 1819155"/>
              <a:gd name="connsiteX1" fmla="*/ 939552 w 1795649"/>
              <a:gd name="connsiteY1" fmla="*/ 0 h 1819155"/>
              <a:gd name="connsiteX2" fmla="*/ 1595639 w 1795649"/>
              <a:gd name="connsiteY2" fmla="*/ 339577 h 1819155"/>
              <a:gd name="connsiteX3" fmla="*/ 1686127 w 1795649"/>
              <a:gd name="connsiteY3" fmla="*/ 363390 h 1819155"/>
              <a:gd name="connsiteX4" fmla="*/ 1748039 w 1795649"/>
              <a:gd name="connsiteY4" fmla="*/ 501502 h 1819155"/>
              <a:gd name="connsiteX5" fmla="*/ 1733752 w 1795649"/>
              <a:gd name="connsiteY5" fmla="*/ 949177 h 1819155"/>
              <a:gd name="connsiteX6" fmla="*/ 1785670 w 1795649"/>
              <a:gd name="connsiteY6" fmla="*/ 1624311 h 1819155"/>
              <a:gd name="connsiteX7" fmla="*/ 1192414 w 1795649"/>
              <a:gd name="connsiteY7" fmla="*/ 1819127 h 1819155"/>
              <a:gd name="connsiteX8" fmla="*/ 542925 w 1795649"/>
              <a:gd name="connsiteY8" fmla="*/ 1740199 h 1819155"/>
              <a:gd name="connsiteX9" fmla="*/ 212738 w 1795649"/>
              <a:gd name="connsiteY9" fmla="*/ 1272897 h 1819155"/>
              <a:gd name="connsiteX10" fmla="*/ 11314 w 1795649"/>
              <a:gd name="connsiteY10" fmla="*/ 739627 h 1819155"/>
              <a:gd name="connsiteX11" fmla="*/ 0 w 1795649"/>
              <a:gd name="connsiteY11" fmla="*/ 115136 h 1819155"/>
              <a:gd name="connsiteX0" fmla="*/ 0 w 1820653"/>
              <a:gd name="connsiteY0" fmla="*/ 115136 h 1819143"/>
              <a:gd name="connsiteX1" fmla="*/ 939552 w 1820653"/>
              <a:gd name="connsiteY1" fmla="*/ 0 h 1819143"/>
              <a:gd name="connsiteX2" fmla="*/ 1595639 w 1820653"/>
              <a:gd name="connsiteY2" fmla="*/ 339577 h 1819143"/>
              <a:gd name="connsiteX3" fmla="*/ 1686127 w 1820653"/>
              <a:gd name="connsiteY3" fmla="*/ 363390 h 1819143"/>
              <a:gd name="connsiteX4" fmla="*/ 1748039 w 1820653"/>
              <a:gd name="connsiteY4" fmla="*/ 501502 h 1819143"/>
              <a:gd name="connsiteX5" fmla="*/ 1733752 w 1820653"/>
              <a:gd name="connsiteY5" fmla="*/ 949177 h 1819143"/>
              <a:gd name="connsiteX6" fmla="*/ 1817420 w 1820653"/>
              <a:gd name="connsiteY6" fmla="*/ 1471911 h 1819143"/>
              <a:gd name="connsiteX7" fmla="*/ 1192414 w 1820653"/>
              <a:gd name="connsiteY7" fmla="*/ 1819127 h 1819143"/>
              <a:gd name="connsiteX8" fmla="*/ 542925 w 1820653"/>
              <a:gd name="connsiteY8" fmla="*/ 1740199 h 1819143"/>
              <a:gd name="connsiteX9" fmla="*/ 212738 w 1820653"/>
              <a:gd name="connsiteY9" fmla="*/ 1272897 h 1819143"/>
              <a:gd name="connsiteX10" fmla="*/ 11314 w 1820653"/>
              <a:gd name="connsiteY10" fmla="*/ 739627 h 1819143"/>
              <a:gd name="connsiteX11" fmla="*/ 0 w 1820653"/>
              <a:gd name="connsiteY11" fmla="*/ 115136 h 1819143"/>
              <a:gd name="connsiteX0" fmla="*/ 0 w 1820653"/>
              <a:gd name="connsiteY0" fmla="*/ 115136 h 1819150"/>
              <a:gd name="connsiteX1" fmla="*/ 939552 w 1820653"/>
              <a:gd name="connsiteY1" fmla="*/ 0 h 1819150"/>
              <a:gd name="connsiteX2" fmla="*/ 1595639 w 1820653"/>
              <a:gd name="connsiteY2" fmla="*/ 339577 h 1819150"/>
              <a:gd name="connsiteX3" fmla="*/ 1686127 w 1820653"/>
              <a:gd name="connsiteY3" fmla="*/ 363390 h 1819150"/>
              <a:gd name="connsiteX4" fmla="*/ 1748039 w 1820653"/>
              <a:gd name="connsiteY4" fmla="*/ 5015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686127 w 1820653"/>
              <a:gd name="connsiteY3" fmla="*/ 3633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698827 w 1820653"/>
              <a:gd name="connsiteY3" fmla="*/ 5030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749627 w 1820653"/>
              <a:gd name="connsiteY3" fmla="*/ 6681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521536 h 2225550"/>
              <a:gd name="connsiteX1" fmla="*/ 964952 w 1820653"/>
              <a:gd name="connsiteY1" fmla="*/ 0 h 2225550"/>
              <a:gd name="connsiteX2" fmla="*/ 1595639 w 1820653"/>
              <a:gd name="connsiteY2" fmla="*/ 745977 h 2225550"/>
              <a:gd name="connsiteX3" fmla="*/ 1749627 w 1820653"/>
              <a:gd name="connsiteY3" fmla="*/ 1074590 h 2225550"/>
              <a:gd name="connsiteX4" fmla="*/ 1481339 w 1820653"/>
              <a:gd name="connsiteY4" fmla="*/ 1022202 h 2225550"/>
              <a:gd name="connsiteX5" fmla="*/ 1733752 w 1820653"/>
              <a:gd name="connsiteY5" fmla="*/ 1355577 h 2225550"/>
              <a:gd name="connsiteX6" fmla="*/ 1817420 w 1820653"/>
              <a:gd name="connsiteY6" fmla="*/ 1878311 h 2225550"/>
              <a:gd name="connsiteX7" fmla="*/ 1192414 w 1820653"/>
              <a:gd name="connsiteY7" fmla="*/ 2225527 h 2225550"/>
              <a:gd name="connsiteX8" fmla="*/ 542925 w 1820653"/>
              <a:gd name="connsiteY8" fmla="*/ 2146599 h 2225550"/>
              <a:gd name="connsiteX9" fmla="*/ 212738 w 1820653"/>
              <a:gd name="connsiteY9" fmla="*/ 1679297 h 2225550"/>
              <a:gd name="connsiteX10" fmla="*/ 11314 w 1820653"/>
              <a:gd name="connsiteY10" fmla="*/ 1146027 h 2225550"/>
              <a:gd name="connsiteX11" fmla="*/ 0 w 1820653"/>
              <a:gd name="connsiteY11" fmla="*/ 521536 h 2225550"/>
              <a:gd name="connsiteX0" fmla="*/ 439536 w 1809339"/>
              <a:gd name="connsiteY0" fmla="*/ 546936 h 2225550"/>
              <a:gd name="connsiteX1" fmla="*/ 953638 w 1809339"/>
              <a:gd name="connsiteY1" fmla="*/ 0 h 2225550"/>
              <a:gd name="connsiteX2" fmla="*/ 1584325 w 1809339"/>
              <a:gd name="connsiteY2" fmla="*/ 745977 h 2225550"/>
              <a:gd name="connsiteX3" fmla="*/ 1738313 w 1809339"/>
              <a:gd name="connsiteY3" fmla="*/ 1074590 h 2225550"/>
              <a:gd name="connsiteX4" fmla="*/ 1470025 w 1809339"/>
              <a:gd name="connsiteY4" fmla="*/ 1022202 h 2225550"/>
              <a:gd name="connsiteX5" fmla="*/ 1722438 w 1809339"/>
              <a:gd name="connsiteY5" fmla="*/ 1355577 h 2225550"/>
              <a:gd name="connsiteX6" fmla="*/ 1806106 w 1809339"/>
              <a:gd name="connsiteY6" fmla="*/ 1878311 h 2225550"/>
              <a:gd name="connsiteX7" fmla="*/ 1181100 w 1809339"/>
              <a:gd name="connsiteY7" fmla="*/ 2225527 h 2225550"/>
              <a:gd name="connsiteX8" fmla="*/ 531611 w 1809339"/>
              <a:gd name="connsiteY8" fmla="*/ 2146599 h 2225550"/>
              <a:gd name="connsiteX9" fmla="*/ 201424 w 1809339"/>
              <a:gd name="connsiteY9" fmla="*/ 1679297 h 2225550"/>
              <a:gd name="connsiteX10" fmla="*/ 0 w 1809339"/>
              <a:gd name="connsiteY10" fmla="*/ 1146027 h 2225550"/>
              <a:gd name="connsiteX11" fmla="*/ 439536 w 1809339"/>
              <a:gd name="connsiteY11" fmla="*/ 546936 h 222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9339" h="2225550">
                <a:moveTo>
                  <a:pt x="439536" y="546936"/>
                </a:moveTo>
                <a:lnTo>
                  <a:pt x="953638" y="0"/>
                </a:lnTo>
                <a:cubicBezTo>
                  <a:pt x="1218371" y="116367"/>
                  <a:pt x="1448179" y="677234"/>
                  <a:pt x="1584325" y="745977"/>
                </a:cubicBezTo>
                <a:cubicBezTo>
                  <a:pt x="1654175" y="762646"/>
                  <a:pt x="1704182" y="1055540"/>
                  <a:pt x="1738313" y="1074590"/>
                </a:cubicBezTo>
                <a:cubicBezTo>
                  <a:pt x="1772444" y="1147614"/>
                  <a:pt x="1464469" y="963465"/>
                  <a:pt x="1470025" y="1022202"/>
                </a:cubicBezTo>
                <a:cubicBezTo>
                  <a:pt x="1484313" y="1164283"/>
                  <a:pt x="1734344" y="1213496"/>
                  <a:pt x="1722438" y="1355577"/>
                </a:cubicBezTo>
                <a:cubicBezTo>
                  <a:pt x="1804831" y="1524265"/>
                  <a:pt x="1816581" y="1497692"/>
                  <a:pt x="1806106" y="1878311"/>
                </a:cubicBezTo>
                <a:cubicBezTo>
                  <a:pt x="1615762" y="1977116"/>
                  <a:pt x="1365094" y="2228322"/>
                  <a:pt x="1181100" y="2225527"/>
                </a:cubicBezTo>
                <a:lnTo>
                  <a:pt x="531611" y="2146599"/>
                </a:lnTo>
                <a:cubicBezTo>
                  <a:pt x="391615" y="2031219"/>
                  <a:pt x="458301" y="1743401"/>
                  <a:pt x="201424" y="1679297"/>
                </a:cubicBezTo>
                <a:cubicBezTo>
                  <a:pt x="-55453" y="1418343"/>
                  <a:pt x="67206" y="1331579"/>
                  <a:pt x="0" y="1146027"/>
                </a:cubicBezTo>
                <a:lnTo>
                  <a:pt x="439536" y="546936"/>
                </a:lnTo>
                <a:close/>
              </a:path>
            </a:pathLst>
          </a:cu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0" normalizeH="0" baseline="0" noProof="0">
                <a:ln>
                  <a:noFill/>
                </a:ln>
                <a:solidFill>
                  <a:srgbClr val="5B9BD5">
                    <a:lumMod val="40000"/>
                    <a:lumOff val="60000"/>
                  </a:srgbClr>
                </a:solidFill>
                <a:effectLst/>
                <a:uLnTx/>
                <a:uFillTx/>
                <a:latin typeface="Calibri" panose="020F0502020204030204"/>
                <a:ea typeface="+mn-ea"/>
                <a:cs typeface="+mn-cs"/>
              </a:rPr>
              <a:t>1</a:t>
            </a:r>
          </a:p>
        </p:txBody>
      </p:sp>
      <p:pic>
        <p:nvPicPr>
          <p:cNvPr id="33" name="Picture 3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242191" y="-15766"/>
            <a:ext cx="4962574" cy="5163760"/>
          </a:xfrm>
          <a:prstGeom prst="rect">
            <a:avLst/>
          </a:prstGeom>
          <a:effectLst/>
        </p:spPr>
      </p:pic>
      <p:pic>
        <p:nvPicPr>
          <p:cNvPr id="36" name="Picture 35"/>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230376" y="2566114"/>
            <a:ext cx="1731300" cy="1731300"/>
          </a:xfrm>
          <a:prstGeom prst="rect">
            <a:avLst/>
          </a:prstGeom>
        </p:spPr>
      </p:pic>
      <p:sp>
        <p:nvSpPr>
          <p:cNvPr id="10" name="Rectangle 9"/>
          <p:cNvSpPr/>
          <p:nvPr/>
        </p:nvSpPr>
        <p:spPr>
          <a:xfrm>
            <a:off x="5767186" y="2375049"/>
            <a:ext cx="1795649" cy="1920746"/>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5649" h="1920746">
                <a:moveTo>
                  <a:pt x="0" y="115136"/>
                </a:moveTo>
                <a:lnTo>
                  <a:pt x="939552" y="0"/>
                </a:lnTo>
                <a:cubicBezTo>
                  <a:pt x="1204285" y="116367"/>
                  <a:pt x="1459493" y="270834"/>
                  <a:pt x="1595639" y="339577"/>
                </a:cubicBezTo>
                <a:cubicBezTo>
                  <a:pt x="1665489" y="356246"/>
                  <a:pt x="1651996" y="344340"/>
                  <a:pt x="1686127" y="363390"/>
                </a:cubicBezTo>
                <a:cubicBezTo>
                  <a:pt x="1720258" y="436414"/>
                  <a:pt x="1742483" y="442765"/>
                  <a:pt x="1748039" y="501502"/>
                </a:cubicBezTo>
                <a:cubicBezTo>
                  <a:pt x="1762327" y="643583"/>
                  <a:pt x="1745658" y="807096"/>
                  <a:pt x="1733752" y="949177"/>
                </a:cubicBezTo>
                <a:cubicBezTo>
                  <a:pt x="1816145" y="1117865"/>
                  <a:pt x="1796145" y="1243692"/>
                  <a:pt x="1785670" y="1624311"/>
                </a:cubicBezTo>
                <a:cubicBezTo>
                  <a:pt x="1601676" y="1621516"/>
                  <a:pt x="1427208" y="1923522"/>
                  <a:pt x="1243214" y="1920727"/>
                </a:cubicBezTo>
                <a:lnTo>
                  <a:pt x="714375" y="1619549"/>
                </a:lnTo>
                <a:cubicBezTo>
                  <a:pt x="573155" y="1411967"/>
                  <a:pt x="260484" y="1347259"/>
                  <a:pt x="119264" y="1139677"/>
                </a:cubicBezTo>
                <a:lnTo>
                  <a:pt x="0" y="1151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Picture 4"/>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6138190" y="2690366"/>
            <a:ext cx="914400" cy="914400"/>
          </a:xfrm>
          <a:prstGeom prst="rect">
            <a:avLst/>
          </a:prstGeom>
        </p:spPr>
      </p:pic>
      <p:pic>
        <p:nvPicPr>
          <p:cNvPr id="12" name="Picture 11"/>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8725671" y="2375049"/>
            <a:ext cx="914400" cy="914400"/>
          </a:xfrm>
          <a:prstGeom prst="rect">
            <a:avLst/>
          </a:prstGeom>
        </p:spPr>
      </p:pic>
      <p:pic>
        <p:nvPicPr>
          <p:cNvPr id="14" name="Picture 13"/>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9256050" y="3061031"/>
            <a:ext cx="914400" cy="914400"/>
          </a:xfrm>
          <a:prstGeom prst="rect">
            <a:avLst/>
          </a:prstGeom>
        </p:spPr>
      </p:pic>
      <p:sp>
        <p:nvSpPr>
          <p:cNvPr id="22" name="bang 3"/>
          <p:cNvSpPr/>
          <p:nvPr/>
        </p:nvSpPr>
        <p:spPr>
          <a:xfrm rot="1066537">
            <a:off x="-10126" y="-635505"/>
            <a:ext cx="2338126" cy="2477828"/>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314 w 1795649"/>
              <a:gd name="connsiteY9" fmla="*/ 739627 h 1920746"/>
              <a:gd name="connsiteX10" fmla="*/ 0 w 1795649"/>
              <a:gd name="connsiteY10"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542925 w 1795649"/>
              <a:gd name="connsiteY8" fmla="*/ 174019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740199"/>
              <a:gd name="connsiteX1" fmla="*/ 939552 w 1795649"/>
              <a:gd name="connsiteY1" fmla="*/ 0 h 1740199"/>
              <a:gd name="connsiteX2" fmla="*/ 1595639 w 1795649"/>
              <a:gd name="connsiteY2" fmla="*/ 339577 h 1740199"/>
              <a:gd name="connsiteX3" fmla="*/ 1686127 w 1795649"/>
              <a:gd name="connsiteY3" fmla="*/ 363390 h 1740199"/>
              <a:gd name="connsiteX4" fmla="*/ 1748039 w 1795649"/>
              <a:gd name="connsiteY4" fmla="*/ 501502 h 1740199"/>
              <a:gd name="connsiteX5" fmla="*/ 1733752 w 1795649"/>
              <a:gd name="connsiteY5" fmla="*/ 949177 h 1740199"/>
              <a:gd name="connsiteX6" fmla="*/ 1785670 w 1795649"/>
              <a:gd name="connsiteY6" fmla="*/ 1624311 h 1740199"/>
              <a:gd name="connsiteX7" fmla="*/ 1173364 w 1795649"/>
              <a:gd name="connsiteY7" fmla="*/ 1685777 h 1740199"/>
              <a:gd name="connsiteX8" fmla="*/ 542925 w 1795649"/>
              <a:gd name="connsiteY8" fmla="*/ 1740199 h 1740199"/>
              <a:gd name="connsiteX9" fmla="*/ 212738 w 1795649"/>
              <a:gd name="connsiteY9" fmla="*/ 1272897 h 1740199"/>
              <a:gd name="connsiteX10" fmla="*/ 11314 w 1795649"/>
              <a:gd name="connsiteY10" fmla="*/ 739627 h 1740199"/>
              <a:gd name="connsiteX11" fmla="*/ 0 w 1795649"/>
              <a:gd name="connsiteY11" fmla="*/ 115136 h 1740199"/>
              <a:gd name="connsiteX0" fmla="*/ 0 w 1795649"/>
              <a:gd name="connsiteY0" fmla="*/ 115136 h 1819155"/>
              <a:gd name="connsiteX1" fmla="*/ 939552 w 1795649"/>
              <a:gd name="connsiteY1" fmla="*/ 0 h 1819155"/>
              <a:gd name="connsiteX2" fmla="*/ 1595639 w 1795649"/>
              <a:gd name="connsiteY2" fmla="*/ 339577 h 1819155"/>
              <a:gd name="connsiteX3" fmla="*/ 1686127 w 1795649"/>
              <a:gd name="connsiteY3" fmla="*/ 363390 h 1819155"/>
              <a:gd name="connsiteX4" fmla="*/ 1748039 w 1795649"/>
              <a:gd name="connsiteY4" fmla="*/ 501502 h 1819155"/>
              <a:gd name="connsiteX5" fmla="*/ 1733752 w 1795649"/>
              <a:gd name="connsiteY5" fmla="*/ 949177 h 1819155"/>
              <a:gd name="connsiteX6" fmla="*/ 1785670 w 1795649"/>
              <a:gd name="connsiteY6" fmla="*/ 1624311 h 1819155"/>
              <a:gd name="connsiteX7" fmla="*/ 1192414 w 1795649"/>
              <a:gd name="connsiteY7" fmla="*/ 1819127 h 1819155"/>
              <a:gd name="connsiteX8" fmla="*/ 542925 w 1795649"/>
              <a:gd name="connsiteY8" fmla="*/ 1740199 h 1819155"/>
              <a:gd name="connsiteX9" fmla="*/ 212738 w 1795649"/>
              <a:gd name="connsiteY9" fmla="*/ 1272897 h 1819155"/>
              <a:gd name="connsiteX10" fmla="*/ 11314 w 1795649"/>
              <a:gd name="connsiteY10" fmla="*/ 739627 h 1819155"/>
              <a:gd name="connsiteX11" fmla="*/ 0 w 1795649"/>
              <a:gd name="connsiteY11" fmla="*/ 115136 h 1819155"/>
              <a:gd name="connsiteX0" fmla="*/ 0 w 1820653"/>
              <a:gd name="connsiteY0" fmla="*/ 115136 h 1819143"/>
              <a:gd name="connsiteX1" fmla="*/ 939552 w 1820653"/>
              <a:gd name="connsiteY1" fmla="*/ 0 h 1819143"/>
              <a:gd name="connsiteX2" fmla="*/ 1595639 w 1820653"/>
              <a:gd name="connsiteY2" fmla="*/ 339577 h 1819143"/>
              <a:gd name="connsiteX3" fmla="*/ 1686127 w 1820653"/>
              <a:gd name="connsiteY3" fmla="*/ 363390 h 1819143"/>
              <a:gd name="connsiteX4" fmla="*/ 1748039 w 1820653"/>
              <a:gd name="connsiteY4" fmla="*/ 501502 h 1819143"/>
              <a:gd name="connsiteX5" fmla="*/ 1733752 w 1820653"/>
              <a:gd name="connsiteY5" fmla="*/ 949177 h 1819143"/>
              <a:gd name="connsiteX6" fmla="*/ 1817420 w 1820653"/>
              <a:gd name="connsiteY6" fmla="*/ 1471911 h 1819143"/>
              <a:gd name="connsiteX7" fmla="*/ 1192414 w 1820653"/>
              <a:gd name="connsiteY7" fmla="*/ 1819127 h 1819143"/>
              <a:gd name="connsiteX8" fmla="*/ 542925 w 1820653"/>
              <a:gd name="connsiteY8" fmla="*/ 1740199 h 1819143"/>
              <a:gd name="connsiteX9" fmla="*/ 212738 w 1820653"/>
              <a:gd name="connsiteY9" fmla="*/ 1272897 h 1819143"/>
              <a:gd name="connsiteX10" fmla="*/ 11314 w 1820653"/>
              <a:gd name="connsiteY10" fmla="*/ 739627 h 1819143"/>
              <a:gd name="connsiteX11" fmla="*/ 0 w 1820653"/>
              <a:gd name="connsiteY11" fmla="*/ 115136 h 1819143"/>
              <a:gd name="connsiteX0" fmla="*/ 0 w 1820653"/>
              <a:gd name="connsiteY0" fmla="*/ 115136 h 1819150"/>
              <a:gd name="connsiteX1" fmla="*/ 939552 w 1820653"/>
              <a:gd name="connsiteY1" fmla="*/ 0 h 1819150"/>
              <a:gd name="connsiteX2" fmla="*/ 1595639 w 1820653"/>
              <a:gd name="connsiteY2" fmla="*/ 339577 h 1819150"/>
              <a:gd name="connsiteX3" fmla="*/ 1686127 w 1820653"/>
              <a:gd name="connsiteY3" fmla="*/ 363390 h 1819150"/>
              <a:gd name="connsiteX4" fmla="*/ 1748039 w 1820653"/>
              <a:gd name="connsiteY4" fmla="*/ 5015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686127 w 1820653"/>
              <a:gd name="connsiteY3" fmla="*/ 3633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698827 w 1820653"/>
              <a:gd name="connsiteY3" fmla="*/ 5030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749627 w 1820653"/>
              <a:gd name="connsiteY3" fmla="*/ 6681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521536 h 2225550"/>
              <a:gd name="connsiteX1" fmla="*/ 964952 w 1820653"/>
              <a:gd name="connsiteY1" fmla="*/ 0 h 2225550"/>
              <a:gd name="connsiteX2" fmla="*/ 1595639 w 1820653"/>
              <a:gd name="connsiteY2" fmla="*/ 745977 h 2225550"/>
              <a:gd name="connsiteX3" fmla="*/ 1749627 w 1820653"/>
              <a:gd name="connsiteY3" fmla="*/ 1074590 h 2225550"/>
              <a:gd name="connsiteX4" fmla="*/ 1481339 w 1820653"/>
              <a:gd name="connsiteY4" fmla="*/ 1022202 h 2225550"/>
              <a:gd name="connsiteX5" fmla="*/ 1733752 w 1820653"/>
              <a:gd name="connsiteY5" fmla="*/ 1355577 h 2225550"/>
              <a:gd name="connsiteX6" fmla="*/ 1817420 w 1820653"/>
              <a:gd name="connsiteY6" fmla="*/ 1878311 h 2225550"/>
              <a:gd name="connsiteX7" fmla="*/ 1192414 w 1820653"/>
              <a:gd name="connsiteY7" fmla="*/ 2225527 h 2225550"/>
              <a:gd name="connsiteX8" fmla="*/ 542925 w 1820653"/>
              <a:gd name="connsiteY8" fmla="*/ 2146599 h 2225550"/>
              <a:gd name="connsiteX9" fmla="*/ 212738 w 1820653"/>
              <a:gd name="connsiteY9" fmla="*/ 1679297 h 2225550"/>
              <a:gd name="connsiteX10" fmla="*/ 11314 w 1820653"/>
              <a:gd name="connsiteY10" fmla="*/ 1146027 h 2225550"/>
              <a:gd name="connsiteX11" fmla="*/ 0 w 1820653"/>
              <a:gd name="connsiteY11" fmla="*/ 521536 h 2225550"/>
              <a:gd name="connsiteX0" fmla="*/ 439536 w 1809339"/>
              <a:gd name="connsiteY0" fmla="*/ 546936 h 2225550"/>
              <a:gd name="connsiteX1" fmla="*/ 953638 w 1809339"/>
              <a:gd name="connsiteY1" fmla="*/ 0 h 2225550"/>
              <a:gd name="connsiteX2" fmla="*/ 1584325 w 1809339"/>
              <a:gd name="connsiteY2" fmla="*/ 745977 h 2225550"/>
              <a:gd name="connsiteX3" fmla="*/ 1738313 w 1809339"/>
              <a:gd name="connsiteY3" fmla="*/ 1074590 h 2225550"/>
              <a:gd name="connsiteX4" fmla="*/ 1470025 w 1809339"/>
              <a:gd name="connsiteY4" fmla="*/ 1022202 h 2225550"/>
              <a:gd name="connsiteX5" fmla="*/ 1722438 w 1809339"/>
              <a:gd name="connsiteY5" fmla="*/ 1355577 h 2225550"/>
              <a:gd name="connsiteX6" fmla="*/ 1806106 w 1809339"/>
              <a:gd name="connsiteY6" fmla="*/ 1878311 h 2225550"/>
              <a:gd name="connsiteX7" fmla="*/ 1181100 w 1809339"/>
              <a:gd name="connsiteY7" fmla="*/ 2225527 h 2225550"/>
              <a:gd name="connsiteX8" fmla="*/ 531611 w 1809339"/>
              <a:gd name="connsiteY8" fmla="*/ 2146599 h 2225550"/>
              <a:gd name="connsiteX9" fmla="*/ 201424 w 1809339"/>
              <a:gd name="connsiteY9" fmla="*/ 1679297 h 2225550"/>
              <a:gd name="connsiteX10" fmla="*/ 0 w 1809339"/>
              <a:gd name="connsiteY10" fmla="*/ 1146027 h 2225550"/>
              <a:gd name="connsiteX11" fmla="*/ 439536 w 1809339"/>
              <a:gd name="connsiteY11" fmla="*/ 546936 h 222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9339" h="2225550">
                <a:moveTo>
                  <a:pt x="439536" y="546936"/>
                </a:moveTo>
                <a:lnTo>
                  <a:pt x="953638" y="0"/>
                </a:lnTo>
                <a:cubicBezTo>
                  <a:pt x="1218371" y="116367"/>
                  <a:pt x="1448179" y="677234"/>
                  <a:pt x="1584325" y="745977"/>
                </a:cubicBezTo>
                <a:cubicBezTo>
                  <a:pt x="1654175" y="762646"/>
                  <a:pt x="1704182" y="1055540"/>
                  <a:pt x="1738313" y="1074590"/>
                </a:cubicBezTo>
                <a:cubicBezTo>
                  <a:pt x="1772444" y="1147614"/>
                  <a:pt x="1464469" y="963465"/>
                  <a:pt x="1470025" y="1022202"/>
                </a:cubicBezTo>
                <a:cubicBezTo>
                  <a:pt x="1484313" y="1164283"/>
                  <a:pt x="1734344" y="1213496"/>
                  <a:pt x="1722438" y="1355577"/>
                </a:cubicBezTo>
                <a:cubicBezTo>
                  <a:pt x="1804831" y="1524265"/>
                  <a:pt x="1816581" y="1497692"/>
                  <a:pt x="1806106" y="1878311"/>
                </a:cubicBezTo>
                <a:cubicBezTo>
                  <a:pt x="1615762" y="1977116"/>
                  <a:pt x="1365094" y="2228322"/>
                  <a:pt x="1181100" y="2225527"/>
                </a:cubicBezTo>
                <a:lnTo>
                  <a:pt x="531611" y="2146599"/>
                </a:lnTo>
                <a:cubicBezTo>
                  <a:pt x="391615" y="2031219"/>
                  <a:pt x="458301" y="1743401"/>
                  <a:pt x="201424" y="1679297"/>
                </a:cubicBezTo>
                <a:cubicBezTo>
                  <a:pt x="-55453" y="1418343"/>
                  <a:pt x="67206" y="1331579"/>
                  <a:pt x="0" y="1146027"/>
                </a:cubicBezTo>
                <a:lnTo>
                  <a:pt x="439536" y="5469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600" b="1" i="0" u="none" strike="noStrike" kern="1200" cap="none" spc="0" normalizeH="0" baseline="0" noProof="0">
              <a:ln>
                <a:noFill/>
              </a:ln>
              <a:solidFill>
                <a:srgbClr val="5B9BD5">
                  <a:lumMod val="40000"/>
                  <a:lumOff val="60000"/>
                </a:srgbClr>
              </a:solidFill>
              <a:effectLst/>
              <a:uLnTx/>
              <a:uFillTx/>
              <a:latin typeface="Calibri" panose="020F0502020204030204"/>
              <a:ea typeface="+mn-ea"/>
              <a:cs typeface="+mn-cs"/>
            </a:endParaRPr>
          </a:p>
        </p:txBody>
      </p:sp>
      <p:sp>
        <p:nvSpPr>
          <p:cNvPr id="23" name="bang 4"/>
          <p:cNvSpPr/>
          <p:nvPr/>
        </p:nvSpPr>
        <p:spPr>
          <a:xfrm>
            <a:off x="5961997" y="4843513"/>
            <a:ext cx="3072208" cy="2516810"/>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 name="connsiteX0" fmla="*/ 755229 w 2550878"/>
              <a:gd name="connsiteY0" fmla="*/ 115136 h 1920746"/>
              <a:gd name="connsiteX1" fmla="*/ 1694781 w 2550878"/>
              <a:gd name="connsiteY1" fmla="*/ 0 h 1920746"/>
              <a:gd name="connsiteX2" fmla="*/ 2350868 w 2550878"/>
              <a:gd name="connsiteY2" fmla="*/ 339577 h 1920746"/>
              <a:gd name="connsiteX3" fmla="*/ 2441356 w 2550878"/>
              <a:gd name="connsiteY3" fmla="*/ 363390 h 1920746"/>
              <a:gd name="connsiteX4" fmla="*/ 2503268 w 2550878"/>
              <a:gd name="connsiteY4" fmla="*/ 501502 h 1920746"/>
              <a:gd name="connsiteX5" fmla="*/ 2488981 w 2550878"/>
              <a:gd name="connsiteY5" fmla="*/ 949177 h 1920746"/>
              <a:gd name="connsiteX6" fmla="*/ 2540899 w 2550878"/>
              <a:gd name="connsiteY6" fmla="*/ 1624311 h 1920746"/>
              <a:gd name="connsiteX7" fmla="*/ 1998443 w 2550878"/>
              <a:gd name="connsiteY7" fmla="*/ 1920727 h 1920746"/>
              <a:gd name="connsiteX8" fmla="*/ 1469604 w 2550878"/>
              <a:gd name="connsiteY8" fmla="*/ 1619549 h 1920746"/>
              <a:gd name="connsiteX9" fmla="*/ 874493 w 2550878"/>
              <a:gd name="connsiteY9" fmla="*/ 1139677 h 1920746"/>
              <a:gd name="connsiteX10" fmla="*/ 0 w 2550878"/>
              <a:gd name="connsiteY10" fmla="*/ 171775 h 1920746"/>
              <a:gd name="connsiteX11" fmla="*/ 755229 w 2550878"/>
              <a:gd name="connsiteY11" fmla="*/ 115136 h 1920746"/>
              <a:gd name="connsiteX0" fmla="*/ 653629 w 2550878"/>
              <a:gd name="connsiteY0" fmla="*/ 0 h 2516810"/>
              <a:gd name="connsiteX1" fmla="*/ 1694781 w 2550878"/>
              <a:gd name="connsiteY1" fmla="*/ 596064 h 2516810"/>
              <a:gd name="connsiteX2" fmla="*/ 2350868 w 2550878"/>
              <a:gd name="connsiteY2" fmla="*/ 935641 h 2516810"/>
              <a:gd name="connsiteX3" fmla="*/ 2441356 w 2550878"/>
              <a:gd name="connsiteY3" fmla="*/ 959454 h 2516810"/>
              <a:gd name="connsiteX4" fmla="*/ 2503268 w 2550878"/>
              <a:gd name="connsiteY4" fmla="*/ 1097566 h 2516810"/>
              <a:gd name="connsiteX5" fmla="*/ 2488981 w 2550878"/>
              <a:gd name="connsiteY5" fmla="*/ 1545241 h 2516810"/>
              <a:gd name="connsiteX6" fmla="*/ 2540899 w 2550878"/>
              <a:gd name="connsiteY6" fmla="*/ 2220375 h 2516810"/>
              <a:gd name="connsiteX7" fmla="*/ 1998443 w 2550878"/>
              <a:gd name="connsiteY7" fmla="*/ 2516791 h 2516810"/>
              <a:gd name="connsiteX8" fmla="*/ 1469604 w 2550878"/>
              <a:gd name="connsiteY8" fmla="*/ 2215613 h 2516810"/>
              <a:gd name="connsiteX9" fmla="*/ 874493 w 2550878"/>
              <a:gd name="connsiteY9" fmla="*/ 1735741 h 2516810"/>
              <a:gd name="connsiteX10" fmla="*/ 0 w 2550878"/>
              <a:gd name="connsiteY10" fmla="*/ 767839 h 2516810"/>
              <a:gd name="connsiteX11" fmla="*/ 653629 w 2550878"/>
              <a:gd name="connsiteY11" fmla="*/ 0 h 2516810"/>
              <a:gd name="connsiteX0" fmla="*/ 653629 w 2550878"/>
              <a:gd name="connsiteY0" fmla="*/ 0 h 2516810"/>
              <a:gd name="connsiteX1" fmla="*/ 1985067 w 2550878"/>
              <a:gd name="connsiteY1" fmla="*/ 117092 h 2516810"/>
              <a:gd name="connsiteX2" fmla="*/ 2350868 w 2550878"/>
              <a:gd name="connsiteY2" fmla="*/ 935641 h 2516810"/>
              <a:gd name="connsiteX3" fmla="*/ 2441356 w 2550878"/>
              <a:gd name="connsiteY3" fmla="*/ 959454 h 2516810"/>
              <a:gd name="connsiteX4" fmla="*/ 2503268 w 2550878"/>
              <a:gd name="connsiteY4" fmla="*/ 1097566 h 2516810"/>
              <a:gd name="connsiteX5" fmla="*/ 2488981 w 2550878"/>
              <a:gd name="connsiteY5" fmla="*/ 1545241 h 2516810"/>
              <a:gd name="connsiteX6" fmla="*/ 2540899 w 2550878"/>
              <a:gd name="connsiteY6" fmla="*/ 2220375 h 2516810"/>
              <a:gd name="connsiteX7" fmla="*/ 1998443 w 2550878"/>
              <a:gd name="connsiteY7" fmla="*/ 2516791 h 2516810"/>
              <a:gd name="connsiteX8" fmla="*/ 1469604 w 2550878"/>
              <a:gd name="connsiteY8" fmla="*/ 2215613 h 2516810"/>
              <a:gd name="connsiteX9" fmla="*/ 874493 w 2550878"/>
              <a:gd name="connsiteY9" fmla="*/ 1735741 h 2516810"/>
              <a:gd name="connsiteX10" fmla="*/ 0 w 2550878"/>
              <a:gd name="connsiteY10" fmla="*/ 767839 h 2516810"/>
              <a:gd name="connsiteX11" fmla="*/ 653629 w 2550878"/>
              <a:gd name="connsiteY11" fmla="*/ 0 h 2516810"/>
              <a:gd name="connsiteX0" fmla="*/ 796148 w 2693397"/>
              <a:gd name="connsiteY0" fmla="*/ 0 h 2516810"/>
              <a:gd name="connsiteX1" fmla="*/ 2127586 w 2693397"/>
              <a:gd name="connsiteY1" fmla="*/ 117092 h 2516810"/>
              <a:gd name="connsiteX2" fmla="*/ 2493387 w 2693397"/>
              <a:gd name="connsiteY2" fmla="*/ 935641 h 2516810"/>
              <a:gd name="connsiteX3" fmla="*/ 2583875 w 2693397"/>
              <a:gd name="connsiteY3" fmla="*/ 959454 h 2516810"/>
              <a:gd name="connsiteX4" fmla="*/ 2645787 w 2693397"/>
              <a:gd name="connsiteY4" fmla="*/ 1097566 h 2516810"/>
              <a:gd name="connsiteX5" fmla="*/ 2631500 w 2693397"/>
              <a:gd name="connsiteY5" fmla="*/ 1545241 h 2516810"/>
              <a:gd name="connsiteX6" fmla="*/ 2683418 w 2693397"/>
              <a:gd name="connsiteY6" fmla="*/ 2220375 h 2516810"/>
              <a:gd name="connsiteX7" fmla="*/ 2140962 w 2693397"/>
              <a:gd name="connsiteY7" fmla="*/ 2516791 h 2516810"/>
              <a:gd name="connsiteX8" fmla="*/ 1612123 w 2693397"/>
              <a:gd name="connsiteY8" fmla="*/ 2215613 h 2516810"/>
              <a:gd name="connsiteX9" fmla="*/ 1012 w 2693397"/>
              <a:gd name="connsiteY9" fmla="*/ 1634141 h 2516810"/>
              <a:gd name="connsiteX10" fmla="*/ 142519 w 2693397"/>
              <a:gd name="connsiteY10" fmla="*/ 767839 h 2516810"/>
              <a:gd name="connsiteX11" fmla="*/ 796148 w 2693397"/>
              <a:gd name="connsiteY11" fmla="*/ 0 h 2516810"/>
              <a:gd name="connsiteX0" fmla="*/ 796148 w 2693397"/>
              <a:gd name="connsiteY0" fmla="*/ 0 h 2516810"/>
              <a:gd name="connsiteX1" fmla="*/ 2127586 w 2693397"/>
              <a:gd name="connsiteY1" fmla="*/ 117092 h 2516810"/>
              <a:gd name="connsiteX2" fmla="*/ 2493387 w 2693397"/>
              <a:gd name="connsiteY2" fmla="*/ 935641 h 2516810"/>
              <a:gd name="connsiteX3" fmla="*/ 2583875 w 2693397"/>
              <a:gd name="connsiteY3" fmla="*/ 959454 h 2516810"/>
              <a:gd name="connsiteX4" fmla="*/ 2645787 w 2693397"/>
              <a:gd name="connsiteY4" fmla="*/ 1097566 h 2516810"/>
              <a:gd name="connsiteX5" fmla="*/ 2631500 w 2693397"/>
              <a:gd name="connsiteY5" fmla="*/ 1545241 h 2516810"/>
              <a:gd name="connsiteX6" fmla="*/ 2683418 w 2693397"/>
              <a:gd name="connsiteY6" fmla="*/ 2220375 h 2516810"/>
              <a:gd name="connsiteX7" fmla="*/ 2140962 w 2693397"/>
              <a:gd name="connsiteY7" fmla="*/ 2516791 h 2516810"/>
              <a:gd name="connsiteX8" fmla="*/ 1017037 w 2693397"/>
              <a:gd name="connsiteY8" fmla="*/ 2273670 h 2516810"/>
              <a:gd name="connsiteX9" fmla="*/ 1012 w 2693397"/>
              <a:gd name="connsiteY9" fmla="*/ 1634141 h 2516810"/>
              <a:gd name="connsiteX10" fmla="*/ 142519 w 2693397"/>
              <a:gd name="connsiteY10" fmla="*/ 767839 h 2516810"/>
              <a:gd name="connsiteX11" fmla="*/ 796148 w 2693397"/>
              <a:gd name="connsiteY11" fmla="*/ 0 h 2516810"/>
              <a:gd name="connsiteX0" fmla="*/ 796148 w 3062668"/>
              <a:gd name="connsiteY0" fmla="*/ 0 h 2516810"/>
              <a:gd name="connsiteX1" fmla="*/ 2127586 w 3062668"/>
              <a:gd name="connsiteY1" fmla="*/ 117092 h 2516810"/>
              <a:gd name="connsiteX2" fmla="*/ 2493387 w 3062668"/>
              <a:gd name="connsiteY2" fmla="*/ 935641 h 2516810"/>
              <a:gd name="connsiteX3" fmla="*/ 2583875 w 3062668"/>
              <a:gd name="connsiteY3" fmla="*/ 959454 h 2516810"/>
              <a:gd name="connsiteX4" fmla="*/ 2645787 w 3062668"/>
              <a:gd name="connsiteY4" fmla="*/ 1097566 h 2516810"/>
              <a:gd name="connsiteX5" fmla="*/ 3052415 w 3062668"/>
              <a:gd name="connsiteY5" fmla="*/ 1559755 h 2516810"/>
              <a:gd name="connsiteX6" fmla="*/ 2683418 w 3062668"/>
              <a:gd name="connsiteY6" fmla="*/ 2220375 h 2516810"/>
              <a:gd name="connsiteX7" fmla="*/ 2140962 w 3062668"/>
              <a:gd name="connsiteY7" fmla="*/ 2516791 h 2516810"/>
              <a:gd name="connsiteX8" fmla="*/ 1017037 w 3062668"/>
              <a:gd name="connsiteY8" fmla="*/ 2273670 h 2516810"/>
              <a:gd name="connsiteX9" fmla="*/ 1012 w 3062668"/>
              <a:gd name="connsiteY9" fmla="*/ 1634141 h 2516810"/>
              <a:gd name="connsiteX10" fmla="*/ 142519 w 3062668"/>
              <a:gd name="connsiteY10" fmla="*/ 767839 h 2516810"/>
              <a:gd name="connsiteX11" fmla="*/ 796148 w 3062668"/>
              <a:gd name="connsiteY11" fmla="*/ 0 h 2516810"/>
              <a:gd name="connsiteX0" fmla="*/ 796148 w 3072208"/>
              <a:gd name="connsiteY0" fmla="*/ 0 h 2516810"/>
              <a:gd name="connsiteX1" fmla="*/ 2127586 w 3072208"/>
              <a:gd name="connsiteY1" fmla="*/ 117092 h 2516810"/>
              <a:gd name="connsiteX2" fmla="*/ 2493387 w 3072208"/>
              <a:gd name="connsiteY2" fmla="*/ 935641 h 2516810"/>
              <a:gd name="connsiteX3" fmla="*/ 2583875 w 3072208"/>
              <a:gd name="connsiteY3" fmla="*/ 959454 h 2516810"/>
              <a:gd name="connsiteX4" fmla="*/ 3066701 w 3072208"/>
              <a:gd name="connsiteY4" fmla="*/ 1097566 h 2516810"/>
              <a:gd name="connsiteX5" fmla="*/ 3052415 w 3072208"/>
              <a:gd name="connsiteY5" fmla="*/ 1559755 h 2516810"/>
              <a:gd name="connsiteX6" fmla="*/ 2683418 w 3072208"/>
              <a:gd name="connsiteY6" fmla="*/ 2220375 h 2516810"/>
              <a:gd name="connsiteX7" fmla="*/ 2140962 w 3072208"/>
              <a:gd name="connsiteY7" fmla="*/ 2516791 h 2516810"/>
              <a:gd name="connsiteX8" fmla="*/ 1017037 w 3072208"/>
              <a:gd name="connsiteY8" fmla="*/ 2273670 h 2516810"/>
              <a:gd name="connsiteX9" fmla="*/ 1012 w 3072208"/>
              <a:gd name="connsiteY9" fmla="*/ 1634141 h 2516810"/>
              <a:gd name="connsiteX10" fmla="*/ 142519 w 3072208"/>
              <a:gd name="connsiteY10" fmla="*/ 767839 h 2516810"/>
              <a:gd name="connsiteX11" fmla="*/ 796148 w 3072208"/>
              <a:gd name="connsiteY11" fmla="*/ 0 h 2516810"/>
              <a:gd name="connsiteX0" fmla="*/ 796148 w 3072208"/>
              <a:gd name="connsiteY0" fmla="*/ 0 h 2516810"/>
              <a:gd name="connsiteX1" fmla="*/ 2127586 w 3072208"/>
              <a:gd name="connsiteY1" fmla="*/ 117092 h 2516810"/>
              <a:gd name="connsiteX2" fmla="*/ 2493387 w 3072208"/>
              <a:gd name="connsiteY2" fmla="*/ 935641 h 2516810"/>
              <a:gd name="connsiteX3" fmla="*/ 3066701 w 3072208"/>
              <a:gd name="connsiteY3" fmla="*/ 1097566 h 2516810"/>
              <a:gd name="connsiteX4" fmla="*/ 3052415 w 3072208"/>
              <a:gd name="connsiteY4" fmla="*/ 1559755 h 2516810"/>
              <a:gd name="connsiteX5" fmla="*/ 2683418 w 3072208"/>
              <a:gd name="connsiteY5" fmla="*/ 2220375 h 2516810"/>
              <a:gd name="connsiteX6" fmla="*/ 2140962 w 3072208"/>
              <a:gd name="connsiteY6" fmla="*/ 2516791 h 2516810"/>
              <a:gd name="connsiteX7" fmla="*/ 1017037 w 3072208"/>
              <a:gd name="connsiteY7" fmla="*/ 2273670 h 2516810"/>
              <a:gd name="connsiteX8" fmla="*/ 1012 w 3072208"/>
              <a:gd name="connsiteY8" fmla="*/ 1634141 h 2516810"/>
              <a:gd name="connsiteX9" fmla="*/ 142519 w 3072208"/>
              <a:gd name="connsiteY9" fmla="*/ 767839 h 2516810"/>
              <a:gd name="connsiteX10" fmla="*/ 796148 w 3072208"/>
              <a:gd name="connsiteY10" fmla="*/ 0 h 251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72208" h="2516810">
                <a:moveTo>
                  <a:pt x="796148" y="0"/>
                </a:moveTo>
                <a:lnTo>
                  <a:pt x="2127586" y="117092"/>
                </a:lnTo>
                <a:cubicBezTo>
                  <a:pt x="2392319" y="233459"/>
                  <a:pt x="2357241" y="866898"/>
                  <a:pt x="2493387" y="935641"/>
                </a:cubicBezTo>
                <a:cubicBezTo>
                  <a:pt x="2649906" y="1099053"/>
                  <a:pt x="2973530" y="993547"/>
                  <a:pt x="3066701" y="1097566"/>
                </a:cubicBezTo>
                <a:cubicBezTo>
                  <a:pt x="3080989" y="1239647"/>
                  <a:pt x="3064321" y="1417674"/>
                  <a:pt x="3052415" y="1559755"/>
                </a:cubicBezTo>
                <a:cubicBezTo>
                  <a:pt x="3134808" y="1728443"/>
                  <a:pt x="2693893" y="1839756"/>
                  <a:pt x="2683418" y="2220375"/>
                </a:cubicBezTo>
                <a:cubicBezTo>
                  <a:pt x="2499424" y="2217580"/>
                  <a:pt x="2324956" y="2519586"/>
                  <a:pt x="2140962" y="2516791"/>
                </a:cubicBezTo>
                <a:lnTo>
                  <a:pt x="1017037" y="2273670"/>
                </a:lnTo>
                <a:cubicBezTo>
                  <a:pt x="875817" y="2066088"/>
                  <a:pt x="142232" y="1841723"/>
                  <a:pt x="1012" y="1634141"/>
                </a:cubicBezTo>
                <a:cubicBezTo>
                  <a:pt x="-14714" y="1442135"/>
                  <a:pt x="158245" y="959845"/>
                  <a:pt x="142519" y="767839"/>
                </a:cubicBezTo>
                <a:lnTo>
                  <a:pt x="796148"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600" b="1" i="0" u="none" strike="noStrike" kern="1200" cap="none" spc="0" normalizeH="0" baseline="0" noProof="0">
              <a:ln>
                <a:noFill/>
              </a:ln>
              <a:solidFill>
                <a:srgbClr val="5B9BD5">
                  <a:lumMod val="40000"/>
                  <a:lumOff val="60000"/>
                </a:srgbClr>
              </a:solidFill>
              <a:effectLst/>
              <a:uLnTx/>
              <a:uFillTx/>
              <a:latin typeface="Calibri" panose="020F0502020204030204"/>
              <a:ea typeface="+mn-ea"/>
              <a:cs typeface="+mn-cs"/>
            </a:endParaRPr>
          </a:p>
        </p:txBody>
      </p:sp>
      <p:sp>
        <p:nvSpPr>
          <p:cNvPr id="24" name="bang 5"/>
          <p:cNvSpPr/>
          <p:nvPr/>
        </p:nvSpPr>
        <p:spPr>
          <a:xfrm>
            <a:off x="3801973" y="-487503"/>
            <a:ext cx="2564571" cy="2456133"/>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 name="connsiteX0" fmla="*/ 243950 w 2039599"/>
              <a:gd name="connsiteY0" fmla="*/ 115136 h 1920746"/>
              <a:gd name="connsiteX1" fmla="*/ 1183502 w 2039599"/>
              <a:gd name="connsiteY1" fmla="*/ 0 h 1920746"/>
              <a:gd name="connsiteX2" fmla="*/ 1839589 w 2039599"/>
              <a:gd name="connsiteY2" fmla="*/ 339577 h 1920746"/>
              <a:gd name="connsiteX3" fmla="*/ 1930077 w 2039599"/>
              <a:gd name="connsiteY3" fmla="*/ 363390 h 1920746"/>
              <a:gd name="connsiteX4" fmla="*/ 1991989 w 2039599"/>
              <a:gd name="connsiteY4" fmla="*/ 501502 h 1920746"/>
              <a:gd name="connsiteX5" fmla="*/ 1977702 w 2039599"/>
              <a:gd name="connsiteY5" fmla="*/ 949177 h 1920746"/>
              <a:gd name="connsiteX6" fmla="*/ 2029620 w 2039599"/>
              <a:gd name="connsiteY6" fmla="*/ 1624311 h 1920746"/>
              <a:gd name="connsiteX7" fmla="*/ 1487164 w 2039599"/>
              <a:gd name="connsiteY7" fmla="*/ 1920727 h 1920746"/>
              <a:gd name="connsiteX8" fmla="*/ 958325 w 2039599"/>
              <a:gd name="connsiteY8" fmla="*/ 1619549 h 1920746"/>
              <a:gd name="connsiteX9" fmla="*/ 0 w 2039599"/>
              <a:gd name="connsiteY9" fmla="*/ 731061 h 1920746"/>
              <a:gd name="connsiteX10" fmla="*/ 243950 w 2039599"/>
              <a:gd name="connsiteY10" fmla="*/ 115136 h 1920746"/>
              <a:gd name="connsiteX0" fmla="*/ 243950 w 2039599"/>
              <a:gd name="connsiteY0" fmla="*/ 115136 h 1920746"/>
              <a:gd name="connsiteX1" fmla="*/ 1183502 w 2039599"/>
              <a:gd name="connsiteY1" fmla="*/ 0 h 1920746"/>
              <a:gd name="connsiteX2" fmla="*/ 1839589 w 2039599"/>
              <a:gd name="connsiteY2" fmla="*/ 339577 h 1920746"/>
              <a:gd name="connsiteX3" fmla="*/ 1930077 w 2039599"/>
              <a:gd name="connsiteY3" fmla="*/ 363390 h 1920746"/>
              <a:gd name="connsiteX4" fmla="*/ 1991989 w 2039599"/>
              <a:gd name="connsiteY4" fmla="*/ 501502 h 1920746"/>
              <a:gd name="connsiteX5" fmla="*/ 1977702 w 2039599"/>
              <a:gd name="connsiteY5" fmla="*/ 949177 h 1920746"/>
              <a:gd name="connsiteX6" fmla="*/ 2029620 w 2039599"/>
              <a:gd name="connsiteY6" fmla="*/ 1624311 h 1920746"/>
              <a:gd name="connsiteX7" fmla="*/ 1487164 w 2039599"/>
              <a:gd name="connsiteY7" fmla="*/ 1920727 h 1920746"/>
              <a:gd name="connsiteX8" fmla="*/ 958325 w 2039599"/>
              <a:gd name="connsiteY8" fmla="*/ 1619549 h 1920746"/>
              <a:gd name="connsiteX9" fmla="*/ 253723 w 2039599"/>
              <a:gd name="connsiteY9" fmla="*/ 1363350 h 1920746"/>
              <a:gd name="connsiteX10" fmla="*/ 0 w 2039599"/>
              <a:gd name="connsiteY10" fmla="*/ 731061 h 1920746"/>
              <a:gd name="connsiteX11" fmla="*/ 243950 w 2039599"/>
              <a:gd name="connsiteY11" fmla="*/ 115136 h 1920746"/>
              <a:gd name="connsiteX0" fmla="*/ 243950 w 2039599"/>
              <a:gd name="connsiteY0" fmla="*/ 115136 h 1920746"/>
              <a:gd name="connsiteX1" fmla="*/ 1183502 w 2039599"/>
              <a:gd name="connsiteY1" fmla="*/ 0 h 1920746"/>
              <a:gd name="connsiteX2" fmla="*/ 1839589 w 2039599"/>
              <a:gd name="connsiteY2" fmla="*/ 339577 h 1920746"/>
              <a:gd name="connsiteX3" fmla="*/ 1930077 w 2039599"/>
              <a:gd name="connsiteY3" fmla="*/ 363390 h 1920746"/>
              <a:gd name="connsiteX4" fmla="*/ 1991989 w 2039599"/>
              <a:gd name="connsiteY4" fmla="*/ 501502 h 1920746"/>
              <a:gd name="connsiteX5" fmla="*/ 1977702 w 2039599"/>
              <a:gd name="connsiteY5" fmla="*/ 949177 h 1920746"/>
              <a:gd name="connsiteX6" fmla="*/ 2029620 w 2039599"/>
              <a:gd name="connsiteY6" fmla="*/ 1624311 h 1920746"/>
              <a:gd name="connsiteX7" fmla="*/ 1487164 w 2039599"/>
              <a:gd name="connsiteY7" fmla="*/ 1920727 h 1920746"/>
              <a:gd name="connsiteX8" fmla="*/ 958325 w 2039599"/>
              <a:gd name="connsiteY8" fmla="*/ 1619549 h 1920746"/>
              <a:gd name="connsiteX9" fmla="*/ 253723 w 2039599"/>
              <a:gd name="connsiteY9" fmla="*/ 1363350 h 1920746"/>
              <a:gd name="connsiteX10" fmla="*/ 0 w 2039599"/>
              <a:gd name="connsiteY10" fmla="*/ 731061 h 1920746"/>
              <a:gd name="connsiteX11" fmla="*/ 243950 w 2039599"/>
              <a:gd name="connsiteY11" fmla="*/ 115136 h 1920746"/>
              <a:gd name="connsiteX0" fmla="*/ 141795 w 1937444"/>
              <a:gd name="connsiteY0" fmla="*/ 115136 h 1920746"/>
              <a:gd name="connsiteX1" fmla="*/ 1081347 w 1937444"/>
              <a:gd name="connsiteY1" fmla="*/ 0 h 1920746"/>
              <a:gd name="connsiteX2" fmla="*/ 1737434 w 1937444"/>
              <a:gd name="connsiteY2" fmla="*/ 339577 h 1920746"/>
              <a:gd name="connsiteX3" fmla="*/ 1827922 w 1937444"/>
              <a:gd name="connsiteY3" fmla="*/ 363390 h 1920746"/>
              <a:gd name="connsiteX4" fmla="*/ 1889834 w 1937444"/>
              <a:gd name="connsiteY4" fmla="*/ 501502 h 1920746"/>
              <a:gd name="connsiteX5" fmla="*/ 1875547 w 1937444"/>
              <a:gd name="connsiteY5" fmla="*/ 949177 h 1920746"/>
              <a:gd name="connsiteX6" fmla="*/ 1927465 w 1937444"/>
              <a:gd name="connsiteY6" fmla="*/ 1624311 h 1920746"/>
              <a:gd name="connsiteX7" fmla="*/ 1385009 w 1937444"/>
              <a:gd name="connsiteY7" fmla="*/ 1920727 h 1920746"/>
              <a:gd name="connsiteX8" fmla="*/ 856170 w 1937444"/>
              <a:gd name="connsiteY8" fmla="*/ 1619549 h 1920746"/>
              <a:gd name="connsiteX9" fmla="*/ 151568 w 1937444"/>
              <a:gd name="connsiteY9" fmla="*/ 1363350 h 1920746"/>
              <a:gd name="connsiteX10" fmla="*/ 0 w 1937444"/>
              <a:gd name="connsiteY10" fmla="*/ 685659 h 1920746"/>
              <a:gd name="connsiteX11" fmla="*/ 141795 w 1937444"/>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867520 w 2005547"/>
              <a:gd name="connsiteY8" fmla="*/ 1426591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58324 w 2005547"/>
              <a:gd name="connsiteY8" fmla="*/ 1517396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58324 w 2005547"/>
              <a:gd name="connsiteY8" fmla="*/ 1517396 h 1920746"/>
              <a:gd name="connsiteX9" fmla="*/ 219671 w 2005547"/>
              <a:gd name="connsiteY9" fmla="*/ 1363350 h 1920746"/>
              <a:gd name="connsiteX10" fmla="*/ 0 w 2005547"/>
              <a:gd name="connsiteY10" fmla="*/ 685659 h 1920746"/>
              <a:gd name="connsiteX11" fmla="*/ 209898 w 2005547"/>
              <a:gd name="connsiteY11" fmla="*/ 115136 h 192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547" h="1920746">
                <a:moveTo>
                  <a:pt x="209898" y="115136"/>
                </a:moveTo>
                <a:lnTo>
                  <a:pt x="1149450" y="0"/>
                </a:lnTo>
                <a:cubicBezTo>
                  <a:pt x="1414183" y="116367"/>
                  <a:pt x="1669391" y="270834"/>
                  <a:pt x="1805537" y="339577"/>
                </a:cubicBezTo>
                <a:cubicBezTo>
                  <a:pt x="1875387" y="356246"/>
                  <a:pt x="1861894" y="344340"/>
                  <a:pt x="1896025" y="363390"/>
                </a:cubicBezTo>
                <a:cubicBezTo>
                  <a:pt x="1930156" y="436414"/>
                  <a:pt x="1952381" y="442765"/>
                  <a:pt x="1957937" y="501502"/>
                </a:cubicBezTo>
                <a:cubicBezTo>
                  <a:pt x="1972225" y="643583"/>
                  <a:pt x="1955556" y="807096"/>
                  <a:pt x="1943650" y="949177"/>
                </a:cubicBezTo>
                <a:cubicBezTo>
                  <a:pt x="2026043" y="1117865"/>
                  <a:pt x="2006043" y="1243692"/>
                  <a:pt x="1995568" y="1624311"/>
                </a:cubicBezTo>
                <a:cubicBezTo>
                  <a:pt x="1811574" y="1621516"/>
                  <a:pt x="1637106" y="1923522"/>
                  <a:pt x="1453112" y="1920727"/>
                </a:cubicBezTo>
                <a:lnTo>
                  <a:pt x="958324" y="1517396"/>
                </a:lnTo>
                <a:cubicBezTo>
                  <a:pt x="775452" y="1380990"/>
                  <a:pt x="549649" y="1488731"/>
                  <a:pt x="219671" y="1363350"/>
                </a:cubicBezTo>
                <a:cubicBezTo>
                  <a:pt x="162103" y="1056362"/>
                  <a:pt x="137836" y="918288"/>
                  <a:pt x="0" y="685659"/>
                </a:cubicBezTo>
                <a:lnTo>
                  <a:pt x="209898" y="1151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600" b="1" i="0" u="none" strike="noStrike" kern="1200" cap="none" spc="0" normalizeH="0" baseline="0" noProof="0">
              <a:ln>
                <a:noFill/>
              </a:ln>
              <a:solidFill>
                <a:srgbClr val="5B9BD5">
                  <a:lumMod val="40000"/>
                  <a:lumOff val="60000"/>
                </a:srgbClr>
              </a:solidFill>
              <a:effectLst/>
              <a:uLnTx/>
              <a:uFillTx/>
              <a:latin typeface="Calibri" panose="020F0502020204030204"/>
              <a:ea typeface="+mn-ea"/>
              <a:cs typeface="+mn-cs"/>
            </a:endParaRPr>
          </a:p>
        </p:txBody>
      </p:sp>
      <p:sp>
        <p:nvSpPr>
          <p:cNvPr id="25" name="Rectangle 24"/>
          <p:cNvSpPr/>
          <p:nvPr/>
        </p:nvSpPr>
        <p:spPr>
          <a:xfrm>
            <a:off x="9237000" y="5344494"/>
            <a:ext cx="2955000" cy="1513506"/>
          </a:xfrm>
          <a:custGeom>
            <a:avLst/>
            <a:gdLst>
              <a:gd name="connsiteX0" fmla="*/ 0 w 2955000"/>
              <a:gd name="connsiteY0" fmla="*/ 0 h 1299411"/>
              <a:gd name="connsiteX1" fmla="*/ 2955000 w 2955000"/>
              <a:gd name="connsiteY1" fmla="*/ 0 h 1299411"/>
              <a:gd name="connsiteX2" fmla="*/ 2955000 w 2955000"/>
              <a:gd name="connsiteY2" fmla="*/ 1299411 h 1299411"/>
              <a:gd name="connsiteX3" fmla="*/ 0 w 2955000"/>
              <a:gd name="connsiteY3" fmla="*/ 1299411 h 1299411"/>
              <a:gd name="connsiteX4" fmla="*/ 0 w 2955000"/>
              <a:gd name="connsiteY4" fmla="*/ 0 h 1299411"/>
              <a:gd name="connsiteX0" fmla="*/ 0 w 2955000"/>
              <a:gd name="connsiteY0" fmla="*/ 214095 h 1513506"/>
              <a:gd name="connsiteX1" fmla="*/ 1325897 w 2955000"/>
              <a:gd name="connsiteY1" fmla="*/ 16 h 1513506"/>
              <a:gd name="connsiteX2" fmla="*/ 2955000 w 2955000"/>
              <a:gd name="connsiteY2" fmla="*/ 214095 h 1513506"/>
              <a:gd name="connsiteX3" fmla="*/ 2955000 w 2955000"/>
              <a:gd name="connsiteY3" fmla="*/ 1513506 h 1513506"/>
              <a:gd name="connsiteX4" fmla="*/ 0 w 2955000"/>
              <a:gd name="connsiteY4" fmla="*/ 1513506 h 1513506"/>
              <a:gd name="connsiteX5" fmla="*/ 0 w 2955000"/>
              <a:gd name="connsiteY5" fmla="*/ 214095 h 1513506"/>
              <a:gd name="connsiteX0" fmla="*/ 0 w 2955000"/>
              <a:gd name="connsiteY0" fmla="*/ 214095 h 1513506"/>
              <a:gd name="connsiteX1" fmla="*/ 1325897 w 2955000"/>
              <a:gd name="connsiteY1" fmla="*/ 16 h 1513506"/>
              <a:gd name="connsiteX2" fmla="*/ 2955000 w 2955000"/>
              <a:gd name="connsiteY2" fmla="*/ 214095 h 1513506"/>
              <a:gd name="connsiteX3" fmla="*/ 2955000 w 2955000"/>
              <a:gd name="connsiteY3" fmla="*/ 1513506 h 1513506"/>
              <a:gd name="connsiteX4" fmla="*/ 0 w 2955000"/>
              <a:gd name="connsiteY4" fmla="*/ 1513506 h 1513506"/>
              <a:gd name="connsiteX5" fmla="*/ 190779 w 2955000"/>
              <a:gd name="connsiteY5" fmla="*/ 930182 h 1513506"/>
              <a:gd name="connsiteX6" fmla="*/ 0 w 2955000"/>
              <a:gd name="connsiteY6" fmla="*/ 214095 h 1513506"/>
              <a:gd name="connsiteX0" fmla="*/ 0 w 2955000"/>
              <a:gd name="connsiteY0" fmla="*/ 214095 h 1513506"/>
              <a:gd name="connsiteX1" fmla="*/ 1325897 w 2955000"/>
              <a:gd name="connsiteY1" fmla="*/ 16 h 1513506"/>
              <a:gd name="connsiteX2" fmla="*/ 2461014 w 2955000"/>
              <a:gd name="connsiteY2" fmla="*/ 126140 h 1513506"/>
              <a:gd name="connsiteX3" fmla="*/ 2955000 w 2955000"/>
              <a:gd name="connsiteY3" fmla="*/ 214095 h 1513506"/>
              <a:gd name="connsiteX4" fmla="*/ 2955000 w 2955000"/>
              <a:gd name="connsiteY4" fmla="*/ 1513506 h 1513506"/>
              <a:gd name="connsiteX5" fmla="*/ 0 w 2955000"/>
              <a:gd name="connsiteY5" fmla="*/ 1513506 h 1513506"/>
              <a:gd name="connsiteX6" fmla="*/ 190779 w 2955000"/>
              <a:gd name="connsiteY6" fmla="*/ 930182 h 1513506"/>
              <a:gd name="connsiteX7" fmla="*/ 0 w 2955000"/>
              <a:gd name="connsiteY7" fmla="*/ 214095 h 1513506"/>
              <a:gd name="connsiteX0" fmla="*/ 0 w 2955000"/>
              <a:gd name="connsiteY0" fmla="*/ 214095 h 1513506"/>
              <a:gd name="connsiteX1" fmla="*/ 1325897 w 2955000"/>
              <a:gd name="connsiteY1" fmla="*/ 16 h 1513506"/>
              <a:gd name="connsiteX2" fmla="*/ 2397952 w 2955000"/>
              <a:gd name="connsiteY2" fmla="*/ 16 h 1513506"/>
              <a:gd name="connsiteX3" fmla="*/ 2955000 w 2955000"/>
              <a:gd name="connsiteY3" fmla="*/ 214095 h 1513506"/>
              <a:gd name="connsiteX4" fmla="*/ 2955000 w 2955000"/>
              <a:gd name="connsiteY4" fmla="*/ 1513506 h 1513506"/>
              <a:gd name="connsiteX5" fmla="*/ 0 w 2955000"/>
              <a:gd name="connsiteY5" fmla="*/ 1513506 h 1513506"/>
              <a:gd name="connsiteX6" fmla="*/ 190779 w 2955000"/>
              <a:gd name="connsiteY6" fmla="*/ 930182 h 1513506"/>
              <a:gd name="connsiteX7" fmla="*/ 0 w 2955000"/>
              <a:gd name="connsiteY7" fmla="*/ 214095 h 151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5000" h="1513506">
                <a:moveTo>
                  <a:pt x="0" y="214095"/>
                </a:moveTo>
                <a:cubicBezTo>
                  <a:pt x="420945" y="216308"/>
                  <a:pt x="904952" y="-2197"/>
                  <a:pt x="1325897" y="16"/>
                </a:cubicBezTo>
                <a:lnTo>
                  <a:pt x="2397952" y="16"/>
                </a:lnTo>
                <a:lnTo>
                  <a:pt x="2955000" y="214095"/>
                </a:lnTo>
                <a:lnTo>
                  <a:pt x="2955000" y="1513506"/>
                </a:lnTo>
                <a:lnTo>
                  <a:pt x="0" y="1513506"/>
                </a:lnTo>
                <a:cubicBezTo>
                  <a:pt x="531" y="1292789"/>
                  <a:pt x="190248" y="1150899"/>
                  <a:pt x="190779" y="930182"/>
                </a:cubicBezTo>
                <a:lnTo>
                  <a:pt x="0" y="214095"/>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dirty="0">
                <a:ln>
                  <a:noFill/>
                </a:ln>
                <a:solidFill>
                  <a:srgbClr val="5B9BD5">
                    <a:lumMod val="40000"/>
                    <a:lumOff val="60000"/>
                  </a:srgbClr>
                </a:solidFill>
                <a:effectLst/>
                <a:uLnTx/>
                <a:uFillTx/>
                <a:latin typeface="Calibri" panose="020F0502020204030204"/>
                <a:ea typeface="+mn-ea"/>
                <a:cs typeface="+mn-cs"/>
              </a:rPr>
              <a:t>CHƠI</a:t>
            </a:r>
          </a:p>
        </p:txBody>
      </p:sp>
      <p:sp>
        <p:nvSpPr>
          <p:cNvPr id="27" name="Rectangle 26"/>
          <p:cNvSpPr/>
          <p:nvPr/>
        </p:nvSpPr>
        <p:spPr>
          <a:xfrm>
            <a:off x="5253636" y="531842"/>
            <a:ext cx="6956389" cy="1015663"/>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1" i="0" u="none" strike="noStrike" kern="1200" normalizeH="0" baseline="0" noProof="0" dirty="0">
                <a:ln w="12700">
                  <a:solidFill>
                    <a:schemeClr val="accent1"/>
                  </a:solidFill>
                  <a:prstDash val="solid"/>
                </a:ln>
                <a:pattFill prst="pct50">
                  <a:fgClr>
                    <a:schemeClr val="accent1"/>
                  </a:fgClr>
                  <a:bgClr>
                    <a:schemeClr val="accent1">
                      <a:lumMod val="20000"/>
                      <a:lumOff val="80000"/>
                    </a:schemeClr>
                  </a:bgClr>
                </a:pattFill>
                <a:effectLst>
                  <a:outerShdw dist="38100" dir="2640000" algn="bl" rotWithShape="0">
                    <a:schemeClr val="accent1"/>
                  </a:outerShdw>
                </a:effectLst>
                <a:uLnTx/>
                <a:uFillTx/>
                <a:latin typeface="Calibri" panose="020F0502020204030204"/>
                <a:ea typeface="+mn-ea"/>
                <a:cs typeface="+mn-cs"/>
              </a:rPr>
              <a:t>TẢNG</a:t>
            </a:r>
            <a:r>
              <a:rPr kumimoji="0" lang="en-US" sz="6000" b="1" i="0" u="none" strike="noStrike" kern="1200" normalizeH="0" noProof="0" dirty="0">
                <a:ln w="12700">
                  <a:solidFill>
                    <a:schemeClr val="accent1"/>
                  </a:solidFill>
                  <a:prstDash val="solid"/>
                </a:ln>
                <a:pattFill prst="pct50">
                  <a:fgClr>
                    <a:schemeClr val="accent1"/>
                  </a:fgClr>
                  <a:bgClr>
                    <a:schemeClr val="accent1">
                      <a:lumMod val="20000"/>
                      <a:lumOff val="80000"/>
                    </a:schemeClr>
                  </a:bgClr>
                </a:pattFill>
                <a:effectLst>
                  <a:outerShdw dist="38100" dir="2640000" algn="bl" rotWithShape="0">
                    <a:schemeClr val="accent1"/>
                  </a:outerShdw>
                </a:effectLst>
                <a:uLnTx/>
                <a:uFillTx/>
                <a:latin typeface="Calibri" panose="020F0502020204030204"/>
                <a:ea typeface="+mn-ea"/>
                <a:cs typeface="+mn-cs"/>
              </a:rPr>
              <a:t> B ĂNG TRÔI</a:t>
            </a:r>
            <a:endParaRPr kumimoji="0" lang="en-US" sz="6000" b="1" i="0" u="none" strike="noStrike" kern="1200" normalizeH="0" baseline="0" noProof="0" dirty="0">
              <a:ln w="12700">
                <a:solidFill>
                  <a:schemeClr val="accent1"/>
                </a:solidFill>
                <a:prstDash val="solid"/>
              </a:ln>
              <a:pattFill prst="pct50">
                <a:fgClr>
                  <a:schemeClr val="accent1"/>
                </a:fgClr>
                <a:bgClr>
                  <a:schemeClr val="accent1">
                    <a:lumMod val="20000"/>
                    <a:lumOff val="80000"/>
                  </a:schemeClr>
                </a:bgClr>
              </a:pattFill>
              <a:effectLst>
                <a:outerShdw dist="38100" dir="2640000" algn="bl" rotWithShape="0">
                  <a:schemeClr val="accent1"/>
                </a:outerShdw>
              </a:effectLst>
              <a:uLnTx/>
              <a:uFillTx/>
              <a:latin typeface="Calibri" panose="020F0502020204030204"/>
              <a:ea typeface="+mn-ea"/>
              <a:cs typeface="+mn-cs"/>
            </a:endParaRPr>
          </a:p>
        </p:txBody>
      </p:sp>
      <p:pic>
        <p:nvPicPr>
          <p:cNvPr id="34" name="Bucket_List">
            <a:hlinkClick r:id="" action="ppaction://media"/>
          </p:cNvPr>
          <p:cNvPicPr>
            <a:picLocks noChangeAspect="1"/>
          </p:cNvPicPr>
          <p:nvPr>
            <a:audioFile r:link="rId2"/>
            <p:extLst>
              <p:ext uri="{DAA4B4D4-6D71-4841-9C94-3DE7FCFB9230}">
                <p14:media xmlns:p14="http://schemas.microsoft.com/office/powerpoint/2010/main" r:embed="rId3">
                  <p14:trim st="1200" end="56281.65"/>
                </p14:media>
              </p:ext>
            </p:extLst>
          </p:nvPr>
        </p:nvPicPr>
        <p:blipFill>
          <a:blip r:embed="rId13"/>
          <a:stretch>
            <a:fillRect/>
          </a:stretch>
        </p:blipFill>
        <p:spPr>
          <a:xfrm>
            <a:off x="12553662" y="2222649"/>
            <a:ext cx="609600" cy="609600"/>
          </a:xfrm>
          <a:prstGeom prst="rect">
            <a:avLst/>
          </a:prstGeom>
        </p:spPr>
      </p:pic>
      <p:pic>
        <p:nvPicPr>
          <p:cNvPr id="52" name="crack">
            <a:hlinkClick r:id="" action="ppaction://media"/>
          </p:cNvPr>
          <p:cNvPicPr>
            <a:picLocks noChangeAspect="1"/>
          </p:cNvPicPr>
          <p:nvPr>
            <a:audioFile r:link="rId2"/>
            <p:extLst>
              <p:ext uri="{DAA4B4D4-6D71-4841-9C94-3DE7FCFB9230}">
                <p14:media xmlns:p14="http://schemas.microsoft.com/office/powerpoint/2010/main" r:embed="rId4">
                  <p14:trim end="2750.4875"/>
                </p14:media>
              </p:ext>
            </p:extLst>
          </p:nvPr>
        </p:nvPicPr>
        <p:blipFill>
          <a:blip r:embed="rId13"/>
          <a:stretch>
            <a:fillRect/>
          </a:stretch>
        </p:blipFill>
        <p:spPr>
          <a:xfrm>
            <a:off x="12460319" y="298609"/>
            <a:ext cx="609600" cy="609600"/>
          </a:xfrm>
          <a:prstGeom prst="rect">
            <a:avLst/>
          </a:prstGeom>
        </p:spPr>
      </p:pic>
      <p:sp>
        <p:nvSpPr>
          <p:cNvPr id="3" name="Rectangle 2"/>
          <p:cNvSpPr/>
          <p:nvPr/>
        </p:nvSpPr>
        <p:spPr>
          <a:xfrm>
            <a:off x="9734550" y="1905000"/>
            <a:ext cx="2355850" cy="5969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custDataLst>
      <p:tags r:id="rId1"/>
    </p:custDataLst>
    <p:extLst>
      <p:ext uri="{BB962C8B-B14F-4D97-AF65-F5344CB8AC3E}">
        <p14:creationId xmlns:p14="http://schemas.microsoft.com/office/powerpoint/2010/main" val="334118113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4000" fill="hold" grpId="0" nodeType="afterEffect">
                                  <p:stCondLst>
                                    <p:cond delay="0"/>
                                  </p:stCondLst>
                                  <p:childTnLst>
                                    <p:animRot by="120000">
                                      <p:cBhvr>
                                        <p:cTn id="6" dur="50" fill="hold">
                                          <p:stCondLst>
                                            <p:cond delay="0"/>
                                          </p:stCondLst>
                                        </p:cTn>
                                        <p:tgtEl>
                                          <p:spTgt spid="10"/>
                                        </p:tgtEl>
                                        <p:attrNameLst>
                                          <p:attrName>r</p:attrName>
                                        </p:attrNameLst>
                                      </p:cBhvr>
                                    </p:animRot>
                                    <p:animRot by="-240000">
                                      <p:cBhvr>
                                        <p:cTn id="7" dur="100" fill="hold">
                                          <p:stCondLst>
                                            <p:cond delay="100"/>
                                          </p:stCondLst>
                                        </p:cTn>
                                        <p:tgtEl>
                                          <p:spTgt spid="10"/>
                                        </p:tgtEl>
                                        <p:attrNameLst>
                                          <p:attrName>r</p:attrName>
                                        </p:attrNameLst>
                                      </p:cBhvr>
                                    </p:animRot>
                                    <p:animRot by="240000">
                                      <p:cBhvr>
                                        <p:cTn id="8" dur="100" fill="hold">
                                          <p:stCondLst>
                                            <p:cond delay="200"/>
                                          </p:stCondLst>
                                        </p:cTn>
                                        <p:tgtEl>
                                          <p:spTgt spid="10"/>
                                        </p:tgtEl>
                                        <p:attrNameLst>
                                          <p:attrName>r</p:attrName>
                                        </p:attrNameLst>
                                      </p:cBhvr>
                                    </p:animRot>
                                    <p:animRot by="-240000">
                                      <p:cBhvr>
                                        <p:cTn id="9" dur="100" fill="hold">
                                          <p:stCondLst>
                                            <p:cond delay="300"/>
                                          </p:stCondLst>
                                        </p:cTn>
                                        <p:tgtEl>
                                          <p:spTgt spid="10"/>
                                        </p:tgtEl>
                                        <p:attrNameLst>
                                          <p:attrName>r</p:attrName>
                                        </p:attrNameLst>
                                      </p:cBhvr>
                                    </p:animRot>
                                    <p:animRot by="120000">
                                      <p:cBhvr>
                                        <p:cTn id="10" dur="100" fill="hold">
                                          <p:stCondLst>
                                            <p:cond delay="400"/>
                                          </p:stCondLst>
                                        </p:cTn>
                                        <p:tgtEl>
                                          <p:spTgt spid="10"/>
                                        </p:tgtEl>
                                        <p:attrNameLst>
                                          <p:attrName>r</p:attrName>
                                        </p:attrNameLst>
                                      </p:cBhvr>
                                    </p:animRot>
                                  </p:childTnLst>
                                </p:cTn>
                              </p:par>
                              <p:par>
                                <p:cTn id="11" presetID="32" presetClass="emph" presetSubtype="0" repeatCount="4000" fill="hold" grpId="0" nodeType="withEffect">
                                  <p:stCondLst>
                                    <p:cond delay="0"/>
                                  </p:stCondLst>
                                  <p:childTnLst>
                                    <p:animRot by="120000">
                                      <p:cBhvr>
                                        <p:cTn id="12" dur="50" fill="hold">
                                          <p:stCondLst>
                                            <p:cond delay="0"/>
                                          </p:stCondLst>
                                        </p:cTn>
                                        <p:tgtEl>
                                          <p:spTgt spid="47"/>
                                        </p:tgtEl>
                                        <p:attrNameLst>
                                          <p:attrName>r</p:attrName>
                                        </p:attrNameLst>
                                      </p:cBhvr>
                                    </p:animRot>
                                    <p:animRot by="-240000">
                                      <p:cBhvr>
                                        <p:cTn id="13" dur="100" fill="hold">
                                          <p:stCondLst>
                                            <p:cond delay="100"/>
                                          </p:stCondLst>
                                        </p:cTn>
                                        <p:tgtEl>
                                          <p:spTgt spid="47"/>
                                        </p:tgtEl>
                                        <p:attrNameLst>
                                          <p:attrName>r</p:attrName>
                                        </p:attrNameLst>
                                      </p:cBhvr>
                                    </p:animRot>
                                    <p:animRot by="240000">
                                      <p:cBhvr>
                                        <p:cTn id="14" dur="100" fill="hold">
                                          <p:stCondLst>
                                            <p:cond delay="200"/>
                                          </p:stCondLst>
                                        </p:cTn>
                                        <p:tgtEl>
                                          <p:spTgt spid="47"/>
                                        </p:tgtEl>
                                        <p:attrNameLst>
                                          <p:attrName>r</p:attrName>
                                        </p:attrNameLst>
                                      </p:cBhvr>
                                    </p:animRot>
                                    <p:animRot by="-240000">
                                      <p:cBhvr>
                                        <p:cTn id="15" dur="100" fill="hold">
                                          <p:stCondLst>
                                            <p:cond delay="300"/>
                                          </p:stCondLst>
                                        </p:cTn>
                                        <p:tgtEl>
                                          <p:spTgt spid="47"/>
                                        </p:tgtEl>
                                        <p:attrNameLst>
                                          <p:attrName>r</p:attrName>
                                        </p:attrNameLst>
                                      </p:cBhvr>
                                    </p:animRot>
                                    <p:animRot by="120000">
                                      <p:cBhvr>
                                        <p:cTn id="16" dur="100" fill="hold">
                                          <p:stCondLst>
                                            <p:cond delay="400"/>
                                          </p:stCondLst>
                                        </p:cTn>
                                        <p:tgtEl>
                                          <p:spTgt spid="47"/>
                                        </p:tgtEl>
                                        <p:attrNameLst>
                                          <p:attrName>r</p:attrName>
                                        </p:attrNameLst>
                                      </p:cBhvr>
                                    </p:animRot>
                                  </p:childTnLst>
                                </p:cTn>
                              </p:par>
                              <p:par>
                                <p:cTn id="17" presetID="1" presetClass="mediacall" presetSubtype="0" fill="hold" nodeType="withEffect">
                                  <p:stCondLst>
                                    <p:cond delay="0"/>
                                  </p:stCondLst>
                                  <p:childTnLst>
                                    <p:cmd type="call" cmd="playFrom(0.0)">
                                      <p:cBhvr>
                                        <p:cTn id="18" dur="2265" fill="hold"/>
                                        <p:tgtEl>
                                          <p:spTgt spid="52"/>
                                        </p:tgtEl>
                                      </p:cBhvr>
                                    </p:cmd>
                                  </p:childTnLst>
                                </p:cTn>
                              </p:par>
                            </p:childTnLst>
                          </p:cTn>
                        </p:par>
                        <p:par>
                          <p:cTn id="19" fill="hold">
                            <p:stCondLst>
                              <p:cond delay="2265"/>
                            </p:stCondLst>
                            <p:childTnLst>
                              <p:par>
                                <p:cTn id="20" presetID="42" presetClass="path" presetSubtype="0" accel="50000" decel="50000" fill="hold" grpId="1" nodeType="afterEffect">
                                  <p:stCondLst>
                                    <p:cond delay="0"/>
                                  </p:stCondLst>
                                  <p:childTnLst>
                                    <p:animMotion origin="layout" path="M -4.58333E-6 -2.59259E-6 L -0.47161 0.37477 " pathEditMode="relative" rAng="0" ptsTypes="AA">
                                      <p:cBhvr>
                                        <p:cTn id="21" dur="5000" fill="hold"/>
                                        <p:tgtEl>
                                          <p:spTgt spid="10"/>
                                        </p:tgtEl>
                                        <p:attrNameLst>
                                          <p:attrName>ppt_x</p:attrName>
                                          <p:attrName>ppt_y</p:attrName>
                                        </p:attrNameLst>
                                      </p:cBhvr>
                                      <p:rCtr x="-23581" y="18727"/>
                                    </p:animMotion>
                                  </p:childTnLst>
                                </p:cTn>
                              </p:par>
                              <p:par>
                                <p:cTn id="22" presetID="42" presetClass="path" presetSubtype="0" accel="50000" decel="50000" fill="hold" grpId="1" nodeType="withEffect">
                                  <p:stCondLst>
                                    <p:cond delay="0"/>
                                  </p:stCondLst>
                                  <p:childTnLst>
                                    <p:animMotion origin="layout" path="M -3.95833E-6 4.07407E-6 L -0.47161 0.37476 " pathEditMode="relative" rAng="0" ptsTypes="AA">
                                      <p:cBhvr>
                                        <p:cTn id="23" dur="5000" fill="hold"/>
                                        <p:tgtEl>
                                          <p:spTgt spid="47"/>
                                        </p:tgtEl>
                                        <p:attrNameLst>
                                          <p:attrName>ppt_x</p:attrName>
                                          <p:attrName>ppt_y</p:attrName>
                                        </p:attrNameLst>
                                      </p:cBhvr>
                                      <p:rCtr x="-23581" y="18727"/>
                                    </p:animMotion>
                                  </p:childTnLst>
                                </p:cTn>
                              </p:par>
                              <p:par>
                                <p:cTn id="24" presetID="42" presetClass="path" presetSubtype="0" accel="50000" decel="50000" fill="hold" nodeType="withEffect">
                                  <p:stCondLst>
                                    <p:cond delay="0"/>
                                  </p:stCondLst>
                                  <p:childTnLst>
                                    <p:animMotion origin="layout" path="M 4.375E-6 2.22222E-6 L -0.4375 0.32916 " pathEditMode="relative" rAng="0" ptsTypes="AA">
                                      <p:cBhvr>
                                        <p:cTn id="25" dur="5000" fill="hold"/>
                                        <p:tgtEl>
                                          <p:spTgt spid="5"/>
                                        </p:tgtEl>
                                        <p:attrNameLst>
                                          <p:attrName>ppt_x</p:attrName>
                                          <p:attrName>ppt_y</p:attrName>
                                        </p:attrNameLst>
                                      </p:cBhvr>
                                      <p:rCtr x="-21875" y="16458"/>
                                    </p:animMotion>
                                  </p:childTnLst>
                                </p:cTn>
                              </p:par>
                            </p:childTnLst>
                          </p:cTn>
                        </p:par>
                        <p:par>
                          <p:cTn id="26" fill="hold">
                            <p:stCondLst>
                              <p:cond delay="7265"/>
                            </p:stCondLst>
                            <p:childTnLst>
                              <p:par>
                                <p:cTn id="27" presetID="2" presetClass="entr" presetSubtype="4" fill="hold" grpId="0" nodeType="afterEffect">
                                  <p:stCondLst>
                                    <p:cond delay="0"/>
                                  </p:stCondLst>
                                  <p:iterate type="lt">
                                    <p:tmPct val="0"/>
                                  </p:iterate>
                                  <p:childTnLst>
                                    <p:set>
                                      <p:cBhvr>
                                        <p:cTn id="28" dur="1" fill="hold">
                                          <p:stCondLst>
                                            <p:cond delay="0"/>
                                          </p:stCondLst>
                                        </p:cTn>
                                        <p:tgtEl>
                                          <p:spTgt spid="27"/>
                                        </p:tgtEl>
                                        <p:attrNameLst>
                                          <p:attrName>style.visibility</p:attrName>
                                        </p:attrNameLst>
                                      </p:cBhvr>
                                      <p:to>
                                        <p:strVal val="visible"/>
                                      </p:to>
                                    </p:set>
                                    <p:anim calcmode="lin" valueType="num">
                                      <p:cBhvr additive="base">
                                        <p:cTn id="29" dur="500" fill="hold"/>
                                        <p:tgtEl>
                                          <p:spTgt spid="27"/>
                                        </p:tgtEl>
                                        <p:attrNameLst>
                                          <p:attrName>ppt_x</p:attrName>
                                        </p:attrNameLst>
                                      </p:cBhvr>
                                      <p:tavLst>
                                        <p:tav tm="0">
                                          <p:val>
                                            <p:strVal val="#ppt_x"/>
                                          </p:val>
                                        </p:tav>
                                        <p:tav tm="100000">
                                          <p:val>
                                            <p:strVal val="#ppt_x"/>
                                          </p:val>
                                        </p:tav>
                                      </p:tavLst>
                                    </p:anim>
                                    <p:anim calcmode="lin" valueType="num">
                                      <p:cBhvr additive="base">
                                        <p:cTn id="30" dur="500" fill="hold"/>
                                        <p:tgtEl>
                                          <p:spTgt spid="27"/>
                                        </p:tgtEl>
                                        <p:attrNameLst>
                                          <p:attrName>ppt_y</p:attrName>
                                        </p:attrNameLst>
                                      </p:cBhvr>
                                      <p:tavLst>
                                        <p:tav tm="0">
                                          <p:val>
                                            <p:strVal val="1+#ppt_h/2"/>
                                          </p:val>
                                        </p:tav>
                                        <p:tav tm="100000">
                                          <p:val>
                                            <p:strVal val="#ppt_y"/>
                                          </p:val>
                                        </p:tav>
                                      </p:tavLst>
                                    </p:anim>
                                  </p:childTnLst>
                                </p:cTn>
                              </p:par>
                            </p:childTnLst>
                          </p:cTn>
                        </p:par>
                        <p:par>
                          <p:cTn id="31" fill="hold">
                            <p:stCondLst>
                              <p:cond delay="7765"/>
                            </p:stCondLst>
                            <p:childTnLst>
                              <p:par>
                                <p:cTn id="32" presetID="2" presetClass="entr" presetSubtype="4" fill="hold" grpId="0" nodeType="after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additive="base">
                                        <p:cTn id="34" dur="500" fill="hold"/>
                                        <p:tgtEl>
                                          <p:spTgt spid="25"/>
                                        </p:tgtEl>
                                        <p:attrNameLst>
                                          <p:attrName>ppt_x</p:attrName>
                                        </p:attrNameLst>
                                      </p:cBhvr>
                                      <p:tavLst>
                                        <p:tav tm="0">
                                          <p:val>
                                            <p:strVal val="#ppt_x"/>
                                          </p:val>
                                        </p:tav>
                                        <p:tav tm="100000">
                                          <p:val>
                                            <p:strVal val="#ppt_x"/>
                                          </p:val>
                                        </p:tav>
                                      </p:tavLst>
                                    </p:anim>
                                    <p:anim calcmode="lin" valueType="num">
                                      <p:cBhvr additive="base">
                                        <p:cTn id="35" dur="500" fill="hold"/>
                                        <p:tgtEl>
                                          <p:spTgt spid="25"/>
                                        </p:tgtEl>
                                        <p:attrNameLst>
                                          <p:attrName>ppt_y</p:attrName>
                                        </p:attrNameLst>
                                      </p:cBhvr>
                                      <p:tavLst>
                                        <p:tav tm="0">
                                          <p:val>
                                            <p:strVal val="1+#ppt_h/2"/>
                                          </p:val>
                                        </p:tav>
                                        <p:tav tm="100000">
                                          <p:val>
                                            <p:strVal val="#ppt_y"/>
                                          </p:val>
                                        </p:tav>
                                      </p:tavLst>
                                    </p:anim>
                                  </p:childTnLst>
                                </p:cTn>
                              </p:par>
                              <p:par>
                                <p:cTn id="36" presetID="21" presetClass="emph" presetSubtype="0" repeatCount="indefinite" fill="hold" grpId="1" nodeType="withEffect">
                                  <p:stCondLst>
                                    <p:cond delay="0"/>
                                  </p:stCondLst>
                                  <p:childTnLst>
                                    <p:animClr clrSpc="hsl" dir="cw">
                                      <p:cBhvr override="childStyle">
                                        <p:cTn id="37" dur="500" fill="hold"/>
                                        <p:tgtEl>
                                          <p:spTgt spid="25"/>
                                        </p:tgtEl>
                                        <p:attrNameLst>
                                          <p:attrName>style.color</p:attrName>
                                        </p:attrNameLst>
                                      </p:cBhvr>
                                      <p:by>
                                        <p:hsl h="7200000" s="0" l="0"/>
                                      </p:by>
                                    </p:animClr>
                                    <p:animClr clrSpc="hsl" dir="cw">
                                      <p:cBhvr>
                                        <p:cTn id="38" dur="500" fill="hold"/>
                                        <p:tgtEl>
                                          <p:spTgt spid="25"/>
                                        </p:tgtEl>
                                        <p:attrNameLst>
                                          <p:attrName>fillcolor</p:attrName>
                                        </p:attrNameLst>
                                      </p:cBhvr>
                                      <p:by>
                                        <p:hsl h="7200000" s="0" l="0"/>
                                      </p:by>
                                    </p:animClr>
                                    <p:animClr clrSpc="hsl" dir="cw">
                                      <p:cBhvr>
                                        <p:cTn id="39" dur="500" fill="hold"/>
                                        <p:tgtEl>
                                          <p:spTgt spid="25"/>
                                        </p:tgtEl>
                                        <p:attrNameLst>
                                          <p:attrName>stroke.color</p:attrName>
                                        </p:attrNameLst>
                                      </p:cBhvr>
                                      <p:by>
                                        <p:hsl h="7200000" s="0" l="0"/>
                                      </p:by>
                                    </p:animClr>
                                    <p:set>
                                      <p:cBhvr>
                                        <p:cTn id="40" dur="500" fill="hold"/>
                                        <p:tgtEl>
                                          <p:spTgt spid="25"/>
                                        </p:tgtEl>
                                        <p:attrNameLst>
                                          <p:attrName>fill.type</p:attrName>
                                        </p:attrNameLst>
                                      </p:cBhvr>
                                      <p:to>
                                        <p:strVal val="solid"/>
                                      </p:to>
                                    </p:set>
                                  </p:childTnLst>
                                </p:cTn>
                              </p:par>
                              <p:par>
                                <p:cTn id="41" presetID="1" presetClass="mediacall" presetSubtype="0" fill="hold" nodeType="withEffect">
                                  <p:stCondLst>
                                    <p:cond delay="0"/>
                                  </p:stCondLst>
                                  <p:childTnLst>
                                    <p:cmd type="call" cmd="playFrom(0.0)">
                                      <p:cBhvr>
                                        <p:cTn id="42" dur="40373" fill="hold"/>
                                        <p:tgtEl>
                                          <p:spTgt spid="34"/>
                                        </p:tgtEl>
                                      </p:cBhvr>
                                    </p:cmd>
                                  </p:childTnLst>
                                </p:cTn>
                              </p:par>
                              <p:par>
                                <p:cTn id="43" presetID="36" presetClass="emph" presetSubtype="0" repeatCount="indefinite" fill="hold" grpId="1" nodeType="withEffect">
                                  <p:stCondLst>
                                    <p:cond delay="0"/>
                                  </p:stCondLst>
                                  <p:iterate type="lt">
                                    <p:tmPct val="10000"/>
                                  </p:iterate>
                                  <p:childTnLst>
                                    <p:animScale>
                                      <p:cBhvr>
                                        <p:cTn id="44" dur="250" autoRev="1" fill="hold">
                                          <p:stCondLst>
                                            <p:cond delay="0"/>
                                          </p:stCondLst>
                                        </p:cTn>
                                        <p:tgtEl>
                                          <p:spTgt spid="27"/>
                                        </p:tgtEl>
                                      </p:cBhvr>
                                      <p:to x="80000" y="100000"/>
                                    </p:animScale>
                                    <p:anim by="(#ppt_w*0.10)" calcmode="lin" valueType="num">
                                      <p:cBhvr>
                                        <p:cTn id="45" dur="250" autoRev="1" fill="hold">
                                          <p:stCondLst>
                                            <p:cond delay="0"/>
                                          </p:stCondLst>
                                        </p:cTn>
                                        <p:tgtEl>
                                          <p:spTgt spid="27"/>
                                        </p:tgtEl>
                                        <p:attrNameLst>
                                          <p:attrName>ppt_x</p:attrName>
                                        </p:attrNameLst>
                                      </p:cBhvr>
                                    </p:anim>
                                    <p:anim by="(-#ppt_w*0.10)" calcmode="lin" valueType="num">
                                      <p:cBhvr>
                                        <p:cTn id="46" dur="250" autoRev="1" fill="hold">
                                          <p:stCondLst>
                                            <p:cond delay="0"/>
                                          </p:stCondLst>
                                        </p:cTn>
                                        <p:tgtEl>
                                          <p:spTgt spid="27"/>
                                        </p:tgtEl>
                                        <p:attrNameLst>
                                          <p:attrName>ppt_y</p:attrName>
                                        </p:attrNameLst>
                                      </p:cBhvr>
                                    </p:anim>
                                    <p:animRot by="-480000">
                                      <p:cBhvr>
                                        <p:cTn id="47" dur="250" autoRev="1" fill="hold">
                                          <p:stCondLst>
                                            <p:cond delay="0"/>
                                          </p:stCondLst>
                                        </p:cTn>
                                        <p:tgtEl>
                                          <p:spTgt spid="27"/>
                                        </p:tgtEl>
                                        <p:attrNameLst>
                                          <p:attrName>r</p:attrName>
                                        </p:attrNameLst>
                                      </p:cBhvr>
                                    </p:animRot>
                                  </p:childTnLst>
                                </p:cTn>
                              </p:par>
                              <p:par>
                                <p:cTn id="48" presetID="2" presetClass="entr" presetSubtype="1" fill="hold" grpId="0" nodeType="with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additive="base">
                                        <p:cTn id="50" dur="1500" fill="hold"/>
                                        <p:tgtEl>
                                          <p:spTgt spid="22"/>
                                        </p:tgtEl>
                                        <p:attrNameLst>
                                          <p:attrName>ppt_x</p:attrName>
                                        </p:attrNameLst>
                                      </p:cBhvr>
                                      <p:tavLst>
                                        <p:tav tm="0">
                                          <p:val>
                                            <p:strVal val="#ppt_x"/>
                                          </p:val>
                                        </p:tav>
                                        <p:tav tm="100000">
                                          <p:val>
                                            <p:strVal val="#ppt_x"/>
                                          </p:val>
                                        </p:tav>
                                      </p:tavLst>
                                    </p:anim>
                                    <p:anim calcmode="lin" valueType="num">
                                      <p:cBhvr additive="base">
                                        <p:cTn id="51" dur="1500" fill="hold"/>
                                        <p:tgtEl>
                                          <p:spTgt spid="22"/>
                                        </p:tgtEl>
                                        <p:attrNameLst>
                                          <p:attrName>ppt_y</p:attrName>
                                        </p:attrNameLst>
                                      </p:cBhvr>
                                      <p:tavLst>
                                        <p:tav tm="0">
                                          <p:val>
                                            <p:strVal val="0-#ppt_h/2"/>
                                          </p:val>
                                        </p:tav>
                                        <p:tav tm="100000">
                                          <p:val>
                                            <p:strVal val="#ppt_y"/>
                                          </p:val>
                                        </p:tav>
                                      </p:tavLst>
                                    </p:anim>
                                  </p:childTnLst>
                                </p:cTn>
                              </p:par>
                              <p:par>
                                <p:cTn id="52" presetID="2" presetClass="entr" presetSubtype="1" fill="hold" grpId="0" nodeType="with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additive="base">
                                        <p:cTn id="54" dur="1500" fill="hold"/>
                                        <p:tgtEl>
                                          <p:spTgt spid="45"/>
                                        </p:tgtEl>
                                        <p:attrNameLst>
                                          <p:attrName>ppt_x</p:attrName>
                                        </p:attrNameLst>
                                      </p:cBhvr>
                                      <p:tavLst>
                                        <p:tav tm="0">
                                          <p:val>
                                            <p:strVal val="#ppt_x"/>
                                          </p:val>
                                        </p:tav>
                                        <p:tav tm="100000">
                                          <p:val>
                                            <p:strVal val="#ppt_x"/>
                                          </p:val>
                                        </p:tav>
                                      </p:tavLst>
                                    </p:anim>
                                    <p:anim calcmode="lin" valueType="num">
                                      <p:cBhvr additive="base">
                                        <p:cTn id="55" dur="1500" fill="hold"/>
                                        <p:tgtEl>
                                          <p:spTgt spid="45"/>
                                        </p:tgtEl>
                                        <p:attrNameLst>
                                          <p:attrName>ppt_y</p:attrName>
                                        </p:attrNameLst>
                                      </p:cBhvr>
                                      <p:tavLst>
                                        <p:tav tm="0">
                                          <p:val>
                                            <p:strVal val="0-#ppt_h/2"/>
                                          </p:val>
                                        </p:tav>
                                        <p:tav tm="100000">
                                          <p:val>
                                            <p:strVal val="#ppt_y"/>
                                          </p:val>
                                        </p:tav>
                                      </p:tavLst>
                                    </p:anim>
                                  </p:childTnLst>
                                </p:cTn>
                              </p:par>
                              <p:par>
                                <p:cTn id="56" presetID="2" presetClass="entr" presetSubtype="1" fill="hold" grpId="0" nodeType="withEffect">
                                  <p:stCondLst>
                                    <p:cond delay="0"/>
                                  </p:stCondLst>
                                  <p:childTnLst>
                                    <p:set>
                                      <p:cBhvr>
                                        <p:cTn id="57" dur="1" fill="hold">
                                          <p:stCondLst>
                                            <p:cond delay="0"/>
                                          </p:stCondLst>
                                        </p:cTn>
                                        <p:tgtEl>
                                          <p:spTgt spid="46"/>
                                        </p:tgtEl>
                                        <p:attrNameLst>
                                          <p:attrName>style.visibility</p:attrName>
                                        </p:attrNameLst>
                                      </p:cBhvr>
                                      <p:to>
                                        <p:strVal val="visible"/>
                                      </p:to>
                                    </p:set>
                                    <p:anim calcmode="lin" valueType="num">
                                      <p:cBhvr additive="base">
                                        <p:cTn id="58" dur="2000" fill="hold"/>
                                        <p:tgtEl>
                                          <p:spTgt spid="46"/>
                                        </p:tgtEl>
                                        <p:attrNameLst>
                                          <p:attrName>ppt_x</p:attrName>
                                        </p:attrNameLst>
                                      </p:cBhvr>
                                      <p:tavLst>
                                        <p:tav tm="0">
                                          <p:val>
                                            <p:strVal val="#ppt_x"/>
                                          </p:val>
                                        </p:tav>
                                        <p:tav tm="100000">
                                          <p:val>
                                            <p:strVal val="#ppt_x"/>
                                          </p:val>
                                        </p:tav>
                                      </p:tavLst>
                                    </p:anim>
                                    <p:anim calcmode="lin" valueType="num">
                                      <p:cBhvr additive="base">
                                        <p:cTn id="59" dur="2000" fill="hold"/>
                                        <p:tgtEl>
                                          <p:spTgt spid="46"/>
                                        </p:tgtEl>
                                        <p:attrNameLst>
                                          <p:attrName>ppt_y</p:attrName>
                                        </p:attrNameLst>
                                      </p:cBhvr>
                                      <p:tavLst>
                                        <p:tav tm="0">
                                          <p:val>
                                            <p:strVal val="0-#ppt_h/2"/>
                                          </p:val>
                                        </p:tav>
                                        <p:tav tm="100000">
                                          <p:val>
                                            <p:strVal val="#ppt_y"/>
                                          </p:val>
                                        </p:tav>
                                      </p:tavLst>
                                    </p:anim>
                                  </p:childTnLst>
                                </p:cTn>
                              </p:par>
                              <p:par>
                                <p:cTn id="60" presetID="2" presetClass="entr" presetSubtype="1" fill="hold" grpId="0" nodeType="withEffect">
                                  <p:stCondLst>
                                    <p:cond delay="0"/>
                                  </p:stCondLst>
                                  <p:childTnLst>
                                    <p:set>
                                      <p:cBhvr>
                                        <p:cTn id="61" dur="1" fill="hold">
                                          <p:stCondLst>
                                            <p:cond delay="0"/>
                                          </p:stCondLst>
                                        </p:cTn>
                                        <p:tgtEl>
                                          <p:spTgt spid="24"/>
                                        </p:tgtEl>
                                        <p:attrNameLst>
                                          <p:attrName>style.visibility</p:attrName>
                                        </p:attrNameLst>
                                      </p:cBhvr>
                                      <p:to>
                                        <p:strVal val="visible"/>
                                      </p:to>
                                    </p:set>
                                    <p:anim calcmode="lin" valueType="num">
                                      <p:cBhvr additive="base">
                                        <p:cTn id="62" dur="2000" fill="hold"/>
                                        <p:tgtEl>
                                          <p:spTgt spid="24"/>
                                        </p:tgtEl>
                                        <p:attrNameLst>
                                          <p:attrName>ppt_x</p:attrName>
                                        </p:attrNameLst>
                                      </p:cBhvr>
                                      <p:tavLst>
                                        <p:tav tm="0">
                                          <p:val>
                                            <p:strVal val="#ppt_x"/>
                                          </p:val>
                                        </p:tav>
                                        <p:tav tm="100000">
                                          <p:val>
                                            <p:strVal val="#ppt_x"/>
                                          </p:val>
                                        </p:tav>
                                      </p:tavLst>
                                    </p:anim>
                                    <p:anim calcmode="lin" valueType="num">
                                      <p:cBhvr additive="base">
                                        <p:cTn id="63" dur="2000" fill="hold"/>
                                        <p:tgtEl>
                                          <p:spTgt spid="24"/>
                                        </p:tgtEl>
                                        <p:attrNameLst>
                                          <p:attrName>ppt_y</p:attrName>
                                        </p:attrNameLst>
                                      </p:cBhvr>
                                      <p:tavLst>
                                        <p:tav tm="0">
                                          <p:val>
                                            <p:strVal val="0-#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23"/>
                                        </p:tgtEl>
                                        <p:attrNameLst>
                                          <p:attrName>style.visibility</p:attrName>
                                        </p:attrNameLst>
                                      </p:cBhvr>
                                      <p:to>
                                        <p:strVal val="visible"/>
                                      </p:to>
                                    </p:set>
                                    <p:anim calcmode="lin" valueType="num">
                                      <p:cBhvr additive="base">
                                        <p:cTn id="66" dur="1750" fill="hold"/>
                                        <p:tgtEl>
                                          <p:spTgt spid="23"/>
                                        </p:tgtEl>
                                        <p:attrNameLst>
                                          <p:attrName>ppt_x</p:attrName>
                                        </p:attrNameLst>
                                      </p:cBhvr>
                                      <p:tavLst>
                                        <p:tav tm="0">
                                          <p:val>
                                            <p:strVal val="#ppt_x"/>
                                          </p:val>
                                        </p:tav>
                                        <p:tav tm="100000">
                                          <p:val>
                                            <p:strVal val="#ppt_x"/>
                                          </p:val>
                                        </p:tav>
                                      </p:tavLst>
                                    </p:anim>
                                    <p:anim calcmode="lin" valueType="num">
                                      <p:cBhvr additive="base">
                                        <p:cTn id="67" dur="1750" fill="hold"/>
                                        <p:tgtEl>
                                          <p:spTgt spid="23"/>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49"/>
                                        </p:tgtEl>
                                        <p:attrNameLst>
                                          <p:attrName>style.visibility</p:attrName>
                                        </p:attrNameLst>
                                      </p:cBhvr>
                                      <p:to>
                                        <p:strVal val="visible"/>
                                      </p:to>
                                    </p:set>
                                    <p:anim calcmode="lin" valueType="num">
                                      <p:cBhvr additive="base">
                                        <p:cTn id="70" dur="1750" fill="hold"/>
                                        <p:tgtEl>
                                          <p:spTgt spid="49"/>
                                        </p:tgtEl>
                                        <p:attrNameLst>
                                          <p:attrName>ppt_x</p:attrName>
                                        </p:attrNameLst>
                                      </p:cBhvr>
                                      <p:tavLst>
                                        <p:tav tm="0">
                                          <p:val>
                                            <p:strVal val="#ppt_x"/>
                                          </p:val>
                                        </p:tav>
                                        <p:tav tm="100000">
                                          <p:val>
                                            <p:strVal val="#ppt_x"/>
                                          </p:val>
                                        </p:tav>
                                      </p:tavLst>
                                    </p:anim>
                                    <p:anim calcmode="lin" valueType="num">
                                      <p:cBhvr additive="base">
                                        <p:cTn id="71" dur="175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15152">
                <p:cTn id="72" fill="hold" display="0">
                  <p:stCondLst>
                    <p:cond delay="indefinite"/>
                  </p:stCondLst>
                  <p:endCondLst>
                    <p:cond evt="onStopAudio" delay="0">
                      <p:tgtEl>
                        <p:sldTgt/>
                      </p:tgtEl>
                    </p:cond>
                  </p:endCondLst>
                </p:cTn>
                <p:tgtEl>
                  <p:spTgt spid="34"/>
                </p:tgtEl>
              </p:cMediaNode>
            </p:audio>
            <p:audio>
              <p:cMediaNode vol="80000">
                <p:cTn id="73" fill="hold" display="0">
                  <p:stCondLst>
                    <p:cond delay="indefinite"/>
                  </p:stCondLst>
                  <p:endCondLst>
                    <p:cond evt="onStopAudio" delay="0">
                      <p:tgtEl>
                        <p:sldTgt/>
                      </p:tgtEl>
                    </p:cond>
                  </p:endCondLst>
                </p:cTn>
                <p:tgtEl>
                  <p:spTgt spid="52"/>
                </p:tgtEl>
              </p:cMediaNode>
            </p:audio>
          </p:childTnLst>
        </p:cTn>
      </p:par>
    </p:tnLst>
    <p:bldLst>
      <p:bldP spid="49" grpId="0" animBg="1"/>
      <p:bldP spid="47" grpId="0" animBg="1"/>
      <p:bldP spid="47" grpId="1" animBg="1"/>
      <p:bldP spid="46" grpId="0" animBg="1"/>
      <p:bldP spid="45" grpId="0" animBg="1"/>
      <p:bldP spid="10" grpId="0" animBg="1"/>
      <p:bldP spid="10" grpId="1" animBg="1"/>
      <p:bldP spid="22" grpId="0" animBg="1"/>
      <p:bldP spid="23" grpId="0" animBg="1"/>
      <p:bldP spid="24" grpId="0" animBg="1"/>
      <p:bldP spid="25" grpId="0" animBg="1"/>
      <p:bldP spid="25" grpId="1" animBg="1"/>
      <p:bldP spid="27" grpId="0"/>
      <p:bldP spid="27" grpId="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117"/>
        <p:cNvGrpSpPr/>
        <p:nvPr/>
      </p:nvGrpSpPr>
      <p:grpSpPr>
        <a:xfrm>
          <a:off x="0" y="0"/>
          <a:ext cx="0" cy="0"/>
          <a:chOff x="0" y="0"/>
          <a:chExt cx="0" cy="0"/>
        </a:xfrm>
      </p:grpSpPr>
      <p:sp>
        <p:nvSpPr>
          <p:cNvPr id="3118" name="Google Shape;3118;p22"/>
          <p:cNvSpPr/>
          <p:nvPr/>
        </p:nvSpPr>
        <p:spPr>
          <a:xfrm>
            <a:off x="2745801" y="2876270"/>
            <a:ext cx="7009420" cy="871276"/>
          </a:xfrm>
          <a:prstGeom prst="rect">
            <a:avLst/>
          </a:prstGeom>
        </p:spPr>
        <p:txBody>
          <a:bodyPr>
            <a:prstTxWarp prst="textPlain">
              <a:avLst/>
            </a:prstTxWarp>
          </a:bodyPr>
          <a:lstStyle/>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US" sz="933" b="1" i="0" u="none" strike="noStrike" kern="0" cap="none" spc="0" normalizeH="0" baseline="0" noProof="0" dirty="0">
                <a:ln w="38100" cap="flat" cmpd="sng">
                  <a:solidFill>
                    <a:srgbClr val="000000"/>
                  </a:solidFill>
                  <a:prstDash val="solid"/>
                  <a:round/>
                  <a:headEnd type="none" w="sm" len="sm"/>
                  <a:tailEnd type="none" w="sm" len="sm"/>
                </a:ln>
                <a:solidFill>
                  <a:srgbClr val="000000"/>
                </a:solidFill>
                <a:effectLst/>
                <a:uLnTx/>
                <a:uFillTx/>
                <a:latin typeface="Times New Roman" panose="02020603050405020304" pitchFamily="18" charset="0"/>
                <a:ea typeface="+mn-ea"/>
                <a:cs typeface="Times New Roman" panose="02020603050405020304" pitchFamily="18" charset="0"/>
                <a:sym typeface="Arial"/>
              </a:rPr>
              <a:t>Tìm</a:t>
            </a:r>
            <a:r>
              <a:rPr kumimoji="0" lang="en-US" sz="933" b="1" i="0" u="none" strike="noStrike" kern="0" cap="none" spc="0" normalizeH="0" noProof="0" dirty="0">
                <a:ln w="38100" cap="flat" cmpd="sng">
                  <a:solidFill>
                    <a:srgbClr val="000000"/>
                  </a:solidFill>
                  <a:prstDash val="solid"/>
                  <a:round/>
                  <a:headEnd type="none" w="sm" len="sm"/>
                  <a:tailEnd type="none" w="sm" len="sm"/>
                </a:ln>
                <a:solidFill>
                  <a:srgbClr val="000000"/>
                </a:solidFill>
                <a:effectLst/>
                <a:uLnTx/>
                <a:uFillTx/>
                <a:latin typeface="Times New Roman" panose="02020603050405020304" pitchFamily="18" charset="0"/>
                <a:ea typeface="+mn-ea"/>
                <a:cs typeface="Times New Roman" panose="02020603050405020304" pitchFamily="18" charset="0"/>
                <a:sym typeface="Arial"/>
              </a:rPr>
              <a:t> hiểu bài</a:t>
            </a:r>
            <a:endParaRPr kumimoji="0" sz="933" b="1" i="0" u="none" strike="noStrike" kern="0" cap="none" spc="0" normalizeH="0" baseline="0" noProof="0" dirty="0">
              <a:ln w="38100" cap="flat" cmpd="sng">
                <a:solidFill>
                  <a:srgbClr val="000000"/>
                </a:solidFill>
                <a:prstDash val="solid"/>
                <a:round/>
                <a:headEnd type="none" w="sm" len="sm"/>
                <a:tailEnd type="none" w="sm" len="sm"/>
              </a:ln>
              <a:solidFill>
                <a:srgbClr val="000000"/>
              </a:solidFill>
              <a:effectLst/>
              <a:uLnTx/>
              <a:uFillTx/>
              <a:latin typeface="Times New Roman" panose="02020603050405020304" pitchFamily="18" charset="0"/>
              <a:ea typeface="+mn-ea"/>
              <a:cs typeface="Times New Roman" panose="02020603050405020304" pitchFamily="18" charset="0"/>
              <a:sym typeface="Arial"/>
            </a:endParaRPr>
          </a:p>
        </p:txBody>
      </p:sp>
    </p:spTree>
    <p:custDataLst>
      <p:tags r:id="rId1"/>
    </p:custDataLst>
    <p:extLst>
      <p:ext uri="{BB962C8B-B14F-4D97-AF65-F5344CB8AC3E}">
        <p14:creationId xmlns:p14="http://schemas.microsoft.com/office/powerpoint/2010/main" val="5468352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374">
          <a:extLst>
            <a:ext uri="{FF2B5EF4-FFF2-40B4-BE49-F238E27FC236}">
              <a16:creationId xmlns:a16="http://schemas.microsoft.com/office/drawing/2014/main" id="{C5E29D56-3A52-5FAB-50D0-E2223ECBC92D}"/>
            </a:ext>
          </a:extLst>
        </p:cNvPr>
        <p:cNvGrpSpPr/>
        <p:nvPr/>
      </p:nvGrpSpPr>
      <p:grpSpPr>
        <a:xfrm>
          <a:off x="0" y="0"/>
          <a:ext cx="0" cy="0"/>
          <a:chOff x="0" y="0"/>
          <a:chExt cx="0" cy="0"/>
        </a:xfrm>
      </p:grpSpPr>
      <p:sp>
        <p:nvSpPr>
          <p:cNvPr id="3376" name="Google Shape;3376;p35">
            <a:extLst>
              <a:ext uri="{FF2B5EF4-FFF2-40B4-BE49-F238E27FC236}">
                <a16:creationId xmlns:a16="http://schemas.microsoft.com/office/drawing/2014/main" id="{5D55E098-49ED-778F-EF49-32ACF8DB0516}"/>
              </a:ext>
            </a:extLst>
          </p:cNvPr>
          <p:cNvSpPr/>
          <p:nvPr/>
        </p:nvSpPr>
        <p:spPr>
          <a:xfrm>
            <a:off x="2420943"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77" name="Google Shape;3377;p35">
            <a:extLst>
              <a:ext uri="{FF2B5EF4-FFF2-40B4-BE49-F238E27FC236}">
                <a16:creationId xmlns:a16="http://schemas.microsoft.com/office/drawing/2014/main" id="{BC7E8DAD-FEB8-1681-75FB-665673C5E180}"/>
              </a:ext>
            </a:extLst>
          </p:cNvPr>
          <p:cNvSpPr/>
          <p:nvPr/>
        </p:nvSpPr>
        <p:spPr>
          <a:xfrm>
            <a:off x="2404459"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 name="Rectangle 1">
            <a:extLst>
              <a:ext uri="{FF2B5EF4-FFF2-40B4-BE49-F238E27FC236}">
                <a16:creationId xmlns:a16="http://schemas.microsoft.com/office/drawing/2014/main" id="{8ECD8D96-8528-C037-908B-A9D5651A5EB2}"/>
              </a:ext>
            </a:extLst>
          </p:cNvPr>
          <p:cNvSpPr/>
          <p:nvPr/>
        </p:nvSpPr>
        <p:spPr>
          <a:xfrm>
            <a:off x="1006380" y="2018372"/>
            <a:ext cx="3307001" cy="630942"/>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2. </a:t>
            </a:r>
            <a:r>
              <a:rPr kumimoji="0" lang="en-US" sz="3500" b="1" i="0" u="none" strike="noStrike" kern="1200" cap="none" spc="0" normalizeH="0" baseline="0" noProof="0" dirty="0" err="1">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Tìm</a:t>
            </a:r>
            <a:r>
              <a:rPr kumimoji="0" lang="en-US" sz="3500" b="1" i="0" u="none" strike="noStrike" kern="1200" cap="none" spc="0" normalizeH="0" baseline="0" noProof="0" dirty="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 </a:t>
            </a:r>
            <a:r>
              <a:rPr kumimoji="0" lang="en-US" sz="3500" b="1" i="0" u="none" strike="noStrike" kern="1200" cap="none" spc="0" normalizeH="0" baseline="0" noProof="0" dirty="0" err="1">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hiểu</a:t>
            </a:r>
            <a:r>
              <a:rPr kumimoji="0" lang="en-US" sz="3500" b="1" i="0" u="none" strike="noStrike" kern="1200" cap="none" spc="0" normalizeH="0" baseline="0" noProof="0" dirty="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 </a:t>
            </a:r>
            <a:r>
              <a:rPr kumimoji="0" lang="en-US" sz="3500" b="1" i="0" u="none" strike="noStrike" kern="1200" cap="none" spc="0" normalizeH="0" baseline="0" noProof="0" dirty="0" err="1">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bài</a:t>
            </a:r>
            <a:r>
              <a:rPr kumimoji="0" lang="en-US" sz="3500" b="1" i="0" u="none" strike="noStrike" kern="1200" cap="none" spc="0" normalizeH="0" baseline="0" noProof="0" dirty="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 </a:t>
            </a:r>
          </a:p>
        </p:txBody>
      </p:sp>
      <p:sp>
        <p:nvSpPr>
          <p:cNvPr id="3" name="TextBox 2">
            <a:extLst>
              <a:ext uri="{FF2B5EF4-FFF2-40B4-BE49-F238E27FC236}">
                <a16:creationId xmlns:a16="http://schemas.microsoft.com/office/drawing/2014/main" id="{DB00B5D9-6FC3-618B-AB7A-A2CFDB3070B3}"/>
              </a:ext>
            </a:extLst>
          </p:cNvPr>
          <p:cNvSpPr txBox="1"/>
          <p:nvPr/>
        </p:nvSpPr>
        <p:spPr>
          <a:xfrm>
            <a:off x="1006381" y="2856139"/>
            <a:ext cx="10335874" cy="477054"/>
          </a:xfrm>
          <a:prstGeom prst="rect">
            <a:avLst/>
          </a:prstGeom>
          <a:noFill/>
        </p:spPr>
        <p:txBody>
          <a:bodyPr wrap="square" rtlCol="0">
            <a:spAutoFit/>
          </a:bodyPr>
          <a:lstStyle/>
          <a:p>
            <a:pPr algn="just"/>
            <a:r>
              <a:rPr lang="en-US" sz="2500" b="1" dirty="0"/>
              <a:t>Câu </a:t>
            </a:r>
            <a:r>
              <a:rPr lang="en-US" sz="2500" b="1" dirty="0" smtClean="0"/>
              <a:t>1: </a:t>
            </a:r>
            <a:r>
              <a:rPr lang="en-US" sz="2400" b="1" dirty="0" smtClean="0">
                <a:solidFill>
                  <a:srgbClr val="FF0000"/>
                </a:solidFill>
              </a:rPr>
              <a:t>Câu </a:t>
            </a:r>
            <a:r>
              <a:rPr lang="en-US" sz="2400" b="1" dirty="0">
                <a:solidFill>
                  <a:srgbClr val="FF0000"/>
                </a:solidFill>
              </a:rPr>
              <a:t>văn nào nói về tài năng của Phạm Ngũ Lão khi còn </a:t>
            </a:r>
            <a:r>
              <a:rPr lang="en-US" sz="2400" b="1" dirty="0" smtClean="0">
                <a:solidFill>
                  <a:srgbClr val="FF0000"/>
                </a:solidFill>
              </a:rPr>
              <a:t>nhỏ ?</a:t>
            </a:r>
            <a:endParaRPr lang="en-US" sz="2400" b="1" dirty="0">
              <a:solidFill>
                <a:srgbClr val="FF0000"/>
              </a:solidFill>
            </a:endParaRPr>
          </a:p>
        </p:txBody>
      </p:sp>
      <p:sp>
        <p:nvSpPr>
          <p:cNvPr id="4" name="TextBox 3">
            <a:extLst>
              <a:ext uri="{FF2B5EF4-FFF2-40B4-BE49-F238E27FC236}">
                <a16:creationId xmlns:a16="http://schemas.microsoft.com/office/drawing/2014/main" id="{43724F85-0D5C-08D4-B67E-4A79EA72EABA}"/>
              </a:ext>
            </a:extLst>
          </p:cNvPr>
          <p:cNvSpPr txBox="1"/>
          <p:nvPr/>
        </p:nvSpPr>
        <p:spPr>
          <a:xfrm>
            <a:off x="1006381" y="3765098"/>
            <a:ext cx="10335874" cy="1246495"/>
          </a:xfrm>
          <a:prstGeom prst="rect">
            <a:avLst/>
          </a:prstGeom>
          <a:noFill/>
        </p:spPr>
        <p:txBody>
          <a:bodyPr wrap="square" rtlCol="0">
            <a:spAutoFit/>
          </a:bodyPr>
          <a:lstStyle/>
          <a:p>
            <a:pPr algn="just"/>
            <a:r>
              <a:rPr lang="en-US" sz="2500" b="1" dirty="0">
                <a:solidFill>
                  <a:schemeClr val="accent2">
                    <a:lumMod val="75000"/>
                  </a:schemeClr>
                </a:solidFill>
              </a:rPr>
              <a:t> </a:t>
            </a:r>
            <a:r>
              <a:rPr lang="en-US" sz="2500" b="1" dirty="0" smtClean="0">
                <a:solidFill>
                  <a:schemeClr val="accent2">
                    <a:lumMod val="75000"/>
                  </a:schemeClr>
                </a:solidFill>
              </a:rPr>
              <a:t>     Câu </a:t>
            </a:r>
            <a:r>
              <a:rPr lang="en-US" sz="2500" b="1" dirty="0">
                <a:solidFill>
                  <a:schemeClr val="accent2">
                    <a:lumMod val="75000"/>
                  </a:schemeClr>
                </a:solidFill>
              </a:rPr>
              <a:t>văn nói về tài năng của Phạm Ngũ Lão khi còn nhỏ là: “Từ nhỏ, ông đã nổi tiếng thông minh, văn võ song toàn, chí khí khác thường”.</a:t>
            </a:r>
          </a:p>
        </p:txBody>
      </p:sp>
      <p:sp>
        <p:nvSpPr>
          <p:cNvPr id="8" name="TextBox 7"/>
          <p:cNvSpPr txBox="1"/>
          <p:nvPr/>
        </p:nvSpPr>
        <p:spPr>
          <a:xfrm>
            <a:off x="3844638" y="374743"/>
            <a:ext cx="4643337" cy="430887"/>
          </a:xfrm>
          <a:prstGeom prst="rect">
            <a:avLst/>
          </a:prstGeom>
          <a:noFill/>
        </p:spPr>
        <p:txBody>
          <a:bodyPr wrap="square" rtlCol="0">
            <a:spAutoFit/>
          </a:bodyPr>
          <a:lstStyle/>
          <a:p>
            <a:r>
              <a:rPr lang="en-US" sz="2200" dirty="0"/>
              <a:t>Thứ tư ngày 26 tháng 02 năm 2025</a:t>
            </a:r>
          </a:p>
        </p:txBody>
      </p:sp>
      <p:sp>
        <p:nvSpPr>
          <p:cNvPr id="9" name="Google Shape;3378;p35"/>
          <p:cNvSpPr txBox="1"/>
          <p:nvPr/>
        </p:nvSpPr>
        <p:spPr>
          <a:xfrm>
            <a:off x="2898019" y="1122631"/>
            <a:ext cx="6655328" cy="1085800"/>
          </a:xfrm>
          <a:prstGeom prst="rect">
            <a:avLst/>
          </a:prstGeom>
          <a:noFill/>
          <a:ln>
            <a:noFill/>
          </a:ln>
        </p:spPr>
        <p:txBody>
          <a:bodyPr spcFirstLastPara="1" wrap="square" lIns="91433" tIns="91433" rIns="91433" bIns="91433" anchor="ctr" anchorCtr="0">
            <a:noAutofit/>
            <a:scene3d>
              <a:camera prst="orthographicFront"/>
              <a:lightRig rig="soft" dir="t">
                <a:rot lat="0" lon="0" rev="15600000"/>
              </a:lightRig>
            </a:scene3d>
            <a:sp3d extrusionH="57150" prstMaterial="softEdge">
              <a:bevelT w="25400" h="38100"/>
            </a:sp3d>
          </a:bodyPr>
          <a:lstStyle/>
          <a:p>
            <a:pPr algn="ctr" defTabSz="609630">
              <a:buClr>
                <a:srgbClr val="000000"/>
              </a:buClr>
            </a:pPr>
            <a:r>
              <a:rPr lang="en-US" sz="2000" b="1" u="sng" kern="0" dirty="0">
                <a:ln/>
                <a:solidFill>
                  <a:schemeClr val="accent4"/>
                </a:solidFill>
                <a:latin typeface="Arial"/>
                <a:cs typeface="Arial"/>
                <a:sym typeface="Arial"/>
              </a:rPr>
              <a:t>TIẾNG VIỆT</a:t>
            </a:r>
          </a:p>
          <a:p>
            <a:pPr algn="ctr" defTabSz="609630">
              <a:buClr>
                <a:srgbClr val="000000"/>
              </a:buClr>
            </a:pPr>
            <a:r>
              <a:rPr lang="en-US" sz="2333" b="1" u="sng" kern="0" dirty="0">
                <a:ln/>
                <a:latin typeface="Arial"/>
                <a:cs typeface="Arial"/>
                <a:sym typeface="Arial"/>
              </a:rPr>
              <a:t>ĐỌC:</a:t>
            </a:r>
            <a:r>
              <a:rPr lang="en-US" sz="2333" b="1" kern="0" dirty="0">
                <a:ln/>
                <a:latin typeface="Arial"/>
                <a:cs typeface="Arial"/>
                <a:sym typeface="Arial"/>
              </a:rPr>
              <a:t> </a:t>
            </a:r>
            <a:r>
              <a:rPr lang="en-US" sz="2333" b="1" kern="0" dirty="0">
                <a:ln/>
                <a:solidFill>
                  <a:schemeClr val="accent5">
                    <a:lumMod val="75000"/>
                  </a:schemeClr>
                </a:solidFill>
                <a:latin typeface="Arial"/>
                <a:cs typeface="Arial"/>
                <a:sym typeface="Arial"/>
              </a:rPr>
              <a:t>CHÀNG TRAI LÀNG PHÙ ỦNG (Tiết 1)</a:t>
            </a:r>
          </a:p>
          <a:p>
            <a:pPr algn="ctr" defTabSz="609630">
              <a:buClr>
                <a:srgbClr val="000000"/>
              </a:buClr>
            </a:pPr>
            <a:endParaRPr sz="6000" b="1" kern="0" dirty="0">
              <a:ln/>
              <a:solidFill>
                <a:schemeClr val="accent4"/>
              </a:solidFill>
              <a:latin typeface="Pompiere"/>
              <a:ea typeface="Pompiere"/>
              <a:cs typeface="Pompiere"/>
              <a:sym typeface="Pompiere"/>
            </a:endParaRPr>
          </a:p>
        </p:txBody>
      </p:sp>
      <p:sp>
        <p:nvSpPr>
          <p:cNvPr id="10" name="AutoShape 8"/>
          <p:cNvSpPr>
            <a:spLocks noChangeArrowheads="1"/>
          </p:cNvSpPr>
          <p:nvPr/>
        </p:nvSpPr>
        <p:spPr bwMode="auto">
          <a:xfrm>
            <a:off x="5226181" y="3379545"/>
            <a:ext cx="1382141" cy="385553"/>
          </a:xfrm>
          <a:prstGeom prst="horizontalScroll">
            <a:avLst>
              <a:gd name="adj" fmla="val 12500"/>
            </a:avLst>
          </a:prstGeom>
          <a:solidFill>
            <a:schemeClr val="bg1"/>
          </a:solidFill>
          <a:ln w="38100">
            <a:solidFill>
              <a:srgbClr val="0000FF"/>
            </a:solidFill>
            <a:round/>
            <a:headEnd/>
            <a:tailEnd/>
          </a:ln>
          <a:effectLst>
            <a:outerShdw dist="107763" dir="18900000" algn="ctr" rotWithShape="0">
              <a:schemeClr val="bg2">
                <a:alpha val="50000"/>
              </a:schemeClr>
            </a:outerShdw>
          </a:effectLst>
        </p:spPr>
        <p:txBody>
          <a:bodyPr wrap="none" lIns="97915" tIns="48957" rIns="97915" bIns="48957" anchor="ctr"/>
          <a:lstStyle>
            <a:lvl1pPr defTabSz="979488">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defTabSz="979488">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defTabSz="979488">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defTabSz="979488">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defTabSz="979488">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defTabSz="979488"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defTabSz="979488"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defTabSz="979488"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defTabSz="979488"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FontTx/>
              <a:buNone/>
            </a:pPr>
            <a:r>
              <a:rPr lang="en-US" altLang="en-US" sz="2000" b="1" dirty="0">
                <a:latin typeface="Times New Roman" panose="02020603050405020304" pitchFamily="18" charset="0"/>
              </a:rPr>
              <a:t>C</a:t>
            </a:r>
            <a:r>
              <a:rPr lang="en-US" altLang="en-US" sz="2000" b="1" dirty="0" smtClean="0">
                <a:latin typeface="Times New Roman" panose="02020603050405020304" pitchFamily="18" charset="0"/>
              </a:rPr>
              <a:t>á nhân</a:t>
            </a:r>
            <a:endParaRPr lang="en-US" altLang="en-US" sz="2000" b="1" dirty="0">
              <a:latin typeface="Times New Roman" panose="02020603050405020304" pitchFamily="18" charset="0"/>
            </a:endParaRPr>
          </a:p>
        </p:txBody>
      </p:sp>
    </p:spTree>
    <p:custDataLst>
      <p:tags r:id="rId1"/>
    </p:custDataLst>
    <p:extLst>
      <p:ext uri="{BB962C8B-B14F-4D97-AF65-F5344CB8AC3E}">
        <p14:creationId xmlns:p14="http://schemas.microsoft.com/office/powerpoint/2010/main" val="103232610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anim calcmode="lin" valueType="num">
                                      <p:cBhvr>
                                        <p:cTn id="15" dur="1000" fill="hold"/>
                                        <p:tgtEl>
                                          <p:spTgt spid="10"/>
                                        </p:tgtEl>
                                        <p:attrNameLst>
                                          <p:attrName>ppt_x</p:attrName>
                                        </p:attrNameLst>
                                      </p:cBhvr>
                                      <p:tavLst>
                                        <p:tav tm="0">
                                          <p:val>
                                            <p:strVal val="#ppt_x"/>
                                          </p:val>
                                        </p:tav>
                                        <p:tav tm="100000">
                                          <p:val>
                                            <p:strVal val="#ppt_x"/>
                                          </p:val>
                                        </p:tav>
                                      </p:tavLst>
                                    </p:anim>
                                    <p:anim calcmode="lin" valueType="num">
                                      <p:cBhvr>
                                        <p:cTn id="1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xit" presetSubtype="0" fill="hold" grpId="1" nodeType="clickEffect">
                                  <p:stCondLst>
                                    <p:cond delay="0"/>
                                  </p:stCondLst>
                                  <p:childTnLst>
                                    <p:animEffect transition="out" filter="fade">
                                      <p:cBhvr>
                                        <p:cTn id="20" dur="1000"/>
                                        <p:tgtEl>
                                          <p:spTgt spid="10"/>
                                        </p:tgtEl>
                                      </p:cBhvr>
                                    </p:animEffect>
                                    <p:anim calcmode="lin" valueType="num">
                                      <p:cBhvr>
                                        <p:cTn id="21" dur="1000"/>
                                        <p:tgtEl>
                                          <p:spTgt spid="10"/>
                                        </p:tgtEl>
                                        <p:attrNameLst>
                                          <p:attrName>ppt_x</p:attrName>
                                        </p:attrNameLst>
                                      </p:cBhvr>
                                      <p:tavLst>
                                        <p:tav tm="0">
                                          <p:val>
                                            <p:strVal val="ppt_x"/>
                                          </p:val>
                                        </p:tav>
                                        <p:tav tm="100000">
                                          <p:val>
                                            <p:strVal val="ppt_x"/>
                                          </p:val>
                                        </p:tav>
                                      </p:tavLst>
                                    </p:anim>
                                    <p:anim calcmode="lin" valueType="num">
                                      <p:cBhvr>
                                        <p:cTn id="22" dur="1000"/>
                                        <p:tgtEl>
                                          <p:spTgt spid="10"/>
                                        </p:tgtEl>
                                        <p:attrNameLst>
                                          <p:attrName>ppt_y</p:attrName>
                                        </p:attrNameLst>
                                      </p:cBhvr>
                                      <p:tavLst>
                                        <p:tav tm="0">
                                          <p:val>
                                            <p:strVal val="ppt_y"/>
                                          </p:val>
                                        </p:tav>
                                        <p:tav tm="100000">
                                          <p:val>
                                            <p:strVal val="ppt_y+.1"/>
                                          </p:val>
                                        </p:tav>
                                      </p:tavLst>
                                    </p:anim>
                                    <p:set>
                                      <p:cBhvr>
                                        <p:cTn id="23" dur="1" fill="hold">
                                          <p:stCondLst>
                                            <p:cond delay="999"/>
                                          </p:stCondLst>
                                        </p:cTn>
                                        <p:tgtEl>
                                          <p:spTgt spid="10"/>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1000"/>
                                        <p:tgtEl>
                                          <p:spTgt spid="4"/>
                                        </p:tgtEl>
                                      </p:cBhvr>
                                    </p:animEffect>
                                    <p:anim calcmode="lin" valueType="num">
                                      <p:cBhvr>
                                        <p:cTn id="29" dur="1000" fill="hold"/>
                                        <p:tgtEl>
                                          <p:spTgt spid="4"/>
                                        </p:tgtEl>
                                        <p:attrNameLst>
                                          <p:attrName>ppt_x</p:attrName>
                                        </p:attrNameLst>
                                      </p:cBhvr>
                                      <p:tavLst>
                                        <p:tav tm="0">
                                          <p:val>
                                            <p:strVal val="#ppt_x"/>
                                          </p:val>
                                        </p:tav>
                                        <p:tav tm="100000">
                                          <p:val>
                                            <p:strVal val="#ppt_x"/>
                                          </p:val>
                                        </p:tav>
                                      </p:tavLst>
                                    </p:anim>
                                    <p:anim calcmode="lin" valueType="num">
                                      <p:cBhvr>
                                        <p:cTn id="30"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animBg="1"/>
      <p:bldP spid="10" grpId="1"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374">
          <a:extLst>
            <a:ext uri="{FF2B5EF4-FFF2-40B4-BE49-F238E27FC236}">
              <a16:creationId xmlns:a16="http://schemas.microsoft.com/office/drawing/2014/main" id="{BE78903A-F11B-DE1F-8579-57674C767187}"/>
            </a:ext>
          </a:extLst>
        </p:cNvPr>
        <p:cNvGrpSpPr/>
        <p:nvPr/>
      </p:nvGrpSpPr>
      <p:grpSpPr>
        <a:xfrm>
          <a:off x="0" y="0"/>
          <a:ext cx="0" cy="0"/>
          <a:chOff x="0" y="0"/>
          <a:chExt cx="0" cy="0"/>
        </a:xfrm>
      </p:grpSpPr>
      <p:sp>
        <p:nvSpPr>
          <p:cNvPr id="3376" name="Google Shape;3376;p35">
            <a:extLst>
              <a:ext uri="{FF2B5EF4-FFF2-40B4-BE49-F238E27FC236}">
                <a16:creationId xmlns:a16="http://schemas.microsoft.com/office/drawing/2014/main" id="{E01C8B09-1312-D232-6700-65F043427760}"/>
              </a:ext>
            </a:extLst>
          </p:cNvPr>
          <p:cNvSpPr/>
          <p:nvPr/>
        </p:nvSpPr>
        <p:spPr>
          <a:xfrm>
            <a:off x="2420943"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77" name="Google Shape;3377;p35">
            <a:extLst>
              <a:ext uri="{FF2B5EF4-FFF2-40B4-BE49-F238E27FC236}">
                <a16:creationId xmlns:a16="http://schemas.microsoft.com/office/drawing/2014/main" id="{2E0009BE-D170-257F-A5FD-3D423ED08DF0}"/>
              </a:ext>
            </a:extLst>
          </p:cNvPr>
          <p:cNvSpPr/>
          <p:nvPr/>
        </p:nvSpPr>
        <p:spPr>
          <a:xfrm>
            <a:off x="2404459"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 name="Rectangle 1">
            <a:extLst>
              <a:ext uri="{FF2B5EF4-FFF2-40B4-BE49-F238E27FC236}">
                <a16:creationId xmlns:a16="http://schemas.microsoft.com/office/drawing/2014/main" id="{1897C3F1-97FB-1D2E-60D0-A5F70B934DDF}"/>
              </a:ext>
            </a:extLst>
          </p:cNvPr>
          <p:cNvSpPr/>
          <p:nvPr/>
        </p:nvSpPr>
        <p:spPr>
          <a:xfrm>
            <a:off x="1006380" y="2018372"/>
            <a:ext cx="3307001" cy="63094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2. </a:t>
            </a:r>
            <a:r>
              <a:rPr kumimoji="0" lang="en-US" sz="3500" b="1" i="0" u="none" strike="noStrike" kern="1200" cap="none" spc="0" normalizeH="0" baseline="0" noProof="0" dirty="0" err="1">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Tìm</a:t>
            </a:r>
            <a:r>
              <a:rPr kumimoji="0" lang="en-US" sz="3500" b="1" i="0" u="none" strike="noStrike" kern="1200" cap="none" spc="0" normalizeH="0" baseline="0" noProof="0" dirty="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 </a:t>
            </a:r>
            <a:r>
              <a:rPr kumimoji="0" lang="en-US" sz="3500" b="1" i="0" u="none" strike="noStrike" kern="1200" cap="none" spc="0" normalizeH="0" baseline="0" noProof="0" dirty="0" err="1">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hiểu</a:t>
            </a:r>
            <a:r>
              <a:rPr kumimoji="0" lang="en-US" sz="3500" b="1" i="0" u="none" strike="noStrike" kern="1200" cap="none" spc="0" normalizeH="0" baseline="0" noProof="0" dirty="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 </a:t>
            </a:r>
            <a:r>
              <a:rPr kumimoji="0" lang="en-US" sz="3500" b="1" i="0" u="none" strike="noStrike" kern="1200" cap="none" spc="0" normalizeH="0" baseline="0" noProof="0" dirty="0" err="1">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bài</a:t>
            </a:r>
            <a:r>
              <a:rPr kumimoji="0" lang="en-US" sz="3500" b="1" i="0" u="none" strike="noStrike" kern="1200" cap="none" spc="0" normalizeH="0" baseline="0" noProof="0" dirty="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 </a:t>
            </a:r>
          </a:p>
        </p:txBody>
      </p:sp>
      <p:sp>
        <p:nvSpPr>
          <p:cNvPr id="3" name="TextBox 2">
            <a:extLst>
              <a:ext uri="{FF2B5EF4-FFF2-40B4-BE49-F238E27FC236}">
                <a16:creationId xmlns:a16="http://schemas.microsoft.com/office/drawing/2014/main" id="{08D53816-FBB5-16FC-E047-114D99829EA0}"/>
              </a:ext>
            </a:extLst>
          </p:cNvPr>
          <p:cNvSpPr txBox="1"/>
          <p:nvPr/>
        </p:nvSpPr>
        <p:spPr>
          <a:xfrm>
            <a:off x="1006381" y="2856139"/>
            <a:ext cx="10335874" cy="861774"/>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err="1">
                <a:ln>
                  <a:noFill/>
                </a:ln>
                <a:solidFill>
                  <a:srgbClr val="000000"/>
                </a:solidFill>
                <a:effectLst/>
                <a:uLnTx/>
                <a:uFillTx/>
                <a:latin typeface="Arial"/>
                <a:ea typeface="+mn-ea"/>
                <a:cs typeface="+mn-cs"/>
              </a:rPr>
              <a:t>Câu</a:t>
            </a:r>
            <a:r>
              <a:rPr kumimoji="0" lang="en-US" sz="2500" b="1" i="0" u="none" strike="noStrike" kern="1200" cap="none" spc="0" normalizeH="0" baseline="0" noProof="0" dirty="0">
                <a:ln>
                  <a:noFill/>
                </a:ln>
                <a:solidFill>
                  <a:srgbClr val="000000"/>
                </a:solidFill>
                <a:effectLst/>
                <a:uLnTx/>
                <a:uFillTx/>
                <a:latin typeface="Arial"/>
                <a:ea typeface="+mn-ea"/>
                <a:cs typeface="+mn-cs"/>
              </a:rPr>
              <a:t> 2: </a:t>
            </a:r>
            <a:r>
              <a:rPr kumimoji="0" lang="en-US" sz="2400" b="1" i="0" u="none" strike="noStrike" kern="1200" cap="none" spc="0" normalizeH="0" baseline="0" noProof="0" dirty="0" err="1">
                <a:ln>
                  <a:noFill/>
                </a:ln>
                <a:solidFill>
                  <a:srgbClr val="FF0000"/>
                </a:solidFill>
                <a:effectLst/>
                <a:uLnTx/>
                <a:uFillTx/>
                <a:latin typeface="Arial"/>
                <a:ea typeface="+mn-ea"/>
                <a:cs typeface="+mn-cs"/>
              </a:rPr>
              <a:t>Chuyện</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gì</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xảy</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ra</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với</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Phạm</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Ngũ</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Lão</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khi</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Trần</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Hưng</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Đạo</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và</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quân</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lính</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đi</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ngang</a:t>
            </a:r>
            <a:r>
              <a:rPr kumimoji="0" lang="en-US" sz="2400" b="1" i="0" u="none" strike="noStrike" kern="1200" cap="none" spc="0" normalizeH="0" baseline="0" noProof="0" dirty="0">
                <a:ln>
                  <a:noFill/>
                </a:ln>
                <a:solidFill>
                  <a:srgbClr val="FF0000"/>
                </a:solidFill>
                <a:effectLst/>
                <a:uLnTx/>
                <a:uFillTx/>
                <a:latin typeface="Arial"/>
                <a:ea typeface="+mn-ea"/>
                <a:cs typeface="+mn-cs"/>
              </a:rPr>
              <a:t> qua ?</a:t>
            </a:r>
          </a:p>
        </p:txBody>
      </p:sp>
      <p:sp>
        <p:nvSpPr>
          <p:cNvPr id="4" name="TextBox 3">
            <a:extLst>
              <a:ext uri="{FF2B5EF4-FFF2-40B4-BE49-F238E27FC236}">
                <a16:creationId xmlns:a16="http://schemas.microsoft.com/office/drawing/2014/main" id="{9C250278-045D-3EB0-7701-9274AC2ABC41}"/>
              </a:ext>
            </a:extLst>
          </p:cNvPr>
          <p:cNvSpPr txBox="1"/>
          <p:nvPr/>
        </p:nvSpPr>
        <p:spPr>
          <a:xfrm>
            <a:off x="1006381" y="3924738"/>
            <a:ext cx="10335874" cy="1631216"/>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2500" b="1" dirty="0">
                <a:solidFill>
                  <a:srgbClr val="5AAEDF">
                    <a:lumMod val="75000"/>
                  </a:srgbClr>
                </a:solidFill>
                <a:latin typeface="Arial"/>
              </a:rPr>
              <a:t> </a:t>
            </a:r>
            <a:r>
              <a:rPr lang="en-US" sz="2500" b="1" dirty="0" smtClean="0">
                <a:solidFill>
                  <a:srgbClr val="5AAEDF">
                    <a:lumMod val="75000"/>
                  </a:srgbClr>
                </a:solidFill>
                <a:latin typeface="Arial"/>
              </a:rPr>
              <a:t>     </a:t>
            </a:r>
            <a:r>
              <a:rPr kumimoji="0" lang="en-US" sz="2500" b="1" i="0" u="none" strike="noStrike" kern="1200" cap="none" spc="0" normalizeH="0" baseline="0" noProof="0" dirty="0" smtClean="0">
                <a:ln>
                  <a:noFill/>
                </a:ln>
                <a:solidFill>
                  <a:srgbClr val="5AAEDF">
                    <a:lumMod val="75000"/>
                  </a:srgbClr>
                </a:solidFill>
                <a:effectLst/>
                <a:uLnTx/>
                <a:uFillTx/>
                <a:latin typeface="Arial"/>
                <a:ea typeface="+mn-ea"/>
                <a:cs typeface="+mn-cs"/>
              </a:rPr>
              <a:t>Khi </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Trần Hưng Đạo và quân lính đi ngang qua, Phạm Ngũ Lão vẫn ngồi đan sọt bên đường.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Quân</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lính</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lấy</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giáo</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đâm</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vào</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đùi</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ông</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chảy</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máu</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nhưng</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ông</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mải</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tập</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trung</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suy</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nghĩ</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về</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binh</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thư</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nên</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không</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hề</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hay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biết</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a:t>
            </a:r>
          </a:p>
        </p:txBody>
      </p:sp>
      <p:sp>
        <p:nvSpPr>
          <p:cNvPr id="8" name="TextBox 7"/>
          <p:cNvSpPr txBox="1"/>
          <p:nvPr/>
        </p:nvSpPr>
        <p:spPr>
          <a:xfrm>
            <a:off x="3844638" y="374743"/>
            <a:ext cx="4643337" cy="430887"/>
          </a:xfrm>
          <a:prstGeom prst="rect">
            <a:avLst/>
          </a:prstGeom>
          <a:noFill/>
        </p:spPr>
        <p:txBody>
          <a:bodyPr wrap="square" rtlCol="0">
            <a:spAutoFit/>
          </a:bodyPr>
          <a:lstStyle/>
          <a:p>
            <a:r>
              <a:rPr lang="en-US" sz="2200" dirty="0"/>
              <a:t>Thứ tư ngày 26 tháng 02 năm 2025</a:t>
            </a:r>
          </a:p>
        </p:txBody>
      </p:sp>
      <p:sp>
        <p:nvSpPr>
          <p:cNvPr id="9" name="Google Shape;3378;p35"/>
          <p:cNvSpPr txBox="1"/>
          <p:nvPr/>
        </p:nvSpPr>
        <p:spPr>
          <a:xfrm>
            <a:off x="2898019" y="1122631"/>
            <a:ext cx="6655328" cy="1085800"/>
          </a:xfrm>
          <a:prstGeom prst="rect">
            <a:avLst/>
          </a:prstGeom>
          <a:noFill/>
          <a:ln>
            <a:noFill/>
          </a:ln>
        </p:spPr>
        <p:txBody>
          <a:bodyPr spcFirstLastPara="1" wrap="square" lIns="91433" tIns="91433" rIns="91433" bIns="91433" anchor="ctr" anchorCtr="0">
            <a:noAutofit/>
            <a:scene3d>
              <a:camera prst="orthographicFront"/>
              <a:lightRig rig="soft" dir="t">
                <a:rot lat="0" lon="0" rev="15600000"/>
              </a:lightRig>
            </a:scene3d>
            <a:sp3d extrusionH="57150" prstMaterial="softEdge">
              <a:bevelT w="25400" h="38100"/>
            </a:sp3d>
          </a:bodyPr>
          <a:lstStyle/>
          <a:p>
            <a:pPr algn="ctr" defTabSz="609630">
              <a:buClr>
                <a:srgbClr val="000000"/>
              </a:buClr>
            </a:pPr>
            <a:r>
              <a:rPr lang="en-US" sz="2000" b="1" u="sng" kern="0" dirty="0">
                <a:ln/>
                <a:solidFill>
                  <a:schemeClr val="accent4"/>
                </a:solidFill>
                <a:latin typeface="Arial"/>
                <a:cs typeface="Arial"/>
                <a:sym typeface="Arial"/>
              </a:rPr>
              <a:t>TIẾNG VIỆT</a:t>
            </a:r>
          </a:p>
          <a:p>
            <a:pPr algn="ctr" defTabSz="609630">
              <a:buClr>
                <a:srgbClr val="000000"/>
              </a:buClr>
            </a:pPr>
            <a:r>
              <a:rPr lang="en-US" sz="2333" b="1" u="sng" kern="0" dirty="0">
                <a:ln/>
                <a:latin typeface="Arial"/>
                <a:cs typeface="Arial"/>
                <a:sym typeface="Arial"/>
              </a:rPr>
              <a:t>ĐỌC:</a:t>
            </a:r>
            <a:r>
              <a:rPr lang="en-US" sz="2333" b="1" kern="0" dirty="0">
                <a:ln/>
                <a:latin typeface="Arial"/>
                <a:cs typeface="Arial"/>
                <a:sym typeface="Arial"/>
              </a:rPr>
              <a:t> </a:t>
            </a:r>
            <a:r>
              <a:rPr lang="en-US" sz="2333" b="1" kern="0" dirty="0">
                <a:ln/>
                <a:solidFill>
                  <a:schemeClr val="accent5">
                    <a:lumMod val="75000"/>
                  </a:schemeClr>
                </a:solidFill>
                <a:latin typeface="Arial"/>
                <a:cs typeface="Arial"/>
                <a:sym typeface="Arial"/>
              </a:rPr>
              <a:t>CHÀNG TRAI LÀNG PHÙ ỦNG (Tiết 1)</a:t>
            </a:r>
          </a:p>
          <a:p>
            <a:pPr algn="ctr" defTabSz="609630">
              <a:buClr>
                <a:srgbClr val="000000"/>
              </a:buClr>
            </a:pPr>
            <a:endParaRPr sz="6000" b="1" kern="0" dirty="0">
              <a:ln/>
              <a:solidFill>
                <a:schemeClr val="accent4"/>
              </a:solidFill>
              <a:latin typeface="Pompiere"/>
              <a:ea typeface="Pompiere"/>
              <a:cs typeface="Pompiere"/>
              <a:sym typeface="Pompiere"/>
            </a:endParaRPr>
          </a:p>
        </p:txBody>
      </p:sp>
      <p:sp>
        <p:nvSpPr>
          <p:cNvPr id="10" name="AutoShape 8"/>
          <p:cNvSpPr>
            <a:spLocks noChangeArrowheads="1"/>
          </p:cNvSpPr>
          <p:nvPr/>
        </p:nvSpPr>
        <p:spPr bwMode="auto">
          <a:xfrm>
            <a:off x="5226181" y="3379545"/>
            <a:ext cx="1382141" cy="385553"/>
          </a:xfrm>
          <a:prstGeom prst="horizontalScroll">
            <a:avLst>
              <a:gd name="adj" fmla="val 12500"/>
            </a:avLst>
          </a:prstGeom>
          <a:solidFill>
            <a:schemeClr val="bg1"/>
          </a:solidFill>
          <a:ln w="38100">
            <a:solidFill>
              <a:srgbClr val="0000FF"/>
            </a:solidFill>
            <a:round/>
            <a:headEnd/>
            <a:tailEnd/>
          </a:ln>
          <a:effectLst>
            <a:outerShdw dist="107763" dir="18900000" algn="ctr" rotWithShape="0">
              <a:schemeClr val="bg2">
                <a:alpha val="50000"/>
              </a:schemeClr>
            </a:outerShdw>
          </a:effectLst>
        </p:spPr>
        <p:txBody>
          <a:bodyPr wrap="none" lIns="97915" tIns="48957" rIns="97915" bIns="48957" anchor="ctr"/>
          <a:lstStyle>
            <a:lvl1pPr defTabSz="979488">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defTabSz="979488">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defTabSz="979488">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defTabSz="979488">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defTabSz="979488">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defTabSz="979488"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defTabSz="979488"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defTabSz="979488"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defTabSz="979488"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FontTx/>
              <a:buNone/>
            </a:pPr>
            <a:r>
              <a:rPr lang="en-US" altLang="en-US" sz="2000" b="1" dirty="0" smtClean="0">
                <a:latin typeface="Times New Roman" panose="02020603050405020304" pitchFamily="18" charset="0"/>
              </a:rPr>
              <a:t>Cặp đôi</a:t>
            </a:r>
            <a:endParaRPr lang="en-US" altLang="en-US" sz="2000" b="1" dirty="0">
              <a:latin typeface="Times New Roman" panose="02020603050405020304" pitchFamily="18" charset="0"/>
            </a:endParaRPr>
          </a:p>
        </p:txBody>
      </p:sp>
    </p:spTree>
    <p:custDataLst>
      <p:tags r:id="rId1"/>
    </p:custDataLst>
    <p:extLst>
      <p:ext uri="{BB962C8B-B14F-4D97-AF65-F5344CB8AC3E}">
        <p14:creationId xmlns:p14="http://schemas.microsoft.com/office/powerpoint/2010/main" val="266092240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anim calcmode="lin" valueType="num">
                                      <p:cBhvr>
                                        <p:cTn id="15" dur="1000" fill="hold"/>
                                        <p:tgtEl>
                                          <p:spTgt spid="10"/>
                                        </p:tgtEl>
                                        <p:attrNameLst>
                                          <p:attrName>ppt_x</p:attrName>
                                        </p:attrNameLst>
                                      </p:cBhvr>
                                      <p:tavLst>
                                        <p:tav tm="0">
                                          <p:val>
                                            <p:strVal val="#ppt_x"/>
                                          </p:val>
                                        </p:tav>
                                        <p:tav tm="100000">
                                          <p:val>
                                            <p:strVal val="#ppt_x"/>
                                          </p:val>
                                        </p:tav>
                                      </p:tavLst>
                                    </p:anim>
                                    <p:anim calcmode="lin" valueType="num">
                                      <p:cBhvr>
                                        <p:cTn id="1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xit" presetSubtype="0" fill="hold" grpId="1" nodeType="clickEffect">
                                  <p:stCondLst>
                                    <p:cond delay="0"/>
                                  </p:stCondLst>
                                  <p:childTnLst>
                                    <p:animEffect transition="out" filter="fade">
                                      <p:cBhvr>
                                        <p:cTn id="20" dur="1000"/>
                                        <p:tgtEl>
                                          <p:spTgt spid="10"/>
                                        </p:tgtEl>
                                      </p:cBhvr>
                                    </p:animEffect>
                                    <p:anim calcmode="lin" valueType="num">
                                      <p:cBhvr>
                                        <p:cTn id="21" dur="1000"/>
                                        <p:tgtEl>
                                          <p:spTgt spid="10"/>
                                        </p:tgtEl>
                                        <p:attrNameLst>
                                          <p:attrName>ppt_x</p:attrName>
                                        </p:attrNameLst>
                                      </p:cBhvr>
                                      <p:tavLst>
                                        <p:tav tm="0">
                                          <p:val>
                                            <p:strVal val="ppt_x"/>
                                          </p:val>
                                        </p:tav>
                                        <p:tav tm="100000">
                                          <p:val>
                                            <p:strVal val="ppt_x"/>
                                          </p:val>
                                        </p:tav>
                                      </p:tavLst>
                                    </p:anim>
                                    <p:anim calcmode="lin" valueType="num">
                                      <p:cBhvr>
                                        <p:cTn id="22" dur="1000"/>
                                        <p:tgtEl>
                                          <p:spTgt spid="10"/>
                                        </p:tgtEl>
                                        <p:attrNameLst>
                                          <p:attrName>ppt_y</p:attrName>
                                        </p:attrNameLst>
                                      </p:cBhvr>
                                      <p:tavLst>
                                        <p:tav tm="0">
                                          <p:val>
                                            <p:strVal val="ppt_y"/>
                                          </p:val>
                                        </p:tav>
                                        <p:tav tm="100000">
                                          <p:val>
                                            <p:strVal val="ppt_y+.1"/>
                                          </p:val>
                                        </p:tav>
                                      </p:tavLst>
                                    </p:anim>
                                    <p:set>
                                      <p:cBhvr>
                                        <p:cTn id="23" dur="1" fill="hold">
                                          <p:stCondLst>
                                            <p:cond delay="999"/>
                                          </p:stCondLst>
                                        </p:cTn>
                                        <p:tgtEl>
                                          <p:spTgt spid="10"/>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1000"/>
                                        <p:tgtEl>
                                          <p:spTgt spid="4"/>
                                        </p:tgtEl>
                                      </p:cBhvr>
                                    </p:animEffect>
                                    <p:anim calcmode="lin" valueType="num">
                                      <p:cBhvr>
                                        <p:cTn id="29" dur="1000" fill="hold"/>
                                        <p:tgtEl>
                                          <p:spTgt spid="4"/>
                                        </p:tgtEl>
                                        <p:attrNameLst>
                                          <p:attrName>ppt_x</p:attrName>
                                        </p:attrNameLst>
                                      </p:cBhvr>
                                      <p:tavLst>
                                        <p:tav tm="0">
                                          <p:val>
                                            <p:strVal val="#ppt_x"/>
                                          </p:val>
                                        </p:tav>
                                        <p:tav tm="100000">
                                          <p:val>
                                            <p:strVal val="#ppt_x"/>
                                          </p:val>
                                        </p:tav>
                                      </p:tavLst>
                                    </p:anim>
                                    <p:anim calcmode="lin" valueType="num">
                                      <p:cBhvr>
                                        <p:cTn id="30"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animBg="1"/>
      <p:bldP spid="10" grpId="1"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374">
          <a:extLst>
            <a:ext uri="{FF2B5EF4-FFF2-40B4-BE49-F238E27FC236}">
              <a16:creationId xmlns:a16="http://schemas.microsoft.com/office/drawing/2014/main" id="{BE78903A-F11B-DE1F-8579-57674C767187}"/>
            </a:ext>
          </a:extLst>
        </p:cNvPr>
        <p:cNvGrpSpPr/>
        <p:nvPr/>
      </p:nvGrpSpPr>
      <p:grpSpPr>
        <a:xfrm>
          <a:off x="0" y="0"/>
          <a:ext cx="0" cy="0"/>
          <a:chOff x="0" y="0"/>
          <a:chExt cx="0" cy="0"/>
        </a:xfrm>
      </p:grpSpPr>
      <p:sp>
        <p:nvSpPr>
          <p:cNvPr id="3376" name="Google Shape;3376;p35">
            <a:extLst>
              <a:ext uri="{FF2B5EF4-FFF2-40B4-BE49-F238E27FC236}">
                <a16:creationId xmlns:a16="http://schemas.microsoft.com/office/drawing/2014/main" id="{E01C8B09-1312-D232-6700-65F043427760}"/>
              </a:ext>
            </a:extLst>
          </p:cNvPr>
          <p:cNvSpPr/>
          <p:nvPr/>
        </p:nvSpPr>
        <p:spPr>
          <a:xfrm>
            <a:off x="2420943"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77" name="Google Shape;3377;p35">
            <a:extLst>
              <a:ext uri="{FF2B5EF4-FFF2-40B4-BE49-F238E27FC236}">
                <a16:creationId xmlns:a16="http://schemas.microsoft.com/office/drawing/2014/main" id="{2E0009BE-D170-257F-A5FD-3D423ED08DF0}"/>
              </a:ext>
            </a:extLst>
          </p:cNvPr>
          <p:cNvSpPr/>
          <p:nvPr/>
        </p:nvSpPr>
        <p:spPr>
          <a:xfrm>
            <a:off x="2404459"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 name="Rectangle 1">
            <a:extLst>
              <a:ext uri="{FF2B5EF4-FFF2-40B4-BE49-F238E27FC236}">
                <a16:creationId xmlns:a16="http://schemas.microsoft.com/office/drawing/2014/main" id="{1897C3F1-97FB-1D2E-60D0-A5F70B934DDF}"/>
              </a:ext>
            </a:extLst>
          </p:cNvPr>
          <p:cNvSpPr/>
          <p:nvPr/>
        </p:nvSpPr>
        <p:spPr>
          <a:xfrm>
            <a:off x="976293" y="1702901"/>
            <a:ext cx="3307001" cy="63094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2. </a:t>
            </a:r>
            <a:r>
              <a:rPr kumimoji="0" lang="en-US" sz="3500" b="1" i="0" u="none" strike="noStrike" kern="1200" cap="none" spc="0" normalizeH="0" baseline="0" noProof="0" dirty="0" err="1">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Tìm</a:t>
            </a:r>
            <a:r>
              <a:rPr kumimoji="0" lang="en-US" sz="3500" b="1" i="0" u="none" strike="noStrike" kern="1200" cap="none" spc="0" normalizeH="0" baseline="0" noProof="0" dirty="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 </a:t>
            </a:r>
            <a:r>
              <a:rPr kumimoji="0" lang="en-US" sz="3500" b="1" i="0" u="none" strike="noStrike" kern="1200" cap="none" spc="0" normalizeH="0" baseline="0" noProof="0" dirty="0" err="1">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hiểu</a:t>
            </a:r>
            <a:r>
              <a:rPr kumimoji="0" lang="en-US" sz="3500" b="1" i="0" u="none" strike="noStrike" kern="1200" cap="none" spc="0" normalizeH="0" baseline="0" noProof="0" dirty="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 </a:t>
            </a:r>
            <a:r>
              <a:rPr kumimoji="0" lang="en-US" sz="3500" b="1" i="0" u="none" strike="noStrike" kern="1200" cap="none" spc="0" normalizeH="0" baseline="0" noProof="0" dirty="0" err="1">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bài</a:t>
            </a:r>
            <a:r>
              <a:rPr kumimoji="0" lang="en-US" sz="3500" b="1" i="0" u="none" strike="noStrike" kern="1200" cap="none" spc="0" normalizeH="0" baseline="0" noProof="0" dirty="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 </a:t>
            </a:r>
          </a:p>
        </p:txBody>
      </p:sp>
      <p:sp>
        <p:nvSpPr>
          <p:cNvPr id="3" name="TextBox 2">
            <a:extLst>
              <a:ext uri="{FF2B5EF4-FFF2-40B4-BE49-F238E27FC236}">
                <a16:creationId xmlns:a16="http://schemas.microsoft.com/office/drawing/2014/main" id="{08D53816-FBB5-16FC-E047-114D99829EA0}"/>
              </a:ext>
            </a:extLst>
          </p:cNvPr>
          <p:cNvSpPr txBox="1"/>
          <p:nvPr/>
        </p:nvSpPr>
        <p:spPr>
          <a:xfrm>
            <a:off x="867742" y="2165097"/>
            <a:ext cx="10335874" cy="861774"/>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srgbClr val="000000"/>
                </a:solidFill>
                <a:effectLst/>
                <a:uLnTx/>
                <a:uFillTx/>
                <a:latin typeface="Arial"/>
                <a:ea typeface="+mn-ea"/>
                <a:cs typeface="+mn-cs"/>
              </a:rPr>
              <a:t>Câu </a:t>
            </a:r>
            <a:r>
              <a:rPr kumimoji="0" lang="en-US" sz="2500" b="1" i="0" u="none" strike="noStrike" kern="1200" cap="none" spc="0" normalizeH="0" baseline="0" noProof="0" dirty="0" smtClean="0">
                <a:ln>
                  <a:noFill/>
                </a:ln>
                <a:solidFill>
                  <a:srgbClr val="000000"/>
                </a:solidFill>
                <a:effectLst/>
                <a:uLnTx/>
                <a:uFillTx/>
                <a:latin typeface="Arial"/>
                <a:ea typeface="+mn-ea"/>
                <a:cs typeface="+mn-cs"/>
              </a:rPr>
              <a:t>3: </a:t>
            </a:r>
            <a:r>
              <a:rPr kumimoji="0" lang="en-US" sz="2400" b="1" i="0" u="none" strike="noStrike" kern="1200" cap="none" spc="0" normalizeH="0" baseline="0" noProof="0" dirty="0" smtClean="0">
                <a:ln>
                  <a:noFill/>
                </a:ln>
                <a:solidFill>
                  <a:srgbClr val="FF0000"/>
                </a:solidFill>
                <a:effectLst/>
                <a:uLnTx/>
                <a:uFillTx/>
                <a:latin typeface="Arial"/>
                <a:ea typeface="+mn-ea"/>
                <a:cs typeface="+mn-cs"/>
              </a:rPr>
              <a:t>Dựa</a:t>
            </a:r>
            <a:r>
              <a:rPr kumimoji="0" lang="en-US" sz="2400" b="1" i="0" u="none" strike="noStrike" kern="1200" cap="none" spc="0" normalizeH="0" noProof="0" dirty="0" smtClean="0">
                <a:ln>
                  <a:noFill/>
                </a:ln>
                <a:solidFill>
                  <a:srgbClr val="FF0000"/>
                </a:solidFill>
                <a:effectLst/>
                <a:uLnTx/>
                <a:uFillTx/>
                <a:latin typeface="Arial"/>
                <a:ea typeface="+mn-ea"/>
                <a:cs typeface="+mn-cs"/>
              </a:rPr>
              <a:t> vào nội dung câu chuyện, tìm thẻ chữ nêu kết quả phù hợp với thẻ chữ nêu nguyên nhân.</a:t>
            </a:r>
            <a:endParaRPr kumimoji="0" lang="en-US" sz="2400" b="1" i="0" u="none" strike="noStrike" kern="1200" cap="none" spc="0" normalizeH="0" baseline="0" noProof="0" dirty="0">
              <a:ln>
                <a:noFill/>
              </a:ln>
              <a:solidFill>
                <a:srgbClr val="FF0000"/>
              </a:solidFill>
              <a:effectLst/>
              <a:uLnTx/>
              <a:uFillTx/>
              <a:latin typeface="Arial"/>
              <a:ea typeface="+mn-ea"/>
              <a:cs typeface="+mn-cs"/>
            </a:endParaRPr>
          </a:p>
        </p:txBody>
      </p:sp>
      <p:sp>
        <p:nvSpPr>
          <p:cNvPr id="6" name="Rounded Rectangle 5"/>
          <p:cNvSpPr/>
          <p:nvPr/>
        </p:nvSpPr>
        <p:spPr>
          <a:xfrm>
            <a:off x="2101930" y="3457365"/>
            <a:ext cx="2992581" cy="467055"/>
          </a:xfrm>
          <a:prstGeom prst="roundRect">
            <a:avLst/>
          </a:prstGeom>
          <a:solidFill>
            <a:schemeClr val="bg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500" dirty="0" smtClean="0">
                <a:solidFill>
                  <a:schemeClr val="tx1"/>
                </a:solidFill>
              </a:rPr>
              <a:t>Vì Phạm Ngũ Lão có tài, có đức</a:t>
            </a:r>
            <a:endParaRPr lang="en-US" sz="1500" dirty="0">
              <a:solidFill>
                <a:schemeClr val="tx1"/>
              </a:solidFill>
            </a:endParaRPr>
          </a:p>
        </p:txBody>
      </p:sp>
      <p:sp>
        <p:nvSpPr>
          <p:cNvPr id="10" name="Rounded Rectangle 9"/>
          <p:cNvSpPr/>
          <p:nvPr/>
        </p:nvSpPr>
        <p:spPr>
          <a:xfrm>
            <a:off x="2101932" y="4056279"/>
            <a:ext cx="2992581" cy="466242"/>
          </a:xfrm>
          <a:prstGeom prst="roundRect">
            <a:avLst/>
          </a:prstGeom>
          <a:solidFill>
            <a:schemeClr val="bg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500" dirty="0" smtClean="0">
                <a:solidFill>
                  <a:schemeClr val="tx1"/>
                </a:solidFill>
              </a:rPr>
              <a:t>Vì được khổ luyện ở kinh đô</a:t>
            </a:r>
            <a:endParaRPr lang="en-US" sz="1500" dirty="0">
              <a:solidFill>
                <a:schemeClr val="tx1"/>
              </a:solidFill>
            </a:endParaRPr>
          </a:p>
        </p:txBody>
      </p:sp>
      <p:sp>
        <p:nvSpPr>
          <p:cNvPr id="11" name="Rounded Rectangle 10"/>
          <p:cNvSpPr/>
          <p:nvPr/>
        </p:nvSpPr>
        <p:spPr>
          <a:xfrm>
            <a:off x="2101931" y="4663047"/>
            <a:ext cx="2992581" cy="490844"/>
          </a:xfrm>
          <a:prstGeom prst="roundRect">
            <a:avLst/>
          </a:prstGeom>
          <a:solidFill>
            <a:schemeClr val="bg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1500" dirty="0" smtClean="0">
                <a:solidFill>
                  <a:schemeClr val="tx1"/>
                </a:solidFill>
              </a:rPr>
              <a:t>Vì ông hai lần chỉ huy binh sĩ đánh tan giặc Nguyên</a:t>
            </a:r>
            <a:endParaRPr lang="en-US" sz="1500" dirty="0">
              <a:solidFill>
                <a:schemeClr val="tx1"/>
              </a:solidFill>
            </a:endParaRPr>
          </a:p>
        </p:txBody>
      </p:sp>
      <p:sp>
        <p:nvSpPr>
          <p:cNvPr id="12" name="Rounded Rectangle 11"/>
          <p:cNvSpPr/>
          <p:nvPr/>
        </p:nvSpPr>
        <p:spPr>
          <a:xfrm>
            <a:off x="2101930" y="5285750"/>
            <a:ext cx="2992581" cy="490844"/>
          </a:xfrm>
          <a:prstGeom prst="roundRect">
            <a:avLst/>
          </a:prstGeom>
          <a:solidFill>
            <a:schemeClr val="bg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1500" dirty="0" smtClean="0">
                <a:solidFill>
                  <a:schemeClr val="tx1"/>
                </a:solidFill>
              </a:rPr>
              <a:t>Vì trận đánh nào ông cũng giành chiến thắng</a:t>
            </a:r>
            <a:endParaRPr lang="en-US" sz="1500" dirty="0">
              <a:solidFill>
                <a:schemeClr val="tx1"/>
              </a:solidFill>
            </a:endParaRPr>
          </a:p>
        </p:txBody>
      </p:sp>
      <p:sp>
        <p:nvSpPr>
          <p:cNvPr id="13" name="Rounded Rectangle 12"/>
          <p:cNvSpPr/>
          <p:nvPr/>
        </p:nvSpPr>
        <p:spPr>
          <a:xfrm>
            <a:off x="2840439" y="3026871"/>
            <a:ext cx="1442855" cy="306516"/>
          </a:xfrm>
          <a:prstGeom prst="roundRect">
            <a:avLst/>
          </a:prstGeom>
          <a:solidFill>
            <a:schemeClr val="accent2"/>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500" b="1" dirty="0" smtClean="0">
                <a:solidFill>
                  <a:schemeClr val="tx1"/>
                </a:solidFill>
              </a:rPr>
              <a:t>Nguyên nhân</a:t>
            </a:r>
            <a:endParaRPr lang="en-US" sz="1500" b="1" dirty="0">
              <a:solidFill>
                <a:schemeClr val="tx1"/>
              </a:solidFill>
            </a:endParaRPr>
          </a:p>
        </p:txBody>
      </p:sp>
      <p:sp>
        <p:nvSpPr>
          <p:cNvPr id="14" name="Rounded Rectangle 13"/>
          <p:cNvSpPr/>
          <p:nvPr/>
        </p:nvSpPr>
        <p:spPr>
          <a:xfrm>
            <a:off x="8170480" y="3026871"/>
            <a:ext cx="1442855" cy="306516"/>
          </a:xfrm>
          <a:prstGeom prst="roundRect">
            <a:avLst/>
          </a:prstGeom>
          <a:solidFill>
            <a:schemeClr val="bg1">
              <a:lumMod val="75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500" b="1" dirty="0" smtClean="0">
                <a:solidFill>
                  <a:schemeClr val="tx1"/>
                </a:solidFill>
              </a:rPr>
              <a:t>Kết quả</a:t>
            </a:r>
            <a:endParaRPr lang="en-US" sz="1500" b="1" dirty="0">
              <a:solidFill>
                <a:schemeClr val="tx1"/>
              </a:solidFill>
            </a:endParaRPr>
          </a:p>
        </p:txBody>
      </p:sp>
      <p:sp>
        <p:nvSpPr>
          <p:cNvPr id="15" name="Rounded Rectangle 14"/>
          <p:cNvSpPr/>
          <p:nvPr/>
        </p:nvSpPr>
        <p:spPr>
          <a:xfrm>
            <a:off x="7295404" y="3459387"/>
            <a:ext cx="2992581" cy="467055"/>
          </a:xfrm>
          <a:prstGeom prst="roundRect">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1500" dirty="0" smtClean="0">
                <a:solidFill>
                  <a:schemeClr val="tx1"/>
                </a:solidFill>
              </a:rPr>
              <a:t>nên ông có cơ hội bộc lộ tài năng của mình.</a:t>
            </a:r>
            <a:endParaRPr lang="en-US" sz="1500" dirty="0">
              <a:solidFill>
                <a:schemeClr val="tx1"/>
              </a:solidFill>
            </a:endParaRPr>
          </a:p>
        </p:txBody>
      </p:sp>
      <p:sp>
        <p:nvSpPr>
          <p:cNvPr id="16" name="Rounded Rectangle 15"/>
          <p:cNvSpPr/>
          <p:nvPr/>
        </p:nvSpPr>
        <p:spPr>
          <a:xfrm>
            <a:off x="7295405" y="4052468"/>
            <a:ext cx="2992581" cy="467055"/>
          </a:xfrm>
          <a:prstGeom prst="roundRect">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1500" dirty="0" smtClean="0">
                <a:solidFill>
                  <a:schemeClr val="tx1"/>
                </a:solidFill>
              </a:rPr>
              <a:t>nên ông được gọi là “vị tướng bách chiến bách thắng”.</a:t>
            </a:r>
            <a:endParaRPr lang="en-US" sz="1500" dirty="0">
              <a:solidFill>
                <a:schemeClr val="tx1"/>
              </a:solidFill>
            </a:endParaRPr>
          </a:p>
        </p:txBody>
      </p:sp>
      <p:sp>
        <p:nvSpPr>
          <p:cNvPr id="17" name="Rounded Rectangle 16"/>
          <p:cNvSpPr/>
          <p:nvPr/>
        </p:nvSpPr>
        <p:spPr>
          <a:xfrm>
            <a:off x="7295404" y="4663047"/>
            <a:ext cx="2992581" cy="467055"/>
          </a:xfrm>
          <a:prstGeom prst="roundRect">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1500" dirty="0" smtClean="0">
                <a:solidFill>
                  <a:schemeClr val="tx1"/>
                </a:solidFill>
              </a:rPr>
              <a:t>nên ông được mời về kinh đô.</a:t>
            </a:r>
            <a:endParaRPr lang="en-US" sz="1500" dirty="0">
              <a:solidFill>
                <a:schemeClr val="tx1"/>
              </a:solidFill>
            </a:endParaRPr>
          </a:p>
        </p:txBody>
      </p:sp>
      <p:sp>
        <p:nvSpPr>
          <p:cNvPr id="18" name="Rounded Rectangle 17"/>
          <p:cNvSpPr/>
          <p:nvPr/>
        </p:nvSpPr>
        <p:spPr>
          <a:xfrm>
            <a:off x="7295403" y="5309539"/>
            <a:ext cx="2992581" cy="467055"/>
          </a:xfrm>
          <a:prstGeom prst="roundRect">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1500" dirty="0" smtClean="0">
                <a:solidFill>
                  <a:schemeClr val="tx1"/>
                </a:solidFill>
              </a:rPr>
              <a:t>nên kẻ thù vô cùng khiếp sợ uy danh của ông.</a:t>
            </a:r>
            <a:endParaRPr lang="en-US" sz="1500" dirty="0">
              <a:solidFill>
                <a:schemeClr val="tx1"/>
              </a:solidFill>
            </a:endParaRPr>
          </a:p>
        </p:txBody>
      </p:sp>
      <p:sp>
        <p:nvSpPr>
          <p:cNvPr id="19" name="TextBox 18"/>
          <p:cNvSpPr txBox="1"/>
          <p:nvPr/>
        </p:nvSpPr>
        <p:spPr>
          <a:xfrm>
            <a:off x="3844638" y="374743"/>
            <a:ext cx="4643337" cy="430887"/>
          </a:xfrm>
          <a:prstGeom prst="rect">
            <a:avLst/>
          </a:prstGeom>
          <a:noFill/>
        </p:spPr>
        <p:txBody>
          <a:bodyPr wrap="square" rtlCol="0">
            <a:spAutoFit/>
          </a:bodyPr>
          <a:lstStyle/>
          <a:p>
            <a:r>
              <a:rPr lang="en-US" sz="2200" dirty="0"/>
              <a:t>Thứ tư ngày 26 tháng 02 năm 2025</a:t>
            </a:r>
          </a:p>
        </p:txBody>
      </p:sp>
      <p:sp>
        <p:nvSpPr>
          <p:cNvPr id="20" name="Google Shape;3378;p35"/>
          <p:cNvSpPr txBox="1"/>
          <p:nvPr/>
        </p:nvSpPr>
        <p:spPr>
          <a:xfrm>
            <a:off x="2898019" y="1122631"/>
            <a:ext cx="6655328" cy="1085800"/>
          </a:xfrm>
          <a:prstGeom prst="rect">
            <a:avLst/>
          </a:prstGeom>
          <a:noFill/>
          <a:ln>
            <a:noFill/>
          </a:ln>
        </p:spPr>
        <p:txBody>
          <a:bodyPr spcFirstLastPara="1" wrap="square" lIns="91433" tIns="91433" rIns="91433" bIns="91433" anchor="ctr" anchorCtr="0">
            <a:noAutofit/>
            <a:scene3d>
              <a:camera prst="orthographicFront"/>
              <a:lightRig rig="soft" dir="t">
                <a:rot lat="0" lon="0" rev="15600000"/>
              </a:lightRig>
            </a:scene3d>
            <a:sp3d extrusionH="57150" prstMaterial="softEdge">
              <a:bevelT w="25400" h="38100"/>
            </a:sp3d>
          </a:bodyPr>
          <a:lstStyle/>
          <a:p>
            <a:pPr algn="ctr" defTabSz="609630">
              <a:buClr>
                <a:srgbClr val="000000"/>
              </a:buClr>
            </a:pPr>
            <a:r>
              <a:rPr lang="en-US" sz="2000" b="1" u="sng" kern="0" dirty="0">
                <a:ln/>
                <a:solidFill>
                  <a:schemeClr val="accent4"/>
                </a:solidFill>
                <a:latin typeface="Arial"/>
                <a:cs typeface="Arial"/>
                <a:sym typeface="Arial"/>
              </a:rPr>
              <a:t>TIẾNG VIỆT</a:t>
            </a:r>
          </a:p>
          <a:p>
            <a:pPr algn="ctr" defTabSz="609630">
              <a:buClr>
                <a:srgbClr val="000000"/>
              </a:buClr>
            </a:pPr>
            <a:r>
              <a:rPr lang="en-US" sz="2333" b="1" u="sng" kern="0" dirty="0">
                <a:ln/>
                <a:latin typeface="Arial"/>
                <a:cs typeface="Arial"/>
                <a:sym typeface="Arial"/>
              </a:rPr>
              <a:t>ĐỌC:</a:t>
            </a:r>
            <a:r>
              <a:rPr lang="en-US" sz="2333" b="1" kern="0" dirty="0">
                <a:ln/>
                <a:latin typeface="Arial"/>
                <a:cs typeface="Arial"/>
                <a:sym typeface="Arial"/>
              </a:rPr>
              <a:t> </a:t>
            </a:r>
            <a:r>
              <a:rPr lang="en-US" sz="2333" b="1" kern="0" dirty="0">
                <a:ln/>
                <a:solidFill>
                  <a:schemeClr val="accent5">
                    <a:lumMod val="75000"/>
                  </a:schemeClr>
                </a:solidFill>
                <a:latin typeface="Arial"/>
                <a:cs typeface="Arial"/>
                <a:sym typeface="Arial"/>
              </a:rPr>
              <a:t>CHÀNG TRAI LÀNG PHÙ ỦNG (Tiết 1)</a:t>
            </a:r>
          </a:p>
          <a:p>
            <a:pPr algn="ctr" defTabSz="609630">
              <a:buClr>
                <a:srgbClr val="000000"/>
              </a:buClr>
            </a:pPr>
            <a:endParaRPr sz="6000" b="1" kern="0" dirty="0">
              <a:ln/>
              <a:solidFill>
                <a:schemeClr val="accent4"/>
              </a:solidFill>
              <a:latin typeface="Pompiere"/>
              <a:ea typeface="Pompiere"/>
              <a:cs typeface="Pompiere"/>
              <a:sym typeface="Pompiere"/>
            </a:endParaRPr>
          </a:p>
        </p:txBody>
      </p:sp>
      <p:sp>
        <p:nvSpPr>
          <p:cNvPr id="21" name="AutoShape 8"/>
          <p:cNvSpPr>
            <a:spLocks noChangeArrowheads="1"/>
          </p:cNvSpPr>
          <p:nvPr/>
        </p:nvSpPr>
        <p:spPr bwMode="auto">
          <a:xfrm>
            <a:off x="6104244" y="2627383"/>
            <a:ext cx="2004174" cy="398975"/>
          </a:xfrm>
          <a:prstGeom prst="horizontalScroll">
            <a:avLst>
              <a:gd name="adj" fmla="val 12500"/>
            </a:avLst>
          </a:prstGeom>
          <a:solidFill>
            <a:schemeClr val="bg1"/>
          </a:solidFill>
          <a:ln w="38100">
            <a:solidFill>
              <a:srgbClr val="0000FF"/>
            </a:solidFill>
            <a:round/>
            <a:headEnd/>
            <a:tailEnd/>
          </a:ln>
          <a:effectLst>
            <a:outerShdw dist="107763" dir="18900000" algn="ctr" rotWithShape="0">
              <a:schemeClr val="bg2">
                <a:alpha val="50000"/>
              </a:schemeClr>
            </a:outerShdw>
          </a:effectLst>
        </p:spPr>
        <p:txBody>
          <a:bodyPr wrap="none" lIns="97915" tIns="48957" rIns="97915" bIns="48957" anchor="ctr"/>
          <a:lstStyle>
            <a:lvl1pPr defTabSz="979488">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defTabSz="979488">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defTabSz="979488">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defTabSz="979488">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defTabSz="979488">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defTabSz="979488"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defTabSz="979488"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defTabSz="979488"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defTabSz="979488"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FontTx/>
              <a:buNone/>
            </a:pPr>
            <a:r>
              <a:rPr lang="en-US" altLang="en-US" sz="1800" b="1" dirty="0" smtClean="0">
                <a:latin typeface="Times New Roman" panose="02020603050405020304" pitchFamily="18" charset="0"/>
              </a:rPr>
              <a:t>Thảo luận nhóm</a:t>
            </a:r>
            <a:endParaRPr lang="en-US" altLang="en-US" sz="1800" b="1" dirty="0">
              <a:latin typeface="Times New Roman" panose="02020603050405020304" pitchFamily="18" charset="0"/>
            </a:endParaRPr>
          </a:p>
        </p:txBody>
      </p:sp>
    </p:spTree>
    <p:custDataLst>
      <p:tags r:id="rId1"/>
    </p:custDataLst>
    <p:extLst>
      <p:ext uri="{BB962C8B-B14F-4D97-AF65-F5344CB8AC3E}">
        <p14:creationId xmlns:p14="http://schemas.microsoft.com/office/powerpoint/2010/main" val="41590395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1000"/>
                                        <p:tgtEl>
                                          <p:spTgt spid="13"/>
                                        </p:tgtEl>
                                      </p:cBhvr>
                                    </p:animEffect>
                                    <p:anim calcmode="lin" valueType="num">
                                      <p:cBhvr>
                                        <p:cTn id="15" dur="1000" fill="hold"/>
                                        <p:tgtEl>
                                          <p:spTgt spid="13"/>
                                        </p:tgtEl>
                                        <p:attrNameLst>
                                          <p:attrName>ppt_x</p:attrName>
                                        </p:attrNameLst>
                                      </p:cBhvr>
                                      <p:tavLst>
                                        <p:tav tm="0">
                                          <p:val>
                                            <p:strVal val="#ppt_x"/>
                                          </p:val>
                                        </p:tav>
                                        <p:tav tm="100000">
                                          <p:val>
                                            <p:strVal val="#ppt_x"/>
                                          </p:val>
                                        </p:tav>
                                      </p:tavLst>
                                    </p:anim>
                                    <p:anim calcmode="lin" valueType="num">
                                      <p:cBhvr>
                                        <p:cTn id="16" dur="1000" fill="hold"/>
                                        <p:tgtEl>
                                          <p:spTgt spid="13"/>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anim calcmode="lin" valueType="num">
                                      <p:cBhvr>
                                        <p:cTn id="20" dur="1000" fill="hold"/>
                                        <p:tgtEl>
                                          <p:spTgt spid="6"/>
                                        </p:tgtEl>
                                        <p:attrNameLst>
                                          <p:attrName>ppt_x</p:attrName>
                                        </p:attrNameLst>
                                      </p:cBhvr>
                                      <p:tavLst>
                                        <p:tav tm="0">
                                          <p:val>
                                            <p:strVal val="#ppt_x"/>
                                          </p:val>
                                        </p:tav>
                                        <p:tav tm="100000">
                                          <p:val>
                                            <p:strVal val="#ppt_x"/>
                                          </p:val>
                                        </p:tav>
                                      </p:tavLst>
                                    </p:anim>
                                    <p:anim calcmode="lin" valueType="num">
                                      <p:cBhvr>
                                        <p:cTn id="21" dur="1000" fill="hold"/>
                                        <p:tgtEl>
                                          <p:spTgt spid="6"/>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1000"/>
                                        <p:tgtEl>
                                          <p:spTgt spid="10"/>
                                        </p:tgtEl>
                                      </p:cBhvr>
                                    </p:animEffect>
                                    <p:anim calcmode="lin" valueType="num">
                                      <p:cBhvr>
                                        <p:cTn id="25" dur="1000" fill="hold"/>
                                        <p:tgtEl>
                                          <p:spTgt spid="10"/>
                                        </p:tgtEl>
                                        <p:attrNameLst>
                                          <p:attrName>ppt_x</p:attrName>
                                        </p:attrNameLst>
                                      </p:cBhvr>
                                      <p:tavLst>
                                        <p:tav tm="0">
                                          <p:val>
                                            <p:strVal val="#ppt_x"/>
                                          </p:val>
                                        </p:tav>
                                        <p:tav tm="100000">
                                          <p:val>
                                            <p:strVal val="#ppt_x"/>
                                          </p:val>
                                        </p:tav>
                                      </p:tavLst>
                                    </p:anim>
                                    <p:anim calcmode="lin" valueType="num">
                                      <p:cBhvr>
                                        <p:cTn id="26" dur="1000" fill="hold"/>
                                        <p:tgtEl>
                                          <p:spTgt spid="1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1000"/>
                                        <p:tgtEl>
                                          <p:spTgt spid="11"/>
                                        </p:tgtEl>
                                      </p:cBhvr>
                                    </p:animEffect>
                                    <p:anim calcmode="lin" valueType="num">
                                      <p:cBhvr>
                                        <p:cTn id="30" dur="1000" fill="hold"/>
                                        <p:tgtEl>
                                          <p:spTgt spid="11"/>
                                        </p:tgtEl>
                                        <p:attrNameLst>
                                          <p:attrName>ppt_x</p:attrName>
                                        </p:attrNameLst>
                                      </p:cBhvr>
                                      <p:tavLst>
                                        <p:tav tm="0">
                                          <p:val>
                                            <p:strVal val="#ppt_x"/>
                                          </p:val>
                                        </p:tav>
                                        <p:tav tm="100000">
                                          <p:val>
                                            <p:strVal val="#ppt_x"/>
                                          </p:val>
                                        </p:tav>
                                      </p:tavLst>
                                    </p:anim>
                                    <p:anim calcmode="lin" valueType="num">
                                      <p:cBhvr>
                                        <p:cTn id="31" dur="1000" fill="hold"/>
                                        <p:tgtEl>
                                          <p:spTgt spid="11"/>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1000"/>
                                        <p:tgtEl>
                                          <p:spTgt spid="12"/>
                                        </p:tgtEl>
                                      </p:cBhvr>
                                    </p:animEffect>
                                    <p:anim calcmode="lin" valueType="num">
                                      <p:cBhvr>
                                        <p:cTn id="35" dur="1000" fill="hold"/>
                                        <p:tgtEl>
                                          <p:spTgt spid="12"/>
                                        </p:tgtEl>
                                        <p:attrNameLst>
                                          <p:attrName>ppt_x</p:attrName>
                                        </p:attrNameLst>
                                      </p:cBhvr>
                                      <p:tavLst>
                                        <p:tav tm="0">
                                          <p:val>
                                            <p:strVal val="#ppt_x"/>
                                          </p:val>
                                        </p:tav>
                                        <p:tav tm="100000">
                                          <p:val>
                                            <p:strVal val="#ppt_x"/>
                                          </p:val>
                                        </p:tav>
                                      </p:tavLst>
                                    </p:anim>
                                    <p:anim calcmode="lin" valueType="num">
                                      <p:cBhvr>
                                        <p:cTn id="36" dur="1000" fill="hold"/>
                                        <p:tgtEl>
                                          <p:spTgt spid="1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5"/>
                                        </p:tgtEl>
                                        <p:attrNameLst>
                                          <p:attrName>style.visibility</p:attrName>
                                        </p:attrNameLst>
                                      </p:cBhvr>
                                      <p:to>
                                        <p:strVal val="visible"/>
                                      </p:to>
                                    </p:set>
                                    <p:animEffect transition="in" filter="fade">
                                      <p:cBhvr>
                                        <p:cTn id="44" dur="1000"/>
                                        <p:tgtEl>
                                          <p:spTgt spid="15"/>
                                        </p:tgtEl>
                                      </p:cBhvr>
                                    </p:animEffect>
                                    <p:anim calcmode="lin" valueType="num">
                                      <p:cBhvr>
                                        <p:cTn id="45" dur="1000" fill="hold"/>
                                        <p:tgtEl>
                                          <p:spTgt spid="15"/>
                                        </p:tgtEl>
                                        <p:attrNameLst>
                                          <p:attrName>ppt_x</p:attrName>
                                        </p:attrNameLst>
                                      </p:cBhvr>
                                      <p:tavLst>
                                        <p:tav tm="0">
                                          <p:val>
                                            <p:strVal val="#ppt_x"/>
                                          </p:val>
                                        </p:tav>
                                        <p:tav tm="100000">
                                          <p:val>
                                            <p:strVal val="#ppt_x"/>
                                          </p:val>
                                        </p:tav>
                                      </p:tavLst>
                                    </p:anim>
                                    <p:anim calcmode="lin" valueType="num">
                                      <p:cBhvr>
                                        <p:cTn id="46" dur="1000" fill="hold"/>
                                        <p:tgtEl>
                                          <p:spTgt spid="15"/>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fade">
                                      <p:cBhvr>
                                        <p:cTn id="49" dur="1000"/>
                                        <p:tgtEl>
                                          <p:spTgt spid="16"/>
                                        </p:tgtEl>
                                      </p:cBhvr>
                                    </p:animEffect>
                                    <p:anim calcmode="lin" valueType="num">
                                      <p:cBhvr>
                                        <p:cTn id="50" dur="1000" fill="hold"/>
                                        <p:tgtEl>
                                          <p:spTgt spid="16"/>
                                        </p:tgtEl>
                                        <p:attrNameLst>
                                          <p:attrName>ppt_x</p:attrName>
                                        </p:attrNameLst>
                                      </p:cBhvr>
                                      <p:tavLst>
                                        <p:tav tm="0">
                                          <p:val>
                                            <p:strVal val="#ppt_x"/>
                                          </p:val>
                                        </p:tav>
                                        <p:tav tm="100000">
                                          <p:val>
                                            <p:strVal val="#ppt_x"/>
                                          </p:val>
                                        </p:tav>
                                      </p:tavLst>
                                    </p:anim>
                                    <p:anim calcmode="lin" valueType="num">
                                      <p:cBhvr>
                                        <p:cTn id="51" dur="1000" fill="hold"/>
                                        <p:tgtEl>
                                          <p:spTgt spid="16"/>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1000"/>
                                        <p:tgtEl>
                                          <p:spTgt spid="17"/>
                                        </p:tgtEl>
                                      </p:cBhvr>
                                    </p:animEffect>
                                    <p:anim calcmode="lin" valueType="num">
                                      <p:cBhvr>
                                        <p:cTn id="55" dur="1000" fill="hold"/>
                                        <p:tgtEl>
                                          <p:spTgt spid="17"/>
                                        </p:tgtEl>
                                        <p:attrNameLst>
                                          <p:attrName>ppt_x</p:attrName>
                                        </p:attrNameLst>
                                      </p:cBhvr>
                                      <p:tavLst>
                                        <p:tav tm="0">
                                          <p:val>
                                            <p:strVal val="#ppt_x"/>
                                          </p:val>
                                        </p:tav>
                                        <p:tav tm="100000">
                                          <p:val>
                                            <p:strVal val="#ppt_x"/>
                                          </p:val>
                                        </p:tav>
                                      </p:tavLst>
                                    </p:anim>
                                    <p:anim calcmode="lin" valueType="num">
                                      <p:cBhvr>
                                        <p:cTn id="56" dur="1000" fill="hold"/>
                                        <p:tgtEl>
                                          <p:spTgt spid="17"/>
                                        </p:tgtEl>
                                        <p:attrNameLst>
                                          <p:attrName>ppt_y</p:attrName>
                                        </p:attrNameLst>
                                      </p:cBhvr>
                                      <p:tavLst>
                                        <p:tav tm="0">
                                          <p:val>
                                            <p:strVal val="#ppt_y+.1"/>
                                          </p:val>
                                        </p:tav>
                                        <p:tav tm="100000">
                                          <p:val>
                                            <p:strVal val="#ppt_y"/>
                                          </p:val>
                                        </p:tav>
                                      </p:tavLst>
                                    </p:anim>
                                  </p:childTnLst>
                                </p:cTn>
                              </p:par>
                              <p:par>
                                <p:cTn id="57" presetID="42" presetClass="entr" presetSubtype="0" fill="hold" grpId="0" nodeType="with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fade">
                                      <p:cBhvr>
                                        <p:cTn id="59" dur="1000"/>
                                        <p:tgtEl>
                                          <p:spTgt spid="18"/>
                                        </p:tgtEl>
                                      </p:cBhvr>
                                    </p:animEffect>
                                    <p:anim calcmode="lin" valueType="num">
                                      <p:cBhvr>
                                        <p:cTn id="60" dur="1000" fill="hold"/>
                                        <p:tgtEl>
                                          <p:spTgt spid="18"/>
                                        </p:tgtEl>
                                        <p:attrNameLst>
                                          <p:attrName>ppt_x</p:attrName>
                                        </p:attrNameLst>
                                      </p:cBhvr>
                                      <p:tavLst>
                                        <p:tav tm="0">
                                          <p:val>
                                            <p:strVal val="#ppt_x"/>
                                          </p:val>
                                        </p:tav>
                                        <p:tav tm="100000">
                                          <p:val>
                                            <p:strVal val="#ppt_x"/>
                                          </p:val>
                                        </p:tav>
                                      </p:tavLst>
                                    </p:anim>
                                    <p:anim calcmode="lin" valueType="num">
                                      <p:cBhvr>
                                        <p:cTn id="61"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2" presetClass="entr" presetSubtype="0" fill="hold" grpId="0" nodeType="click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fade">
                                      <p:cBhvr>
                                        <p:cTn id="66" dur="1000"/>
                                        <p:tgtEl>
                                          <p:spTgt spid="21"/>
                                        </p:tgtEl>
                                      </p:cBhvr>
                                    </p:animEffect>
                                    <p:anim calcmode="lin" valueType="num">
                                      <p:cBhvr>
                                        <p:cTn id="67" dur="1000" fill="hold"/>
                                        <p:tgtEl>
                                          <p:spTgt spid="21"/>
                                        </p:tgtEl>
                                        <p:attrNameLst>
                                          <p:attrName>ppt_x</p:attrName>
                                        </p:attrNameLst>
                                      </p:cBhvr>
                                      <p:tavLst>
                                        <p:tav tm="0">
                                          <p:val>
                                            <p:strVal val="#ppt_x"/>
                                          </p:val>
                                        </p:tav>
                                        <p:tav tm="100000">
                                          <p:val>
                                            <p:strVal val="#ppt_x"/>
                                          </p:val>
                                        </p:tav>
                                      </p:tavLst>
                                    </p:anim>
                                    <p:anim calcmode="lin" valueType="num">
                                      <p:cBhvr>
                                        <p:cTn id="6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10" grpId="0" animBg="1"/>
      <p:bldP spid="11" grpId="0" animBg="1"/>
      <p:bldP spid="12" grpId="0" animBg="1"/>
      <p:bldP spid="13" grpId="0" animBg="1"/>
      <p:bldP spid="14" grpId="0" animBg="1"/>
      <p:bldP spid="15" grpId="0" animBg="1"/>
      <p:bldP spid="16" grpId="0" animBg="1"/>
      <p:bldP spid="17" grpId="0" animBg="1"/>
      <p:bldP spid="18" grpId="0" animBg="1"/>
      <p:bldP spid="21"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374">
          <a:extLst>
            <a:ext uri="{FF2B5EF4-FFF2-40B4-BE49-F238E27FC236}">
              <a16:creationId xmlns:a16="http://schemas.microsoft.com/office/drawing/2014/main" id="{BE78903A-F11B-DE1F-8579-57674C767187}"/>
            </a:ext>
          </a:extLst>
        </p:cNvPr>
        <p:cNvGrpSpPr/>
        <p:nvPr/>
      </p:nvGrpSpPr>
      <p:grpSpPr>
        <a:xfrm>
          <a:off x="0" y="0"/>
          <a:ext cx="0" cy="0"/>
          <a:chOff x="0" y="0"/>
          <a:chExt cx="0" cy="0"/>
        </a:xfrm>
      </p:grpSpPr>
      <p:sp>
        <p:nvSpPr>
          <p:cNvPr id="3376" name="Google Shape;3376;p35">
            <a:extLst>
              <a:ext uri="{FF2B5EF4-FFF2-40B4-BE49-F238E27FC236}">
                <a16:creationId xmlns:a16="http://schemas.microsoft.com/office/drawing/2014/main" id="{E01C8B09-1312-D232-6700-65F043427760}"/>
              </a:ext>
            </a:extLst>
          </p:cNvPr>
          <p:cNvSpPr/>
          <p:nvPr/>
        </p:nvSpPr>
        <p:spPr>
          <a:xfrm>
            <a:off x="2420943"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77" name="Google Shape;3377;p35">
            <a:extLst>
              <a:ext uri="{FF2B5EF4-FFF2-40B4-BE49-F238E27FC236}">
                <a16:creationId xmlns:a16="http://schemas.microsoft.com/office/drawing/2014/main" id="{2E0009BE-D170-257F-A5FD-3D423ED08DF0}"/>
              </a:ext>
            </a:extLst>
          </p:cNvPr>
          <p:cNvSpPr/>
          <p:nvPr/>
        </p:nvSpPr>
        <p:spPr>
          <a:xfrm>
            <a:off x="2404459"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 name="Rounded Rectangle 6"/>
          <p:cNvSpPr/>
          <p:nvPr/>
        </p:nvSpPr>
        <p:spPr>
          <a:xfrm>
            <a:off x="2015831" y="2652979"/>
            <a:ext cx="3164777" cy="681124"/>
          </a:xfrm>
          <a:prstGeom prst="roundRect">
            <a:avLst/>
          </a:prstGeom>
          <a:solidFill>
            <a:schemeClr val="bg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1500" dirty="0" smtClean="0">
                <a:solidFill>
                  <a:schemeClr val="tx1"/>
                </a:solidFill>
              </a:rPr>
              <a:t>Vì Phạm Ngũ Lão có tài, có đức</a:t>
            </a:r>
            <a:endParaRPr lang="en-US" sz="1500" dirty="0">
              <a:solidFill>
                <a:schemeClr val="tx1"/>
              </a:solidFill>
            </a:endParaRPr>
          </a:p>
        </p:txBody>
      </p:sp>
      <p:sp>
        <p:nvSpPr>
          <p:cNvPr id="8" name="Rounded Rectangle 7"/>
          <p:cNvSpPr/>
          <p:nvPr/>
        </p:nvSpPr>
        <p:spPr>
          <a:xfrm>
            <a:off x="2015831" y="3487874"/>
            <a:ext cx="3164777" cy="678142"/>
          </a:xfrm>
          <a:prstGeom prst="roundRect">
            <a:avLst/>
          </a:prstGeom>
          <a:solidFill>
            <a:schemeClr val="bg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500" dirty="0" smtClean="0">
                <a:solidFill>
                  <a:schemeClr val="tx1"/>
                </a:solidFill>
              </a:rPr>
              <a:t>Vì được khổ luyện ở kinh đô</a:t>
            </a:r>
            <a:endParaRPr lang="en-US" sz="1500" dirty="0">
              <a:solidFill>
                <a:schemeClr val="tx1"/>
              </a:solidFill>
            </a:endParaRPr>
          </a:p>
        </p:txBody>
      </p:sp>
      <p:sp>
        <p:nvSpPr>
          <p:cNvPr id="9" name="Rounded Rectangle 8"/>
          <p:cNvSpPr/>
          <p:nvPr/>
        </p:nvSpPr>
        <p:spPr>
          <a:xfrm>
            <a:off x="2015831" y="4316316"/>
            <a:ext cx="3164777" cy="678142"/>
          </a:xfrm>
          <a:prstGeom prst="roundRect">
            <a:avLst/>
          </a:prstGeom>
          <a:solidFill>
            <a:schemeClr val="bg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1500" dirty="0" smtClean="0">
                <a:solidFill>
                  <a:schemeClr val="tx1"/>
                </a:solidFill>
              </a:rPr>
              <a:t>Vì ông hai lần chỉ huy binh sĩ đánh tan giặc Nguyên</a:t>
            </a:r>
            <a:endParaRPr lang="en-US" sz="1500" dirty="0">
              <a:solidFill>
                <a:schemeClr val="tx1"/>
              </a:solidFill>
            </a:endParaRPr>
          </a:p>
        </p:txBody>
      </p:sp>
      <p:sp>
        <p:nvSpPr>
          <p:cNvPr id="10" name="Rounded Rectangle 9"/>
          <p:cNvSpPr/>
          <p:nvPr/>
        </p:nvSpPr>
        <p:spPr>
          <a:xfrm>
            <a:off x="2015831" y="5144758"/>
            <a:ext cx="3149935" cy="671320"/>
          </a:xfrm>
          <a:prstGeom prst="roundRect">
            <a:avLst/>
          </a:prstGeom>
          <a:solidFill>
            <a:schemeClr val="bg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1500" dirty="0" smtClean="0">
                <a:solidFill>
                  <a:schemeClr val="tx1"/>
                </a:solidFill>
              </a:rPr>
              <a:t>Vì trận đánh nào ông cũng giành chiến thắng</a:t>
            </a:r>
            <a:endParaRPr lang="en-US" sz="1500" dirty="0">
              <a:solidFill>
                <a:schemeClr val="tx1"/>
              </a:solidFill>
            </a:endParaRPr>
          </a:p>
        </p:txBody>
      </p:sp>
      <p:sp>
        <p:nvSpPr>
          <p:cNvPr id="11" name="Rounded Rectangle 10"/>
          <p:cNvSpPr/>
          <p:nvPr/>
        </p:nvSpPr>
        <p:spPr>
          <a:xfrm>
            <a:off x="2614807" y="2008260"/>
            <a:ext cx="1814688" cy="473829"/>
          </a:xfrm>
          <a:prstGeom prst="roundRect">
            <a:avLst/>
          </a:prstGeom>
          <a:solidFill>
            <a:schemeClr val="accent2"/>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500" b="1" dirty="0" smtClean="0">
                <a:solidFill>
                  <a:schemeClr val="tx1"/>
                </a:solidFill>
              </a:rPr>
              <a:t>Nguyên nhân</a:t>
            </a:r>
            <a:endParaRPr lang="en-US" sz="1500" b="1" dirty="0">
              <a:solidFill>
                <a:schemeClr val="tx1"/>
              </a:solidFill>
            </a:endParaRPr>
          </a:p>
        </p:txBody>
      </p:sp>
      <p:sp>
        <p:nvSpPr>
          <p:cNvPr id="12" name="Rounded Rectangle 11"/>
          <p:cNvSpPr/>
          <p:nvPr/>
        </p:nvSpPr>
        <p:spPr>
          <a:xfrm>
            <a:off x="7717744" y="2008260"/>
            <a:ext cx="1814688" cy="467644"/>
          </a:xfrm>
          <a:prstGeom prst="roundRect">
            <a:avLst/>
          </a:prstGeom>
          <a:solidFill>
            <a:schemeClr val="bg1">
              <a:lumMod val="75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500" b="1" dirty="0" smtClean="0">
                <a:solidFill>
                  <a:schemeClr val="tx1"/>
                </a:solidFill>
              </a:rPr>
              <a:t>Kết quả</a:t>
            </a:r>
            <a:endParaRPr lang="en-US" sz="1500" b="1" dirty="0">
              <a:solidFill>
                <a:schemeClr val="tx1"/>
              </a:solidFill>
            </a:endParaRPr>
          </a:p>
        </p:txBody>
      </p:sp>
      <p:sp>
        <p:nvSpPr>
          <p:cNvPr id="13" name="Rounded Rectangle 12"/>
          <p:cNvSpPr/>
          <p:nvPr/>
        </p:nvSpPr>
        <p:spPr>
          <a:xfrm>
            <a:off x="7045030" y="2645106"/>
            <a:ext cx="3164777" cy="696870"/>
          </a:xfrm>
          <a:prstGeom prst="roundRect">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1500" dirty="0" smtClean="0">
                <a:solidFill>
                  <a:schemeClr val="tx1"/>
                </a:solidFill>
              </a:rPr>
              <a:t>nên ông có cơ hội bộc lộ tài năng của mình.</a:t>
            </a:r>
            <a:endParaRPr lang="en-US" sz="1500" dirty="0">
              <a:solidFill>
                <a:schemeClr val="tx1"/>
              </a:solidFill>
            </a:endParaRPr>
          </a:p>
        </p:txBody>
      </p:sp>
      <p:sp>
        <p:nvSpPr>
          <p:cNvPr id="14" name="Rounded Rectangle 13"/>
          <p:cNvSpPr/>
          <p:nvPr/>
        </p:nvSpPr>
        <p:spPr>
          <a:xfrm>
            <a:off x="7045030" y="3477019"/>
            <a:ext cx="3164777" cy="688997"/>
          </a:xfrm>
          <a:prstGeom prst="roundRect">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1500" dirty="0" smtClean="0">
                <a:solidFill>
                  <a:schemeClr val="tx1"/>
                </a:solidFill>
              </a:rPr>
              <a:t>nên ông được gọi là “vị tướng bách chiến bách thắng”.</a:t>
            </a:r>
            <a:endParaRPr lang="en-US" sz="1500" dirty="0">
              <a:solidFill>
                <a:schemeClr val="tx1"/>
              </a:solidFill>
            </a:endParaRPr>
          </a:p>
        </p:txBody>
      </p:sp>
      <p:sp>
        <p:nvSpPr>
          <p:cNvPr id="15" name="Rounded Rectangle 14"/>
          <p:cNvSpPr/>
          <p:nvPr/>
        </p:nvSpPr>
        <p:spPr>
          <a:xfrm>
            <a:off x="7042700" y="4316316"/>
            <a:ext cx="3164777" cy="678142"/>
          </a:xfrm>
          <a:prstGeom prst="roundRect">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1500" dirty="0" smtClean="0">
                <a:solidFill>
                  <a:schemeClr val="tx1"/>
                </a:solidFill>
              </a:rPr>
              <a:t>nên ông được mời về kinh đô.</a:t>
            </a:r>
            <a:endParaRPr lang="en-US" sz="1500" dirty="0">
              <a:solidFill>
                <a:schemeClr val="tx1"/>
              </a:solidFill>
            </a:endParaRPr>
          </a:p>
        </p:txBody>
      </p:sp>
      <p:sp>
        <p:nvSpPr>
          <p:cNvPr id="16" name="Rounded Rectangle 15"/>
          <p:cNvSpPr/>
          <p:nvPr/>
        </p:nvSpPr>
        <p:spPr>
          <a:xfrm>
            <a:off x="7042700" y="5122178"/>
            <a:ext cx="3164777" cy="693399"/>
          </a:xfrm>
          <a:prstGeom prst="roundRect">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1500" dirty="0" smtClean="0">
                <a:solidFill>
                  <a:schemeClr val="tx1"/>
                </a:solidFill>
              </a:rPr>
              <a:t>nên kẻ thù vô cùng khiếp sợ uy danh của ông.</a:t>
            </a:r>
            <a:endParaRPr lang="en-US" sz="1500" dirty="0">
              <a:solidFill>
                <a:schemeClr val="tx1"/>
              </a:solidFill>
            </a:endParaRPr>
          </a:p>
        </p:txBody>
      </p:sp>
      <p:cxnSp>
        <p:nvCxnSpPr>
          <p:cNvPr id="5" name="Straight Connector 4"/>
          <p:cNvCxnSpPr>
            <a:stCxn id="7" idx="3"/>
            <a:endCxn id="15" idx="1"/>
          </p:cNvCxnSpPr>
          <p:nvPr/>
        </p:nvCxnSpPr>
        <p:spPr>
          <a:xfrm>
            <a:off x="5180608" y="2993541"/>
            <a:ext cx="1862092" cy="1661846"/>
          </a:xfrm>
          <a:prstGeom prst="line">
            <a:avLst/>
          </a:prstGeom>
          <a:ln/>
        </p:spPr>
        <p:style>
          <a:lnRef idx="2">
            <a:schemeClr val="accent5"/>
          </a:lnRef>
          <a:fillRef idx="0">
            <a:schemeClr val="accent5"/>
          </a:fillRef>
          <a:effectRef idx="1">
            <a:schemeClr val="accent5"/>
          </a:effectRef>
          <a:fontRef idx="minor">
            <a:schemeClr val="tx1"/>
          </a:fontRef>
        </p:style>
      </p:cxnSp>
      <p:cxnSp>
        <p:nvCxnSpPr>
          <p:cNvPr id="19" name="Straight Connector 18"/>
          <p:cNvCxnSpPr>
            <a:endCxn id="13" idx="1"/>
          </p:cNvCxnSpPr>
          <p:nvPr/>
        </p:nvCxnSpPr>
        <p:spPr>
          <a:xfrm flipV="1">
            <a:off x="5178278" y="2993541"/>
            <a:ext cx="1866752" cy="830923"/>
          </a:xfrm>
          <a:prstGeom prst="line">
            <a:avLst/>
          </a:prstGeom>
          <a:ln/>
        </p:spPr>
        <p:style>
          <a:lnRef idx="2">
            <a:schemeClr val="accent5"/>
          </a:lnRef>
          <a:fillRef idx="0">
            <a:schemeClr val="accent5"/>
          </a:fillRef>
          <a:effectRef idx="1">
            <a:schemeClr val="accent5"/>
          </a:effectRef>
          <a:fontRef idx="minor">
            <a:schemeClr val="tx1"/>
          </a:fontRef>
        </p:style>
      </p:cxnSp>
      <p:cxnSp>
        <p:nvCxnSpPr>
          <p:cNvPr id="21" name="Straight Connector 20"/>
          <p:cNvCxnSpPr>
            <a:endCxn id="16" idx="1"/>
          </p:cNvCxnSpPr>
          <p:nvPr/>
        </p:nvCxnSpPr>
        <p:spPr>
          <a:xfrm>
            <a:off x="5173187" y="4655387"/>
            <a:ext cx="1869513" cy="813491"/>
          </a:xfrm>
          <a:prstGeom prst="line">
            <a:avLst/>
          </a:prstGeom>
          <a:ln/>
        </p:spPr>
        <p:style>
          <a:lnRef idx="2">
            <a:schemeClr val="accent5"/>
          </a:lnRef>
          <a:fillRef idx="0">
            <a:schemeClr val="accent5"/>
          </a:fillRef>
          <a:effectRef idx="1">
            <a:schemeClr val="accent5"/>
          </a:effectRef>
          <a:fontRef idx="minor">
            <a:schemeClr val="tx1"/>
          </a:fontRef>
        </p:style>
      </p:cxnSp>
      <p:cxnSp>
        <p:nvCxnSpPr>
          <p:cNvPr id="23" name="Straight Connector 22"/>
          <p:cNvCxnSpPr>
            <a:endCxn id="14" idx="1"/>
          </p:cNvCxnSpPr>
          <p:nvPr/>
        </p:nvCxnSpPr>
        <p:spPr>
          <a:xfrm flipV="1">
            <a:off x="5165766" y="3821518"/>
            <a:ext cx="1879264" cy="1642404"/>
          </a:xfrm>
          <a:prstGeom prst="line">
            <a:avLst/>
          </a:prstGeom>
          <a:ln/>
        </p:spPr>
        <p:style>
          <a:lnRef idx="2">
            <a:schemeClr val="accent5"/>
          </a:lnRef>
          <a:fillRef idx="0">
            <a:schemeClr val="accent5"/>
          </a:fillRef>
          <a:effectRef idx="1">
            <a:schemeClr val="accent5"/>
          </a:effectRef>
          <a:fontRef idx="minor">
            <a:schemeClr val="tx1"/>
          </a:fontRef>
        </p:style>
      </p:cxnSp>
      <p:sp>
        <p:nvSpPr>
          <p:cNvPr id="20" name="TextBox 19"/>
          <p:cNvSpPr txBox="1"/>
          <p:nvPr/>
        </p:nvSpPr>
        <p:spPr>
          <a:xfrm>
            <a:off x="3844638" y="374743"/>
            <a:ext cx="4643337" cy="430887"/>
          </a:xfrm>
          <a:prstGeom prst="rect">
            <a:avLst/>
          </a:prstGeom>
          <a:noFill/>
        </p:spPr>
        <p:txBody>
          <a:bodyPr wrap="square" rtlCol="0">
            <a:spAutoFit/>
          </a:bodyPr>
          <a:lstStyle/>
          <a:p>
            <a:r>
              <a:rPr lang="en-US" sz="2200" dirty="0"/>
              <a:t>Thứ tư ngày 26 tháng 02 năm 2025</a:t>
            </a:r>
          </a:p>
        </p:txBody>
      </p:sp>
      <p:sp>
        <p:nvSpPr>
          <p:cNvPr id="22" name="Google Shape;3378;p35"/>
          <p:cNvSpPr txBox="1"/>
          <p:nvPr/>
        </p:nvSpPr>
        <p:spPr>
          <a:xfrm>
            <a:off x="2877104" y="802326"/>
            <a:ext cx="6655328" cy="886183"/>
          </a:xfrm>
          <a:prstGeom prst="rect">
            <a:avLst/>
          </a:prstGeom>
          <a:noFill/>
          <a:ln>
            <a:noFill/>
          </a:ln>
        </p:spPr>
        <p:txBody>
          <a:bodyPr spcFirstLastPara="1" wrap="square" lIns="91433" tIns="91433" rIns="91433" bIns="91433" anchor="ctr" anchorCtr="0">
            <a:noAutofit/>
            <a:scene3d>
              <a:camera prst="orthographicFront"/>
              <a:lightRig rig="soft" dir="t">
                <a:rot lat="0" lon="0" rev="15600000"/>
              </a:lightRig>
            </a:scene3d>
            <a:sp3d extrusionH="57150" prstMaterial="softEdge">
              <a:bevelT w="25400" h="38100"/>
            </a:sp3d>
          </a:bodyPr>
          <a:lstStyle/>
          <a:p>
            <a:pPr algn="ctr" defTabSz="609630">
              <a:buClr>
                <a:srgbClr val="000000"/>
              </a:buClr>
            </a:pPr>
            <a:r>
              <a:rPr lang="en-US" sz="2000" b="1" u="sng" kern="0" dirty="0">
                <a:ln/>
                <a:solidFill>
                  <a:schemeClr val="accent4"/>
                </a:solidFill>
                <a:latin typeface="Arial"/>
                <a:cs typeface="Arial"/>
                <a:sym typeface="Arial"/>
              </a:rPr>
              <a:t>TIẾNG VIỆT</a:t>
            </a:r>
          </a:p>
          <a:p>
            <a:pPr algn="ctr" defTabSz="609630">
              <a:buClr>
                <a:srgbClr val="000000"/>
              </a:buClr>
            </a:pPr>
            <a:r>
              <a:rPr lang="en-US" sz="2333" b="1" u="sng" kern="0" dirty="0">
                <a:ln/>
                <a:latin typeface="Arial"/>
                <a:cs typeface="Arial"/>
                <a:sym typeface="Arial"/>
              </a:rPr>
              <a:t>ĐỌC:</a:t>
            </a:r>
            <a:r>
              <a:rPr lang="en-US" sz="2333" b="1" kern="0" dirty="0">
                <a:ln/>
                <a:latin typeface="Arial"/>
                <a:cs typeface="Arial"/>
                <a:sym typeface="Arial"/>
              </a:rPr>
              <a:t> </a:t>
            </a:r>
            <a:r>
              <a:rPr lang="en-US" sz="2333" b="1" kern="0" dirty="0">
                <a:ln/>
                <a:solidFill>
                  <a:schemeClr val="accent5">
                    <a:lumMod val="75000"/>
                  </a:schemeClr>
                </a:solidFill>
                <a:latin typeface="Arial"/>
                <a:cs typeface="Arial"/>
                <a:sym typeface="Arial"/>
              </a:rPr>
              <a:t>CHÀNG TRAI LÀNG PHÙ ỦNG (Tiết 1</a:t>
            </a:r>
            <a:r>
              <a:rPr lang="en-US" sz="2333" b="1" kern="0" dirty="0" smtClean="0">
                <a:ln/>
                <a:solidFill>
                  <a:schemeClr val="accent5">
                    <a:lumMod val="75000"/>
                  </a:schemeClr>
                </a:solidFill>
                <a:latin typeface="Arial"/>
                <a:cs typeface="Arial"/>
                <a:sym typeface="Arial"/>
              </a:rPr>
              <a:t>)</a:t>
            </a:r>
            <a:endParaRPr lang="en-US" sz="2333" b="1" kern="0" dirty="0">
              <a:ln/>
              <a:solidFill>
                <a:schemeClr val="accent5">
                  <a:lumMod val="75000"/>
                </a:schemeClr>
              </a:solidFill>
              <a:latin typeface="Arial"/>
              <a:cs typeface="Arial"/>
              <a:sym typeface="Arial"/>
            </a:endParaRPr>
          </a:p>
        </p:txBody>
      </p:sp>
    </p:spTree>
    <p:custDataLst>
      <p:tags r:id="rId1"/>
    </p:custDataLst>
    <p:extLst>
      <p:ext uri="{BB962C8B-B14F-4D97-AF65-F5344CB8AC3E}">
        <p14:creationId xmlns:p14="http://schemas.microsoft.com/office/powerpoint/2010/main" val="7783377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1000"/>
                                        <p:tgtEl>
                                          <p:spTgt spid="19"/>
                                        </p:tgtEl>
                                      </p:cBhvr>
                                    </p:animEffect>
                                    <p:anim calcmode="lin" valueType="num">
                                      <p:cBhvr>
                                        <p:cTn id="13" dur="1000" fill="hold"/>
                                        <p:tgtEl>
                                          <p:spTgt spid="19"/>
                                        </p:tgtEl>
                                        <p:attrNameLst>
                                          <p:attrName>ppt_x</p:attrName>
                                        </p:attrNameLst>
                                      </p:cBhvr>
                                      <p:tavLst>
                                        <p:tav tm="0">
                                          <p:val>
                                            <p:strVal val="#ppt_x"/>
                                          </p:val>
                                        </p:tav>
                                        <p:tav tm="100000">
                                          <p:val>
                                            <p:strVal val="#ppt_x"/>
                                          </p:val>
                                        </p:tav>
                                      </p:tavLst>
                                    </p:anim>
                                    <p:anim calcmode="lin" valueType="num">
                                      <p:cBhvr>
                                        <p:cTn id="14" dur="1000" fill="hold"/>
                                        <p:tgtEl>
                                          <p:spTgt spid="19"/>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1000"/>
                                        <p:tgtEl>
                                          <p:spTgt spid="23"/>
                                        </p:tgtEl>
                                      </p:cBhvr>
                                    </p:animEffect>
                                    <p:anim calcmode="lin" valueType="num">
                                      <p:cBhvr>
                                        <p:cTn id="18" dur="1000" fill="hold"/>
                                        <p:tgtEl>
                                          <p:spTgt spid="23"/>
                                        </p:tgtEl>
                                        <p:attrNameLst>
                                          <p:attrName>ppt_x</p:attrName>
                                        </p:attrNameLst>
                                      </p:cBhvr>
                                      <p:tavLst>
                                        <p:tav tm="0">
                                          <p:val>
                                            <p:strVal val="#ppt_x"/>
                                          </p:val>
                                        </p:tav>
                                        <p:tav tm="100000">
                                          <p:val>
                                            <p:strVal val="#ppt_x"/>
                                          </p:val>
                                        </p:tav>
                                      </p:tavLst>
                                    </p:anim>
                                    <p:anim calcmode="lin" valueType="num">
                                      <p:cBhvr>
                                        <p:cTn id="19" dur="1000" fill="hold"/>
                                        <p:tgtEl>
                                          <p:spTgt spid="23"/>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1000"/>
                                        <p:tgtEl>
                                          <p:spTgt spid="21"/>
                                        </p:tgtEl>
                                      </p:cBhvr>
                                    </p:animEffect>
                                    <p:anim calcmode="lin" valueType="num">
                                      <p:cBhvr>
                                        <p:cTn id="23" dur="1000" fill="hold"/>
                                        <p:tgtEl>
                                          <p:spTgt spid="21"/>
                                        </p:tgtEl>
                                        <p:attrNameLst>
                                          <p:attrName>ppt_x</p:attrName>
                                        </p:attrNameLst>
                                      </p:cBhvr>
                                      <p:tavLst>
                                        <p:tav tm="0">
                                          <p:val>
                                            <p:strVal val="#ppt_x"/>
                                          </p:val>
                                        </p:tav>
                                        <p:tav tm="100000">
                                          <p:val>
                                            <p:strVal val="#ppt_x"/>
                                          </p:val>
                                        </p:tav>
                                      </p:tavLst>
                                    </p:anim>
                                    <p:anim calcmode="lin" valueType="num">
                                      <p:cBhvr>
                                        <p:cTn id="24"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374">
          <a:extLst>
            <a:ext uri="{FF2B5EF4-FFF2-40B4-BE49-F238E27FC236}">
              <a16:creationId xmlns:a16="http://schemas.microsoft.com/office/drawing/2014/main" id="{DBA61166-4EBE-6086-481C-6C9161ACF99F}"/>
            </a:ext>
          </a:extLst>
        </p:cNvPr>
        <p:cNvGrpSpPr/>
        <p:nvPr/>
      </p:nvGrpSpPr>
      <p:grpSpPr>
        <a:xfrm>
          <a:off x="0" y="0"/>
          <a:ext cx="0" cy="0"/>
          <a:chOff x="0" y="0"/>
          <a:chExt cx="0" cy="0"/>
        </a:xfrm>
      </p:grpSpPr>
      <p:sp>
        <p:nvSpPr>
          <p:cNvPr id="3376" name="Google Shape;3376;p35">
            <a:extLst>
              <a:ext uri="{FF2B5EF4-FFF2-40B4-BE49-F238E27FC236}">
                <a16:creationId xmlns:a16="http://schemas.microsoft.com/office/drawing/2014/main" id="{8F946AA9-D81F-D8E4-1228-91ED97C10E76}"/>
              </a:ext>
            </a:extLst>
          </p:cNvPr>
          <p:cNvSpPr/>
          <p:nvPr/>
        </p:nvSpPr>
        <p:spPr>
          <a:xfrm>
            <a:off x="2420943"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77" name="Google Shape;3377;p35">
            <a:extLst>
              <a:ext uri="{FF2B5EF4-FFF2-40B4-BE49-F238E27FC236}">
                <a16:creationId xmlns:a16="http://schemas.microsoft.com/office/drawing/2014/main" id="{69DC5D86-5F24-E207-58A0-ABFA73AA7EAB}"/>
              </a:ext>
            </a:extLst>
          </p:cNvPr>
          <p:cNvSpPr/>
          <p:nvPr/>
        </p:nvSpPr>
        <p:spPr>
          <a:xfrm>
            <a:off x="2404459"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 name="Rectangle 1">
            <a:extLst>
              <a:ext uri="{FF2B5EF4-FFF2-40B4-BE49-F238E27FC236}">
                <a16:creationId xmlns:a16="http://schemas.microsoft.com/office/drawing/2014/main" id="{78BE4E81-4CE2-E035-A568-D0C7FE5AF96C}"/>
              </a:ext>
            </a:extLst>
          </p:cNvPr>
          <p:cNvSpPr/>
          <p:nvPr/>
        </p:nvSpPr>
        <p:spPr>
          <a:xfrm>
            <a:off x="1006380" y="2018372"/>
            <a:ext cx="3307001" cy="63094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2. </a:t>
            </a:r>
            <a:r>
              <a:rPr kumimoji="0" lang="en-US" sz="3500" b="1" i="0" u="none" strike="noStrike" kern="1200" cap="none" spc="0" normalizeH="0" baseline="0" noProof="0" dirty="0" err="1">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Tìm</a:t>
            </a:r>
            <a:r>
              <a:rPr kumimoji="0" lang="en-US" sz="3500" b="1" i="0" u="none" strike="noStrike" kern="1200" cap="none" spc="0" normalizeH="0" baseline="0" noProof="0" dirty="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 </a:t>
            </a:r>
            <a:r>
              <a:rPr kumimoji="0" lang="en-US" sz="3500" b="1" i="0" u="none" strike="noStrike" kern="1200" cap="none" spc="0" normalizeH="0" baseline="0" noProof="0" dirty="0" err="1">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hiểu</a:t>
            </a:r>
            <a:r>
              <a:rPr kumimoji="0" lang="en-US" sz="3500" b="1" i="0" u="none" strike="noStrike" kern="1200" cap="none" spc="0" normalizeH="0" baseline="0" noProof="0" dirty="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 </a:t>
            </a:r>
            <a:r>
              <a:rPr kumimoji="0" lang="en-US" sz="3500" b="1" i="0" u="none" strike="noStrike" kern="1200" cap="none" spc="0" normalizeH="0" baseline="0" noProof="0" dirty="0" err="1">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bài</a:t>
            </a:r>
            <a:r>
              <a:rPr kumimoji="0" lang="en-US" sz="3500" b="1" i="0" u="none" strike="noStrike" kern="1200" cap="none" spc="0" normalizeH="0" baseline="0" noProof="0" dirty="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 </a:t>
            </a:r>
          </a:p>
        </p:txBody>
      </p:sp>
      <p:sp>
        <p:nvSpPr>
          <p:cNvPr id="3" name="TextBox 2">
            <a:extLst>
              <a:ext uri="{FF2B5EF4-FFF2-40B4-BE49-F238E27FC236}">
                <a16:creationId xmlns:a16="http://schemas.microsoft.com/office/drawing/2014/main" id="{C0632261-C907-884A-B4D1-333E5E277151}"/>
              </a:ext>
            </a:extLst>
          </p:cNvPr>
          <p:cNvSpPr txBox="1"/>
          <p:nvPr/>
        </p:nvSpPr>
        <p:spPr>
          <a:xfrm>
            <a:off x="1006381" y="2856139"/>
            <a:ext cx="10263302" cy="4770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err="1">
                <a:ln>
                  <a:noFill/>
                </a:ln>
                <a:solidFill>
                  <a:srgbClr val="000000"/>
                </a:solidFill>
                <a:effectLst/>
                <a:uLnTx/>
                <a:uFillTx/>
                <a:latin typeface="Arial"/>
                <a:ea typeface="+mn-ea"/>
                <a:cs typeface="+mn-cs"/>
              </a:rPr>
              <a:t>Câu</a:t>
            </a:r>
            <a:r>
              <a:rPr kumimoji="0" lang="en-US" sz="2500" b="1" i="0" u="none" strike="noStrike" kern="1200" cap="none" spc="0" normalizeH="0" baseline="0" noProof="0" dirty="0">
                <a:ln>
                  <a:noFill/>
                </a:ln>
                <a:solidFill>
                  <a:srgbClr val="000000"/>
                </a:solidFill>
                <a:effectLst/>
                <a:uLnTx/>
                <a:uFillTx/>
                <a:latin typeface="Arial"/>
                <a:ea typeface="+mn-ea"/>
                <a:cs typeface="+mn-cs"/>
              </a:rPr>
              <a:t> 4: </a:t>
            </a:r>
            <a:r>
              <a:rPr kumimoji="0" lang="en-US" sz="2400" b="1" i="0" u="none" strike="noStrike" kern="1200" cap="none" spc="0" normalizeH="0" baseline="0" noProof="0" dirty="0" err="1">
                <a:ln>
                  <a:noFill/>
                </a:ln>
                <a:solidFill>
                  <a:srgbClr val="FF0000"/>
                </a:solidFill>
                <a:effectLst/>
                <a:uLnTx/>
                <a:uFillTx/>
                <a:latin typeface="Arial"/>
                <a:ea typeface="+mn-ea"/>
                <a:cs typeface="+mn-cs"/>
              </a:rPr>
              <a:t>Phạm</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Ngũ</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Lão</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có</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những</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đóng</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góp</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gì</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cho</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đất</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nước</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p>
        </p:txBody>
      </p:sp>
      <p:sp>
        <p:nvSpPr>
          <p:cNvPr id="4" name="TextBox 3">
            <a:extLst>
              <a:ext uri="{FF2B5EF4-FFF2-40B4-BE49-F238E27FC236}">
                <a16:creationId xmlns:a16="http://schemas.microsoft.com/office/drawing/2014/main" id="{534B77DE-6008-7CA6-E7E3-E7DCDD2ADF45}"/>
              </a:ext>
            </a:extLst>
          </p:cNvPr>
          <p:cNvSpPr txBox="1"/>
          <p:nvPr/>
        </p:nvSpPr>
        <p:spPr>
          <a:xfrm>
            <a:off x="1006381" y="3924738"/>
            <a:ext cx="10335874" cy="1246495"/>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smtClean="0">
                <a:ln>
                  <a:noFill/>
                </a:ln>
                <a:solidFill>
                  <a:srgbClr val="5AAEDF">
                    <a:lumMod val="75000"/>
                  </a:srgbClr>
                </a:solidFill>
                <a:effectLst/>
                <a:uLnTx/>
                <a:uFillTx/>
                <a:latin typeface="Arial"/>
                <a:ea typeface="+mn-ea"/>
                <a:cs typeface="+mn-cs"/>
              </a:rPr>
              <a:t>	Phạm </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Ngũ Lão là một vị tướng giỏi, được giao chỉ huy nhiều trận đánh, trận nào cũng thắng.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Ông</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lập</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được</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nhiều</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chiến</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công</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đặc</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biệt</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là</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chiến</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công</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đánh</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tan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giặc</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Nguyên</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a:t>
            </a:r>
          </a:p>
        </p:txBody>
      </p:sp>
      <p:sp>
        <p:nvSpPr>
          <p:cNvPr id="8" name="TextBox 7"/>
          <p:cNvSpPr txBox="1"/>
          <p:nvPr/>
        </p:nvSpPr>
        <p:spPr>
          <a:xfrm>
            <a:off x="3844638" y="374743"/>
            <a:ext cx="4643337" cy="430887"/>
          </a:xfrm>
          <a:prstGeom prst="rect">
            <a:avLst/>
          </a:prstGeom>
          <a:noFill/>
        </p:spPr>
        <p:txBody>
          <a:bodyPr wrap="square" rtlCol="0">
            <a:spAutoFit/>
          </a:bodyPr>
          <a:lstStyle/>
          <a:p>
            <a:r>
              <a:rPr lang="en-US" sz="2200" dirty="0"/>
              <a:t>Thứ tư ngày 26 tháng 02 năm 2025</a:t>
            </a:r>
          </a:p>
        </p:txBody>
      </p:sp>
      <p:sp>
        <p:nvSpPr>
          <p:cNvPr id="9" name="Google Shape;3378;p35"/>
          <p:cNvSpPr txBox="1"/>
          <p:nvPr/>
        </p:nvSpPr>
        <p:spPr>
          <a:xfrm>
            <a:off x="2877104" y="802326"/>
            <a:ext cx="6655328" cy="886183"/>
          </a:xfrm>
          <a:prstGeom prst="rect">
            <a:avLst/>
          </a:prstGeom>
          <a:noFill/>
          <a:ln>
            <a:noFill/>
          </a:ln>
        </p:spPr>
        <p:txBody>
          <a:bodyPr spcFirstLastPara="1" wrap="square" lIns="91433" tIns="91433" rIns="91433" bIns="91433" anchor="ctr" anchorCtr="0">
            <a:noAutofit/>
            <a:scene3d>
              <a:camera prst="orthographicFront"/>
              <a:lightRig rig="soft" dir="t">
                <a:rot lat="0" lon="0" rev="15600000"/>
              </a:lightRig>
            </a:scene3d>
            <a:sp3d extrusionH="57150" prstMaterial="softEdge">
              <a:bevelT w="25400" h="38100"/>
            </a:sp3d>
          </a:bodyPr>
          <a:lstStyle/>
          <a:p>
            <a:pPr algn="ctr" defTabSz="609630">
              <a:buClr>
                <a:srgbClr val="000000"/>
              </a:buClr>
            </a:pPr>
            <a:r>
              <a:rPr lang="en-US" sz="2000" b="1" u="sng" kern="0" dirty="0">
                <a:ln/>
                <a:solidFill>
                  <a:schemeClr val="accent4"/>
                </a:solidFill>
                <a:latin typeface="Arial"/>
                <a:cs typeface="Arial"/>
                <a:sym typeface="Arial"/>
              </a:rPr>
              <a:t>TIẾNG VIỆT</a:t>
            </a:r>
          </a:p>
          <a:p>
            <a:pPr algn="ctr" defTabSz="609630">
              <a:buClr>
                <a:srgbClr val="000000"/>
              </a:buClr>
            </a:pPr>
            <a:r>
              <a:rPr lang="en-US" sz="2333" b="1" u="sng" kern="0" dirty="0">
                <a:ln/>
                <a:latin typeface="Arial"/>
                <a:cs typeface="Arial"/>
                <a:sym typeface="Arial"/>
              </a:rPr>
              <a:t>ĐỌC:</a:t>
            </a:r>
            <a:r>
              <a:rPr lang="en-US" sz="2333" b="1" kern="0" dirty="0">
                <a:ln/>
                <a:latin typeface="Arial"/>
                <a:cs typeface="Arial"/>
                <a:sym typeface="Arial"/>
              </a:rPr>
              <a:t> </a:t>
            </a:r>
            <a:r>
              <a:rPr lang="en-US" sz="2333" b="1" kern="0" dirty="0">
                <a:ln/>
                <a:solidFill>
                  <a:schemeClr val="accent5">
                    <a:lumMod val="75000"/>
                  </a:schemeClr>
                </a:solidFill>
                <a:latin typeface="Arial"/>
                <a:cs typeface="Arial"/>
                <a:sym typeface="Arial"/>
              </a:rPr>
              <a:t>CHÀNG TRAI LÀNG PHÙ ỦNG (Tiết 1</a:t>
            </a:r>
            <a:r>
              <a:rPr lang="en-US" sz="2333" b="1" kern="0" dirty="0" smtClean="0">
                <a:ln/>
                <a:solidFill>
                  <a:schemeClr val="accent5">
                    <a:lumMod val="75000"/>
                  </a:schemeClr>
                </a:solidFill>
                <a:latin typeface="Arial"/>
                <a:cs typeface="Arial"/>
                <a:sym typeface="Arial"/>
              </a:rPr>
              <a:t>)</a:t>
            </a:r>
            <a:endParaRPr lang="en-US" sz="2333" b="1" kern="0" dirty="0">
              <a:ln/>
              <a:solidFill>
                <a:schemeClr val="accent5">
                  <a:lumMod val="75000"/>
                </a:schemeClr>
              </a:solidFill>
              <a:latin typeface="Arial"/>
              <a:cs typeface="Arial"/>
              <a:sym typeface="Arial"/>
            </a:endParaRPr>
          </a:p>
        </p:txBody>
      </p:sp>
      <p:sp>
        <p:nvSpPr>
          <p:cNvPr id="10" name="AutoShape 8"/>
          <p:cNvSpPr>
            <a:spLocks noChangeArrowheads="1"/>
          </p:cNvSpPr>
          <p:nvPr/>
        </p:nvSpPr>
        <p:spPr bwMode="auto">
          <a:xfrm>
            <a:off x="5267666" y="3429478"/>
            <a:ext cx="2004174" cy="398975"/>
          </a:xfrm>
          <a:prstGeom prst="horizontalScroll">
            <a:avLst>
              <a:gd name="adj" fmla="val 12500"/>
            </a:avLst>
          </a:prstGeom>
          <a:solidFill>
            <a:schemeClr val="bg1"/>
          </a:solidFill>
          <a:ln w="38100">
            <a:solidFill>
              <a:srgbClr val="0000FF"/>
            </a:solidFill>
            <a:round/>
            <a:headEnd/>
            <a:tailEnd/>
          </a:ln>
          <a:effectLst>
            <a:outerShdw dist="107763" dir="18900000" algn="ctr" rotWithShape="0">
              <a:schemeClr val="bg2">
                <a:alpha val="50000"/>
              </a:schemeClr>
            </a:outerShdw>
          </a:effectLst>
        </p:spPr>
        <p:txBody>
          <a:bodyPr wrap="none" lIns="97915" tIns="48957" rIns="97915" bIns="48957" anchor="ctr"/>
          <a:lstStyle>
            <a:lvl1pPr defTabSz="979488">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defTabSz="979488">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defTabSz="979488">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defTabSz="979488">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defTabSz="979488">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defTabSz="979488"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defTabSz="979488"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defTabSz="979488"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defTabSz="979488"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FontTx/>
              <a:buNone/>
            </a:pPr>
            <a:r>
              <a:rPr lang="en-US" altLang="en-US" sz="1800" b="1" dirty="0" smtClean="0">
                <a:latin typeface="Times New Roman" panose="02020603050405020304" pitchFamily="18" charset="0"/>
              </a:rPr>
              <a:t>Thảo luận nhóm</a:t>
            </a:r>
            <a:endParaRPr lang="en-US" altLang="en-US" sz="1800" b="1" dirty="0">
              <a:latin typeface="Times New Roman" panose="02020603050405020304" pitchFamily="18" charset="0"/>
            </a:endParaRPr>
          </a:p>
        </p:txBody>
      </p:sp>
    </p:spTree>
    <p:custDataLst>
      <p:tags r:id="rId1"/>
    </p:custDataLst>
    <p:extLst>
      <p:ext uri="{BB962C8B-B14F-4D97-AF65-F5344CB8AC3E}">
        <p14:creationId xmlns:p14="http://schemas.microsoft.com/office/powerpoint/2010/main" val="4287436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anim calcmode="lin" valueType="num">
                                      <p:cBhvr>
                                        <p:cTn id="15" dur="1000" fill="hold"/>
                                        <p:tgtEl>
                                          <p:spTgt spid="10"/>
                                        </p:tgtEl>
                                        <p:attrNameLst>
                                          <p:attrName>ppt_x</p:attrName>
                                        </p:attrNameLst>
                                      </p:cBhvr>
                                      <p:tavLst>
                                        <p:tav tm="0">
                                          <p:val>
                                            <p:strVal val="#ppt_x"/>
                                          </p:val>
                                        </p:tav>
                                        <p:tav tm="100000">
                                          <p:val>
                                            <p:strVal val="#ppt_x"/>
                                          </p:val>
                                        </p:tav>
                                      </p:tavLst>
                                    </p:anim>
                                    <p:anim calcmode="lin" valueType="num">
                                      <p:cBhvr>
                                        <p:cTn id="1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xit" presetSubtype="0" fill="hold" grpId="1" nodeType="clickEffect">
                                  <p:stCondLst>
                                    <p:cond delay="0"/>
                                  </p:stCondLst>
                                  <p:childTnLst>
                                    <p:animEffect transition="out" filter="fade">
                                      <p:cBhvr>
                                        <p:cTn id="20" dur="1000"/>
                                        <p:tgtEl>
                                          <p:spTgt spid="10"/>
                                        </p:tgtEl>
                                      </p:cBhvr>
                                    </p:animEffect>
                                    <p:anim calcmode="lin" valueType="num">
                                      <p:cBhvr>
                                        <p:cTn id="21" dur="1000"/>
                                        <p:tgtEl>
                                          <p:spTgt spid="10"/>
                                        </p:tgtEl>
                                        <p:attrNameLst>
                                          <p:attrName>ppt_x</p:attrName>
                                        </p:attrNameLst>
                                      </p:cBhvr>
                                      <p:tavLst>
                                        <p:tav tm="0">
                                          <p:val>
                                            <p:strVal val="ppt_x"/>
                                          </p:val>
                                        </p:tav>
                                        <p:tav tm="100000">
                                          <p:val>
                                            <p:strVal val="ppt_x"/>
                                          </p:val>
                                        </p:tav>
                                      </p:tavLst>
                                    </p:anim>
                                    <p:anim calcmode="lin" valueType="num">
                                      <p:cBhvr>
                                        <p:cTn id="22" dur="1000"/>
                                        <p:tgtEl>
                                          <p:spTgt spid="10"/>
                                        </p:tgtEl>
                                        <p:attrNameLst>
                                          <p:attrName>ppt_y</p:attrName>
                                        </p:attrNameLst>
                                      </p:cBhvr>
                                      <p:tavLst>
                                        <p:tav tm="0">
                                          <p:val>
                                            <p:strVal val="ppt_y"/>
                                          </p:val>
                                        </p:tav>
                                        <p:tav tm="100000">
                                          <p:val>
                                            <p:strVal val="ppt_y+.1"/>
                                          </p:val>
                                        </p:tav>
                                      </p:tavLst>
                                    </p:anim>
                                    <p:set>
                                      <p:cBhvr>
                                        <p:cTn id="23" dur="1" fill="hold">
                                          <p:stCondLst>
                                            <p:cond delay="999"/>
                                          </p:stCondLst>
                                        </p:cTn>
                                        <p:tgtEl>
                                          <p:spTgt spid="10"/>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1000"/>
                                        <p:tgtEl>
                                          <p:spTgt spid="4"/>
                                        </p:tgtEl>
                                      </p:cBhvr>
                                    </p:animEffect>
                                    <p:anim calcmode="lin" valueType="num">
                                      <p:cBhvr>
                                        <p:cTn id="29" dur="1000" fill="hold"/>
                                        <p:tgtEl>
                                          <p:spTgt spid="4"/>
                                        </p:tgtEl>
                                        <p:attrNameLst>
                                          <p:attrName>ppt_x</p:attrName>
                                        </p:attrNameLst>
                                      </p:cBhvr>
                                      <p:tavLst>
                                        <p:tav tm="0">
                                          <p:val>
                                            <p:strVal val="#ppt_x"/>
                                          </p:val>
                                        </p:tav>
                                        <p:tav tm="100000">
                                          <p:val>
                                            <p:strVal val="#ppt_x"/>
                                          </p:val>
                                        </p:tav>
                                      </p:tavLst>
                                    </p:anim>
                                    <p:anim calcmode="lin" valueType="num">
                                      <p:cBhvr>
                                        <p:cTn id="30"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animBg="1"/>
      <p:bldP spid="10" grpId="1"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374">
          <a:extLst>
            <a:ext uri="{FF2B5EF4-FFF2-40B4-BE49-F238E27FC236}">
              <a16:creationId xmlns:a16="http://schemas.microsoft.com/office/drawing/2014/main" id="{91C82887-B359-77F1-7FC1-7678C40882CA}"/>
            </a:ext>
          </a:extLst>
        </p:cNvPr>
        <p:cNvGrpSpPr/>
        <p:nvPr/>
      </p:nvGrpSpPr>
      <p:grpSpPr>
        <a:xfrm>
          <a:off x="0" y="0"/>
          <a:ext cx="0" cy="0"/>
          <a:chOff x="0" y="0"/>
          <a:chExt cx="0" cy="0"/>
        </a:xfrm>
      </p:grpSpPr>
      <p:sp>
        <p:nvSpPr>
          <p:cNvPr id="3376" name="Google Shape;3376;p35">
            <a:extLst>
              <a:ext uri="{FF2B5EF4-FFF2-40B4-BE49-F238E27FC236}">
                <a16:creationId xmlns:a16="http://schemas.microsoft.com/office/drawing/2014/main" id="{B00FA5D0-0BF9-F2ED-477E-945B729B50DD}"/>
              </a:ext>
            </a:extLst>
          </p:cNvPr>
          <p:cNvSpPr/>
          <p:nvPr/>
        </p:nvSpPr>
        <p:spPr>
          <a:xfrm>
            <a:off x="2420943"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77" name="Google Shape;3377;p35">
            <a:extLst>
              <a:ext uri="{FF2B5EF4-FFF2-40B4-BE49-F238E27FC236}">
                <a16:creationId xmlns:a16="http://schemas.microsoft.com/office/drawing/2014/main" id="{51633938-DDDE-2375-0C00-948E2C43302A}"/>
              </a:ext>
            </a:extLst>
          </p:cNvPr>
          <p:cNvSpPr/>
          <p:nvPr/>
        </p:nvSpPr>
        <p:spPr>
          <a:xfrm>
            <a:off x="2404459"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 name="Rectangle 1">
            <a:extLst>
              <a:ext uri="{FF2B5EF4-FFF2-40B4-BE49-F238E27FC236}">
                <a16:creationId xmlns:a16="http://schemas.microsoft.com/office/drawing/2014/main" id="{0336017A-D830-8E60-CE02-1A30A484221B}"/>
              </a:ext>
            </a:extLst>
          </p:cNvPr>
          <p:cNvSpPr/>
          <p:nvPr/>
        </p:nvSpPr>
        <p:spPr>
          <a:xfrm>
            <a:off x="1006380" y="2018372"/>
            <a:ext cx="3307001" cy="63094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2. </a:t>
            </a:r>
            <a:r>
              <a:rPr kumimoji="0" lang="en-US" sz="3500" b="1" i="0" u="none" strike="noStrike" kern="1200" cap="none" spc="0" normalizeH="0" baseline="0" noProof="0" dirty="0" err="1">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Tìm</a:t>
            </a:r>
            <a:r>
              <a:rPr kumimoji="0" lang="en-US" sz="3500" b="1" i="0" u="none" strike="noStrike" kern="1200" cap="none" spc="0" normalizeH="0" baseline="0" noProof="0" dirty="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 </a:t>
            </a:r>
            <a:r>
              <a:rPr kumimoji="0" lang="en-US" sz="3500" b="1" i="0" u="none" strike="noStrike" kern="1200" cap="none" spc="0" normalizeH="0" baseline="0" noProof="0" dirty="0" err="1">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hiểu</a:t>
            </a:r>
            <a:r>
              <a:rPr kumimoji="0" lang="en-US" sz="3500" b="1" i="0" u="none" strike="noStrike" kern="1200" cap="none" spc="0" normalizeH="0" baseline="0" noProof="0" dirty="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 </a:t>
            </a:r>
            <a:r>
              <a:rPr kumimoji="0" lang="en-US" sz="3500" b="1" i="0" u="none" strike="noStrike" kern="1200" cap="none" spc="0" normalizeH="0" baseline="0" noProof="0" dirty="0" err="1">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bài</a:t>
            </a:r>
            <a:r>
              <a:rPr kumimoji="0" lang="en-US" sz="3500" b="1" i="0" u="none" strike="noStrike" kern="1200" cap="none" spc="0" normalizeH="0" baseline="0" noProof="0" dirty="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 </a:t>
            </a:r>
          </a:p>
        </p:txBody>
      </p:sp>
      <p:sp>
        <p:nvSpPr>
          <p:cNvPr id="4" name="TextBox 3">
            <a:extLst>
              <a:ext uri="{FF2B5EF4-FFF2-40B4-BE49-F238E27FC236}">
                <a16:creationId xmlns:a16="http://schemas.microsoft.com/office/drawing/2014/main" id="{73413245-109F-9D42-551C-975FF688F0DC}"/>
              </a:ext>
            </a:extLst>
          </p:cNvPr>
          <p:cNvSpPr txBox="1"/>
          <p:nvPr/>
        </p:nvSpPr>
        <p:spPr>
          <a:xfrm>
            <a:off x="1006380" y="3313159"/>
            <a:ext cx="10335874" cy="1246495"/>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2500" b="1" dirty="0" smtClean="0">
                <a:latin typeface="Arial"/>
              </a:rPr>
              <a:t>Nội dung: </a:t>
            </a:r>
            <a:r>
              <a:rPr kumimoji="0" lang="en-US" sz="2500" b="1" i="0" u="none" strike="noStrike" kern="1200" cap="none" spc="0" normalizeH="0" baseline="0" noProof="0" dirty="0" smtClean="0">
                <a:ln>
                  <a:noFill/>
                </a:ln>
                <a:solidFill>
                  <a:srgbClr val="5AAEDF">
                    <a:lumMod val="75000"/>
                  </a:srgbClr>
                </a:solidFill>
                <a:effectLst/>
                <a:uLnTx/>
                <a:uFillTx/>
                <a:latin typeface="Arial"/>
                <a:ea typeface="+mn-ea"/>
                <a:cs typeface="+mn-cs"/>
              </a:rPr>
              <a:t>Câu </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chuyện nói về một vị tướng tài giỏi của dân tộc Việt Nam – Phạm Ngũ Lão.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Ông</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đã</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lập</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nhiều</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chiến</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công</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hiển</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hách</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đặc</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biệt</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đã</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giúp</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nhà</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Trần</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hai</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lần</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đánh</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tan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giặc</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 </a:t>
            </a:r>
            <a:r>
              <a:rPr kumimoji="0" lang="en-US" sz="2500" b="1" i="0" u="none" strike="noStrike" kern="1200" cap="none" spc="0" normalizeH="0" baseline="0" noProof="0" dirty="0" err="1">
                <a:ln>
                  <a:noFill/>
                </a:ln>
                <a:solidFill>
                  <a:srgbClr val="5AAEDF">
                    <a:lumMod val="75000"/>
                  </a:srgbClr>
                </a:solidFill>
                <a:effectLst/>
                <a:uLnTx/>
                <a:uFillTx/>
                <a:latin typeface="Arial"/>
                <a:ea typeface="+mn-ea"/>
                <a:cs typeface="+mn-cs"/>
              </a:rPr>
              <a:t>Nguyên</a:t>
            </a:r>
            <a:r>
              <a:rPr kumimoji="0" lang="en-US" sz="2500" b="1" i="0" u="none" strike="noStrike" kern="1200" cap="none" spc="0" normalizeH="0" baseline="0" noProof="0" dirty="0">
                <a:ln>
                  <a:noFill/>
                </a:ln>
                <a:solidFill>
                  <a:srgbClr val="5AAEDF">
                    <a:lumMod val="75000"/>
                  </a:srgbClr>
                </a:solidFill>
                <a:effectLst/>
                <a:uLnTx/>
                <a:uFillTx/>
                <a:latin typeface="Arial"/>
                <a:ea typeface="+mn-ea"/>
                <a:cs typeface="+mn-cs"/>
              </a:rPr>
              <a:t>.</a:t>
            </a:r>
          </a:p>
        </p:txBody>
      </p:sp>
      <p:sp>
        <p:nvSpPr>
          <p:cNvPr id="8" name="TextBox 7"/>
          <p:cNvSpPr txBox="1"/>
          <p:nvPr/>
        </p:nvSpPr>
        <p:spPr>
          <a:xfrm>
            <a:off x="3844638" y="374743"/>
            <a:ext cx="4643337" cy="430887"/>
          </a:xfrm>
          <a:prstGeom prst="rect">
            <a:avLst/>
          </a:prstGeom>
          <a:noFill/>
        </p:spPr>
        <p:txBody>
          <a:bodyPr wrap="square" rtlCol="0">
            <a:spAutoFit/>
          </a:bodyPr>
          <a:lstStyle/>
          <a:p>
            <a:r>
              <a:rPr lang="en-US" sz="2200" dirty="0"/>
              <a:t>Thứ tư ngày 26 tháng 02 năm 2025</a:t>
            </a:r>
          </a:p>
        </p:txBody>
      </p:sp>
      <p:sp>
        <p:nvSpPr>
          <p:cNvPr id="9" name="Google Shape;3378;p35"/>
          <p:cNvSpPr txBox="1"/>
          <p:nvPr/>
        </p:nvSpPr>
        <p:spPr>
          <a:xfrm>
            <a:off x="2877104" y="802326"/>
            <a:ext cx="6655328" cy="886183"/>
          </a:xfrm>
          <a:prstGeom prst="rect">
            <a:avLst/>
          </a:prstGeom>
          <a:noFill/>
          <a:ln>
            <a:noFill/>
          </a:ln>
        </p:spPr>
        <p:txBody>
          <a:bodyPr spcFirstLastPara="1" wrap="square" lIns="91433" tIns="91433" rIns="91433" bIns="91433" anchor="ctr" anchorCtr="0">
            <a:noAutofit/>
            <a:scene3d>
              <a:camera prst="orthographicFront"/>
              <a:lightRig rig="soft" dir="t">
                <a:rot lat="0" lon="0" rev="15600000"/>
              </a:lightRig>
            </a:scene3d>
            <a:sp3d extrusionH="57150" prstMaterial="softEdge">
              <a:bevelT w="25400" h="38100"/>
            </a:sp3d>
          </a:bodyPr>
          <a:lstStyle/>
          <a:p>
            <a:pPr algn="ctr" defTabSz="609630">
              <a:buClr>
                <a:srgbClr val="000000"/>
              </a:buClr>
            </a:pPr>
            <a:r>
              <a:rPr lang="en-US" sz="2000" b="1" u="sng" kern="0" dirty="0">
                <a:ln/>
                <a:solidFill>
                  <a:schemeClr val="accent4"/>
                </a:solidFill>
                <a:latin typeface="Arial"/>
                <a:cs typeface="Arial"/>
                <a:sym typeface="Arial"/>
              </a:rPr>
              <a:t>TIẾNG VIỆT</a:t>
            </a:r>
          </a:p>
          <a:p>
            <a:pPr algn="ctr" defTabSz="609630">
              <a:buClr>
                <a:srgbClr val="000000"/>
              </a:buClr>
            </a:pPr>
            <a:r>
              <a:rPr lang="en-US" sz="2333" b="1" u="sng" kern="0" dirty="0">
                <a:ln/>
                <a:latin typeface="Arial"/>
                <a:cs typeface="Arial"/>
                <a:sym typeface="Arial"/>
              </a:rPr>
              <a:t>ĐỌC:</a:t>
            </a:r>
            <a:r>
              <a:rPr lang="en-US" sz="2333" b="1" kern="0" dirty="0">
                <a:ln/>
                <a:latin typeface="Arial"/>
                <a:cs typeface="Arial"/>
                <a:sym typeface="Arial"/>
              </a:rPr>
              <a:t> </a:t>
            </a:r>
            <a:r>
              <a:rPr lang="en-US" sz="2333" b="1" kern="0" dirty="0">
                <a:ln/>
                <a:solidFill>
                  <a:schemeClr val="accent5">
                    <a:lumMod val="75000"/>
                  </a:schemeClr>
                </a:solidFill>
                <a:latin typeface="Arial"/>
                <a:cs typeface="Arial"/>
                <a:sym typeface="Arial"/>
              </a:rPr>
              <a:t>CHÀNG TRAI LÀNG PHÙ ỦNG (Tiết 1</a:t>
            </a:r>
            <a:r>
              <a:rPr lang="en-US" sz="2333" b="1" kern="0" dirty="0" smtClean="0">
                <a:ln/>
                <a:solidFill>
                  <a:schemeClr val="accent5">
                    <a:lumMod val="75000"/>
                  </a:schemeClr>
                </a:solidFill>
                <a:latin typeface="Arial"/>
                <a:cs typeface="Arial"/>
                <a:sym typeface="Arial"/>
              </a:rPr>
              <a:t>)</a:t>
            </a:r>
            <a:endParaRPr lang="en-US" sz="2333" b="1" kern="0" dirty="0">
              <a:ln/>
              <a:solidFill>
                <a:schemeClr val="accent5">
                  <a:lumMod val="75000"/>
                </a:schemeClr>
              </a:solidFill>
              <a:latin typeface="Arial"/>
              <a:cs typeface="Arial"/>
              <a:sym typeface="Arial"/>
            </a:endParaRPr>
          </a:p>
        </p:txBody>
      </p:sp>
    </p:spTree>
    <p:custDataLst>
      <p:tags r:id="rId1"/>
    </p:custDataLst>
    <p:extLst>
      <p:ext uri="{BB962C8B-B14F-4D97-AF65-F5344CB8AC3E}">
        <p14:creationId xmlns:p14="http://schemas.microsoft.com/office/powerpoint/2010/main" val="13196772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117"/>
        <p:cNvGrpSpPr/>
        <p:nvPr/>
      </p:nvGrpSpPr>
      <p:grpSpPr>
        <a:xfrm>
          <a:off x="0" y="0"/>
          <a:ext cx="0" cy="0"/>
          <a:chOff x="0" y="0"/>
          <a:chExt cx="0" cy="0"/>
        </a:xfrm>
      </p:grpSpPr>
      <p:sp>
        <p:nvSpPr>
          <p:cNvPr id="3118" name="Google Shape;3118;p22"/>
          <p:cNvSpPr/>
          <p:nvPr/>
        </p:nvSpPr>
        <p:spPr>
          <a:xfrm>
            <a:off x="2745801" y="2876270"/>
            <a:ext cx="7009420" cy="871276"/>
          </a:xfrm>
          <a:prstGeom prst="rect">
            <a:avLst/>
          </a:prstGeom>
        </p:spPr>
        <p:txBody>
          <a:bodyPr>
            <a:prstTxWarp prst="textPlain">
              <a:avLst/>
            </a:prstTxWarp>
          </a:bodyPr>
          <a:lstStyle/>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US" sz="933" b="1" i="0" u="none" strike="noStrike" kern="0" cap="none" spc="0" normalizeH="0" baseline="0" noProof="0" dirty="0">
                <a:ln w="38100" cap="flat" cmpd="sng">
                  <a:solidFill>
                    <a:srgbClr val="000000"/>
                  </a:solidFill>
                  <a:prstDash val="solid"/>
                  <a:round/>
                  <a:headEnd type="none" w="sm" len="sm"/>
                  <a:tailEnd type="none" w="sm" len="sm"/>
                </a:ln>
                <a:solidFill>
                  <a:srgbClr val="000000"/>
                </a:solidFill>
                <a:effectLst/>
                <a:uLnTx/>
                <a:uFillTx/>
                <a:latin typeface="Times New Roman" panose="02020603050405020304" pitchFamily="18" charset="0"/>
                <a:ea typeface="+mn-ea"/>
                <a:cs typeface="Times New Roman" panose="02020603050405020304" pitchFamily="18" charset="0"/>
                <a:sym typeface="Arial"/>
              </a:rPr>
              <a:t>LUYỆN</a:t>
            </a:r>
            <a:r>
              <a:rPr kumimoji="0" lang="en-US" sz="933" b="1" i="0" u="none" strike="noStrike" kern="0" cap="none" spc="0" normalizeH="0" noProof="0" dirty="0">
                <a:ln w="38100" cap="flat" cmpd="sng">
                  <a:solidFill>
                    <a:srgbClr val="000000"/>
                  </a:solidFill>
                  <a:prstDash val="solid"/>
                  <a:round/>
                  <a:headEnd type="none" w="sm" len="sm"/>
                  <a:tailEnd type="none" w="sm" len="sm"/>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sz="933" b="1" i="0" u="none" strike="noStrike" kern="0" cap="none" spc="0" normalizeH="0" noProof="0" dirty="0" smtClean="0">
                <a:ln w="38100" cap="flat" cmpd="sng">
                  <a:solidFill>
                    <a:srgbClr val="000000"/>
                  </a:solidFill>
                  <a:prstDash val="solid"/>
                  <a:round/>
                  <a:headEnd type="none" w="sm" len="sm"/>
                  <a:tailEnd type="none" w="sm" len="sm"/>
                </a:ln>
                <a:solidFill>
                  <a:srgbClr val="000000"/>
                </a:solidFill>
                <a:effectLst/>
                <a:uLnTx/>
                <a:uFillTx/>
                <a:latin typeface="Times New Roman" panose="02020603050405020304" pitchFamily="18" charset="0"/>
                <a:ea typeface="+mn-ea"/>
                <a:cs typeface="Times New Roman" panose="02020603050405020304" pitchFamily="18" charset="0"/>
                <a:sym typeface="Arial"/>
              </a:rPr>
              <a:t>ĐỌC LẠI</a:t>
            </a:r>
            <a:endParaRPr kumimoji="0" sz="933" b="1" i="0" u="none" strike="noStrike" kern="0" cap="none" spc="0" normalizeH="0" baseline="0" noProof="0" dirty="0">
              <a:ln w="38100" cap="flat" cmpd="sng">
                <a:solidFill>
                  <a:srgbClr val="000000"/>
                </a:solidFill>
                <a:prstDash val="solid"/>
                <a:round/>
                <a:headEnd type="none" w="sm" len="sm"/>
                <a:tailEnd type="none" w="sm" len="sm"/>
              </a:ln>
              <a:solidFill>
                <a:srgbClr val="000000"/>
              </a:solidFill>
              <a:effectLst/>
              <a:uLnTx/>
              <a:uFillTx/>
              <a:latin typeface="Times New Roman" panose="02020603050405020304" pitchFamily="18" charset="0"/>
              <a:ea typeface="+mn-ea"/>
              <a:cs typeface="Times New Roman" panose="02020603050405020304" pitchFamily="18" charset="0"/>
              <a:sym typeface="Arial"/>
            </a:endParaRPr>
          </a:p>
        </p:txBody>
      </p:sp>
    </p:spTree>
    <p:custDataLst>
      <p:tags r:id="rId1"/>
    </p:custDataLst>
    <p:extLst>
      <p:ext uri="{BB962C8B-B14F-4D97-AF65-F5344CB8AC3E}">
        <p14:creationId xmlns:p14="http://schemas.microsoft.com/office/powerpoint/2010/main" val="38655113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374">
          <a:extLst>
            <a:ext uri="{FF2B5EF4-FFF2-40B4-BE49-F238E27FC236}">
              <a16:creationId xmlns:a16="http://schemas.microsoft.com/office/drawing/2014/main" id="{91C82887-B359-77F1-7FC1-7678C40882CA}"/>
            </a:ext>
          </a:extLst>
        </p:cNvPr>
        <p:cNvGrpSpPr/>
        <p:nvPr/>
      </p:nvGrpSpPr>
      <p:grpSpPr>
        <a:xfrm>
          <a:off x="0" y="0"/>
          <a:ext cx="0" cy="0"/>
          <a:chOff x="0" y="0"/>
          <a:chExt cx="0" cy="0"/>
        </a:xfrm>
      </p:grpSpPr>
      <p:sp>
        <p:nvSpPr>
          <p:cNvPr id="3376" name="Google Shape;3376;p35">
            <a:extLst>
              <a:ext uri="{FF2B5EF4-FFF2-40B4-BE49-F238E27FC236}">
                <a16:creationId xmlns:a16="http://schemas.microsoft.com/office/drawing/2014/main" id="{B00FA5D0-0BF9-F2ED-477E-945B729B50DD}"/>
              </a:ext>
            </a:extLst>
          </p:cNvPr>
          <p:cNvSpPr/>
          <p:nvPr/>
        </p:nvSpPr>
        <p:spPr>
          <a:xfrm>
            <a:off x="2420943"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77" name="Google Shape;3377;p35">
            <a:extLst>
              <a:ext uri="{FF2B5EF4-FFF2-40B4-BE49-F238E27FC236}">
                <a16:creationId xmlns:a16="http://schemas.microsoft.com/office/drawing/2014/main" id="{51633938-DDDE-2375-0C00-948E2C43302A}"/>
              </a:ext>
            </a:extLst>
          </p:cNvPr>
          <p:cNvSpPr/>
          <p:nvPr/>
        </p:nvSpPr>
        <p:spPr>
          <a:xfrm>
            <a:off x="2404459"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 name="Rectangle 1">
            <a:extLst>
              <a:ext uri="{FF2B5EF4-FFF2-40B4-BE49-F238E27FC236}">
                <a16:creationId xmlns:a16="http://schemas.microsoft.com/office/drawing/2014/main" id="{0336017A-D830-8E60-CE02-1A30A484221B}"/>
              </a:ext>
            </a:extLst>
          </p:cNvPr>
          <p:cNvSpPr/>
          <p:nvPr/>
        </p:nvSpPr>
        <p:spPr>
          <a:xfrm>
            <a:off x="874600" y="1669108"/>
            <a:ext cx="3755625" cy="63094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500" b="1" dirty="0">
                <a:ln w="19050">
                  <a:solidFill>
                    <a:srgbClr val="57091A"/>
                  </a:solidFill>
                </a:ln>
                <a:solidFill>
                  <a:srgbClr val="EA3259"/>
                </a:solidFill>
                <a:effectLst>
                  <a:outerShdw blurRad="38100" dist="19050" dir="2700000" algn="tl" rotWithShape="0">
                    <a:srgbClr val="000000">
                      <a:alpha val="40000"/>
                    </a:srgbClr>
                  </a:outerShdw>
                </a:effectLst>
                <a:latin typeface="Arial"/>
              </a:rPr>
              <a:t>3</a:t>
            </a:r>
            <a:r>
              <a:rPr kumimoji="0" lang="en-US" sz="3500" b="1" i="0" u="none" strike="noStrike" kern="1200" cap="none" spc="0" normalizeH="0" baseline="0" noProof="0" dirty="0" smtClean="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 Luyện</a:t>
            </a:r>
            <a:r>
              <a:rPr kumimoji="0" lang="en-US" sz="3500" b="1" i="0" u="none" strike="noStrike" kern="1200" cap="none" spc="0" normalizeH="0" noProof="0" dirty="0" smtClean="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rPr>
              <a:t> đọc lại</a:t>
            </a:r>
            <a:endParaRPr kumimoji="0" lang="en-US" sz="3500" b="1" i="0" u="none" strike="noStrike" kern="1200" cap="none" spc="0" normalizeH="0" baseline="0" noProof="0" dirty="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endParaRPr>
          </a:p>
        </p:txBody>
      </p:sp>
      <p:sp>
        <p:nvSpPr>
          <p:cNvPr id="4" name="TextBox 3">
            <a:extLst>
              <a:ext uri="{FF2B5EF4-FFF2-40B4-BE49-F238E27FC236}">
                <a16:creationId xmlns:a16="http://schemas.microsoft.com/office/drawing/2014/main" id="{73413245-109F-9D42-551C-975FF688F0DC}"/>
              </a:ext>
            </a:extLst>
          </p:cNvPr>
          <p:cNvSpPr txBox="1"/>
          <p:nvPr/>
        </p:nvSpPr>
        <p:spPr>
          <a:xfrm>
            <a:off x="936307" y="2358438"/>
            <a:ext cx="10335874" cy="3118803"/>
          </a:xfrm>
          <a:prstGeom prst="rect">
            <a:avLst/>
          </a:prstGeom>
          <a:noFill/>
        </p:spPr>
        <p:txBody>
          <a:bodyPr wrap="square" rtlCol="0">
            <a:spAutoFit/>
          </a:bodyPr>
          <a:lstStyle/>
          <a:p>
            <a:pPr algn="just" defTabSz="609630">
              <a:spcAft>
                <a:spcPts val="1000"/>
              </a:spcAft>
              <a:buClr>
                <a:srgbClr val="000000"/>
              </a:buClr>
            </a:pPr>
            <a:r>
              <a:rPr lang="en-US" sz="2000" b="1" kern="0" dirty="0">
                <a:solidFill>
                  <a:srgbClr val="000000"/>
                </a:solidFill>
                <a:latin typeface="Arial"/>
                <a:cs typeface="Arial"/>
                <a:sym typeface="Arial"/>
              </a:rPr>
              <a:t>	</a:t>
            </a:r>
            <a:r>
              <a:rPr lang="vi-VN" sz="2000" b="1" kern="0" dirty="0" smtClean="0">
                <a:solidFill>
                  <a:srgbClr val="000000"/>
                </a:solidFill>
                <a:latin typeface="Arial"/>
                <a:cs typeface="Arial"/>
                <a:sym typeface="Arial"/>
              </a:rPr>
              <a:t>Một </a:t>
            </a:r>
            <a:r>
              <a:rPr lang="vi-VN" sz="2000" b="1" kern="0" dirty="0">
                <a:solidFill>
                  <a:srgbClr val="000000"/>
                </a:solidFill>
                <a:latin typeface="Arial"/>
                <a:cs typeface="Arial"/>
                <a:sym typeface="Arial"/>
              </a:rPr>
              <a:t>hôm, Phạm Ngũ Lão ngồi bên vệ đường đan sọt. Không ngờ, Trần Hưng Đạo đưa quân đi tập trận ngang qua. Quân lính đi trước dẹp đường, chiêng, trống, loa, kèn huy</a:t>
            </a:r>
            <a:r>
              <a:rPr lang="en-US" sz="2000" b="1" kern="0" dirty="0">
                <a:solidFill>
                  <a:srgbClr val="000000"/>
                </a:solidFill>
                <a:cs typeface="Arial"/>
                <a:sym typeface="Arial"/>
              </a:rPr>
              <a:t>ên náo</a:t>
            </a:r>
            <a:r>
              <a:rPr lang="vi-VN" sz="2000" b="1" kern="0" dirty="0">
                <a:solidFill>
                  <a:srgbClr val="000000"/>
                </a:solidFill>
                <a:latin typeface="Arial"/>
                <a:cs typeface="Arial"/>
                <a:sym typeface="Arial"/>
              </a:rPr>
              <a:t>, vậy mà chàng trai vẫn mải mê đan sọt không hề hay biết. Một người lính đi dẹp đường tức giận lấy giáo đâm vào đùi chàng trai, máu chảy, nhưng chàng vẫn ngồi yên. Đến lúc ngựa của Trần Hưng Đạo đi qua, chàng trai như mới sực tỉnh, vội đứng dậy vái chào. Trần Hưng Đạo hỏi:</a:t>
            </a:r>
          </a:p>
          <a:p>
            <a:pPr defTabSz="609630">
              <a:spcAft>
                <a:spcPts val="1000"/>
              </a:spcAft>
              <a:buClr>
                <a:srgbClr val="000000"/>
              </a:buClr>
            </a:pPr>
            <a:r>
              <a:rPr lang="en-US" sz="2000" b="1" kern="0" dirty="0">
                <a:solidFill>
                  <a:srgbClr val="000000"/>
                </a:solidFill>
                <a:cs typeface="Arial"/>
                <a:sym typeface="Arial"/>
              </a:rPr>
              <a:t>	</a:t>
            </a:r>
            <a:r>
              <a:rPr lang="vi-VN" sz="2000" b="1" kern="0" dirty="0">
                <a:solidFill>
                  <a:srgbClr val="000000"/>
                </a:solidFill>
                <a:latin typeface="Arial"/>
                <a:cs typeface="Arial"/>
                <a:sym typeface="Arial"/>
              </a:rPr>
              <a:t>– Nhà ngươi bị giáo đâm như thế mà không thấy đau sao?</a:t>
            </a:r>
          </a:p>
          <a:p>
            <a:pPr defTabSz="609630">
              <a:spcAft>
                <a:spcPts val="1000"/>
              </a:spcAft>
              <a:buClr>
                <a:srgbClr val="000000"/>
              </a:buClr>
            </a:pPr>
            <a:r>
              <a:rPr lang="en-US" sz="2000" b="1" kern="0" dirty="0">
                <a:solidFill>
                  <a:srgbClr val="000000"/>
                </a:solidFill>
                <a:cs typeface="Arial"/>
                <a:sym typeface="Arial"/>
              </a:rPr>
              <a:t>	</a:t>
            </a:r>
            <a:r>
              <a:rPr lang="vi-VN" sz="2000" b="1" kern="0" dirty="0">
                <a:solidFill>
                  <a:srgbClr val="000000"/>
                </a:solidFill>
                <a:latin typeface="Arial"/>
                <a:cs typeface="Arial"/>
                <a:sym typeface="Arial"/>
              </a:rPr>
              <a:t>Phạm Ngũ Lão kính </a:t>
            </a:r>
            <a:r>
              <a:rPr lang="vi-VN" sz="2000" b="1" kern="0" dirty="0" smtClean="0">
                <a:solidFill>
                  <a:srgbClr val="000000"/>
                </a:solidFill>
                <a:latin typeface="Arial"/>
                <a:cs typeface="Arial"/>
                <a:sym typeface="Arial"/>
              </a:rPr>
              <a:t>c</a:t>
            </a:r>
            <a:r>
              <a:rPr lang="en-US" sz="2000" b="1" kern="0" dirty="0" smtClean="0">
                <a:solidFill>
                  <a:srgbClr val="000000"/>
                </a:solidFill>
                <a:latin typeface="Arial"/>
                <a:cs typeface="Arial"/>
                <a:sym typeface="Arial"/>
              </a:rPr>
              <a:t>ẩn</a:t>
            </a:r>
            <a:r>
              <a:rPr lang="vi-VN" sz="2000" b="1" kern="0" dirty="0" smtClean="0">
                <a:solidFill>
                  <a:srgbClr val="000000"/>
                </a:solidFill>
                <a:latin typeface="Arial"/>
                <a:cs typeface="Arial"/>
                <a:sym typeface="Arial"/>
              </a:rPr>
              <a:t> </a:t>
            </a:r>
            <a:r>
              <a:rPr lang="vi-VN" sz="2000" b="1" kern="0" dirty="0">
                <a:solidFill>
                  <a:srgbClr val="000000"/>
                </a:solidFill>
                <a:latin typeface="Arial"/>
                <a:cs typeface="Arial"/>
                <a:sym typeface="Arial"/>
              </a:rPr>
              <a:t>thưa:"Thưa đức ông, thần mải nghĩ mấy câu trong binh thư nên không biết có quân của đức ông qua đây, xin ngài xá tội.”...</a:t>
            </a:r>
          </a:p>
        </p:txBody>
      </p:sp>
      <p:sp>
        <p:nvSpPr>
          <p:cNvPr id="8" name="TextBox 7"/>
          <p:cNvSpPr txBox="1"/>
          <p:nvPr/>
        </p:nvSpPr>
        <p:spPr>
          <a:xfrm>
            <a:off x="3844638" y="374743"/>
            <a:ext cx="4643337"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Arial"/>
                <a:ea typeface="+mn-ea"/>
                <a:cs typeface="+mn-cs"/>
              </a:rPr>
              <a:t>Thứ tư ngày 26 tháng 02 năm 2025</a:t>
            </a:r>
          </a:p>
        </p:txBody>
      </p:sp>
      <p:sp>
        <p:nvSpPr>
          <p:cNvPr id="9" name="Google Shape;3378;p35"/>
          <p:cNvSpPr txBox="1"/>
          <p:nvPr/>
        </p:nvSpPr>
        <p:spPr>
          <a:xfrm>
            <a:off x="2877104" y="802326"/>
            <a:ext cx="6655328" cy="886183"/>
          </a:xfrm>
          <a:prstGeom prst="rect">
            <a:avLst/>
          </a:prstGeom>
          <a:noFill/>
          <a:ln>
            <a:noFill/>
          </a:ln>
        </p:spPr>
        <p:txBody>
          <a:bodyPr spcFirstLastPara="1" wrap="square" lIns="91433" tIns="91433" rIns="91433" bIns="91433" anchor="ctr" anchorCtr="0">
            <a:noAutofit/>
            <a:scene3d>
              <a:camera prst="orthographicFront"/>
              <a:lightRig rig="soft" dir="t">
                <a:rot lat="0" lon="0" rev="15600000"/>
              </a:lightRig>
            </a:scene3d>
            <a:sp3d extrusionH="57150" prstMaterial="softEdge">
              <a:bevelT w="25400" h="38100"/>
            </a:sp3d>
          </a:bodyPr>
          <a:lstStyle/>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US" sz="2000" b="1" i="0" u="sng" strike="noStrike" kern="0" cap="none" spc="0" normalizeH="0" baseline="0" noProof="0" dirty="0">
                <a:ln/>
                <a:solidFill>
                  <a:srgbClr val="E17070"/>
                </a:solidFill>
                <a:effectLst/>
                <a:uLnTx/>
                <a:uFillTx/>
                <a:latin typeface="Arial"/>
                <a:ea typeface="+mn-ea"/>
                <a:cs typeface="Arial"/>
                <a:sym typeface="Arial"/>
              </a:rPr>
              <a:t>TIẾNG VIỆT</a:t>
            </a:r>
          </a:p>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US" sz="2333" b="1" i="0" u="sng" strike="noStrike" kern="0" cap="none" spc="0" normalizeH="0" baseline="0" noProof="0" dirty="0">
                <a:ln/>
                <a:solidFill>
                  <a:srgbClr val="000000"/>
                </a:solidFill>
                <a:effectLst/>
                <a:uLnTx/>
                <a:uFillTx/>
                <a:latin typeface="Arial"/>
                <a:ea typeface="+mn-ea"/>
                <a:cs typeface="Arial"/>
                <a:sym typeface="Arial"/>
              </a:rPr>
              <a:t>ĐỌC:</a:t>
            </a:r>
            <a:r>
              <a:rPr kumimoji="0" lang="en-US" sz="2333" b="1" i="0" u="none" strike="noStrike" kern="0" cap="none" spc="0" normalizeH="0" baseline="0" noProof="0" dirty="0">
                <a:ln/>
                <a:solidFill>
                  <a:srgbClr val="000000"/>
                </a:solidFill>
                <a:effectLst/>
                <a:uLnTx/>
                <a:uFillTx/>
                <a:latin typeface="Arial"/>
                <a:ea typeface="+mn-ea"/>
                <a:cs typeface="Arial"/>
                <a:sym typeface="Arial"/>
              </a:rPr>
              <a:t> </a:t>
            </a:r>
            <a:r>
              <a:rPr kumimoji="0" lang="en-US" sz="2333" b="1" i="0" u="none" strike="noStrike" kern="0" cap="none" spc="0" normalizeH="0" baseline="0" noProof="0" dirty="0">
                <a:ln/>
                <a:solidFill>
                  <a:srgbClr val="A871C8">
                    <a:lumMod val="75000"/>
                  </a:srgbClr>
                </a:solidFill>
                <a:effectLst/>
                <a:uLnTx/>
                <a:uFillTx/>
                <a:latin typeface="Arial"/>
                <a:ea typeface="+mn-ea"/>
                <a:cs typeface="Arial"/>
                <a:sym typeface="Arial"/>
              </a:rPr>
              <a:t>CHÀNG TRAI LÀNG PHÙ ỦNG (Tiết 1</a:t>
            </a:r>
            <a:r>
              <a:rPr kumimoji="0" lang="en-US" sz="2333" b="1" i="0" u="none" strike="noStrike" kern="0" cap="none" spc="0" normalizeH="0" baseline="0" noProof="0" dirty="0" smtClean="0">
                <a:ln/>
                <a:solidFill>
                  <a:srgbClr val="A871C8">
                    <a:lumMod val="75000"/>
                  </a:srgbClr>
                </a:solidFill>
                <a:effectLst/>
                <a:uLnTx/>
                <a:uFillTx/>
                <a:latin typeface="Arial"/>
                <a:ea typeface="+mn-ea"/>
                <a:cs typeface="Arial"/>
                <a:sym typeface="Arial"/>
              </a:rPr>
              <a:t>)</a:t>
            </a:r>
            <a:endParaRPr kumimoji="0" lang="en-US" sz="2333" b="1" i="0" u="none" strike="noStrike" kern="0" cap="none" spc="0" normalizeH="0" baseline="0" noProof="0" dirty="0">
              <a:ln/>
              <a:solidFill>
                <a:srgbClr val="A871C8">
                  <a:lumMod val="75000"/>
                </a:srgbClr>
              </a:solidFill>
              <a:effectLst/>
              <a:uLnTx/>
              <a:uFillTx/>
              <a:latin typeface="Arial"/>
              <a:ea typeface="+mn-ea"/>
              <a:cs typeface="Arial"/>
              <a:sym typeface="Arial"/>
            </a:endParaRPr>
          </a:p>
        </p:txBody>
      </p:sp>
    </p:spTree>
    <p:custDataLst>
      <p:tags r:id="rId1"/>
    </p:custDataLst>
    <p:extLst>
      <p:ext uri="{BB962C8B-B14F-4D97-AF65-F5344CB8AC3E}">
        <p14:creationId xmlns:p14="http://schemas.microsoft.com/office/powerpoint/2010/main" val="15670082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117">
          <a:extLst>
            <a:ext uri="{FF2B5EF4-FFF2-40B4-BE49-F238E27FC236}">
              <a16:creationId xmlns:a16="http://schemas.microsoft.com/office/drawing/2014/main" id="{81430CFC-893B-A610-BB85-ABFE47806037}"/>
            </a:ext>
          </a:extLst>
        </p:cNvPr>
        <p:cNvGrpSpPr/>
        <p:nvPr/>
      </p:nvGrpSpPr>
      <p:grpSpPr>
        <a:xfrm>
          <a:off x="0" y="0"/>
          <a:ext cx="0" cy="0"/>
          <a:chOff x="0" y="0"/>
          <a:chExt cx="0" cy="0"/>
        </a:xfrm>
      </p:grpSpPr>
      <p:sp>
        <p:nvSpPr>
          <p:cNvPr id="3118" name="Google Shape;3118;p22">
            <a:extLst>
              <a:ext uri="{FF2B5EF4-FFF2-40B4-BE49-F238E27FC236}">
                <a16:creationId xmlns:a16="http://schemas.microsoft.com/office/drawing/2014/main" id="{15A3A1A2-3998-4B4F-AA73-679D71294B86}"/>
              </a:ext>
            </a:extLst>
          </p:cNvPr>
          <p:cNvSpPr/>
          <p:nvPr/>
        </p:nvSpPr>
        <p:spPr>
          <a:xfrm>
            <a:off x="2745801" y="2876270"/>
            <a:ext cx="7009420" cy="871276"/>
          </a:xfrm>
          <a:prstGeom prst="rect">
            <a:avLst/>
          </a:prstGeom>
        </p:spPr>
        <p:txBody>
          <a:bodyPr>
            <a:prstTxWarp prst="textPlain">
              <a:avLst/>
            </a:prstTxWarp>
          </a:bodyPr>
          <a:lstStyle/>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US" sz="933" b="1" i="0" u="none" strike="noStrike" kern="0" cap="none" spc="0" normalizeH="0" baseline="0" noProof="0" dirty="0">
                <a:ln w="38100" cap="flat" cmpd="sng">
                  <a:solidFill>
                    <a:srgbClr val="000000"/>
                  </a:solidFill>
                  <a:prstDash val="solid"/>
                  <a:round/>
                  <a:headEnd type="none" w="sm" len="sm"/>
                  <a:tailEnd type="none" w="sm" len="sm"/>
                </a:ln>
                <a:solidFill>
                  <a:srgbClr val="000000"/>
                </a:solidFill>
                <a:effectLst/>
                <a:uLnTx/>
                <a:uFillTx/>
                <a:latin typeface="Times New Roman" panose="02020603050405020304" pitchFamily="18" charset="0"/>
                <a:ea typeface="+mn-ea"/>
                <a:cs typeface="Times New Roman" panose="02020603050405020304" pitchFamily="18" charset="0"/>
                <a:sym typeface="Arial"/>
              </a:rPr>
              <a:t>Vận </a:t>
            </a:r>
            <a:r>
              <a:rPr kumimoji="0" lang="en-US" sz="933" b="1" i="0" u="none" strike="noStrike" kern="0" cap="none" spc="0" normalizeH="0" baseline="0" noProof="0" dirty="0" smtClean="0">
                <a:ln w="38100" cap="flat" cmpd="sng">
                  <a:solidFill>
                    <a:srgbClr val="000000"/>
                  </a:solidFill>
                  <a:prstDash val="solid"/>
                  <a:round/>
                  <a:headEnd type="none" w="sm" len="sm"/>
                  <a:tailEnd type="none" w="sm" len="sm"/>
                </a:ln>
                <a:solidFill>
                  <a:srgbClr val="000000"/>
                </a:solidFill>
                <a:effectLst/>
                <a:uLnTx/>
                <a:uFillTx/>
                <a:latin typeface="Times New Roman" panose="02020603050405020304" pitchFamily="18" charset="0"/>
                <a:ea typeface="+mn-ea"/>
                <a:cs typeface="Times New Roman" panose="02020603050405020304" pitchFamily="18" charset="0"/>
                <a:sym typeface="Arial"/>
              </a:rPr>
              <a:t>dụng, trải</a:t>
            </a:r>
            <a:r>
              <a:rPr kumimoji="0" lang="en-US" sz="933" b="1" i="0" u="none" strike="noStrike" kern="0" cap="none" spc="0" normalizeH="0" noProof="0" dirty="0" smtClean="0">
                <a:ln w="38100" cap="flat" cmpd="sng">
                  <a:solidFill>
                    <a:srgbClr val="000000"/>
                  </a:solidFill>
                  <a:prstDash val="solid"/>
                  <a:round/>
                  <a:headEnd type="none" w="sm" len="sm"/>
                  <a:tailEnd type="none" w="sm" len="sm"/>
                </a:ln>
                <a:solidFill>
                  <a:srgbClr val="000000"/>
                </a:solidFill>
                <a:effectLst/>
                <a:uLnTx/>
                <a:uFillTx/>
                <a:latin typeface="Times New Roman" panose="02020603050405020304" pitchFamily="18" charset="0"/>
                <a:ea typeface="+mn-ea"/>
                <a:cs typeface="Times New Roman" panose="02020603050405020304" pitchFamily="18" charset="0"/>
                <a:sym typeface="Arial"/>
              </a:rPr>
              <a:t> nghiệm</a:t>
            </a:r>
            <a:endParaRPr kumimoji="0" sz="933" b="1" i="0" u="none" strike="noStrike" kern="0" cap="none" spc="0" normalizeH="0" baseline="0" noProof="0" dirty="0">
              <a:ln w="38100" cap="flat" cmpd="sng">
                <a:solidFill>
                  <a:srgbClr val="000000"/>
                </a:solidFill>
                <a:prstDash val="solid"/>
                <a:round/>
                <a:headEnd type="none" w="sm" len="sm"/>
                <a:tailEnd type="none" w="sm" len="sm"/>
              </a:ln>
              <a:solidFill>
                <a:srgbClr val="000000"/>
              </a:solidFill>
              <a:effectLst/>
              <a:uLnTx/>
              <a:uFillTx/>
              <a:latin typeface="Times New Roman" panose="02020603050405020304" pitchFamily="18" charset="0"/>
              <a:ea typeface="+mn-ea"/>
              <a:cs typeface="Times New Roman" panose="02020603050405020304" pitchFamily="18" charset="0"/>
              <a:sym typeface="Arial"/>
            </a:endParaRPr>
          </a:p>
        </p:txBody>
      </p:sp>
    </p:spTree>
    <p:custDataLst>
      <p:tags r:id="rId1"/>
    </p:custDataLst>
    <p:extLst>
      <p:ext uri="{BB962C8B-B14F-4D97-AF65-F5344CB8AC3E}">
        <p14:creationId xmlns:p14="http://schemas.microsoft.com/office/powerpoint/2010/main" val="367411776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1">
            <a:lumMod val="60000"/>
            <a:lumOff val="40000"/>
          </a:schemeClr>
        </a:solidFill>
        <a:effectLst/>
      </p:bgPr>
    </p:bg>
    <p:spTree>
      <p:nvGrpSpPr>
        <p:cNvPr id="1" name=""/>
        <p:cNvGrpSpPr/>
        <p:nvPr/>
      </p:nvGrpSpPr>
      <p:grpSpPr>
        <a:xfrm>
          <a:off x="0" y="0"/>
          <a:ext cx="0" cy="0"/>
          <a:chOff x="0" y="0"/>
          <a:chExt cx="0" cy="0"/>
        </a:xfrm>
      </p:grpSpPr>
      <p:pic>
        <p:nvPicPr>
          <p:cNvPr id="31" name="camap"/>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54371" y="1517595"/>
            <a:ext cx="1925258" cy="1517694"/>
          </a:xfrm>
          <a:prstGeom prst="rect">
            <a:avLst/>
          </a:prstGeom>
        </p:spPr>
      </p:pic>
      <p:pic>
        <p:nvPicPr>
          <p:cNvPr id="39" name="Picture 38"/>
          <p:cNvPicPr>
            <a:picLocks noChangeAspect="1"/>
          </p:cNvPicPr>
          <p:nvPr/>
        </p:nvPicPr>
        <p:blipFill>
          <a:blip r:embed="rId8">
            <a:duotone>
              <a:prstClr val="black"/>
              <a:srgbClr val="DEEBF7">
                <a:tint val="45000"/>
                <a:satMod val="400000"/>
              </a:srgbClr>
            </a:duotone>
            <a:extLst>
              <a:ext uri="{28A0092B-C50C-407E-A947-70E740481C1C}">
                <a14:useLocalDpi xmlns:a14="http://schemas.microsoft.com/office/drawing/2010/main" val="0"/>
              </a:ext>
            </a:extLst>
          </a:blip>
          <a:stretch>
            <a:fillRect/>
          </a:stretch>
        </p:blipFill>
        <p:spPr>
          <a:xfrm>
            <a:off x="7236931" y="42038"/>
            <a:ext cx="4962574" cy="5163760"/>
          </a:xfrm>
          <a:prstGeom prst="rect">
            <a:avLst/>
          </a:prstGeom>
          <a:effectLst/>
        </p:spPr>
      </p:pic>
      <p:sp>
        <p:nvSpPr>
          <p:cNvPr id="38" name="bang 4"/>
          <p:cNvSpPr/>
          <p:nvPr/>
        </p:nvSpPr>
        <p:spPr>
          <a:xfrm>
            <a:off x="5956737" y="4901317"/>
            <a:ext cx="3072208" cy="2516810"/>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 name="connsiteX0" fmla="*/ 755229 w 2550878"/>
              <a:gd name="connsiteY0" fmla="*/ 115136 h 1920746"/>
              <a:gd name="connsiteX1" fmla="*/ 1694781 w 2550878"/>
              <a:gd name="connsiteY1" fmla="*/ 0 h 1920746"/>
              <a:gd name="connsiteX2" fmla="*/ 2350868 w 2550878"/>
              <a:gd name="connsiteY2" fmla="*/ 339577 h 1920746"/>
              <a:gd name="connsiteX3" fmla="*/ 2441356 w 2550878"/>
              <a:gd name="connsiteY3" fmla="*/ 363390 h 1920746"/>
              <a:gd name="connsiteX4" fmla="*/ 2503268 w 2550878"/>
              <a:gd name="connsiteY4" fmla="*/ 501502 h 1920746"/>
              <a:gd name="connsiteX5" fmla="*/ 2488981 w 2550878"/>
              <a:gd name="connsiteY5" fmla="*/ 949177 h 1920746"/>
              <a:gd name="connsiteX6" fmla="*/ 2540899 w 2550878"/>
              <a:gd name="connsiteY6" fmla="*/ 1624311 h 1920746"/>
              <a:gd name="connsiteX7" fmla="*/ 1998443 w 2550878"/>
              <a:gd name="connsiteY7" fmla="*/ 1920727 h 1920746"/>
              <a:gd name="connsiteX8" fmla="*/ 1469604 w 2550878"/>
              <a:gd name="connsiteY8" fmla="*/ 1619549 h 1920746"/>
              <a:gd name="connsiteX9" fmla="*/ 874493 w 2550878"/>
              <a:gd name="connsiteY9" fmla="*/ 1139677 h 1920746"/>
              <a:gd name="connsiteX10" fmla="*/ 0 w 2550878"/>
              <a:gd name="connsiteY10" fmla="*/ 171775 h 1920746"/>
              <a:gd name="connsiteX11" fmla="*/ 755229 w 2550878"/>
              <a:gd name="connsiteY11" fmla="*/ 115136 h 1920746"/>
              <a:gd name="connsiteX0" fmla="*/ 653629 w 2550878"/>
              <a:gd name="connsiteY0" fmla="*/ 0 h 2516810"/>
              <a:gd name="connsiteX1" fmla="*/ 1694781 w 2550878"/>
              <a:gd name="connsiteY1" fmla="*/ 596064 h 2516810"/>
              <a:gd name="connsiteX2" fmla="*/ 2350868 w 2550878"/>
              <a:gd name="connsiteY2" fmla="*/ 935641 h 2516810"/>
              <a:gd name="connsiteX3" fmla="*/ 2441356 w 2550878"/>
              <a:gd name="connsiteY3" fmla="*/ 959454 h 2516810"/>
              <a:gd name="connsiteX4" fmla="*/ 2503268 w 2550878"/>
              <a:gd name="connsiteY4" fmla="*/ 1097566 h 2516810"/>
              <a:gd name="connsiteX5" fmla="*/ 2488981 w 2550878"/>
              <a:gd name="connsiteY5" fmla="*/ 1545241 h 2516810"/>
              <a:gd name="connsiteX6" fmla="*/ 2540899 w 2550878"/>
              <a:gd name="connsiteY6" fmla="*/ 2220375 h 2516810"/>
              <a:gd name="connsiteX7" fmla="*/ 1998443 w 2550878"/>
              <a:gd name="connsiteY7" fmla="*/ 2516791 h 2516810"/>
              <a:gd name="connsiteX8" fmla="*/ 1469604 w 2550878"/>
              <a:gd name="connsiteY8" fmla="*/ 2215613 h 2516810"/>
              <a:gd name="connsiteX9" fmla="*/ 874493 w 2550878"/>
              <a:gd name="connsiteY9" fmla="*/ 1735741 h 2516810"/>
              <a:gd name="connsiteX10" fmla="*/ 0 w 2550878"/>
              <a:gd name="connsiteY10" fmla="*/ 767839 h 2516810"/>
              <a:gd name="connsiteX11" fmla="*/ 653629 w 2550878"/>
              <a:gd name="connsiteY11" fmla="*/ 0 h 2516810"/>
              <a:gd name="connsiteX0" fmla="*/ 653629 w 2550878"/>
              <a:gd name="connsiteY0" fmla="*/ 0 h 2516810"/>
              <a:gd name="connsiteX1" fmla="*/ 1985067 w 2550878"/>
              <a:gd name="connsiteY1" fmla="*/ 117092 h 2516810"/>
              <a:gd name="connsiteX2" fmla="*/ 2350868 w 2550878"/>
              <a:gd name="connsiteY2" fmla="*/ 935641 h 2516810"/>
              <a:gd name="connsiteX3" fmla="*/ 2441356 w 2550878"/>
              <a:gd name="connsiteY3" fmla="*/ 959454 h 2516810"/>
              <a:gd name="connsiteX4" fmla="*/ 2503268 w 2550878"/>
              <a:gd name="connsiteY4" fmla="*/ 1097566 h 2516810"/>
              <a:gd name="connsiteX5" fmla="*/ 2488981 w 2550878"/>
              <a:gd name="connsiteY5" fmla="*/ 1545241 h 2516810"/>
              <a:gd name="connsiteX6" fmla="*/ 2540899 w 2550878"/>
              <a:gd name="connsiteY6" fmla="*/ 2220375 h 2516810"/>
              <a:gd name="connsiteX7" fmla="*/ 1998443 w 2550878"/>
              <a:gd name="connsiteY7" fmla="*/ 2516791 h 2516810"/>
              <a:gd name="connsiteX8" fmla="*/ 1469604 w 2550878"/>
              <a:gd name="connsiteY8" fmla="*/ 2215613 h 2516810"/>
              <a:gd name="connsiteX9" fmla="*/ 874493 w 2550878"/>
              <a:gd name="connsiteY9" fmla="*/ 1735741 h 2516810"/>
              <a:gd name="connsiteX10" fmla="*/ 0 w 2550878"/>
              <a:gd name="connsiteY10" fmla="*/ 767839 h 2516810"/>
              <a:gd name="connsiteX11" fmla="*/ 653629 w 2550878"/>
              <a:gd name="connsiteY11" fmla="*/ 0 h 2516810"/>
              <a:gd name="connsiteX0" fmla="*/ 796148 w 2693397"/>
              <a:gd name="connsiteY0" fmla="*/ 0 h 2516810"/>
              <a:gd name="connsiteX1" fmla="*/ 2127586 w 2693397"/>
              <a:gd name="connsiteY1" fmla="*/ 117092 h 2516810"/>
              <a:gd name="connsiteX2" fmla="*/ 2493387 w 2693397"/>
              <a:gd name="connsiteY2" fmla="*/ 935641 h 2516810"/>
              <a:gd name="connsiteX3" fmla="*/ 2583875 w 2693397"/>
              <a:gd name="connsiteY3" fmla="*/ 959454 h 2516810"/>
              <a:gd name="connsiteX4" fmla="*/ 2645787 w 2693397"/>
              <a:gd name="connsiteY4" fmla="*/ 1097566 h 2516810"/>
              <a:gd name="connsiteX5" fmla="*/ 2631500 w 2693397"/>
              <a:gd name="connsiteY5" fmla="*/ 1545241 h 2516810"/>
              <a:gd name="connsiteX6" fmla="*/ 2683418 w 2693397"/>
              <a:gd name="connsiteY6" fmla="*/ 2220375 h 2516810"/>
              <a:gd name="connsiteX7" fmla="*/ 2140962 w 2693397"/>
              <a:gd name="connsiteY7" fmla="*/ 2516791 h 2516810"/>
              <a:gd name="connsiteX8" fmla="*/ 1612123 w 2693397"/>
              <a:gd name="connsiteY8" fmla="*/ 2215613 h 2516810"/>
              <a:gd name="connsiteX9" fmla="*/ 1012 w 2693397"/>
              <a:gd name="connsiteY9" fmla="*/ 1634141 h 2516810"/>
              <a:gd name="connsiteX10" fmla="*/ 142519 w 2693397"/>
              <a:gd name="connsiteY10" fmla="*/ 767839 h 2516810"/>
              <a:gd name="connsiteX11" fmla="*/ 796148 w 2693397"/>
              <a:gd name="connsiteY11" fmla="*/ 0 h 2516810"/>
              <a:gd name="connsiteX0" fmla="*/ 796148 w 2693397"/>
              <a:gd name="connsiteY0" fmla="*/ 0 h 2516810"/>
              <a:gd name="connsiteX1" fmla="*/ 2127586 w 2693397"/>
              <a:gd name="connsiteY1" fmla="*/ 117092 h 2516810"/>
              <a:gd name="connsiteX2" fmla="*/ 2493387 w 2693397"/>
              <a:gd name="connsiteY2" fmla="*/ 935641 h 2516810"/>
              <a:gd name="connsiteX3" fmla="*/ 2583875 w 2693397"/>
              <a:gd name="connsiteY3" fmla="*/ 959454 h 2516810"/>
              <a:gd name="connsiteX4" fmla="*/ 2645787 w 2693397"/>
              <a:gd name="connsiteY4" fmla="*/ 1097566 h 2516810"/>
              <a:gd name="connsiteX5" fmla="*/ 2631500 w 2693397"/>
              <a:gd name="connsiteY5" fmla="*/ 1545241 h 2516810"/>
              <a:gd name="connsiteX6" fmla="*/ 2683418 w 2693397"/>
              <a:gd name="connsiteY6" fmla="*/ 2220375 h 2516810"/>
              <a:gd name="connsiteX7" fmla="*/ 2140962 w 2693397"/>
              <a:gd name="connsiteY7" fmla="*/ 2516791 h 2516810"/>
              <a:gd name="connsiteX8" fmla="*/ 1017037 w 2693397"/>
              <a:gd name="connsiteY8" fmla="*/ 2273670 h 2516810"/>
              <a:gd name="connsiteX9" fmla="*/ 1012 w 2693397"/>
              <a:gd name="connsiteY9" fmla="*/ 1634141 h 2516810"/>
              <a:gd name="connsiteX10" fmla="*/ 142519 w 2693397"/>
              <a:gd name="connsiteY10" fmla="*/ 767839 h 2516810"/>
              <a:gd name="connsiteX11" fmla="*/ 796148 w 2693397"/>
              <a:gd name="connsiteY11" fmla="*/ 0 h 2516810"/>
              <a:gd name="connsiteX0" fmla="*/ 796148 w 3062668"/>
              <a:gd name="connsiteY0" fmla="*/ 0 h 2516810"/>
              <a:gd name="connsiteX1" fmla="*/ 2127586 w 3062668"/>
              <a:gd name="connsiteY1" fmla="*/ 117092 h 2516810"/>
              <a:gd name="connsiteX2" fmla="*/ 2493387 w 3062668"/>
              <a:gd name="connsiteY2" fmla="*/ 935641 h 2516810"/>
              <a:gd name="connsiteX3" fmla="*/ 2583875 w 3062668"/>
              <a:gd name="connsiteY3" fmla="*/ 959454 h 2516810"/>
              <a:gd name="connsiteX4" fmla="*/ 2645787 w 3062668"/>
              <a:gd name="connsiteY4" fmla="*/ 1097566 h 2516810"/>
              <a:gd name="connsiteX5" fmla="*/ 3052415 w 3062668"/>
              <a:gd name="connsiteY5" fmla="*/ 1559755 h 2516810"/>
              <a:gd name="connsiteX6" fmla="*/ 2683418 w 3062668"/>
              <a:gd name="connsiteY6" fmla="*/ 2220375 h 2516810"/>
              <a:gd name="connsiteX7" fmla="*/ 2140962 w 3062668"/>
              <a:gd name="connsiteY7" fmla="*/ 2516791 h 2516810"/>
              <a:gd name="connsiteX8" fmla="*/ 1017037 w 3062668"/>
              <a:gd name="connsiteY8" fmla="*/ 2273670 h 2516810"/>
              <a:gd name="connsiteX9" fmla="*/ 1012 w 3062668"/>
              <a:gd name="connsiteY9" fmla="*/ 1634141 h 2516810"/>
              <a:gd name="connsiteX10" fmla="*/ 142519 w 3062668"/>
              <a:gd name="connsiteY10" fmla="*/ 767839 h 2516810"/>
              <a:gd name="connsiteX11" fmla="*/ 796148 w 3062668"/>
              <a:gd name="connsiteY11" fmla="*/ 0 h 2516810"/>
              <a:gd name="connsiteX0" fmla="*/ 796148 w 3072208"/>
              <a:gd name="connsiteY0" fmla="*/ 0 h 2516810"/>
              <a:gd name="connsiteX1" fmla="*/ 2127586 w 3072208"/>
              <a:gd name="connsiteY1" fmla="*/ 117092 h 2516810"/>
              <a:gd name="connsiteX2" fmla="*/ 2493387 w 3072208"/>
              <a:gd name="connsiteY2" fmla="*/ 935641 h 2516810"/>
              <a:gd name="connsiteX3" fmla="*/ 2583875 w 3072208"/>
              <a:gd name="connsiteY3" fmla="*/ 959454 h 2516810"/>
              <a:gd name="connsiteX4" fmla="*/ 3066701 w 3072208"/>
              <a:gd name="connsiteY4" fmla="*/ 1097566 h 2516810"/>
              <a:gd name="connsiteX5" fmla="*/ 3052415 w 3072208"/>
              <a:gd name="connsiteY5" fmla="*/ 1559755 h 2516810"/>
              <a:gd name="connsiteX6" fmla="*/ 2683418 w 3072208"/>
              <a:gd name="connsiteY6" fmla="*/ 2220375 h 2516810"/>
              <a:gd name="connsiteX7" fmla="*/ 2140962 w 3072208"/>
              <a:gd name="connsiteY7" fmla="*/ 2516791 h 2516810"/>
              <a:gd name="connsiteX8" fmla="*/ 1017037 w 3072208"/>
              <a:gd name="connsiteY8" fmla="*/ 2273670 h 2516810"/>
              <a:gd name="connsiteX9" fmla="*/ 1012 w 3072208"/>
              <a:gd name="connsiteY9" fmla="*/ 1634141 h 2516810"/>
              <a:gd name="connsiteX10" fmla="*/ 142519 w 3072208"/>
              <a:gd name="connsiteY10" fmla="*/ 767839 h 2516810"/>
              <a:gd name="connsiteX11" fmla="*/ 796148 w 3072208"/>
              <a:gd name="connsiteY11" fmla="*/ 0 h 2516810"/>
              <a:gd name="connsiteX0" fmla="*/ 796148 w 3072208"/>
              <a:gd name="connsiteY0" fmla="*/ 0 h 2516810"/>
              <a:gd name="connsiteX1" fmla="*/ 2127586 w 3072208"/>
              <a:gd name="connsiteY1" fmla="*/ 117092 h 2516810"/>
              <a:gd name="connsiteX2" fmla="*/ 2493387 w 3072208"/>
              <a:gd name="connsiteY2" fmla="*/ 935641 h 2516810"/>
              <a:gd name="connsiteX3" fmla="*/ 3066701 w 3072208"/>
              <a:gd name="connsiteY3" fmla="*/ 1097566 h 2516810"/>
              <a:gd name="connsiteX4" fmla="*/ 3052415 w 3072208"/>
              <a:gd name="connsiteY4" fmla="*/ 1559755 h 2516810"/>
              <a:gd name="connsiteX5" fmla="*/ 2683418 w 3072208"/>
              <a:gd name="connsiteY5" fmla="*/ 2220375 h 2516810"/>
              <a:gd name="connsiteX6" fmla="*/ 2140962 w 3072208"/>
              <a:gd name="connsiteY6" fmla="*/ 2516791 h 2516810"/>
              <a:gd name="connsiteX7" fmla="*/ 1017037 w 3072208"/>
              <a:gd name="connsiteY7" fmla="*/ 2273670 h 2516810"/>
              <a:gd name="connsiteX8" fmla="*/ 1012 w 3072208"/>
              <a:gd name="connsiteY8" fmla="*/ 1634141 h 2516810"/>
              <a:gd name="connsiteX9" fmla="*/ 142519 w 3072208"/>
              <a:gd name="connsiteY9" fmla="*/ 767839 h 2516810"/>
              <a:gd name="connsiteX10" fmla="*/ 796148 w 3072208"/>
              <a:gd name="connsiteY10" fmla="*/ 0 h 251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72208" h="2516810">
                <a:moveTo>
                  <a:pt x="796148" y="0"/>
                </a:moveTo>
                <a:lnTo>
                  <a:pt x="2127586" y="117092"/>
                </a:lnTo>
                <a:cubicBezTo>
                  <a:pt x="2392319" y="233459"/>
                  <a:pt x="2357241" y="866898"/>
                  <a:pt x="2493387" y="935641"/>
                </a:cubicBezTo>
                <a:cubicBezTo>
                  <a:pt x="2649906" y="1099053"/>
                  <a:pt x="2973530" y="993547"/>
                  <a:pt x="3066701" y="1097566"/>
                </a:cubicBezTo>
                <a:cubicBezTo>
                  <a:pt x="3080989" y="1239647"/>
                  <a:pt x="3064321" y="1417674"/>
                  <a:pt x="3052415" y="1559755"/>
                </a:cubicBezTo>
                <a:cubicBezTo>
                  <a:pt x="3134808" y="1728443"/>
                  <a:pt x="2693893" y="1839756"/>
                  <a:pt x="2683418" y="2220375"/>
                </a:cubicBezTo>
                <a:cubicBezTo>
                  <a:pt x="2499424" y="2217580"/>
                  <a:pt x="2324956" y="2519586"/>
                  <a:pt x="2140962" y="2516791"/>
                </a:cubicBezTo>
                <a:lnTo>
                  <a:pt x="1017037" y="2273670"/>
                </a:lnTo>
                <a:cubicBezTo>
                  <a:pt x="875817" y="2066088"/>
                  <a:pt x="142232" y="1841723"/>
                  <a:pt x="1012" y="1634141"/>
                </a:cubicBezTo>
                <a:cubicBezTo>
                  <a:pt x="-14714" y="1442135"/>
                  <a:pt x="158245" y="959845"/>
                  <a:pt x="142519" y="767839"/>
                </a:cubicBezTo>
                <a:lnTo>
                  <a:pt x="796148" y="0"/>
                </a:lnTo>
                <a:close/>
              </a:path>
            </a:pathLst>
          </a:cu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0" normalizeH="0" baseline="0" noProof="0">
                <a:ln>
                  <a:noFill/>
                </a:ln>
                <a:solidFill>
                  <a:srgbClr val="5B9BD5">
                    <a:lumMod val="40000"/>
                    <a:lumOff val="60000"/>
                  </a:srgbClr>
                </a:solidFill>
                <a:effectLst/>
                <a:uLnTx/>
                <a:uFillTx/>
                <a:latin typeface="Calibri" panose="020F0502020204030204"/>
                <a:ea typeface="+mn-ea"/>
                <a:cs typeface="+mn-cs"/>
              </a:rPr>
              <a:t>2</a:t>
            </a:r>
          </a:p>
        </p:txBody>
      </p:sp>
      <p:sp>
        <p:nvSpPr>
          <p:cNvPr id="37" name="bang 2"/>
          <p:cNvSpPr/>
          <p:nvPr/>
        </p:nvSpPr>
        <p:spPr>
          <a:xfrm>
            <a:off x="-5260" y="5000068"/>
            <a:ext cx="1795649" cy="1920746"/>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5649" h="1920746">
                <a:moveTo>
                  <a:pt x="0" y="115136"/>
                </a:moveTo>
                <a:lnTo>
                  <a:pt x="939552" y="0"/>
                </a:lnTo>
                <a:cubicBezTo>
                  <a:pt x="1204285" y="116367"/>
                  <a:pt x="1459493" y="270834"/>
                  <a:pt x="1595639" y="339577"/>
                </a:cubicBezTo>
                <a:cubicBezTo>
                  <a:pt x="1665489" y="356246"/>
                  <a:pt x="1651996" y="344340"/>
                  <a:pt x="1686127" y="363390"/>
                </a:cubicBezTo>
                <a:cubicBezTo>
                  <a:pt x="1720258" y="436414"/>
                  <a:pt x="1742483" y="442765"/>
                  <a:pt x="1748039" y="501502"/>
                </a:cubicBezTo>
                <a:cubicBezTo>
                  <a:pt x="1762327" y="643583"/>
                  <a:pt x="1745658" y="807096"/>
                  <a:pt x="1733752" y="949177"/>
                </a:cubicBezTo>
                <a:cubicBezTo>
                  <a:pt x="1816145" y="1117865"/>
                  <a:pt x="1796145" y="1243692"/>
                  <a:pt x="1785670" y="1624311"/>
                </a:cubicBezTo>
                <a:cubicBezTo>
                  <a:pt x="1601676" y="1621516"/>
                  <a:pt x="1427208" y="1923522"/>
                  <a:pt x="1243214" y="1920727"/>
                </a:cubicBezTo>
                <a:lnTo>
                  <a:pt x="714375" y="1619549"/>
                </a:lnTo>
                <a:cubicBezTo>
                  <a:pt x="573155" y="1411967"/>
                  <a:pt x="260484" y="1347259"/>
                  <a:pt x="119264" y="1139677"/>
                </a:cubicBezTo>
                <a:lnTo>
                  <a:pt x="0" y="115136"/>
                </a:lnTo>
                <a:close/>
              </a:path>
            </a:pathLst>
          </a:cu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bang 3"/>
          <p:cNvSpPr/>
          <p:nvPr/>
        </p:nvSpPr>
        <p:spPr>
          <a:xfrm rot="1066537">
            <a:off x="-15386" y="-577701"/>
            <a:ext cx="2338126" cy="2477828"/>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314 w 1795649"/>
              <a:gd name="connsiteY9" fmla="*/ 739627 h 1920746"/>
              <a:gd name="connsiteX10" fmla="*/ 0 w 1795649"/>
              <a:gd name="connsiteY10"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542925 w 1795649"/>
              <a:gd name="connsiteY8" fmla="*/ 174019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740199"/>
              <a:gd name="connsiteX1" fmla="*/ 939552 w 1795649"/>
              <a:gd name="connsiteY1" fmla="*/ 0 h 1740199"/>
              <a:gd name="connsiteX2" fmla="*/ 1595639 w 1795649"/>
              <a:gd name="connsiteY2" fmla="*/ 339577 h 1740199"/>
              <a:gd name="connsiteX3" fmla="*/ 1686127 w 1795649"/>
              <a:gd name="connsiteY3" fmla="*/ 363390 h 1740199"/>
              <a:gd name="connsiteX4" fmla="*/ 1748039 w 1795649"/>
              <a:gd name="connsiteY4" fmla="*/ 501502 h 1740199"/>
              <a:gd name="connsiteX5" fmla="*/ 1733752 w 1795649"/>
              <a:gd name="connsiteY5" fmla="*/ 949177 h 1740199"/>
              <a:gd name="connsiteX6" fmla="*/ 1785670 w 1795649"/>
              <a:gd name="connsiteY6" fmla="*/ 1624311 h 1740199"/>
              <a:gd name="connsiteX7" fmla="*/ 1173364 w 1795649"/>
              <a:gd name="connsiteY7" fmla="*/ 1685777 h 1740199"/>
              <a:gd name="connsiteX8" fmla="*/ 542925 w 1795649"/>
              <a:gd name="connsiteY8" fmla="*/ 1740199 h 1740199"/>
              <a:gd name="connsiteX9" fmla="*/ 212738 w 1795649"/>
              <a:gd name="connsiteY9" fmla="*/ 1272897 h 1740199"/>
              <a:gd name="connsiteX10" fmla="*/ 11314 w 1795649"/>
              <a:gd name="connsiteY10" fmla="*/ 739627 h 1740199"/>
              <a:gd name="connsiteX11" fmla="*/ 0 w 1795649"/>
              <a:gd name="connsiteY11" fmla="*/ 115136 h 1740199"/>
              <a:gd name="connsiteX0" fmla="*/ 0 w 1795649"/>
              <a:gd name="connsiteY0" fmla="*/ 115136 h 1819155"/>
              <a:gd name="connsiteX1" fmla="*/ 939552 w 1795649"/>
              <a:gd name="connsiteY1" fmla="*/ 0 h 1819155"/>
              <a:gd name="connsiteX2" fmla="*/ 1595639 w 1795649"/>
              <a:gd name="connsiteY2" fmla="*/ 339577 h 1819155"/>
              <a:gd name="connsiteX3" fmla="*/ 1686127 w 1795649"/>
              <a:gd name="connsiteY3" fmla="*/ 363390 h 1819155"/>
              <a:gd name="connsiteX4" fmla="*/ 1748039 w 1795649"/>
              <a:gd name="connsiteY4" fmla="*/ 501502 h 1819155"/>
              <a:gd name="connsiteX5" fmla="*/ 1733752 w 1795649"/>
              <a:gd name="connsiteY5" fmla="*/ 949177 h 1819155"/>
              <a:gd name="connsiteX6" fmla="*/ 1785670 w 1795649"/>
              <a:gd name="connsiteY6" fmla="*/ 1624311 h 1819155"/>
              <a:gd name="connsiteX7" fmla="*/ 1192414 w 1795649"/>
              <a:gd name="connsiteY7" fmla="*/ 1819127 h 1819155"/>
              <a:gd name="connsiteX8" fmla="*/ 542925 w 1795649"/>
              <a:gd name="connsiteY8" fmla="*/ 1740199 h 1819155"/>
              <a:gd name="connsiteX9" fmla="*/ 212738 w 1795649"/>
              <a:gd name="connsiteY9" fmla="*/ 1272897 h 1819155"/>
              <a:gd name="connsiteX10" fmla="*/ 11314 w 1795649"/>
              <a:gd name="connsiteY10" fmla="*/ 739627 h 1819155"/>
              <a:gd name="connsiteX11" fmla="*/ 0 w 1795649"/>
              <a:gd name="connsiteY11" fmla="*/ 115136 h 1819155"/>
              <a:gd name="connsiteX0" fmla="*/ 0 w 1820653"/>
              <a:gd name="connsiteY0" fmla="*/ 115136 h 1819143"/>
              <a:gd name="connsiteX1" fmla="*/ 939552 w 1820653"/>
              <a:gd name="connsiteY1" fmla="*/ 0 h 1819143"/>
              <a:gd name="connsiteX2" fmla="*/ 1595639 w 1820653"/>
              <a:gd name="connsiteY2" fmla="*/ 339577 h 1819143"/>
              <a:gd name="connsiteX3" fmla="*/ 1686127 w 1820653"/>
              <a:gd name="connsiteY3" fmla="*/ 363390 h 1819143"/>
              <a:gd name="connsiteX4" fmla="*/ 1748039 w 1820653"/>
              <a:gd name="connsiteY4" fmla="*/ 501502 h 1819143"/>
              <a:gd name="connsiteX5" fmla="*/ 1733752 w 1820653"/>
              <a:gd name="connsiteY5" fmla="*/ 949177 h 1819143"/>
              <a:gd name="connsiteX6" fmla="*/ 1817420 w 1820653"/>
              <a:gd name="connsiteY6" fmla="*/ 1471911 h 1819143"/>
              <a:gd name="connsiteX7" fmla="*/ 1192414 w 1820653"/>
              <a:gd name="connsiteY7" fmla="*/ 1819127 h 1819143"/>
              <a:gd name="connsiteX8" fmla="*/ 542925 w 1820653"/>
              <a:gd name="connsiteY8" fmla="*/ 1740199 h 1819143"/>
              <a:gd name="connsiteX9" fmla="*/ 212738 w 1820653"/>
              <a:gd name="connsiteY9" fmla="*/ 1272897 h 1819143"/>
              <a:gd name="connsiteX10" fmla="*/ 11314 w 1820653"/>
              <a:gd name="connsiteY10" fmla="*/ 739627 h 1819143"/>
              <a:gd name="connsiteX11" fmla="*/ 0 w 1820653"/>
              <a:gd name="connsiteY11" fmla="*/ 115136 h 1819143"/>
              <a:gd name="connsiteX0" fmla="*/ 0 w 1820653"/>
              <a:gd name="connsiteY0" fmla="*/ 115136 h 1819150"/>
              <a:gd name="connsiteX1" fmla="*/ 939552 w 1820653"/>
              <a:gd name="connsiteY1" fmla="*/ 0 h 1819150"/>
              <a:gd name="connsiteX2" fmla="*/ 1595639 w 1820653"/>
              <a:gd name="connsiteY2" fmla="*/ 339577 h 1819150"/>
              <a:gd name="connsiteX3" fmla="*/ 1686127 w 1820653"/>
              <a:gd name="connsiteY3" fmla="*/ 363390 h 1819150"/>
              <a:gd name="connsiteX4" fmla="*/ 1748039 w 1820653"/>
              <a:gd name="connsiteY4" fmla="*/ 5015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686127 w 1820653"/>
              <a:gd name="connsiteY3" fmla="*/ 3633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698827 w 1820653"/>
              <a:gd name="connsiteY3" fmla="*/ 5030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749627 w 1820653"/>
              <a:gd name="connsiteY3" fmla="*/ 6681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521536 h 2225550"/>
              <a:gd name="connsiteX1" fmla="*/ 964952 w 1820653"/>
              <a:gd name="connsiteY1" fmla="*/ 0 h 2225550"/>
              <a:gd name="connsiteX2" fmla="*/ 1595639 w 1820653"/>
              <a:gd name="connsiteY2" fmla="*/ 745977 h 2225550"/>
              <a:gd name="connsiteX3" fmla="*/ 1749627 w 1820653"/>
              <a:gd name="connsiteY3" fmla="*/ 1074590 h 2225550"/>
              <a:gd name="connsiteX4" fmla="*/ 1481339 w 1820653"/>
              <a:gd name="connsiteY4" fmla="*/ 1022202 h 2225550"/>
              <a:gd name="connsiteX5" fmla="*/ 1733752 w 1820653"/>
              <a:gd name="connsiteY5" fmla="*/ 1355577 h 2225550"/>
              <a:gd name="connsiteX6" fmla="*/ 1817420 w 1820653"/>
              <a:gd name="connsiteY6" fmla="*/ 1878311 h 2225550"/>
              <a:gd name="connsiteX7" fmla="*/ 1192414 w 1820653"/>
              <a:gd name="connsiteY7" fmla="*/ 2225527 h 2225550"/>
              <a:gd name="connsiteX8" fmla="*/ 542925 w 1820653"/>
              <a:gd name="connsiteY8" fmla="*/ 2146599 h 2225550"/>
              <a:gd name="connsiteX9" fmla="*/ 212738 w 1820653"/>
              <a:gd name="connsiteY9" fmla="*/ 1679297 h 2225550"/>
              <a:gd name="connsiteX10" fmla="*/ 11314 w 1820653"/>
              <a:gd name="connsiteY10" fmla="*/ 1146027 h 2225550"/>
              <a:gd name="connsiteX11" fmla="*/ 0 w 1820653"/>
              <a:gd name="connsiteY11" fmla="*/ 521536 h 2225550"/>
              <a:gd name="connsiteX0" fmla="*/ 439536 w 1809339"/>
              <a:gd name="connsiteY0" fmla="*/ 546936 h 2225550"/>
              <a:gd name="connsiteX1" fmla="*/ 953638 w 1809339"/>
              <a:gd name="connsiteY1" fmla="*/ 0 h 2225550"/>
              <a:gd name="connsiteX2" fmla="*/ 1584325 w 1809339"/>
              <a:gd name="connsiteY2" fmla="*/ 745977 h 2225550"/>
              <a:gd name="connsiteX3" fmla="*/ 1738313 w 1809339"/>
              <a:gd name="connsiteY3" fmla="*/ 1074590 h 2225550"/>
              <a:gd name="connsiteX4" fmla="*/ 1470025 w 1809339"/>
              <a:gd name="connsiteY4" fmla="*/ 1022202 h 2225550"/>
              <a:gd name="connsiteX5" fmla="*/ 1722438 w 1809339"/>
              <a:gd name="connsiteY5" fmla="*/ 1355577 h 2225550"/>
              <a:gd name="connsiteX6" fmla="*/ 1806106 w 1809339"/>
              <a:gd name="connsiteY6" fmla="*/ 1878311 h 2225550"/>
              <a:gd name="connsiteX7" fmla="*/ 1181100 w 1809339"/>
              <a:gd name="connsiteY7" fmla="*/ 2225527 h 2225550"/>
              <a:gd name="connsiteX8" fmla="*/ 531611 w 1809339"/>
              <a:gd name="connsiteY8" fmla="*/ 2146599 h 2225550"/>
              <a:gd name="connsiteX9" fmla="*/ 201424 w 1809339"/>
              <a:gd name="connsiteY9" fmla="*/ 1679297 h 2225550"/>
              <a:gd name="connsiteX10" fmla="*/ 0 w 1809339"/>
              <a:gd name="connsiteY10" fmla="*/ 1146027 h 2225550"/>
              <a:gd name="connsiteX11" fmla="*/ 439536 w 1809339"/>
              <a:gd name="connsiteY11" fmla="*/ 546936 h 222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9339" h="2225550">
                <a:moveTo>
                  <a:pt x="439536" y="546936"/>
                </a:moveTo>
                <a:lnTo>
                  <a:pt x="953638" y="0"/>
                </a:lnTo>
                <a:cubicBezTo>
                  <a:pt x="1218371" y="116367"/>
                  <a:pt x="1448179" y="677234"/>
                  <a:pt x="1584325" y="745977"/>
                </a:cubicBezTo>
                <a:cubicBezTo>
                  <a:pt x="1654175" y="762646"/>
                  <a:pt x="1704182" y="1055540"/>
                  <a:pt x="1738313" y="1074590"/>
                </a:cubicBezTo>
                <a:cubicBezTo>
                  <a:pt x="1772444" y="1147614"/>
                  <a:pt x="1464469" y="963465"/>
                  <a:pt x="1470025" y="1022202"/>
                </a:cubicBezTo>
                <a:cubicBezTo>
                  <a:pt x="1484313" y="1164283"/>
                  <a:pt x="1734344" y="1213496"/>
                  <a:pt x="1722438" y="1355577"/>
                </a:cubicBezTo>
                <a:cubicBezTo>
                  <a:pt x="1804831" y="1524265"/>
                  <a:pt x="1816581" y="1497692"/>
                  <a:pt x="1806106" y="1878311"/>
                </a:cubicBezTo>
                <a:cubicBezTo>
                  <a:pt x="1615762" y="1977116"/>
                  <a:pt x="1365094" y="2228322"/>
                  <a:pt x="1181100" y="2225527"/>
                </a:cubicBezTo>
                <a:lnTo>
                  <a:pt x="531611" y="2146599"/>
                </a:lnTo>
                <a:cubicBezTo>
                  <a:pt x="391615" y="2031219"/>
                  <a:pt x="458301" y="1743401"/>
                  <a:pt x="201424" y="1679297"/>
                </a:cubicBezTo>
                <a:cubicBezTo>
                  <a:pt x="-55453" y="1418343"/>
                  <a:pt x="67206" y="1331579"/>
                  <a:pt x="0" y="1146027"/>
                </a:cubicBezTo>
                <a:lnTo>
                  <a:pt x="439536" y="546936"/>
                </a:lnTo>
                <a:close/>
              </a:path>
            </a:pathLst>
          </a:cu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0" normalizeH="0" baseline="0" noProof="0">
                <a:ln>
                  <a:noFill/>
                </a:ln>
                <a:solidFill>
                  <a:srgbClr val="5B9BD5">
                    <a:lumMod val="40000"/>
                    <a:lumOff val="60000"/>
                  </a:srgbClr>
                </a:solidFill>
                <a:effectLst/>
                <a:uLnTx/>
                <a:uFillTx/>
                <a:latin typeface="Calibri" panose="020F0502020204030204"/>
                <a:ea typeface="+mn-ea"/>
                <a:cs typeface="+mn-cs"/>
              </a:rPr>
              <a:t>1</a:t>
            </a:r>
          </a:p>
        </p:txBody>
      </p:sp>
      <p:pic>
        <p:nvPicPr>
          <p:cNvPr id="30" name="Picture 29"/>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242191" y="-15766"/>
            <a:ext cx="4962574" cy="5163760"/>
          </a:xfrm>
          <a:prstGeom prst="rect">
            <a:avLst/>
          </a:prstGeom>
          <a:effectLst/>
        </p:spPr>
      </p:pic>
      <p:pic>
        <p:nvPicPr>
          <p:cNvPr id="12" name="chimcanhcut3"/>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725671" y="2375049"/>
            <a:ext cx="914400" cy="914400"/>
          </a:xfrm>
          <a:prstGeom prst="rect">
            <a:avLst/>
          </a:prstGeom>
        </p:spPr>
      </p:pic>
      <p:pic>
        <p:nvPicPr>
          <p:cNvPr id="14" name="chim canhcut2"/>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9256050" y="3061031"/>
            <a:ext cx="914400" cy="914400"/>
          </a:xfrm>
          <a:prstGeom prst="rect">
            <a:avLst/>
          </a:prstGeom>
        </p:spPr>
      </p:pic>
      <p:sp>
        <p:nvSpPr>
          <p:cNvPr id="11" name="bang 2"/>
          <p:cNvSpPr/>
          <p:nvPr/>
        </p:nvSpPr>
        <p:spPr>
          <a:xfrm>
            <a:off x="0" y="4942264"/>
            <a:ext cx="1795649" cy="1920746"/>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5649" h="1920746">
                <a:moveTo>
                  <a:pt x="0" y="115136"/>
                </a:moveTo>
                <a:lnTo>
                  <a:pt x="939552" y="0"/>
                </a:lnTo>
                <a:cubicBezTo>
                  <a:pt x="1204285" y="116367"/>
                  <a:pt x="1459493" y="270834"/>
                  <a:pt x="1595639" y="339577"/>
                </a:cubicBezTo>
                <a:cubicBezTo>
                  <a:pt x="1665489" y="356246"/>
                  <a:pt x="1651996" y="344340"/>
                  <a:pt x="1686127" y="363390"/>
                </a:cubicBezTo>
                <a:cubicBezTo>
                  <a:pt x="1720258" y="436414"/>
                  <a:pt x="1742483" y="442765"/>
                  <a:pt x="1748039" y="501502"/>
                </a:cubicBezTo>
                <a:cubicBezTo>
                  <a:pt x="1762327" y="643583"/>
                  <a:pt x="1745658" y="807096"/>
                  <a:pt x="1733752" y="949177"/>
                </a:cubicBezTo>
                <a:cubicBezTo>
                  <a:pt x="1816145" y="1117865"/>
                  <a:pt x="1796145" y="1243692"/>
                  <a:pt x="1785670" y="1624311"/>
                </a:cubicBezTo>
                <a:cubicBezTo>
                  <a:pt x="1601676" y="1621516"/>
                  <a:pt x="1427208" y="1923522"/>
                  <a:pt x="1243214" y="1920727"/>
                </a:cubicBezTo>
                <a:lnTo>
                  <a:pt x="714375" y="1619549"/>
                </a:lnTo>
                <a:cubicBezTo>
                  <a:pt x="573155" y="1411967"/>
                  <a:pt x="260484" y="1347259"/>
                  <a:pt x="119264" y="1139677"/>
                </a:cubicBezTo>
                <a:lnTo>
                  <a:pt x="0" y="1151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bang 3"/>
          <p:cNvSpPr/>
          <p:nvPr/>
        </p:nvSpPr>
        <p:spPr>
          <a:xfrm rot="1066537">
            <a:off x="-10126" y="-635505"/>
            <a:ext cx="2338126" cy="2477828"/>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314 w 1795649"/>
              <a:gd name="connsiteY9" fmla="*/ 739627 h 1920746"/>
              <a:gd name="connsiteX10" fmla="*/ 0 w 1795649"/>
              <a:gd name="connsiteY10"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542925 w 1795649"/>
              <a:gd name="connsiteY8" fmla="*/ 174019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740199"/>
              <a:gd name="connsiteX1" fmla="*/ 939552 w 1795649"/>
              <a:gd name="connsiteY1" fmla="*/ 0 h 1740199"/>
              <a:gd name="connsiteX2" fmla="*/ 1595639 w 1795649"/>
              <a:gd name="connsiteY2" fmla="*/ 339577 h 1740199"/>
              <a:gd name="connsiteX3" fmla="*/ 1686127 w 1795649"/>
              <a:gd name="connsiteY3" fmla="*/ 363390 h 1740199"/>
              <a:gd name="connsiteX4" fmla="*/ 1748039 w 1795649"/>
              <a:gd name="connsiteY4" fmla="*/ 501502 h 1740199"/>
              <a:gd name="connsiteX5" fmla="*/ 1733752 w 1795649"/>
              <a:gd name="connsiteY5" fmla="*/ 949177 h 1740199"/>
              <a:gd name="connsiteX6" fmla="*/ 1785670 w 1795649"/>
              <a:gd name="connsiteY6" fmla="*/ 1624311 h 1740199"/>
              <a:gd name="connsiteX7" fmla="*/ 1173364 w 1795649"/>
              <a:gd name="connsiteY7" fmla="*/ 1685777 h 1740199"/>
              <a:gd name="connsiteX8" fmla="*/ 542925 w 1795649"/>
              <a:gd name="connsiteY8" fmla="*/ 1740199 h 1740199"/>
              <a:gd name="connsiteX9" fmla="*/ 212738 w 1795649"/>
              <a:gd name="connsiteY9" fmla="*/ 1272897 h 1740199"/>
              <a:gd name="connsiteX10" fmla="*/ 11314 w 1795649"/>
              <a:gd name="connsiteY10" fmla="*/ 739627 h 1740199"/>
              <a:gd name="connsiteX11" fmla="*/ 0 w 1795649"/>
              <a:gd name="connsiteY11" fmla="*/ 115136 h 1740199"/>
              <a:gd name="connsiteX0" fmla="*/ 0 w 1795649"/>
              <a:gd name="connsiteY0" fmla="*/ 115136 h 1819155"/>
              <a:gd name="connsiteX1" fmla="*/ 939552 w 1795649"/>
              <a:gd name="connsiteY1" fmla="*/ 0 h 1819155"/>
              <a:gd name="connsiteX2" fmla="*/ 1595639 w 1795649"/>
              <a:gd name="connsiteY2" fmla="*/ 339577 h 1819155"/>
              <a:gd name="connsiteX3" fmla="*/ 1686127 w 1795649"/>
              <a:gd name="connsiteY3" fmla="*/ 363390 h 1819155"/>
              <a:gd name="connsiteX4" fmla="*/ 1748039 w 1795649"/>
              <a:gd name="connsiteY4" fmla="*/ 501502 h 1819155"/>
              <a:gd name="connsiteX5" fmla="*/ 1733752 w 1795649"/>
              <a:gd name="connsiteY5" fmla="*/ 949177 h 1819155"/>
              <a:gd name="connsiteX6" fmla="*/ 1785670 w 1795649"/>
              <a:gd name="connsiteY6" fmla="*/ 1624311 h 1819155"/>
              <a:gd name="connsiteX7" fmla="*/ 1192414 w 1795649"/>
              <a:gd name="connsiteY7" fmla="*/ 1819127 h 1819155"/>
              <a:gd name="connsiteX8" fmla="*/ 542925 w 1795649"/>
              <a:gd name="connsiteY8" fmla="*/ 1740199 h 1819155"/>
              <a:gd name="connsiteX9" fmla="*/ 212738 w 1795649"/>
              <a:gd name="connsiteY9" fmla="*/ 1272897 h 1819155"/>
              <a:gd name="connsiteX10" fmla="*/ 11314 w 1795649"/>
              <a:gd name="connsiteY10" fmla="*/ 739627 h 1819155"/>
              <a:gd name="connsiteX11" fmla="*/ 0 w 1795649"/>
              <a:gd name="connsiteY11" fmla="*/ 115136 h 1819155"/>
              <a:gd name="connsiteX0" fmla="*/ 0 w 1820653"/>
              <a:gd name="connsiteY0" fmla="*/ 115136 h 1819143"/>
              <a:gd name="connsiteX1" fmla="*/ 939552 w 1820653"/>
              <a:gd name="connsiteY1" fmla="*/ 0 h 1819143"/>
              <a:gd name="connsiteX2" fmla="*/ 1595639 w 1820653"/>
              <a:gd name="connsiteY2" fmla="*/ 339577 h 1819143"/>
              <a:gd name="connsiteX3" fmla="*/ 1686127 w 1820653"/>
              <a:gd name="connsiteY3" fmla="*/ 363390 h 1819143"/>
              <a:gd name="connsiteX4" fmla="*/ 1748039 w 1820653"/>
              <a:gd name="connsiteY4" fmla="*/ 501502 h 1819143"/>
              <a:gd name="connsiteX5" fmla="*/ 1733752 w 1820653"/>
              <a:gd name="connsiteY5" fmla="*/ 949177 h 1819143"/>
              <a:gd name="connsiteX6" fmla="*/ 1817420 w 1820653"/>
              <a:gd name="connsiteY6" fmla="*/ 1471911 h 1819143"/>
              <a:gd name="connsiteX7" fmla="*/ 1192414 w 1820653"/>
              <a:gd name="connsiteY7" fmla="*/ 1819127 h 1819143"/>
              <a:gd name="connsiteX8" fmla="*/ 542925 w 1820653"/>
              <a:gd name="connsiteY8" fmla="*/ 1740199 h 1819143"/>
              <a:gd name="connsiteX9" fmla="*/ 212738 w 1820653"/>
              <a:gd name="connsiteY9" fmla="*/ 1272897 h 1819143"/>
              <a:gd name="connsiteX10" fmla="*/ 11314 w 1820653"/>
              <a:gd name="connsiteY10" fmla="*/ 739627 h 1819143"/>
              <a:gd name="connsiteX11" fmla="*/ 0 w 1820653"/>
              <a:gd name="connsiteY11" fmla="*/ 115136 h 1819143"/>
              <a:gd name="connsiteX0" fmla="*/ 0 w 1820653"/>
              <a:gd name="connsiteY0" fmla="*/ 115136 h 1819150"/>
              <a:gd name="connsiteX1" fmla="*/ 939552 w 1820653"/>
              <a:gd name="connsiteY1" fmla="*/ 0 h 1819150"/>
              <a:gd name="connsiteX2" fmla="*/ 1595639 w 1820653"/>
              <a:gd name="connsiteY2" fmla="*/ 339577 h 1819150"/>
              <a:gd name="connsiteX3" fmla="*/ 1686127 w 1820653"/>
              <a:gd name="connsiteY3" fmla="*/ 363390 h 1819150"/>
              <a:gd name="connsiteX4" fmla="*/ 1748039 w 1820653"/>
              <a:gd name="connsiteY4" fmla="*/ 5015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686127 w 1820653"/>
              <a:gd name="connsiteY3" fmla="*/ 3633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698827 w 1820653"/>
              <a:gd name="connsiteY3" fmla="*/ 5030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749627 w 1820653"/>
              <a:gd name="connsiteY3" fmla="*/ 6681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521536 h 2225550"/>
              <a:gd name="connsiteX1" fmla="*/ 964952 w 1820653"/>
              <a:gd name="connsiteY1" fmla="*/ 0 h 2225550"/>
              <a:gd name="connsiteX2" fmla="*/ 1595639 w 1820653"/>
              <a:gd name="connsiteY2" fmla="*/ 745977 h 2225550"/>
              <a:gd name="connsiteX3" fmla="*/ 1749627 w 1820653"/>
              <a:gd name="connsiteY3" fmla="*/ 1074590 h 2225550"/>
              <a:gd name="connsiteX4" fmla="*/ 1481339 w 1820653"/>
              <a:gd name="connsiteY4" fmla="*/ 1022202 h 2225550"/>
              <a:gd name="connsiteX5" fmla="*/ 1733752 w 1820653"/>
              <a:gd name="connsiteY5" fmla="*/ 1355577 h 2225550"/>
              <a:gd name="connsiteX6" fmla="*/ 1817420 w 1820653"/>
              <a:gd name="connsiteY6" fmla="*/ 1878311 h 2225550"/>
              <a:gd name="connsiteX7" fmla="*/ 1192414 w 1820653"/>
              <a:gd name="connsiteY7" fmla="*/ 2225527 h 2225550"/>
              <a:gd name="connsiteX8" fmla="*/ 542925 w 1820653"/>
              <a:gd name="connsiteY8" fmla="*/ 2146599 h 2225550"/>
              <a:gd name="connsiteX9" fmla="*/ 212738 w 1820653"/>
              <a:gd name="connsiteY9" fmla="*/ 1679297 h 2225550"/>
              <a:gd name="connsiteX10" fmla="*/ 11314 w 1820653"/>
              <a:gd name="connsiteY10" fmla="*/ 1146027 h 2225550"/>
              <a:gd name="connsiteX11" fmla="*/ 0 w 1820653"/>
              <a:gd name="connsiteY11" fmla="*/ 521536 h 2225550"/>
              <a:gd name="connsiteX0" fmla="*/ 439536 w 1809339"/>
              <a:gd name="connsiteY0" fmla="*/ 546936 h 2225550"/>
              <a:gd name="connsiteX1" fmla="*/ 953638 w 1809339"/>
              <a:gd name="connsiteY1" fmla="*/ 0 h 2225550"/>
              <a:gd name="connsiteX2" fmla="*/ 1584325 w 1809339"/>
              <a:gd name="connsiteY2" fmla="*/ 745977 h 2225550"/>
              <a:gd name="connsiteX3" fmla="*/ 1738313 w 1809339"/>
              <a:gd name="connsiteY3" fmla="*/ 1074590 h 2225550"/>
              <a:gd name="connsiteX4" fmla="*/ 1470025 w 1809339"/>
              <a:gd name="connsiteY4" fmla="*/ 1022202 h 2225550"/>
              <a:gd name="connsiteX5" fmla="*/ 1722438 w 1809339"/>
              <a:gd name="connsiteY5" fmla="*/ 1355577 h 2225550"/>
              <a:gd name="connsiteX6" fmla="*/ 1806106 w 1809339"/>
              <a:gd name="connsiteY6" fmla="*/ 1878311 h 2225550"/>
              <a:gd name="connsiteX7" fmla="*/ 1181100 w 1809339"/>
              <a:gd name="connsiteY7" fmla="*/ 2225527 h 2225550"/>
              <a:gd name="connsiteX8" fmla="*/ 531611 w 1809339"/>
              <a:gd name="connsiteY8" fmla="*/ 2146599 h 2225550"/>
              <a:gd name="connsiteX9" fmla="*/ 201424 w 1809339"/>
              <a:gd name="connsiteY9" fmla="*/ 1679297 h 2225550"/>
              <a:gd name="connsiteX10" fmla="*/ 0 w 1809339"/>
              <a:gd name="connsiteY10" fmla="*/ 1146027 h 2225550"/>
              <a:gd name="connsiteX11" fmla="*/ 439536 w 1809339"/>
              <a:gd name="connsiteY11" fmla="*/ 546936 h 222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9339" h="2225550">
                <a:moveTo>
                  <a:pt x="439536" y="546936"/>
                </a:moveTo>
                <a:lnTo>
                  <a:pt x="953638" y="0"/>
                </a:lnTo>
                <a:cubicBezTo>
                  <a:pt x="1218371" y="116367"/>
                  <a:pt x="1448179" y="677234"/>
                  <a:pt x="1584325" y="745977"/>
                </a:cubicBezTo>
                <a:cubicBezTo>
                  <a:pt x="1654175" y="762646"/>
                  <a:pt x="1704182" y="1055540"/>
                  <a:pt x="1738313" y="1074590"/>
                </a:cubicBezTo>
                <a:cubicBezTo>
                  <a:pt x="1772444" y="1147614"/>
                  <a:pt x="1464469" y="963465"/>
                  <a:pt x="1470025" y="1022202"/>
                </a:cubicBezTo>
                <a:cubicBezTo>
                  <a:pt x="1484313" y="1164283"/>
                  <a:pt x="1734344" y="1213496"/>
                  <a:pt x="1722438" y="1355577"/>
                </a:cubicBezTo>
                <a:cubicBezTo>
                  <a:pt x="1804831" y="1524265"/>
                  <a:pt x="1816581" y="1497692"/>
                  <a:pt x="1806106" y="1878311"/>
                </a:cubicBezTo>
                <a:cubicBezTo>
                  <a:pt x="1615762" y="1977116"/>
                  <a:pt x="1365094" y="2228322"/>
                  <a:pt x="1181100" y="2225527"/>
                </a:cubicBezTo>
                <a:lnTo>
                  <a:pt x="531611" y="2146599"/>
                </a:lnTo>
                <a:cubicBezTo>
                  <a:pt x="391615" y="2031219"/>
                  <a:pt x="458301" y="1743401"/>
                  <a:pt x="201424" y="1679297"/>
                </a:cubicBezTo>
                <a:cubicBezTo>
                  <a:pt x="-55453" y="1418343"/>
                  <a:pt x="67206" y="1331579"/>
                  <a:pt x="0" y="1146027"/>
                </a:cubicBezTo>
                <a:lnTo>
                  <a:pt x="439536" y="5469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600" b="1" i="0" u="none" strike="noStrike" kern="1200" cap="none" spc="0" normalizeH="0" baseline="0" noProof="0">
              <a:ln>
                <a:noFill/>
              </a:ln>
              <a:solidFill>
                <a:srgbClr val="5B9BD5">
                  <a:lumMod val="40000"/>
                  <a:lumOff val="60000"/>
                </a:srgbClr>
              </a:solidFill>
              <a:effectLst/>
              <a:uLnTx/>
              <a:uFillTx/>
              <a:latin typeface="Calibri" panose="020F0502020204030204"/>
              <a:ea typeface="+mn-ea"/>
              <a:cs typeface="+mn-cs"/>
            </a:endParaRPr>
          </a:p>
        </p:txBody>
      </p:sp>
      <p:sp>
        <p:nvSpPr>
          <p:cNvPr id="23" name="bang 4"/>
          <p:cNvSpPr/>
          <p:nvPr/>
        </p:nvSpPr>
        <p:spPr>
          <a:xfrm>
            <a:off x="5961997" y="4843513"/>
            <a:ext cx="3072208" cy="2516810"/>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 name="connsiteX0" fmla="*/ 755229 w 2550878"/>
              <a:gd name="connsiteY0" fmla="*/ 115136 h 1920746"/>
              <a:gd name="connsiteX1" fmla="*/ 1694781 w 2550878"/>
              <a:gd name="connsiteY1" fmla="*/ 0 h 1920746"/>
              <a:gd name="connsiteX2" fmla="*/ 2350868 w 2550878"/>
              <a:gd name="connsiteY2" fmla="*/ 339577 h 1920746"/>
              <a:gd name="connsiteX3" fmla="*/ 2441356 w 2550878"/>
              <a:gd name="connsiteY3" fmla="*/ 363390 h 1920746"/>
              <a:gd name="connsiteX4" fmla="*/ 2503268 w 2550878"/>
              <a:gd name="connsiteY4" fmla="*/ 501502 h 1920746"/>
              <a:gd name="connsiteX5" fmla="*/ 2488981 w 2550878"/>
              <a:gd name="connsiteY5" fmla="*/ 949177 h 1920746"/>
              <a:gd name="connsiteX6" fmla="*/ 2540899 w 2550878"/>
              <a:gd name="connsiteY6" fmla="*/ 1624311 h 1920746"/>
              <a:gd name="connsiteX7" fmla="*/ 1998443 w 2550878"/>
              <a:gd name="connsiteY7" fmla="*/ 1920727 h 1920746"/>
              <a:gd name="connsiteX8" fmla="*/ 1469604 w 2550878"/>
              <a:gd name="connsiteY8" fmla="*/ 1619549 h 1920746"/>
              <a:gd name="connsiteX9" fmla="*/ 874493 w 2550878"/>
              <a:gd name="connsiteY9" fmla="*/ 1139677 h 1920746"/>
              <a:gd name="connsiteX10" fmla="*/ 0 w 2550878"/>
              <a:gd name="connsiteY10" fmla="*/ 171775 h 1920746"/>
              <a:gd name="connsiteX11" fmla="*/ 755229 w 2550878"/>
              <a:gd name="connsiteY11" fmla="*/ 115136 h 1920746"/>
              <a:gd name="connsiteX0" fmla="*/ 653629 w 2550878"/>
              <a:gd name="connsiteY0" fmla="*/ 0 h 2516810"/>
              <a:gd name="connsiteX1" fmla="*/ 1694781 w 2550878"/>
              <a:gd name="connsiteY1" fmla="*/ 596064 h 2516810"/>
              <a:gd name="connsiteX2" fmla="*/ 2350868 w 2550878"/>
              <a:gd name="connsiteY2" fmla="*/ 935641 h 2516810"/>
              <a:gd name="connsiteX3" fmla="*/ 2441356 w 2550878"/>
              <a:gd name="connsiteY3" fmla="*/ 959454 h 2516810"/>
              <a:gd name="connsiteX4" fmla="*/ 2503268 w 2550878"/>
              <a:gd name="connsiteY4" fmla="*/ 1097566 h 2516810"/>
              <a:gd name="connsiteX5" fmla="*/ 2488981 w 2550878"/>
              <a:gd name="connsiteY5" fmla="*/ 1545241 h 2516810"/>
              <a:gd name="connsiteX6" fmla="*/ 2540899 w 2550878"/>
              <a:gd name="connsiteY6" fmla="*/ 2220375 h 2516810"/>
              <a:gd name="connsiteX7" fmla="*/ 1998443 w 2550878"/>
              <a:gd name="connsiteY7" fmla="*/ 2516791 h 2516810"/>
              <a:gd name="connsiteX8" fmla="*/ 1469604 w 2550878"/>
              <a:gd name="connsiteY8" fmla="*/ 2215613 h 2516810"/>
              <a:gd name="connsiteX9" fmla="*/ 874493 w 2550878"/>
              <a:gd name="connsiteY9" fmla="*/ 1735741 h 2516810"/>
              <a:gd name="connsiteX10" fmla="*/ 0 w 2550878"/>
              <a:gd name="connsiteY10" fmla="*/ 767839 h 2516810"/>
              <a:gd name="connsiteX11" fmla="*/ 653629 w 2550878"/>
              <a:gd name="connsiteY11" fmla="*/ 0 h 2516810"/>
              <a:gd name="connsiteX0" fmla="*/ 653629 w 2550878"/>
              <a:gd name="connsiteY0" fmla="*/ 0 h 2516810"/>
              <a:gd name="connsiteX1" fmla="*/ 1985067 w 2550878"/>
              <a:gd name="connsiteY1" fmla="*/ 117092 h 2516810"/>
              <a:gd name="connsiteX2" fmla="*/ 2350868 w 2550878"/>
              <a:gd name="connsiteY2" fmla="*/ 935641 h 2516810"/>
              <a:gd name="connsiteX3" fmla="*/ 2441356 w 2550878"/>
              <a:gd name="connsiteY3" fmla="*/ 959454 h 2516810"/>
              <a:gd name="connsiteX4" fmla="*/ 2503268 w 2550878"/>
              <a:gd name="connsiteY4" fmla="*/ 1097566 h 2516810"/>
              <a:gd name="connsiteX5" fmla="*/ 2488981 w 2550878"/>
              <a:gd name="connsiteY5" fmla="*/ 1545241 h 2516810"/>
              <a:gd name="connsiteX6" fmla="*/ 2540899 w 2550878"/>
              <a:gd name="connsiteY6" fmla="*/ 2220375 h 2516810"/>
              <a:gd name="connsiteX7" fmla="*/ 1998443 w 2550878"/>
              <a:gd name="connsiteY7" fmla="*/ 2516791 h 2516810"/>
              <a:gd name="connsiteX8" fmla="*/ 1469604 w 2550878"/>
              <a:gd name="connsiteY8" fmla="*/ 2215613 h 2516810"/>
              <a:gd name="connsiteX9" fmla="*/ 874493 w 2550878"/>
              <a:gd name="connsiteY9" fmla="*/ 1735741 h 2516810"/>
              <a:gd name="connsiteX10" fmla="*/ 0 w 2550878"/>
              <a:gd name="connsiteY10" fmla="*/ 767839 h 2516810"/>
              <a:gd name="connsiteX11" fmla="*/ 653629 w 2550878"/>
              <a:gd name="connsiteY11" fmla="*/ 0 h 2516810"/>
              <a:gd name="connsiteX0" fmla="*/ 796148 w 2693397"/>
              <a:gd name="connsiteY0" fmla="*/ 0 h 2516810"/>
              <a:gd name="connsiteX1" fmla="*/ 2127586 w 2693397"/>
              <a:gd name="connsiteY1" fmla="*/ 117092 h 2516810"/>
              <a:gd name="connsiteX2" fmla="*/ 2493387 w 2693397"/>
              <a:gd name="connsiteY2" fmla="*/ 935641 h 2516810"/>
              <a:gd name="connsiteX3" fmla="*/ 2583875 w 2693397"/>
              <a:gd name="connsiteY3" fmla="*/ 959454 h 2516810"/>
              <a:gd name="connsiteX4" fmla="*/ 2645787 w 2693397"/>
              <a:gd name="connsiteY4" fmla="*/ 1097566 h 2516810"/>
              <a:gd name="connsiteX5" fmla="*/ 2631500 w 2693397"/>
              <a:gd name="connsiteY5" fmla="*/ 1545241 h 2516810"/>
              <a:gd name="connsiteX6" fmla="*/ 2683418 w 2693397"/>
              <a:gd name="connsiteY6" fmla="*/ 2220375 h 2516810"/>
              <a:gd name="connsiteX7" fmla="*/ 2140962 w 2693397"/>
              <a:gd name="connsiteY7" fmla="*/ 2516791 h 2516810"/>
              <a:gd name="connsiteX8" fmla="*/ 1612123 w 2693397"/>
              <a:gd name="connsiteY8" fmla="*/ 2215613 h 2516810"/>
              <a:gd name="connsiteX9" fmla="*/ 1012 w 2693397"/>
              <a:gd name="connsiteY9" fmla="*/ 1634141 h 2516810"/>
              <a:gd name="connsiteX10" fmla="*/ 142519 w 2693397"/>
              <a:gd name="connsiteY10" fmla="*/ 767839 h 2516810"/>
              <a:gd name="connsiteX11" fmla="*/ 796148 w 2693397"/>
              <a:gd name="connsiteY11" fmla="*/ 0 h 2516810"/>
              <a:gd name="connsiteX0" fmla="*/ 796148 w 2693397"/>
              <a:gd name="connsiteY0" fmla="*/ 0 h 2516810"/>
              <a:gd name="connsiteX1" fmla="*/ 2127586 w 2693397"/>
              <a:gd name="connsiteY1" fmla="*/ 117092 h 2516810"/>
              <a:gd name="connsiteX2" fmla="*/ 2493387 w 2693397"/>
              <a:gd name="connsiteY2" fmla="*/ 935641 h 2516810"/>
              <a:gd name="connsiteX3" fmla="*/ 2583875 w 2693397"/>
              <a:gd name="connsiteY3" fmla="*/ 959454 h 2516810"/>
              <a:gd name="connsiteX4" fmla="*/ 2645787 w 2693397"/>
              <a:gd name="connsiteY4" fmla="*/ 1097566 h 2516810"/>
              <a:gd name="connsiteX5" fmla="*/ 2631500 w 2693397"/>
              <a:gd name="connsiteY5" fmla="*/ 1545241 h 2516810"/>
              <a:gd name="connsiteX6" fmla="*/ 2683418 w 2693397"/>
              <a:gd name="connsiteY6" fmla="*/ 2220375 h 2516810"/>
              <a:gd name="connsiteX7" fmla="*/ 2140962 w 2693397"/>
              <a:gd name="connsiteY7" fmla="*/ 2516791 h 2516810"/>
              <a:gd name="connsiteX8" fmla="*/ 1017037 w 2693397"/>
              <a:gd name="connsiteY8" fmla="*/ 2273670 h 2516810"/>
              <a:gd name="connsiteX9" fmla="*/ 1012 w 2693397"/>
              <a:gd name="connsiteY9" fmla="*/ 1634141 h 2516810"/>
              <a:gd name="connsiteX10" fmla="*/ 142519 w 2693397"/>
              <a:gd name="connsiteY10" fmla="*/ 767839 h 2516810"/>
              <a:gd name="connsiteX11" fmla="*/ 796148 w 2693397"/>
              <a:gd name="connsiteY11" fmla="*/ 0 h 2516810"/>
              <a:gd name="connsiteX0" fmla="*/ 796148 w 3062668"/>
              <a:gd name="connsiteY0" fmla="*/ 0 h 2516810"/>
              <a:gd name="connsiteX1" fmla="*/ 2127586 w 3062668"/>
              <a:gd name="connsiteY1" fmla="*/ 117092 h 2516810"/>
              <a:gd name="connsiteX2" fmla="*/ 2493387 w 3062668"/>
              <a:gd name="connsiteY2" fmla="*/ 935641 h 2516810"/>
              <a:gd name="connsiteX3" fmla="*/ 2583875 w 3062668"/>
              <a:gd name="connsiteY3" fmla="*/ 959454 h 2516810"/>
              <a:gd name="connsiteX4" fmla="*/ 2645787 w 3062668"/>
              <a:gd name="connsiteY4" fmla="*/ 1097566 h 2516810"/>
              <a:gd name="connsiteX5" fmla="*/ 3052415 w 3062668"/>
              <a:gd name="connsiteY5" fmla="*/ 1559755 h 2516810"/>
              <a:gd name="connsiteX6" fmla="*/ 2683418 w 3062668"/>
              <a:gd name="connsiteY6" fmla="*/ 2220375 h 2516810"/>
              <a:gd name="connsiteX7" fmla="*/ 2140962 w 3062668"/>
              <a:gd name="connsiteY7" fmla="*/ 2516791 h 2516810"/>
              <a:gd name="connsiteX8" fmla="*/ 1017037 w 3062668"/>
              <a:gd name="connsiteY8" fmla="*/ 2273670 h 2516810"/>
              <a:gd name="connsiteX9" fmla="*/ 1012 w 3062668"/>
              <a:gd name="connsiteY9" fmla="*/ 1634141 h 2516810"/>
              <a:gd name="connsiteX10" fmla="*/ 142519 w 3062668"/>
              <a:gd name="connsiteY10" fmla="*/ 767839 h 2516810"/>
              <a:gd name="connsiteX11" fmla="*/ 796148 w 3062668"/>
              <a:gd name="connsiteY11" fmla="*/ 0 h 2516810"/>
              <a:gd name="connsiteX0" fmla="*/ 796148 w 3072208"/>
              <a:gd name="connsiteY0" fmla="*/ 0 h 2516810"/>
              <a:gd name="connsiteX1" fmla="*/ 2127586 w 3072208"/>
              <a:gd name="connsiteY1" fmla="*/ 117092 h 2516810"/>
              <a:gd name="connsiteX2" fmla="*/ 2493387 w 3072208"/>
              <a:gd name="connsiteY2" fmla="*/ 935641 h 2516810"/>
              <a:gd name="connsiteX3" fmla="*/ 2583875 w 3072208"/>
              <a:gd name="connsiteY3" fmla="*/ 959454 h 2516810"/>
              <a:gd name="connsiteX4" fmla="*/ 3066701 w 3072208"/>
              <a:gd name="connsiteY4" fmla="*/ 1097566 h 2516810"/>
              <a:gd name="connsiteX5" fmla="*/ 3052415 w 3072208"/>
              <a:gd name="connsiteY5" fmla="*/ 1559755 h 2516810"/>
              <a:gd name="connsiteX6" fmla="*/ 2683418 w 3072208"/>
              <a:gd name="connsiteY6" fmla="*/ 2220375 h 2516810"/>
              <a:gd name="connsiteX7" fmla="*/ 2140962 w 3072208"/>
              <a:gd name="connsiteY7" fmla="*/ 2516791 h 2516810"/>
              <a:gd name="connsiteX8" fmla="*/ 1017037 w 3072208"/>
              <a:gd name="connsiteY8" fmla="*/ 2273670 h 2516810"/>
              <a:gd name="connsiteX9" fmla="*/ 1012 w 3072208"/>
              <a:gd name="connsiteY9" fmla="*/ 1634141 h 2516810"/>
              <a:gd name="connsiteX10" fmla="*/ 142519 w 3072208"/>
              <a:gd name="connsiteY10" fmla="*/ 767839 h 2516810"/>
              <a:gd name="connsiteX11" fmla="*/ 796148 w 3072208"/>
              <a:gd name="connsiteY11" fmla="*/ 0 h 2516810"/>
              <a:gd name="connsiteX0" fmla="*/ 796148 w 3072208"/>
              <a:gd name="connsiteY0" fmla="*/ 0 h 2516810"/>
              <a:gd name="connsiteX1" fmla="*/ 2127586 w 3072208"/>
              <a:gd name="connsiteY1" fmla="*/ 117092 h 2516810"/>
              <a:gd name="connsiteX2" fmla="*/ 2493387 w 3072208"/>
              <a:gd name="connsiteY2" fmla="*/ 935641 h 2516810"/>
              <a:gd name="connsiteX3" fmla="*/ 3066701 w 3072208"/>
              <a:gd name="connsiteY3" fmla="*/ 1097566 h 2516810"/>
              <a:gd name="connsiteX4" fmla="*/ 3052415 w 3072208"/>
              <a:gd name="connsiteY4" fmla="*/ 1559755 h 2516810"/>
              <a:gd name="connsiteX5" fmla="*/ 2683418 w 3072208"/>
              <a:gd name="connsiteY5" fmla="*/ 2220375 h 2516810"/>
              <a:gd name="connsiteX6" fmla="*/ 2140962 w 3072208"/>
              <a:gd name="connsiteY6" fmla="*/ 2516791 h 2516810"/>
              <a:gd name="connsiteX7" fmla="*/ 1017037 w 3072208"/>
              <a:gd name="connsiteY7" fmla="*/ 2273670 h 2516810"/>
              <a:gd name="connsiteX8" fmla="*/ 1012 w 3072208"/>
              <a:gd name="connsiteY8" fmla="*/ 1634141 h 2516810"/>
              <a:gd name="connsiteX9" fmla="*/ 142519 w 3072208"/>
              <a:gd name="connsiteY9" fmla="*/ 767839 h 2516810"/>
              <a:gd name="connsiteX10" fmla="*/ 796148 w 3072208"/>
              <a:gd name="connsiteY10" fmla="*/ 0 h 251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72208" h="2516810">
                <a:moveTo>
                  <a:pt x="796148" y="0"/>
                </a:moveTo>
                <a:lnTo>
                  <a:pt x="2127586" y="117092"/>
                </a:lnTo>
                <a:cubicBezTo>
                  <a:pt x="2392319" y="233459"/>
                  <a:pt x="2357241" y="866898"/>
                  <a:pt x="2493387" y="935641"/>
                </a:cubicBezTo>
                <a:cubicBezTo>
                  <a:pt x="2649906" y="1099053"/>
                  <a:pt x="2973530" y="993547"/>
                  <a:pt x="3066701" y="1097566"/>
                </a:cubicBezTo>
                <a:cubicBezTo>
                  <a:pt x="3080989" y="1239647"/>
                  <a:pt x="3064321" y="1417674"/>
                  <a:pt x="3052415" y="1559755"/>
                </a:cubicBezTo>
                <a:cubicBezTo>
                  <a:pt x="3134808" y="1728443"/>
                  <a:pt x="2693893" y="1839756"/>
                  <a:pt x="2683418" y="2220375"/>
                </a:cubicBezTo>
                <a:cubicBezTo>
                  <a:pt x="2499424" y="2217580"/>
                  <a:pt x="2324956" y="2519586"/>
                  <a:pt x="2140962" y="2516791"/>
                </a:cubicBezTo>
                <a:lnTo>
                  <a:pt x="1017037" y="2273670"/>
                </a:lnTo>
                <a:cubicBezTo>
                  <a:pt x="875817" y="2066088"/>
                  <a:pt x="142232" y="1841723"/>
                  <a:pt x="1012" y="1634141"/>
                </a:cubicBezTo>
                <a:cubicBezTo>
                  <a:pt x="-14714" y="1442135"/>
                  <a:pt x="158245" y="959845"/>
                  <a:pt x="142519" y="767839"/>
                </a:cubicBezTo>
                <a:lnTo>
                  <a:pt x="796148"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600" b="1" i="0" u="none" strike="noStrike" kern="1200" cap="none" spc="0" normalizeH="0" baseline="0" noProof="0">
              <a:ln>
                <a:noFill/>
              </a:ln>
              <a:solidFill>
                <a:srgbClr val="5B9BD5">
                  <a:lumMod val="40000"/>
                  <a:lumOff val="60000"/>
                </a:srgbClr>
              </a:solidFill>
              <a:effectLst/>
              <a:uLnTx/>
              <a:uFillTx/>
              <a:latin typeface="Calibri" panose="020F0502020204030204"/>
              <a:ea typeface="+mn-ea"/>
              <a:cs typeface="+mn-cs"/>
            </a:endParaRPr>
          </a:p>
        </p:txBody>
      </p:sp>
      <p:sp>
        <p:nvSpPr>
          <p:cNvPr id="29" name="Rectangle 24"/>
          <p:cNvSpPr/>
          <p:nvPr/>
        </p:nvSpPr>
        <p:spPr>
          <a:xfrm>
            <a:off x="9237000" y="5344494"/>
            <a:ext cx="2955000" cy="1513506"/>
          </a:xfrm>
          <a:custGeom>
            <a:avLst/>
            <a:gdLst>
              <a:gd name="connsiteX0" fmla="*/ 0 w 2955000"/>
              <a:gd name="connsiteY0" fmla="*/ 0 h 1299411"/>
              <a:gd name="connsiteX1" fmla="*/ 2955000 w 2955000"/>
              <a:gd name="connsiteY1" fmla="*/ 0 h 1299411"/>
              <a:gd name="connsiteX2" fmla="*/ 2955000 w 2955000"/>
              <a:gd name="connsiteY2" fmla="*/ 1299411 h 1299411"/>
              <a:gd name="connsiteX3" fmla="*/ 0 w 2955000"/>
              <a:gd name="connsiteY3" fmla="*/ 1299411 h 1299411"/>
              <a:gd name="connsiteX4" fmla="*/ 0 w 2955000"/>
              <a:gd name="connsiteY4" fmla="*/ 0 h 1299411"/>
              <a:gd name="connsiteX0" fmla="*/ 0 w 2955000"/>
              <a:gd name="connsiteY0" fmla="*/ 214095 h 1513506"/>
              <a:gd name="connsiteX1" fmla="*/ 1325897 w 2955000"/>
              <a:gd name="connsiteY1" fmla="*/ 16 h 1513506"/>
              <a:gd name="connsiteX2" fmla="*/ 2955000 w 2955000"/>
              <a:gd name="connsiteY2" fmla="*/ 214095 h 1513506"/>
              <a:gd name="connsiteX3" fmla="*/ 2955000 w 2955000"/>
              <a:gd name="connsiteY3" fmla="*/ 1513506 h 1513506"/>
              <a:gd name="connsiteX4" fmla="*/ 0 w 2955000"/>
              <a:gd name="connsiteY4" fmla="*/ 1513506 h 1513506"/>
              <a:gd name="connsiteX5" fmla="*/ 0 w 2955000"/>
              <a:gd name="connsiteY5" fmla="*/ 214095 h 1513506"/>
              <a:gd name="connsiteX0" fmla="*/ 0 w 2955000"/>
              <a:gd name="connsiteY0" fmla="*/ 214095 h 1513506"/>
              <a:gd name="connsiteX1" fmla="*/ 1325897 w 2955000"/>
              <a:gd name="connsiteY1" fmla="*/ 16 h 1513506"/>
              <a:gd name="connsiteX2" fmla="*/ 2955000 w 2955000"/>
              <a:gd name="connsiteY2" fmla="*/ 214095 h 1513506"/>
              <a:gd name="connsiteX3" fmla="*/ 2955000 w 2955000"/>
              <a:gd name="connsiteY3" fmla="*/ 1513506 h 1513506"/>
              <a:gd name="connsiteX4" fmla="*/ 0 w 2955000"/>
              <a:gd name="connsiteY4" fmla="*/ 1513506 h 1513506"/>
              <a:gd name="connsiteX5" fmla="*/ 190779 w 2955000"/>
              <a:gd name="connsiteY5" fmla="*/ 930182 h 1513506"/>
              <a:gd name="connsiteX6" fmla="*/ 0 w 2955000"/>
              <a:gd name="connsiteY6" fmla="*/ 214095 h 1513506"/>
              <a:gd name="connsiteX0" fmla="*/ 0 w 2955000"/>
              <a:gd name="connsiteY0" fmla="*/ 214095 h 1513506"/>
              <a:gd name="connsiteX1" fmla="*/ 1325897 w 2955000"/>
              <a:gd name="connsiteY1" fmla="*/ 16 h 1513506"/>
              <a:gd name="connsiteX2" fmla="*/ 2461014 w 2955000"/>
              <a:gd name="connsiteY2" fmla="*/ 126140 h 1513506"/>
              <a:gd name="connsiteX3" fmla="*/ 2955000 w 2955000"/>
              <a:gd name="connsiteY3" fmla="*/ 214095 h 1513506"/>
              <a:gd name="connsiteX4" fmla="*/ 2955000 w 2955000"/>
              <a:gd name="connsiteY4" fmla="*/ 1513506 h 1513506"/>
              <a:gd name="connsiteX5" fmla="*/ 0 w 2955000"/>
              <a:gd name="connsiteY5" fmla="*/ 1513506 h 1513506"/>
              <a:gd name="connsiteX6" fmla="*/ 190779 w 2955000"/>
              <a:gd name="connsiteY6" fmla="*/ 930182 h 1513506"/>
              <a:gd name="connsiteX7" fmla="*/ 0 w 2955000"/>
              <a:gd name="connsiteY7" fmla="*/ 214095 h 1513506"/>
              <a:gd name="connsiteX0" fmla="*/ 0 w 2955000"/>
              <a:gd name="connsiteY0" fmla="*/ 214095 h 1513506"/>
              <a:gd name="connsiteX1" fmla="*/ 1325897 w 2955000"/>
              <a:gd name="connsiteY1" fmla="*/ 16 h 1513506"/>
              <a:gd name="connsiteX2" fmla="*/ 2397952 w 2955000"/>
              <a:gd name="connsiteY2" fmla="*/ 16 h 1513506"/>
              <a:gd name="connsiteX3" fmla="*/ 2955000 w 2955000"/>
              <a:gd name="connsiteY3" fmla="*/ 214095 h 1513506"/>
              <a:gd name="connsiteX4" fmla="*/ 2955000 w 2955000"/>
              <a:gd name="connsiteY4" fmla="*/ 1513506 h 1513506"/>
              <a:gd name="connsiteX5" fmla="*/ 0 w 2955000"/>
              <a:gd name="connsiteY5" fmla="*/ 1513506 h 1513506"/>
              <a:gd name="connsiteX6" fmla="*/ 190779 w 2955000"/>
              <a:gd name="connsiteY6" fmla="*/ 930182 h 1513506"/>
              <a:gd name="connsiteX7" fmla="*/ 0 w 2955000"/>
              <a:gd name="connsiteY7" fmla="*/ 214095 h 151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5000" h="1513506">
                <a:moveTo>
                  <a:pt x="0" y="214095"/>
                </a:moveTo>
                <a:cubicBezTo>
                  <a:pt x="420945" y="216308"/>
                  <a:pt x="904952" y="-2197"/>
                  <a:pt x="1325897" y="16"/>
                </a:cubicBezTo>
                <a:lnTo>
                  <a:pt x="2397952" y="16"/>
                </a:lnTo>
                <a:lnTo>
                  <a:pt x="2955000" y="214095"/>
                </a:lnTo>
                <a:lnTo>
                  <a:pt x="2955000" y="1513506"/>
                </a:lnTo>
                <a:lnTo>
                  <a:pt x="0" y="1513506"/>
                </a:lnTo>
                <a:cubicBezTo>
                  <a:pt x="531" y="1292789"/>
                  <a:pt x="190248" y="1150899"/>
                  <a:pt x="190779" y="930182"/>
                </a:cubicBezTo>
                <a:lnTo>
                  <a:pt x="0" y="214095"/>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0" b="1" dirty="0">
                <a:solidFill>
                  <a:srgbClr val="5B9BD5">
                    <a:lumMod val="40000"/>
                    <a:lumOff val="60000"/>
                  </a:srgbClr>
                </a:solidFill>
                <a:latin typeface="Calibri" panose="020F0502020204030204"/>
              </a:rPr>
              <a:t>TIẾP</a:t>
            </a:r>
            <a:endParaRPr kumimoji="0" lang="en-US" sz="8000" b="1" i="0" u="none" strike="noStrike" kern="1200" cap="none" spc="0" normalizeH="0" baseline="0" noProof="0" dirty="0">
              <a:ln>
                <a:noFill/>
              </a:ln>
              <a:solidFill>
                <a:srgbClr val="5B9BD5">
                  <a:lumMod val="40000"/>
                  <a:lumOff val="60000"/>
                </a:srgbClr>
              </a:solidFill>
              <a:effectLst/>
              <a:uLnTx/>
              <a:uFillTx/>
              <a:latin typeface="Calibri" panose="020F0502020204030204"/>
              <a:ea typeface="+mn-ea"/>
              <a:cs typeface="+mn-cs"/>
            </a:endParaRPr>
          </a:p>
        </p:txBody>
      </p:sp>
      <p:pic>
        <p:nvPicPr>
          <p:cNvPr id="19" name="chimcanhcut"/>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802566" y="4949886"/>
            <a:ext cx="914400" cy="914400"/>
          </a:xfrm>
          <a:prstGeom prst="rect">
            <a:avLst/>
          </a:prstGeom>
        </p:spPr>
      </p:pic>
      <p:pic>
        <p:nvPicPr>
          <p:cNvPr id="3" name="yeah">
            <a:hlinkClick r:id="" action="ppaction://media"/>
          </p:cNvPr>
          <p:cNvPicPr>
            <a:picLocks noChangeAspect="1"/>
          </p:cNvPicPr>
          <p:nvPr>
            <a:audioFile r:link="rId2"/>
            <p:extLst>
              <p:ext uri="{DAA4B4D4-6D71-4841-9C94-3DE7FCFB9230}">
                <p14:media xmlns:p14="http://schemas.microsoft.com/office/powerpoint/2010/main" r:embed="rId3">
                  <p14:trim st="326" end="166.1875"/>
                </p14:media>
              </p:ext>
            </p:extLst>
          </p:nvPr>
        </p:nvPicPr>
        <p:blipFill>
          <a:blip r:embed="rId12"/>
          <a:stretch>
            <a:fillRect/>
          </a:stretch>
        </p:blipFill>
        <p:spPr>
          <a:xfrm>
            <a:off x="11296650" y="-1028416"/>
            <a:ext cx="609600" cy="609600"/>
          </a:xfrm>
          <a:prstGeom prst="rect">
            <a:avLst/>
          </a:prstGeom>
        </p:spPr>
      </p:pic>
      <p:pic>
        <p:nvPicPr>
          <p:cNvPr id="41" name="Picture 40"/>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0230376" y="2566114"/>
            <a:ext cx="1731300" cy="1731300"/>
          </a:xfrm>
          <a:prstGeom prst="rect">
            <a:avLst/>
          </a:prstGeom>
        </p:spPr>
      </p:pic>
      <p:sp>
        <p:nvSpPr>
          <p:cNvPr id="20" name="Snip Diagonal Corner Rectangle 19"/>
          <p:cNvSpPr/>
          <p:nvPr/>
        </p:nvSpPr>
        <p:spPr>
          <a:xfrm>
            <a:off x="5721971" y="723643"/>
            <a:ext cx="6325456" cy="1582058"/>
          </a:xfrm>
          <a:prstGeom prst="snip2DiagRect">
            <a:avLst/>
          </a:prstGeom>
          <a:blipFill>
            <a:blip r:embed="rId1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500" b="0" i="0" u="none" strike="noStrike" kern="1200" cap="none" spc="0" normalizeH="0" baseline="0" noProof="0" dirty="0">
                <a:ln>
                  <a:noFill/>
                </a:ln>
                <a:solidFill>
                  <a:srgbClr val="002060"/>
                </a:solidFill>
                <a:effectLst/>
                <a:uLnTx/>
                <a:uFillTx/>
                <a:latin typeface="Calibri" panose="020F0502020204030204"/>
                <a:ea typeface="+mn-ea"/>
                <a:cs typeface="+mn-cs"/>
              </a:rPr>
              <a:t>Bạn hãy đọc</a:t>
            </a:r>
            <a:r>
              <a:rPr kumimoji="0" lang="en-US" sz="3500" b="0" i="0" u="none" strike="noStrike" kern="1200" cap="none" spc="0" normalizeH="0" noProof="0" dirty="0">
                <a:ln>
                  <a:noFill/>
                </a:ln>
                <a:solidFill>
                  <a:srgbClr val="002060"/>
                </a:solidFill>
                <a:effectLst/>
                <a:uLnTx/>
                <a:uFillTx/>
                <a:latin typeface="Calibri" panose="020F0502020204030204"/>
                <a:ea typeface="+mn-ea"/>
                <a:cs typeface="+mn-cs"/>
              </a:rPr>
              <a:t> thuộc lòng bài </a:t>
            </a:r>
            <a:r>
              <a:rPr kumimoji="0" lang="en-US" sz="3500" b="0" i="0" u="none" strike="noStrike" kern="1200" cap="none" spc="0" normalizeH="0" noProof="0" dirty="0" smtClean="0">
                <a:ln>
                  <a:noFill/>
                </a:ln>
                <a:solidFill>
                  <a:srgbClr val="002060"/>
                </a:solidFill>
                <a:effectLst/>
                <a:uLnTx/>
                <a:uFillTx/>
                <a:latin typeface="Calibri" panose="020F0502020204030204"/>
                <a:ea typeface="+mn-ea"/>
                <a:cs typeface="+mn-cs"/>
              </a:rPr>
              <a:t>thơ “Sáng tháng Năm”.</a:t>
            </a:r>
            <a:endParaRPr kumimoji="0" lang="en-US" sz="3500" b="0" i="0" u="none" strike="noStrike" kern="1200" cap="none" spc="0" normalizeH="0" baseline="0" noProof="0" dirty="0">
              <a:ln>
                <a:noFill/>
              </a:ln>
              <a:solidFill>
                <a:srgbClr val="002060"/>
              </a:solidFill>
              <a:effectLst/>
              <a:uLnTx/>
              <a:uFillTx/>
              <a:latin typeface="Calibri" panose="020F0502020204030204"/>
              <a:ea typeface="+mn-ea"/>
              <a:cs typeface="+mn-cs"/>
            </a:endParaRPr>
          </a:p>
        </p:txBody>
      </p:sp>
    </p:spTree>
    <p:custDataLst>
      <p:tags r:id="rId1"/>
    </p:custDataLst>
    <p:extLst>
      <p:ext uri="{BB962C8B-B14F-4D97-AF65-F5344CB8AC3E}">
        <p14:creationId xmlns:p14="http://schemas.microsoft.com/office/powerpoint/2010/main" val="2610096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1"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2000" fill="hold"/>
                                        <p:tgtEl>
                                          <p:spTgt spid="22"/>
                                        </p:tgtEl>
                                        <p:attrNameLst>
                                          <p:attrName>ppt_x</p:attrName>
                                        </p:attrNameLst>
                                      </p:cBhvr>
                                      <p:tavLst>
                                        <p:tav tm="0">
                                          <p:val>
                                            <p:strVal val="#ppt_x"/>
                                          </p:val>
                                        </p:tav>
                                        <p:tav tm="100000">
                                          <p:val>
                                            <p:strVal val="#ppt_x"/>
                                          </p:val>
                                        </p:tav>
                                      </p:tavLst>
                                    </p:anim>
                                    <p:anim calcmode="lin" valueType="num">
                                      <p:cBhvr additive="base">
                                        <p:cTn id="8" dur="2000" fill="hold"/>
                                        <p:tgtEl>
                                          <p:spTgt spid="22"/>
                                        </p:tgtEl>
                                        <p:attrNameLst>
                                          <p:attrName>ppt_y</p:attrName>
                                        </p:attrNameLst>
                                      </p:cBhvr>
                                      <p:tavLst>
                                        <p:tav tm="0">
                                          <p:val>
                                            <p:strVal val="0-#ppt_h/2"/>
                                          </p:val>
                                        </p:tav>
                                        <p:tav tm="100000">
                                          <p:val>
                                            <p:strVal val="#ppt_y"/>
                                          </p:val>
                                        </p:tav>
                                      </p:tavLst>
                                    </p:anim>
                                  </p:childTnLst>
                                </p:cTn>
                              </p:par>
                              <p:par>
                                <p:cTn id="9" presetID="2" presetClass="entr" presetSubtype="1" fill="hold" grpId="1" nodeType="with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2000" fill="hold"/>
                                        <p:tgtEl>
                                          <p:spTgt spid="36"/>
                                        </p:tgtEl>
                                        <p:attrNameLst>
                                          <p:attrName>ppt_x</p:attrName>
                                        </p:attrNameLst>
                                      </p:cBhvr>
                                      <p:tavLst>
                                        <p:tav tm="0">
                                          <p:val>
                                            <p:strVal val="#ppt_x"/>
                                          </p:val>
                                        </p:tav>
                                        <p:tav tm="100000">
                                          <p:val>
                                            <p:strVal val="#ppt_x"/>
                                          </p:val>
                                        </p:tav>
                                      </p:tavLst>
                                    </p:anim>
                                    <p:anim calcmode="lin" valueType="num">
                                      <p:cBhvr additive="base">
                                        <p:cTn id="12" dur="2000" fill="hold"/>
                                        <p:tgtEl>
                                          <p:spTgt spid="36"/>
                                        </p:tgtEl>
                                        <p:attrNameLst>
                                          <p:attrName>ppt_y</p:attrName>
                                        </p:attrNameLst>
                                      </p:cBhvr>
                                      <p:tavLst>
                                        <p:tav tm="0">
                                          <p:val>
                                            <p:strVal val="0-#ppt_h/2"/>
                                          </p:val>
                                        </p:tav>
                                        <p:tav tm="100000">
                                          <p:val>
                                            <p:strVal val="#ppt_y"/>
                                          </p:val>
                                        </p:tav>
                                      </p:tavLst>
                                    </p:anim>
                                  </p:childTnLst>
                                </p:cTn>
                              </p:par>
                            </p:childTnLst>
                          </p:cTn>
                        </p:par>
                        <p:par>
                          <p:cTn id="13" fill="hold">
                            <p:stCondLst>
                              <p:cond delay="2000"/>
                            </p:stCondLst>
                            <p:childTnLst>
                              <p:par>
                                <p:cTn id="14" presetID="42" presetClass="entr" presetSubtype="0"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fade">
                                      <p:cBhvr>
                                        <p:cTn id="16" dur="1000"/>
                                        <p:tgtEl>
                                          <p:spTgt spid="20"/>
                                        </p:tgtEl>
                                      </p:cBhvr>
                                    </p:animEffect>
                                    <p:anim calcmode="lin" valueType="num">
                                      <p:cBhvr>
                                        <p:cTn id="17" dur="1000" fill="hold"/>
                                        <p:tgtEl>
                                          <p:spTgt spid="20"/>
                                        </p:tgtEl>
                                        <p:attrNameLst>
                                          <p:attrName>ppt_x</p:attrName>
                                        </p:attrNameLst>
                                      </p:cBhvr>
                                      <p:tavLst>
                                        <p:tav tm="0">
                                          <p:val>
                                            <p:strVal val="#ppt_x"/>
                                          </p:val>
                                        </p:tav>
                                        <p:tav tm="100000">
                                          <p:val>
                                            <p:strVal val="#ppt_x"/>
                                          </p:val>
                                        </p:tav>
                                      </p:tavLst>
                                    </p:anim>
                                    <p:anim calcmode="lin" valueType="num">
                                      <p:cBhvr>
                                        <p:cTn id="18" dur="1000" fill="hold"/>
                                        <p:tgtEl>
                                          <p:spTgt spid="20"/>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4"/>
                                            </p:cond>
                                          </p:stCondLst>
                                          <p:endCondLst>
                                            <p:cond evt="onStopAudio" delay="0">
                                              <p:tgtEl>
                                                <p:sldTgt/>
                                              </p:tgtEl>
                                            </p:cond>
                                          </p:endCondLst>
                                        </p:cTn>
                                        <p:tgtEl>
                                          <p:sndTgt r:embed="rId6" name="chimes.wav"/>
                                        </p:tgtEl>
                                      </p:cMediaNode>
                                    </p:audio>
                                  </p:subTnLst>
                                </p:cTn>
                              </p:par>
                            </p:childTnLst>
                          </p:cTn>
                        </p:par>
                      </p:childTnLst>
                    </p:cTn>
                  </p:par>
                  <p:par>
                    <p:cTn id="19" fill="hold">
                      <p:stCondLst>
                        <p:cond delay="indefinite"/>
                      </p:stCondLst>
                      <p:childTnLst>
                        <p:par>
                          <p:cTn id="20" fill="hold">
                            <p:stCondLst>
                              <p:cond delay="0"/>
                            </p:stCondLst>
                            <p:childTnLst>
                              <p:par>
                                <p:cTn id="21" presetID="10" presetClass="exit" presetSubtype="0" fill="hold" grpId="1" nodeType="clickEffect">
                                  <p:stCondLst>
                                    <p:cond delay="0"/>
                                  </p:stCondLst>
                                  <p:childTnLst>
                                    <p:animEffect transition="out" filter="fade">
                                      <p:cBhvr>
                                        <p:cTn id="22" dur="500"/>
                                        <p:tgtEl>
                                          <p:spTgt spid="20"/>
                                        </p:tgtEl>
                                      </p:cBhvr>
                                    </p:animEffect>
                                    <p:set>
                                      <p:cBhvr>
                                        <p:cTn id="23" dur="1" fill="hold">
                                          <p:stCondLst>
                                            <p:cond delay="499"/>
                                          </p:stCondLst>
                                        </p:cTn>
                                        <p:tgtEl>
                                          <p:spTgt spid="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22"/>
                    </p:tgtEl>
                  </p:cond>
                </p:stCondLst>
                <p:endSync evt="end" delay="0">
                  <p:rtn val="all"/>
                </p:endSync>
                <p:childTnLst>
                  <p:par>
                    <p:cTn id="25" fill="hold">
                      <p:stCondLst>
                        <p:cond delay="0"/>
                      </p:stCondLst>
                      <p:childTnLst>
                        <p:par>
                          <p:cTn id="26" fill="hold">
                            <p:stCondLst>
                              <p:cond delay="0"/>
                            </p:stCondLst>
                            <p:childTnLst>
                              <p:par>
                                <p:cTn id="27" presetID="42" presetClass="path" presetSubtype="0" accel="50000" decel="50000" fill="hold" nodeType="withEffect">
                                  <p:stCondLst>
                                    <p:cond delay="0"/>
                                  </p:stCondLst>
                                  <p:childTnLst>
                                    <p:animMotion origin="layout" path="M 4.16667E-6 -4.44444E-6 L 0.11354 -0.00416 " pathEditMode="relative" rAng="0" ptsTypes="AA">
                                      <p:cBhvr>
                                        <p:cTn id="28" dur="2000" fill="hold"/>
                                        <p:tgtEl>
                                          <p:spTgt spid="31"/>
                                        </p:tgtEl>
                                        <p:attrNameLst>
                                          <p:attrName>ppt_x</p:attrName>
                                          <p:attrName>ppt_y</p:attrName>
                                        </p:attrNameLst>
                                      </p:cBhvr>
                                      <p:rCtr x="5677" y="-208"/>
                                    </p:animMotion>
                                  </p:childTnLst>
                                </p:cTn>
                              </p:par>
                              <p:par>
                                <p:cTn id="29" presetID="42" presetClass="path" presetSubtype="0" accel="50000" decel="50000" fill="hold" grpId="0" nodeType="withEffect">
                                  <p:stCondLst>
                                    <p:cond delay="0"/>
                                  </p:stCondLst>
                                  <p:childTnLst>
                                    <p:animMotion origin="layout" path="M -2.08333E-6 -2.96296E-6 L 0.05977 0.50672 " pathEditMode="relative" rAng="0" ptsTypes="AA">
                                      <p:cBhvr>
                                        <p:cTn id="30" dur="5000" fill="hold"/>
                                        <p:tgtEl>
                                          <p:spTgt spid="22"/>
                                        </p:tgtEl>
                                        <p:attrNameLst>
                                          <p:attrName>ppt_x</p:attrName>
                                          <p:attrName>ppt_y</p:attrName>
                                        </p:attrNameLst>
                                      </p:cBhvr>
                                      <p:rCtr x="2982" y="25324"/>
                                    </p:animMotion>
                                  </p:childTnLst>
                                </p:cTn>
                              </p:par>
                              <p:par>
                                <p:cTn id="31" presetID="42" presetClass="path" presetSubtype="0" accel="50000" decel="50000" fill="hold" grpId="0" nodeType="withEffect">
                                  <p:stCondLst>
                                    <p:cond delay="0"/>
                                  </p:stCondLst>
                                  <p:childTnLst>
                                    <p:animMotion origin="layout" path="M -1.25E-6 3.7037E-6 L 0.05977 0.50671 " pathEditMode="relative" rAng="0" ptsTypes="AA">
                                      <p:cBhvr>
                                        <p:cTn id="32" dur="5000" fill="hold"/>
                                        <p:tgtEl>
                                          <p:spTgt spid="36"/>
                                        </p:tgtEl>
                                        <p:attrNameLst>
                                          <p:attrName>ppt_x</p:attrName>
                                          <p:attrName>ppt_y</p:attrName>
                                        </p:attrNameLst>
                                      </p:cBhvr>
                                      <p:rCtr x="2982" y="25324"/>
                                    </p:animMotion>
                                  </p:childTnLst>
                                </p:cTn>
                              </p:par>
                            </p:childTnLst>
                          </p:cTn>
                        </p:par>
                        <p:par>
                          <p:cTn id="33" fill="hold">
                            <p:stCondLst>
                              <p:cond delay="5000"/>
                            </p:stCondLst>
                            <p:childTnLst>
                              <p:par>
                                <p:cTn id="34" presetID="42" presetClass="path" presetSubtype="0" accel="50000" decel="50000" fill="hold" nodeType="afterEffect">
                                  <p:stCondLst>
                                    <p:cond delay="0"/>
                                  </p:stCondLst>
                                  <p:childTnLst>
                                    <p:animMotion origin="layout" path="M 4.58333E-6 4.07407E-6 L 0.08789 -0.22061 " pathEditMode="relative" rAng="0" ptsTypes="AA">
                                      <p:cBhvr>
                                        <p:cTn id="35" dur="2000" fill="hold"/>
                                        <p:tgtEl>
                                          <p:spTgt spid="19"/>
                                        </p:tgtEl>
                                        <p:attrNameLst>
                                          <p:attrName>ppt_x</p:attrName>
                                          <p:attrName>ppt_y</p:attrName>
                                        </p:attrNameLst>
                                      </p:cBhvr>
                                      <p:rCtr x="4388" y="-11042"/>
                                    </p:animMotion>
                                  </p:childTnLst>
                                </p:cTn>
                              </p:par>
                              <p:par>
                                <p:cTn id="36" presetID="1" presetClass="mediacall" presetSubtype="0" fill="hold" nodeType="withEffect">
                                  <p:stCondLst>
                                    <p:cond delay="0"/>
                                  </p:stCondLst>
                                  <p:childTnLst>
                                    <p:cmd type="call" cmd="playFrom(0.0)">
                                      <p:cBhvr>
                                        <p:cTn id="37" dur="4471" fill="hold"/>
                                        <p:tgtEl>
                                          <p:spTgt spid="3"/>
                                        </p:tgtEl>
                                      </p:cBhvr>
                                    </p:cmd>
                                  </p:childTnLst>
                                </p:cTn>
                              </p:par>
                            </p:childTnLst>
                          </p:cTn>
                        </p:par>
                        <p:par>
                          <p:cTn id="38" fill="hold">
                            <p:stCondLst>
                              <p:cond delay="9471"/>
                            </p:stCondLst>
                            <p:childTnLst>
                              <p:par>
                                <p:cTn id="39" presetID="2" presetClass="entr" presetSubtype="4"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38"/>
                                        </p:tgtEl>
                                        <p:attrNameLst>
                                          <p:attrName>style.visibility</p:attrName>
                                        </p:attrNameLst>
                                      </p:cBhvr>
                                      <p:to>
                                        <p:strVal val="visible"/>
                                      </p:to>
                                    </p:set>
                                    <p:anim calcmode="lin" valueType="num">
                                      <p:cBhvr additive="base">
                                        <p:cTn id="45" dur="500" fill="hold"/>
                                        <p:tgtEl>
                                          <p:spTgt spid="38"/>
                                        </p:tgtEl>
                                        <p:attrNameLst>
                                          <p:attrName>ppt_x</p:attrName>
                                        </p:attrNameLst>
                                      </p:cBhvr>
                                      <p:tavLst>
                                        <p:tav tm="0">
                                          <p:val>
                                            <p:strVal val="#ppt_x"/>
                                          </p:val>
                                        </p:tav>
                                        <p:tav tm="100000">
                                          <p:val>
                                            <p:strVal val="#ppt_x"/>
                                          </p:val>
                                        </p:tav>
                                      </p:tavLst>
                                    </p:anim>
                                    <p:anim calcmode="lin" valueType="num">
                                      <p:cBhvr additive="base">
                                        <p:cTn id="46" dur="500" fill="hold"/>
                                        <p:tgtEl>
                                          <p:spTgt spid="38"/>
                                        </p:tgtEl>
                                        <p:attrNameLst>
                                          <p:attrName>ppt_y</p:attrName>
                                        </p:attrNameLst>
                                      </p:cBhvr>
                                      <p:tavLst>
                                        <p:tav tm="0">
                                          <p:val>
                                            <p:strVal val="1+#ppt_h/2"/>
                                          </p:val>
                                        </p:tav>
                                        <p:tav tm="100000">
                                          <p:val>
                                            <p:strVal val="#ppt_y"/>
                                          </p:val>
                                        </p:tav>
                                      </p:tavLst>
                                    </p:anim>
                                  </p:childTnLst>
                                </p:cTn>
                              </p:par>
                            </p:childTnLst>
                          </p:cTn>
                        </p:par>
                        <p:par>
                          <p:cTn id="47" fill="hold">
                            <p:stCondLst>
                              <p:cond delay="9971"/>
                            </p:stCondLst>
                            <p:childTnLst>
                              <p:par>
                                <p:cTn id="48" presetID="2" presetClass="entr" presetSubtype="4" fill="hold" grpId="0" nodeType="afterEffect">
                                  <p:stCondLst>
                                    <p:cond delay="0"/>
                                  </p:stCondLst>
                                  <p:childTnLst>
                                    <p:set>
                                      <p:cBhvr>
                                        <p:cTn id="49" dur="1" fill="hold">
                                          <p:stCondLst>
                                            <p:cond delay="0"/>
                                          </p:stCondLst>
                                        </p:cTn>
                                        <p:tgtEl>
                                          <p:spTgt spid="29"/>
                                        </p:tgtEl>
                                        <p:attrNameLst>
                                          <p:attrName>style.visibility</p:attrName>
                                        </p:attrNameLst>
                                      </p:cBhvr>
                                      <p:to>
                                        <p:strVal val="visible"/>
                                      </p:to>
                                    </p:set>
                                    <p:anim calcmode="lin" valueType="num">
                                      <p:cBhvr additive="base">
                                        <p:cTn id="50" dur="500" fill="hold"/>
                                        <p:tgtEl>
                                          <p:spTgt spid="29"/>
                                        </p:tgtEl>
                                        <p:attrNameLst>
                                          <p:attrName>ppt_x</p:attrName>
                                        </p:attrNameLst>
                                      </p:cBhvr>
                                      <p:tavLst>
                                        <p:tav tm="0">
                                          <p:val>
                                            <p:strVal val="#ppt_x"/>
                                          </p:val>
                                        </p:tav>
                                        <p:tav tm="100000">
                                          <p:val>
                                            <p:strVal val="#ppt_x"/>
                                          </p:val>
                                        </p:tav>
                                      </p:tavLst>
                                    </p:anim>
                                    <p:anim calcmode="lin" valueType="num">
                                      <p:cBhvr additive="base">
                                        <p:cTn id="51" dur="500" fill="hold"/>
                                        <p:tgtEl>
                                          <p:spTgt spid="29"/>
                                        </p:tgtEl>
                                        <p:attrNameLst>
                                          <p:attrName>ppt_y</p:attrName>
                                        </p:attrNameLst>
                                      </p:cBhvr>
                                      <p:tavLst>
                                        <p:tav tm="0">
                                          <p:val>
                                            <p:strVal val="1+#ppt_h/2"/>
                                          </p:val>
                                        </p:tav>
                                        <p:tav tm="100000">
                                          <p:val>
                                            <p:strVal val="#ppt_y"/>
                                          </p:val>
                                        </p:tav>
                                      </p:tavLst>
                                    </p:anim>
                                  </p:childTnLst>
                                </p:cTn>
                              </p:par>
                              <p:par>
                                <p:cTn id="52" presetID="21" presetClass="emph" presetSubtype="0" repeatCount="indefinite" fill="hold" grpId="1" nodeType="withEffect">
                                  <p:stCondLst>
                                    <p:cond delay="0"/>
                                  </p:stCondLst>
                                  <p:childTnLst>
                                    <p:animClr clrSpc="hsl" dir="cw">
                                      <p:cBhvr override="childStyle">
                                        <p:cTn id="53" dur="500" fill="hold"/>
                                        <p:tgtEl>
                                          <p:spTgt spid="29"/>
                                        </p:tgtEl>
                                        <p:attrNameLst>
                                          <p:attrName>style.color</p:attrName>
                                        </p:attrNameLst>
                                      </p:cBhvr>
                                      <p:by>
                                        <p:hsl h="7200000" s="0" l="0"/>
                                      </p:by>
                                    </p:animClr>
                                    <p:animClr clrSpc="hsl" dir="cw">
                                      <p:cBhvr>
                                        <p:cTn id="54" dur="500" fill="hold"/>
                                        <p:tgtEl>
                                          <p:spTgt spid="29"/>
                                        </p:tgtEl>
                                        <p:attrNameLst>
                                          <p:attrName>fillcolor</p:attrName>
                                        </p:attrNameLst>
                                      </p:cBhvr>
                                      <p:by>
                                        <p:hsl h="7200000" s="0" l="0"/>
                                      </p:by>
                                    </p:animClr>
                                    <p:animClr clrSpc="hsl" dir="cw">
                                      <p:cBhvr>
                                        <p:cTn id="55" dur="500" fill="hold"/>
                                        <p:tgtEl>
                                          <p:spTgt spid="29"/>
                                        </p:tgtEl>
                                        <p:attrNameLst>
                                          <p:attrName>stroke.color</p:attrName>
                                        </p:attrNameLst>
                                      </p:cBhvr>
                                      <p:by>
                                        <p:hsl h="7200000" s="0" l="0"/>
                                      </p:by>
                                    </p:animClr>
                                    <p:set>
                                      <p:cBhvr>
                                        <p:cTn id="56" dur="500" fill="hold"/>
                                        <p:tgtEl>
                                          <p:spTgt spid="29"/>
                                        </p:tgtEl>
                                        <p:attrNameLst>
                                          <p:attrName>fill.type</p:attrName>
                                        </p:attrNameLst>
                                      </p:cBhvr>
                                      <p:to>
                                        <p:strVal val="solid"/>
                                      </p:to>
                                    </p:set>
                                  </p:childTnLst>
                                </p:cTn>
                              </p:par>
                            </p:childTnLst>
                          </p:cTn>
                        </p:par>
                      </p:childTnLst>
                    </p:cTn>
                  </p:par>
                </p:childTnLst>
              </p:cTn>
              <p:nextCondLst>
                <p:cond evt="onClick" delay="0">
                  <p:tgtEl>
                    <p:spTgt spid="22"/>
                  </p:tgtEl>
                </p:cond>
              </p:nextCondLst>
            </p:seq>
            <p:audio>
              <p:cMediaNode vol="22727">
                <p:cTn id="57" fill="hold" display="0">
                  <p:stCondLst>
                    <p:cond delay="indefinite"/>
                  </p:stCondLst>
                  <p:endCondLst>
                    <p:cond evt="onStopAudio" delay="0">
                      <p:tgtEl>
                        <p:sldTgt/>
                      </p:tgtEl>
                    </p:cond>
                  </p:endCondLst>
                </p:cTn>
                <p:tgtEl>
                  <p:spTgt spid="3"/>
                </p:tgtEl>
              </p:cMediaNode>
            </p:audio>
          </p:childTnLst>
        </p:cTn>
      </p:par>
    </p:tnLst>
    <p:bldLst>
      <p:bldP spid="38" grpId="0" animBg="1"/>
      <p:bldP spid="36" grpId="0" animBg="1"/>
      <p:bldP spid="36" grpId="1" animBg="1"/>
      <p:bldP spid="22" grpId="0" animBg="1"/>
      <p:bldP spid="22" grpId="1" animBg="1"/>
      <p:bldP spid="23" grpId="0" animBg="1"/>
      <p:bldP spid="29" grpId="0" animBg="1"/>
      <p:bldP spid="29" grpId="1" animBg="1"/>
      <p:bldP spid="20" grpId="0" animBg="1"/>
      <p:bldP spid="20" grpId="1"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374">
          <a:extLst>
            <a:ext uri="{FF2B5EF4-FFF2-40B4-BE49-F238E27FC236}">
              <a16:creationId xmlns:a16="http://schemas.microsoft.com/office/drawing/2014/main" id="{ED82CE8C-6A39-E580-989A-35AAC9C217FB}"/>
            </a:ext>
          </a:extLst>
        </p:cNvPr>
        <p:cNvGrpSpPr/>
        <p:nvPr/>
      </p:nvGrpSpPr>
      <p:grpSpPr>
        <a:xfrm>
          <a:off x="0" y="0"/>
          <a:ext cx="0" cy="0"/>
          <a:chOff x="0" y="0"/>
          <a:chExt cx="0" cy="0"/>
        </a:xfrm>
      </p:grpSpPr>
      <p:sp>
        <p:nvSpPr>
          <p:cNvPr id="3376" name="Google Shape;3376;p35">
            <a:extLst>
              <a:ext uri="{FF2B5EF4-FFF2-40B4-BE49-F238E27FC236}">
                <a16:creationId xmlns:a16="http://schemas.microsoft.com/office/drawing/2014/main" id="{B888371F-1FD6-B446-D129-E856A2C05952}"/>
              </a:ext>
            </a:extLst>
          </p:cNvPr>
          <p:cNvSpPr/>
          <p:nvPr/>
        </p:nvSpPr>
        <p:spPr>
          <a:xfrm>
            <a:off x="2420943"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77" name="Google Shape;3377;p35">
            <a:extLst>
              <a:ext uri="{FF2B5EF4-FFF2-40B4-BE49-F238E27FC236}">
                <a16:creationId xmlns:a16="http://schemas.microsoft.com/office/drawing/2014/main" id="{21DD0483-FB38-B9F9-E9E3-134A76B9F484}"/>
              </a:ext>
            </a:extLst>
          </p:cNvPr>
          <p:cNvSpPr/>
          <p:nvPr/>
        </p:nvSpPr>
        <p:spPr>
          <a:xfrm>
            <a:off x="2404459"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 name="Rectangle 1">
            <a:extLst>
              <a:ext uri="{FF2B5EF4-FFF2-40B4-BE49-F238E27FC236}">
                <a16:creationId xmlns:a16="http://schemas.microsoft.com/office/drawing/2014/main" id="{B875B4B4-9822-4F1E-B73F-F6CB87FB26B0}"/>
              </a:ext>
            </a:extLst>
          </p:cNvPr>
          <p:cNvSpPr/>
          <p:nvPr/>
        </p:nvSpPr>
        <p:spPr>
          <a:xfrm>
            <a:off x="1006380" y="2018372"/>
            <a:ext cx="3307001" cy="63094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500" b="1" dirty="0">
                <a:ln w="19050">
                  <a:solidFill>
                    <a:srgbClr val="57091A"/>
                  </a:solidFill>
                </a:ln>
                <a:solidFill>
                  <a:srgbClr val="EA3259"/>
                </a:solidFill>
                <a:effectLst>
                  <a:outerShdw blurRad="38100" dist="19050" dir="2700000" algn="tl" rotWithShape="0">
                    <a:srgbClr val="000000">
                      <a:alpha val="40000"/>
                    </a:srgbClr>
                  </a:outerShdw>
                </a:effectLst>
                <a:latin typeface="Arial"/>
              </a:rPr>
              <a:t>3. </a:t>
            </a:r>
            <a:r>
              <a:rPr lang="en-US" sz="3500" b="1" dirty="0" err="1">
                <a:ln w="19050">
                  <a:solidFill>
                    <a:srgbClr val="57091A"/>
                  </a:solidFill>
                </a:ln>
                <a:solidFill>
                  <a:srgbClr val="EA3259"/>
                </a:solidFill>
                <a:effectLst>
                  <a:outerShdw blurRad="38100" dist="19050" dir="2700000" algn="tl" rotWithShape="0">
                    <a:srgbClr val="000000">
                      <a:alpha val="40000"/>
                    </a:srgbClr>
                  </a:outerShdw>
                </a:effectLst>
                <a:latin typeface="Arial"/>
              </a:rPr>
              <a:t>Vận</a:t>
            </a:r>
            <a:r>
              <a:rPr lang="en-US" sz="3500" b="1" dirty="0">
                <a:ln w="19050">
                  <a:solidFill>
                    <a:srgbClr val="57091A"/>
                  </a:solidFill>
                </a:ln>
                <a:solidFill>
                  <a:srgbClr val="EA3259"/>
                </a:solidFill>
                <a:effectLst>
                  <a:outerShdw blurRad="38100" dist="19050" dir="2700000" algn="tl" rotWithShape="0">
                    <a:srgbClr val="000000">
                      <a:alpha val="40000"/>
                    </a:srgbClr>
                  </a:outerShdw>
                </a:effectLst>
                <a:latin typeface="Arial"/>
              </a:rPr>
              <a:t> </a:t>
            </a:r>
            <a:r>
              <a:rPr lang="en-US" sz="3500" b="1" dirty="0" err="1">
                <a:ln w="19050">
                  <a:solidFill>
                    <a:srgbClr val="57091A"/>
                  </a:solidFill>
                </a:ln>
                <a:solidFill>
                  <a:srgbClr val="EA3259"/>
                </a:solidFill>
                <a:effectLst>
                  <a:outerShdw blurRad="38100" dist="19050" dir="2700000" algn="tl" rotWithShape="0">
                    <a:srgbClr val="000000">
                      <a:alpha val="40000"/>
                    </a:srgbClr>
                  </a:outerShdw>
                </a:effectLst>
                <a:latin typeface="Arial"/>
              </a:rPr>
              <a:t>dụng</a:t>
            </a:r>
            <a:endParaRPr kumimoji="0" lang="en-US" sz="3500" b="1" i="0" u="none" strike="noStrike" kern="1200" cap="none" spc="0" normalizeH="0" baseline="0" noProof="0" dirty="0">
              <a:ln w="19050">
                <a:solidFill>
                  <a:srgbClr val="57091A"/>
                </a:solidFill>
              </a:ln>
              <a:solidFill>
                <a:srgbClr val="EA3259"/>
              </a:solidFill>
              <a:effectLst>
                <a:outerShdw blurRad="38100" dist="19050" dir="2700000" algn="tl" rotWithShape="0">
                  <a:srgbClr val="000000">
                    <a:alpha val="40000"/>
                  </a:srgbClr>
                </a:outerShdw>
              </a:effectLst>
              <a:uLnTx/>
              <a:uFillTx/>
              <a:latin typeface="Arial"/>
              <a:ea typeface="+mn-ea"/>
              <a:cs typeface="+mn-cs"/>
            </a:endParaRPr>
          </a:p>
        </p:txBody>
      </p:sp>
      <p:sp>
        <p:nvSpPr>
          <p:cNvPr id="3" name="TextBox 2">
            <a:extLst>
              <a:ext uri="{FF2B5EF4-FFF2-40B4-BE49-F238E27FC236}">
                <a16:creationId xmlns:a16="http://schemas.microsoft.com/office/drawing/2014/main" id="{70930CE9-2CD5-5441-0995-6D6A39C0EA73}"/>
              </a:ext>
            </a:extLst>
          </p:cNvPr>
          <p:cNvSpPr txBox="1"/>
          <p:nvPr/>
        </p:nvSpPr>
        <p:spPr>
          <a:xfrm>
            <a:off x="1286034" y="3645467"/>
            <a:ext cx="9760544" cy="477054"/>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err="1">
                <a:ln>
                  <a:noFill/>
                </a:ln>
                <a:solidFill>
                  <a:srgbClr val="000000"/>
                </a:solidFill>
                <a:effectLst/>
                <a:uLnTx/>
                <a:uFillTx/>
                <a:latin typeface="Arial"/>
                <a:ea typeface="+mn-ea"/>
                <a:cs typeface="+mn-cs"/>
              </a:rPr>
              <a:t>Hãy</a:t>
            </a:r>
            <a:r>
              <a:rPr kumimoji="0" lang="en-US" sz="2500" b="1" i="0" u="none" strike="noStrike" kern="1200" cap="none" spc="0" normalizeH="0" baseline="0" noProof="0" dirty="0">
                <a:ln>
                  <a:noFill/>
                </a:ln>
                <a:solidFill>
                  <a:srgbClr val="000000"/>
                </a:solidFill>
                <a:effectLst/>
                <a:uLnTx/>
                <a:uFillTx/>
                <a:latin typeface="Arial"/>
                <a:ea typeface="+mn-ea"/>
                <a:cs typeface="+mn-cs"/>
              </a:rPr>
              <a:t> </a:t>
            </a:r>
            <a:r>
              <a:rPr kumimoji="0" lang="en-US" sz="2500" b="1" i="0" u="none" strike="noStrike" kern="1200" cap="none" spc="0" normalizeH="0" baseline="0" noProof="0" dirty="0" err="1">
                <a:ln>
                  <a:noFill/>
                </a:ln>
                <a:solidFill>
                  <a:srgbClr val="000000"/>
                </a:solidFill>
                <a:effectLst/>
                <a:uLnTx/>
                <a:uFillTx/>
                <a:latin typeface="Arial"/>
                <a:ea typeface="+mn-ea"/>
                <a:cs typeface="+mn-cs"/>
              </a:rPr>
              <a:t>kể</a:t>
            </a:r>
            <a:r>
              <a:rPr kumimoji="0" lang="en-US" sz="2500" b="1" i="0" u="none" strike="noStrike" kern="1200" cap="none" spc="0" normalizeH="0" baseline="0" noProof="0" dirty="0">
                <a:ln>
                  <a:noFill/>
                </a:ln>
                <a:solidFill>
                  <a:srgbClr val="000000"/>
                </a:solidFill>
                <a:effectLst/>
                <a:uLnTx/>
                <a:uFillTx/>
                <a:latin typeface="Arial"/>
                <a:ea typeface="+mn-ea"/>
                <a:cs typeface="+mn-cs"/>
              </a:rPr>
              <a:t> </a:t>
            </a:r>
            <a:r>
              <a:rPr kumimoji="0" lang="en-US" sz="2500" b="1" i="0" u="none" strike="noStrike" kern="1200" cap="none" spc="0" normalizeH="0" baseline="0" noProof="0" dirty="0" err="1">
                <a:ln>
                  <a:noFill/>
                </a:ln>
                <a:solidFill>
                  <a:srgbClr val="000000"/>
                </a:solidFill>
                <a:effectLst/>
                <a:uLnTx/>
                <a:uFillTx/>
                <a:latin typeface="Arial"/>
                <a:ea typeface="+mn-ea"/>
                <a:cs typeface="+mn-cs"/>
              </a:rPr>
              <a:t>tên</a:t>
            </a:r>
            <a:r>
              <a:rPr kumimoji="0" lang="en-US" sz="2500" b="1" i="0" u="none" strike="noStrike" kern="1200" cap="none" spc="0" normalizeH="0" baseline="0" noProof="0" dirty="0">
                <a:ln>
                  <a:noFill/>
                </a:ln>
                <a:solidFill>
                  <a:srgbClr val="000000"/>
                </a:solidFill>
                <a:effectLst/>
                <a:uLnTx/>
                <a:uFillTx/>
                <a:latin typeface="Arial"/>
                <a:ea typeface="+mn-ea"/>
                <a:cs typeface="+mn-cs"/>
              </a:rPr>
              <a:t> </a:t>
            </a:r>
            <a:r>
              <a:rPr kumimoji="0" lang="en-US" sz="2500" b="1" i="0" u="none" strike="noStrike" kern="1200" cap="none" spc="0" normalizeH="0" baseline="0" noProof="0" dirty="0" err="1">
                <a:ln>
                  <a:noFill/>
                </a:ln>
                <a:solidFill>
                  <a:srgbClr val="000000"/>
                </a:solidFill>
                <a:effectLst/>
                <a:uLnTx/>
                <a:uFillTx/>
                <a:latin typeface="Arial"/>
                <a:ea typeface="+mn-ea"/>
                <a:cs typeface="+mn-cs"/>
              </a:rPr>
              <a:t>những</a:t>
            </a:r>
            <a:r>
              <a:rPr kumimoji="0" lang="en-US" sz="2500" b="1" i="0" u="none" strike="noStrike" kern="1200" cap="none" spc="0" normalizeH="0" baseline="0" noProof="0" dirty="0">
                <a:ln>
                  <a:noFill/>
                </a:ln>
                <a:solidFill>
                  <a:srgbClr val="000000"/>
                </a:solidFill>
                <a:effectLst/>
                <a:uLnTx/>
                <a:uFillTx/>
                <a:latin typeface="Arial"/>
                <a:ea typeface="+mn-ea"/>
                <a:cs typeface="+mn-cs"/>
              </a:rPr>
              <a:t> </a:t>
            </a:r>
            <a:r>
              <a:rPr kumimoji="0" lang="en-US" sz="2500" b="1" i="0" u="none" strike="noStrike" kern="1200" cap="none" spc="0" normalizeH="0" baseline="0" noProof="0" dirty="0" err="1">
                <a:ln>
                  <a:noFill/>
                </a:ln>
                <a:solidFill>
                  <a:srgbClr val="000000"/>
                </a:solidFill>
                <a:effectLst/>
                <a:uLnTx/>
                <a:uFillTx/>
                <a:latin typeface="Arial"/>
                <a:ea typeface="+mn-ea"/>
                <a:cs typeface="+mn-cs"/>
              </a:rPr>
              <a:t>vị</a:t>
            </a:r>
            <a:r>
              <a:rPr kumimoji="0" lang="en-US" sz="2500" b="1" i="0" u="none" strike="noStrike" kern="1200" cap="none" spc="0" normalizeH="0" baseline="0" noProof="0" dirty="0">
                <a:ln>
                  <a:noFill/>
                </a:ln>
                <a:solidFill>
                  <a:srgbClr val="000000"/>
                </a:solidFill>
                <a:effectLst/>
                <a:uLnTx/>
                <a:uFillTx/>
                <a:latin typeface="Arial"/>
                <a:ea typeface="+mn-ea"/>
                <a:cs typeface="+mn-cs"/>
              </a:rPr>
              <a:t> </a:t>
            </a:r>
            <a:r>
              <a:rPr kumimoji="0" lang="en-US" sz="2500" b="1" i="0" u="none" strike="noStrike" kern="1200" cap="none" spc="0" normalizeH="0" baseline="0" noProof="0" dirty="0" err="1">
                <a:ln>
                  <a:noFill/>
                </a:ln>
                <a:solidFill>
                  <a:srgbClr val="000000"/>
                </a:solidFill>
                <a:effectLst/>
                <a:uLnTx/>
                <a:uFillTx/>
                <a:latin typeface="Arial"/>
                <a:ea typeface="+mn-ea"/>
                <a:cs typeface="+mn-cs"/>
              </a:rPr>
              <a:t>tướng</a:t>
            </a:r>
            <a:r>
              <a:rPr kumimoji="0" lang="en-US" sz="2500" b="1" i="0" u="none" strike="noStrike" kern="1200" cap="none" spc="0" normalizeH="0" baseline="0" noProof="0" dirty="0">
                <a:ln>
                  <a:noFill/>
                </a:ln>
                <a:solidFill>
                  <a:srgbClr val="000000"/>
                </a:solidFill>
                <a:effectLst/>
                <a:uLnTx/>
                <a:uFillTx/>
                <a:latin typeface="Arial"/>
                <a:ea typeface="+mn-ea"/>
                <a:cs typeface="+mn-cs"/>
              </a:rPr>
              <a:t> </a:t>
            </a:r>
            <a:r>
              <a:rPr kumimoji="0" lang="en-US" sz="2500" b="1" i="0" u="none" strike="noStrike" kern="1200" cap="none" spc="0" normalizeH="0" baseline="0" noProof="0" dirty="0" err="1">
                <a:ln>
                  <a:noFill/>
                </a:ln>
                <a:solidFill>
                  <a:srgbClr val="000000"/>
                </a:solidFill>
                <a:effectLst/>
                <a:uLnTx/>
                <a:uFillTx/>
                <a:latin typeface="Arial"/>
                <a:ea typeface="+mn-ea"/>
                <a:cs typeface="+mn-cs"/>
              </a:rPr>
              <a:t>nổi</a:t>
            </a:r>
            <a:r>
              <a:rPr kumimoji="0" lang="en-US" sz="2500" b="1" i="0" u="none" strike="noStrike" kern="1200" cap="none" spc="0" normalizeH="0" baseline="0" noProof="0" dirty="0">
                <a:ln>
                  <a:noFill/>
                </a:ln>
                <a:solidFill>
                  <a:srgbClr val="000000"/>
                </a:solidFill>
                <a:effectLst/>
                <a:uLnTx/>
                <a:uFillTx/>
                <a:latin typeface="Arial"/>
                <a:ea typeface="+mn-ea"/>
                <a:cs typeface="+mn-cs"/>
              </a:rPr>
              <a:t> </a:t>
            </a:r>
            <a:r>
              <a:rPr kumimoji="0" lang="en-US" sz="2500" b="1" i="0" u="none" strike="noStrike" kern="1200" cap="none" spc="0" normalizeH="0" baseline="0" noProof="0" dirty="0" err="1">
                <a:ln>
                  <a:noFill/>
                </a:ln>
                <a:solidFill>
                  <a:srgbClr val="000000"/>
                </a:solidFill>
                <a:effectLst/>
                <a:uLnTx/>
                <a:uFillTx/>
                <a:latin typeface="Arial"/>
                <a:ea typeface="+mn-ea"/>
                <a:cs typeface="+mn-cs"/>
              </a:rPr>
              <a:t>tiếng</a:t>
            </a:r>
            <a:r>
              <a:rPr kumimoji="0" lang="en-US" sz="2500" b="1" i="0" u="none" strike="noStrike" kern="1200" cap="none" spc="0" normalizeH="0" baseline="0" noProof="0" dirty="0">
                <a:ln>
                  <a:noFill/>
                </a:ln>
                <a:solidFill>
                  <a:srgbClr val="000000"/>
                </a:solidFill>
                <a:effectLst/>
                <a:uLnTx/>
                <a:uFillTx/>
                <a:latin typeface="Arial"/>
                <a:ea typeface="+mn-ea"/>
                <a:cs typeface="+mn-cs"/>
              </a:rPr>
              <a:t> ở </a:t>
            </a:r>
            <a:r>
              <a:rPr kumimoji="0" lang="en-US" sz="2500" b="1" i="0" u="none" strike="noStrike" kern="1200" cap="none" spc="0" normalizeH="0" baseline="0" noProof="0" dirty="0" err="1">
                <a:ln>
                  <a:noFill/>
                </a:ln>
                <a:solidFill>
                  <a:srgbClr val="000000"/>
                </a:solidFill>
                <a:effectLst/>
                <a:uLnTx/>
                <a:uFillTx/>
                <a:latin typeface="Arial"/>
                <a:ea typeface="+mn-ea"/>
                <a:cs typeface="+mn-cs"/>
              </a:rPr>
              <a:t>địa</a:t>
            </a:r>
            <a:r>
              <a:rPr kumimoji="0" lang="en-US" sz="2500" b="1" i="0" u="none" strike="noStrike" kern="1200" cap="none" spc="0" normalizeH="0" baseline="0" noProof="0" dirty="0">
                <a:ln>
                  <a:noFill/>
                </a:ln>
                <a:solidFill>
                  <a:srgbClr val="000000"/>
                </a:solidFill>
                <a:effectLst/>
                <a:uLnTx/>
                <a:uFillTx/>
                <a:latin typeface="Arial"/>
                <a:ea typeface="+mn-ea"/>
                <a:cs typeface="+mn-cs"/>
              </a:rPr>
              <a:t> </a:t>
            </a:r>
            <a:r>
              <a:rPr kumimoji="0" lang="en-US" sz="2500" b="1" i="0" u="none" strike="noStrike" kern="1200" cap="none" spc="0" normalizeH="0" baseline="0" noProof="0" dirty="0" err="1">
                <a:ln>
                  <a:noFill/>
                </a:ln>
                <a:solidFill>
                  <a:srgbClr val="000000"/>
                </a:solidFill>
                <a:effectLst/>
                <a:uLnTx/>
                <a:uFillTx/>
                <a:latin typeface="Arial"/>
                <a:ea typeface="+mn-ea"/>
                <a:cs typeface="+mn-cs"/>
              </a:rPr>
              <a:t>phương</a:t>
            </a:r>
            <a:r>
              <a:rPr kumimoji="0" lang="en-US" sz="2500" b="1" i="0" u="none" strike="noStrike" kern="1200" cap="none" spc="0" normalizeH="0" baseline="0" noProof="0" dirty="0">
                <a:ln>
                  <a:noFill/>
                </a:ln>
                <a:solidFill>
                  <a:srgbClr val="000000"/>
                </a:solidFill>
                <a:effectLst/>
                <a:uLnTx/>
                <a:uFillTx/>
                <a:latin typeface="Arial"/>
                <a:ea typeface="+mn-ea"/>
                <a:cs typeface="+mn-cs"/>
              </a:rPr>
              <a:t> </a:t>
            </a:r>
            <a:r>
              <a:rPr kumimoji="0" lang="en-US" sz="2500" b="1" i="0" u="none" strike="noStrike" kern="1200" cap="none" spc="0" normalizeH="0" baseline="0" noProof="0" dirty="0" err="1">
                <a:ln>
                  <a:noFill/>
                </a:ln>
                <a:solidFill>
                  <a:srgbClr val="000000"/>
                </a:solidFill>
                <a:effectLst/>
                <a:uLnTx/>
                <a:uFillTx/>
                <a:latin typeface="Arial"/>
                <a:ea typeface="+mn-ea"/>
                <a:cs typeface="+mn-cs"/>
              </a:rPr>
              <a:t>mà</a:t>
            </a:r>
            <a:r>
              <a:rPr kumimoji="0" lang="en-US" sz="2500" b="1" i="0" u="none" strike="noStrike" kern="1200" cap="none" spc="0" normalizeH="0" baseline="0" noProof="0" dirty="0">
                <a:ln>
                  <a:noFill/>
                </a:ln>
                <a:solidFill>
                  <a:srgbClr val="000000"/>
                </a:solidFill>
                <a:effectLst/>
                <a:uLnTx/>
                <a:uFillTx/>
                <a:latin typeface="Arial"/>
                <a:ea typeface="+mn-ea"/>
                <a:cs typeface="+mn-cs"/>
              </a:rPr>
              <a:t> </a:t>
            </a:r>
            <a:r>
              <a:rPr kumimoji="0" lang="en-US" sz="2500" b="1" i="0" u="none" strike="noStrike" kern="1200" cap="none" spc="0" normalizeH="0" baseline="0" noProof="0" dirty="0" err="1">
                <a:ln>
                  <a:noFill/>
                </a:ln>
                <a:solidFill>
                  <a:srgbClr val="000000"/>
                </a:solidFill>
                <a:effectLst/>
                <a:uLnTx/>
                <a:uFillTx/>
                <a:latin typeface="Arial"/>
                <a:ea typeface="+mn-ea"/>
                <a:cs typeface="+mn-cs"/>
              </a:rPr>
              <a:t>em</a:t>
            </a:r>
            <a:r>
              <a:rPr kumimoji="0" lang="en-US" sz="2500" b="1" i="0" u="none" strike="noStrike" kern="1200" cap="none" spc="0" normalizeH="0" baseline="0" noProof="0" dirty="0">
                <a:ln>
                  <a:noFill/>
                </a:ln>
                <a:solidFill>
                  <a:srgbClr val="000000"/>
                </a:solidFill>
                <a:effectLst/>
                <a:uLnTx/>
                <a:uFillTx/>
                <a:latin typeface="Arial"/>
                <a:ea typeface="+mn-ea"/>
                <a:cs typeface="+mn-cs"/>
              </a:rPr>
              <a:t> </a:t>
            </a:r>
            <a:r>
              <a:rPr kumimoji="0" lang="en-US" sz="2500" b="1" i="0" u="none" strike="noStrike" kern="1200" cap="none" spc="0" normalizeH="0" baseline="0" noProof="0" dirty="0" err="1">
                <a:ln>
                  <a:noFill/>
                </a:ln>
                <a:solidFill>
                  <a:srgbClr val="000000"/>
                </a:solidFill>
                <a:effectLst/>
                <a:uLnTx/>
                <a:uFillTx/>
                <a:latin typeface="Arial"/>
                <a:ea typeface="+mn-ea"/>
                <a:cs typeface="+mn-cs"/>
              </a:rPr>
              <a:t>biết</a:t>
            </a:r>
            <a:r>
              <a:rPr kumimoji="0" lang="en-US" sz="2500" b="1" i="0" u="none" strike="noStrike" kern="1200" cap="none" spc="0" normalizeH="0" baseline="0" noProof="0" dirty="0">
                <a:ln>
                  <a:noFill/>
                </a:ln>
                <a:solidFill>
                  <a:srgbClr val="000000"/>
                </a:solidFill>
                <a:effectLst/>
                <a:uLnTx/>
                <a:uFillTx/>
                <a:latin typeface="Arial"/>
                <a:ea typeface="+mn-ea"/>
                <a:cs typeface="+mn-cs"/>
              </a:rPr>
              <a:t>.</a:t>
            </a:r>
            <a:endParaRPr kumimoji="0" lang="en-US" sz="2500" b="0" i="0" u="none" strike="noStrike" kern="1200" cap="none" spc="0" normalizeH="0" baseline="0" noProof="0" dirty="0">
              <a:ln>
                <a:noFill/>
              </a:ln>
              <a:solidFill>
                <a:srgbClr val="000000"/>
              </a:solidFill>
              <a:effectLst/>
              <a:uLnTx/>
              <a:uFillTx/>
              <a:latin typeface="Arial"/>
              <a:ea typeface="+mn-ea"/>
              <a:cs typeface="+mn-cs"/>
            </a:endParaRPr>
          </a:p>
        </p:txBody>
      </p:sp>
      <p:sp>
        <p:nvSpPr>
          <p:cNvPr id="7" name="TextBox 6"/>
          <p:cNvSpPr txBox="1"/>
          <p:nvPr/>
        </p:nvSpPr>
        <p:spPr>
          <a:xfrm>
            <a:off x="3844638" y="374743"/>
            <a:ext cx="4643337" cy="430887"/>
          </a:xfrm>
          <a:prstGeom prst="rect">
            <a:avLst/>
          </a:prstGeom>
          <a:noFill/>
        </p:spPr>
        <p:txBody>
          <a:bodyPr wrap="square" rtlCol="0">
            <a:spAutoFit/>
          </a:bodyPr>
          <a:lstStyle/>
          <a:p>
            <a:r>
              <a:rPr lang="en-US" sz="2200" dirty="0"/>
              <a:t>Thứ tư ngày 26 tháng 02 năm 2025</a:t>
            </a:r>
          </a:p>
        </p:txBody>
      </p:sp>
      <p:sp>
        <p:nvSpPr>
          <p:cNvPr id="8" name="Google Shape;3378;p35"/>
          <p:cNvSpPr txBox="1"/>
          <p:nvPr/>
        </p:nvSpPr>
        <p:spPr>
          <a:xfrm>
            <a:off x="2877104" y="802326"/>
            <a:ext cx="6655328" cy="886183"/>
          </a:xfrm>
          <a:prstGeom prst="rect">
            <a:avLst/>
          </a:prstGeom>
          <a:noFill/>
          <a:ln>
            <a:noFill/>
          </a:ln>
        </p:spPr>
        <p:txBody>
          <a:bodyPr spcFirstLastPara="1" wrap="square" lIns="91433" tIns="91433" rIns="91433" bIns="91433" anchor="ctr" anchorCtr="0">
            <a:noAutofit/>
            <a:scene3d>
              <a:camera prst="orthographicFront"/>
              <a:lightRig rig="soft" dir="t">
                <a:rot lat="0" lon="0" rev="15600000"/>
              </a:lightRig>
            </a:scene3d>
            <a:sp3d extrusionH="57150" prstMaterial="softEdge">
              <a:bevelT w="25400" h="38100"/>
            </a:sp3d>
          </a:bodyPr>
          <a:lstStyle/>
          <a:p>
            <a:pPr algn="ctr" defTabSz="609630">
              <a:buClr>
                <a:srgbClr val="000000"/>
              </a:buClr>
            </a:pPr>
            <a:r>
              <a:rPr lang="en-US" sz="2000" b="1" u="sng" kern="0" dirty="0">
                <a:ln/>
                <a:solidFill>
                  <a:schemeClr val="accent4"/>
                </a:solidFill>
                <a:latin typeface="Arial"/>
                <a:cs typeface="Arial"/>
                <a:sym typeface="Arial"/>
              </a:rPr>
              <a:t>TIẾNG VIỆT</a:t>
            </a:r>
          </a:p>
          <a:p>
            <a:pPr algn="ctr" defTabSz="609630">
              <a:buClr>
                <a:srgbClr val="000000"/>
              </a:buClr>
            </a:pPr>
            <a:r>
              <a:rPr lang="en-US" sz="2333" b="1" u="sng" kern="0" dirty="0">
                <a:ln/>
                <a:latin typeface="Arial"/>
                <a:cs typeface="Arial"/>
                <a:sym typeface="Arial"/>
              </a:rPr>
              <a:t>ĐỌC:</a:t>
            </a:r>
            <a:r>
              <a:rPr lang="en-US" sz="2333" b="1" kern="0" dirty="0">
                <a:ln/>
                <a:latin typeface="Arial"/>
                <a:cs typeface="Arial"/>
                <a:sym typeface="Arial"/>
              </a:rPr>
              <a:t> </a:t>
            </a:r>
            <a:r>
              <a:rPr lang="en-US" sz="2333" b="1" kern="0" dirty="0">
                <a:ln/>
                <a:solidFill>
                  <a:schemeClr val="accent5">
                    <a:lumMod val="75000"/>
                  </a:schemeClr>
                </a:solidFill>
                <a:latin typeface="Arial"/>
                <a:cs typeface="Arial"/>
                <a:sym typeface="Arial"/>
              </a:rPr>
              <a:t>CHÀNG TRAI LÀNG PHÙ ỦNG (Tiết 1</a:t>
            </a:r>
            <a:r>
              <a:rPr lang="en-US" sz="2333" b="1" kern="0" dirty="0" smtClean="0">
                <a:ln/>
                <a:solidFill>
                  <a:schemeClr val="accent5">
                    <a:lumMod val="75000"/>
                  </a:schemeClr>
                </a:solidFill>
                <a:latin typeface="Arial"/>
                <a:cs typeface="Arial"/>
                <a:sym typeface="Arial"/>
              </a:rPr>
              <a:t>)</a:t>
            </a:r>
            <a:endParaRPr lang="en-US" sz="2333" b="1" kern="0" dirty="0">
              <a:ln/>
              <a:solidFill>
                <a:schemeClr val="accent5">
                  <a:lumMod val="75000"/>
                </a:schemeClr>
              </a:solidFill>
              <a:latin typeface="Arial"/>
              <a:cs typeface="Arial"/>
              <a:sym typeface="Arial"/>
            </a:endParaRPr>
          </a:p>
        </p:txBody>
      </p:sp>
    </p:spTree>
    <p:custDataLst>
      <p:tags r:id="rId1"/>
    </p:custDataLst>
    <p:extLst>
      <p:ext uri="{BB962C8B-B14F-4D97-AF65-F5344CB8AC3E}">
        <p14:creationId xmlns:p14="http://schemas.microsoft.com/office/powerpoint/2010/main" val="11977189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363"/>
        <p:cNvGrpSpPr/>
        <p:nvPr/>
      </p:nvGrpSpPr>
      <p:grpSpPr>
        <a:xfrm>
          <a:off x="0" y="0"/>
          <a:ext cx="0" cy="0"/>
          <a:chOff x="0" y="0"/>
          <a:chExt cx="0" cy="0"/>
        </a:xfrm>
      </p:grpSpPr>
      <p:sp>
        <p:nvSpPr>
          <p:cNvPr id="3364" name="Google Shape;3364;p34"/>
          <p:cNvSpPr/>
          <p:nvPr/>
        </p:nvSpPr>
        <p:spPr>
          <a:xfrm>
            <a:off x="2443434"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65" name="Google Shape;3365;p34"/>
          <p:cNvSpPr txBox="1"/>
          <p:nvPr/>
        </p:nvSpPr>
        <p:spPr>
          <a:xfrm>
            <a:off x="1073946" y="3204765"/>
            <a:ext cx="4550830" cy="1860061"/>
          </a:xfrm>
          <a:prstGeom prst="rect">
            <a:avLst/>
          </a:prstGeom>
          <a:noFill/>
          <a:ln>
            <a:noFill/>
          </a:ln>
        </p:spPr>
        <p:txBody>
          <a:bodyPr spcFirstLastPara="1" wrap="square" lIns="91433" tIns="91433" rIns="91433" bIns="91433" anchor="t" anchorCtr="0">
            <a:noAutofit/>
          </a:bodyPr>
          <a:lstStyle/>
          <a:p>
            <a:pPr marL="0" marR="0" lvl="0" indent="0" algn="just" defTabSz="609630" rtl="0" eaLnBrk="1" fontAlgn="auto" latinLnBrk="0" hangingPunct="1">
              <a:lnSpc>
                <a:spcPct val="100000"/>
              </a:lnSpc>
              <a:spcBef>
                <a:spcPts val="0"/>
              </a:spcBef>
              <a:spcAft>
                <a:spcPts val="0"/>
              </a:spcAft>
              <a:buClr>
                <a:srgbClr val="000000"/>
              </a:buClr>
              <a:buSzTx/>
              <a:buFontTx/>
              <a:buNone/>
              <a:tabLst/>
              <a:defRPr/>
            </a:pPr>
            <a:r>
              <a:rPr kumimoji="0" lang="en" sz="1800" b="1" i="0" u="none" strike="noStrike" kern="0" cap="none" spc="0" normalizeH="0" baseline="0" noProof="0" dirty="0" smtClean="0">
                <a:ln>
                  <a:noFill/>
                </a:ln>
                <a:solidFill>
                  <a:srgbClr val="000000"/>
                </a:solidFill>
                <a:effectLst/>
                <a:uLnTx/>
                <a:uFillTx/>
                <a:latin typeface="Questrial"/>
                <a:ea typeface="Questrial"/>
                <a:cs typeface="Questrial"/>
                <a:sym typeface="Questrial"/>
              </a:rPr>
              <a:t>- Tăng</a:t>
            </a:r>
            <a:r>
              <a:rPr kumimoji="0" lang="en" sz="1800" b="1" i="0" u="none" strike="noStrike" kern="0" cap="none" spc="0" normalizeH="0" noProof="0" dirty="0" smtClean="0">
                <a:ln>
                  <a:noFill/>
                </a:ln>
                <a:solidFill>
                  <a:srgbClr val="000000"/>
                </a:solidFill>
                <a:effectLst/>
                <a:uLnTx/>
                <a:uFillTx/>
                <a:latin typeface="Questrial"/>
                <a:ea typeface="Questrial"/>
                <a:cs typeface="Questrial"/>
                <a:sym typeface="Questrial"/>
              </a:rPr>
              <a:t> Bạt Hổ (1858-1906) là chí sĩ Việt Nam tham gia Cách mạng chống Pháp cuối thế kỉ XIX đầu thế kỉ XX</a:t>
            </a:r>
            <a:r>
              <a:rPr kumimoji="0" lang="en" sz="1800" b="1" i="0" u="none" strike="noStrike" kern="0" cap="none" spc="0" normalizeH="0" baseline="0" noProof="0" dirty="0" smtClean="0">
                <a:ln>
                  <a:noFill/>
                </a:ln>
                <a:solidFill>
                  <a:srgbClr val="000000"/>
                </a:solidFill>
                <a:effectLst/>
                <a:uLnTx/>
                <a:uFillTx/>
                <a:latin typeface="Questrial"/>
                <a:ea typeface="Questrial"/>
                <a:cs typeface="Questrial"/>
                <a:sym typeface="Questrial"/>
              </a:rPr>
              <a:t>. </a:t>
            </a:r>
            <a:r>
              <a:rPr lang="en" b="1" kern="0" dirty="0" smtClean="0">
                <a:solidFill>
                  <a:srgbClr val="000000"/>
                </a:solidFill>
                <a:latin typeface="Questrial"/>
                <a:ea typeface="Questrial"/>
                <a:cs typeface="Questrial"/>
                <a:sym typeface="Questrial"/>
              </a:rPr>
              <a:t>Ông là một trong những người hưởng ứng Chiếu Cần Vương. Sau này ông cùng các đồng chí sáng lập ra hội Duy Tân.</a:t>
            </a:r>
            <a:endParaRPr kumimoji="0" sz="1800" b="1" i="0" u="none" strike="noStrike" kern="0" cap="none" spc="0" normalizeH="0" baseline="0" noProof="0" dirty="0">
              <a:ln>
                <a:noFill/>
              </a:ln>
              <a:solidFill>
                <a:srgbClr val="000000"/>
              </a:solidFill>
              <a:effectLst/>
              <a:uLnTx/>
              <a:uFillTx/>
              <a:latin typeface="Questrial"/>
              <a:ea typeface="Questrial"/>
              <a:cs typeface="Questrial"/>
              <a:sym typeface="Questrial"/>
            </a:endParaRPr>
          </a:p>
        </p:txBody>
      </p:sp>
      <p:sp>
        <p:nvSpPr>
          <p:cNvPr id="3368" name="Google Shape;3368;p34"/>
          <p:cNvSpPr/>
          <p:nvPr/>
        </p:nvSpPr>
        <p:spPr>
          <a:xfrm>
            <a:off x="2412701"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69" name="Google Shape;3369;p34"/>
          <p:cNvSpPr txBox="1"/>
          <p:nvPr/>
        </p:nvSpPr>
        <p:spPr>
          <a:xfrm>
            <a:off x="2574518" y="779227"/>
            <a:ext cx="7104433" cy="906901"/>
          </a:xfrm>
          <a:prstGeom prst="rect">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US" sz="3000" b="1" i="0" u="none" strike="noStrike" kern="0" cap="none" spc="0" normalizeH="0" baseline="0" noProof="0" dirty="0" smtClean="0">
                <a:ln>
                  <a:noFill/>
                </a:ln>
                <a:solidFill>
                  <a:srgbClr val="000000"/>
                </a:solidFill>
                <a:effectLst/>
                <a:uLnTx/>
                <a:uFillTx/>
                <a:latin typeface="Pompiere"/>
                <a:ea typeface="Pompiere"/>
                <a:cs typeface="Pompiere"/>
                <a:sym typeface="Pompiere"/>
              </a:rPr>
              <a:t>Thứ tư ngày 26 tháng 02 năm 2025</a:t>
            </a:r>
            <a:endParaRPr kumimoji="0" sz="3000" b="1" i="0" u="none" strike="noStrike" kern="0" cap="none" spc="0" normalizeH="0" baseline="0" noProof="0" dirty="0">
              <a:ln>
                <a:noFill/>
              </a:ln>
              <a:solidFill>
                <a:srgbClr val="000000"/>
              </a:solidFill>
              <a:effectLst/>
              <a:uLnTx/>
              <a:uFillTx/>
              <a:latin typeface="Pompiere"/>
              <a:ea typeface="Pompiere"/>
              <a:cs typeface="Pompiere"/>
              <a:sym typeface="Pompiere"/>
            </a:endParaRPr>
          </a:p>
        </p:txBody>
      </p:sp>
      <p:pic>
        <p:nvPicPr>
          <p:cNvPr id="2" name="Picture 2" descr="Tang Bat Ho chan dung.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30152" y="2325604"/>
            <a:ext cx="2741929" cy="3653621"/>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357125028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Untitled">
            <a:hlinkClick r:id="" action="ppaction://media"/>
          </p:cNvPr>
          <p:cNvPicPr>
            <a:picLocks noChangeAspect="1"/>
          </p:cNvPicPr>
          <p:nvPr>
            <a:videoFile r:link="rId3"/>
            <p:extLst>
              <p:ext uri="{DAA4B4D4-6D71-4841-9C94-3DE7FCFB9230}">
                <p14:media xmlns:p14="http://schemas.microsoft.com/office/powerpoint/2010/main" r:embed="rId2"/>
              </p:ext>
            </p:extLst>
          </p:nvPr>
        </p:nvPicPr>
        <p:blipFill>
          <a:blip r:embed="rId6"/>
          <a:stretch>
            <a:fillRect/>
          </a:stretch>
        </p:blipFill>
        <p:spPr>
          <a:xfrm>
            <a:off x="0" y="0"/>
            <a:ext cx="12192000" cy="6858000"/>
          </a:xfrm>
          <a:prstGeom prst="rect">
            <a:avLst/>
          </a:prstGeom>
        </p:spPr>
      </p:pic>
    </p:spTree>
    <p:custDataLst>
      <p:tags r:id="rId1"/>
    </p:custDataLst>
    <p:extLst>
      <p:ext uri="{BB962C8B-B14F-4D97-AF65-F5344CB8AC3E}">
        <p14:creationId xmlns:p14="http://schemas.microsoft.com/office/powerpoint/2010/main" val="1368295484"/>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2"/>
                                        </p:tgtEl>
                                      </p:cBhvr>
                                    </p:cmd>
                                  </p:childTnLst>
                                </p:cTn>
                              </p:par>
                            </p:childTnLst>
                          </p:cTn>
                        </p:par>
                      </p:childTnLst>
                    </p:cTn>
                  </p:par>
                </p:childTnLst>
              </p:cTn>
              <p:nextCondLst>
                <p:cond evt="onClick" delay="0">
                  <p:tgtEl>
                    <p:spTgt spid="2"/>
                  </p:tgtEl>
                </p:cond>
              </p:nextCondLst>
            </p:seq>
            <p:video>
              <p:cMediaNode vol="80000">
                <p:cTn id="7" fill="hold" display="0">
                  <p:stCondLst>
                    <p:cond delay="indefinite"/>
                  </p:stCondLst>
                </p:cTn>
                <p:tgtEl>
                  <p:spTgt spid="2"/>
                </p:tgtEl>
              </p:cMediaNode>
            </p:video>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Untitled1">
            <a:hlinkClick r:id="" action="ppaction://media"/>
          </p:cNvPr>
          <p:cNvPicPr>
            <a:picLocks noChangeAspect="1"/>
          </p:cNvPicPr>
          <p:nvPr>
            <a:videoFile r:link="rId3"/>
            <p:extLst>
              <p:ext uri="{DAA4B4D4-6D71-4841-9C94-3DE7FCFB9230}">
                <p14:media xmlns:p14="http://schemas.microsoft.com/office/powerpoint/2010/main" r:embed="rId2"/>
              </p:ext>
            </p:extLst>
          </p:nvPr>
        </p:nvPicPr>
        <p:blipFill>
          <a:blip r:embed="rId6"/>
          <a:stretch>
            <a:fillRect/>
          </a:stretch>
        </p:blipFill>
        <p:spPr>
          <a:xfrm>
            <a:off x="0" y="0"/>
            <a:ext cx="12192000" cy="6858000"/>
          </a:xfrm>
          <a:prstGeom prst="rect">
            <a:avLst/>
          </a:prstGeom>
        </p:spPr>
      </p:pic>
    </p:spTree>
    <p:custDataLst>
      <p:tags r:id="rId1"/>
    </p:custDataLst>
    <p:extLst>
      <p:ext uri="{BB962C8B-B14F-4D97-AF65-F5344CB8AC3E}">
        <p14:creationId xmlns:p14="http://schemas.microsoft.com/office/powerpoint/2010/main" val="357228565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2"/>
                                        </p:tgtEl>
                                      </p:cBhvr>
                                    </p:cmd>
                                  </p:childTnLst>
                                </p:cTn>
                              </p:par>
                            </p:childTnLst>
                          </p:cTn>
                        </p:par>
                      </p:childTnLst>
                    </p:cTn>
                  </p:par>
                </p:childTnLst>
              </p:cTn>
              <p:nextCondLst>
                <p:cond evt="onClick" delay="0">
                  <p:tgtEl>
                    <p:spTgt spid="2"/>
                  </p:tgtEl>
                </p:cond>
              </p:nextCondLst>
            </p:seq>
            <p:video>
              <p:cMediaNode vol="80000">
                <p:cTn id="7" fill="hold" display="0">
                  <p:stCondLst>
                    <p:cond delay="indefinite"/>
                  </p:stCondLst>
                </p:cTn>
                <p:tgtEl>
                  <p:spTgt spid="2"/>
                </p:tgtEl>
              </p:cMediaNode>
            </p:video>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249"/>
        <p:cNvGrpSpPr/>
        <p:nvPr/>
      </p:nvGrpSpPr>
      <p:grpSpPr>
        <a:xfrm>
          <a:off x="0" y="0"/>
          <a:ext cx="0" cy="0"/>
          <a:chOff x="0" y="0"/>
          <a:chExt cx="0" cy="0"/>
        </a:xfrm>
      </p:grpSpPr>
      <p:sp>
        <p:nvSpPr>
          <p:cNvPr id="3253" name="Google Shape;3253;p29"/>
          <p:cNvSpPr txBox="1"/>
          <p:nvPr/>
        </p:nvSpPr>
        <p:spPr>
          <a:xfrm flipH="1">
            <a:off x="702733" y="2181017"/>
            <a:ext cx="10740800" cy="1048400"/>
          </a:xfrm>
          <a:prstGeom prst="rect">
            <a:avLst/>
          </a:prstGeom>
          <a:noFill/>
          <a:ln>
            <a:noFill/>
          </a:ln>
        </p:spPr>
        <p:txBody>
          <a:bodyPr spcFirstLastPara="1" wrap="square" lIns="91433" tIns="91433" rIns="91433" bIns="91433" anchor="ctr" anchorCtr="0">
            <a:noAutofit/>
          </a:bodyPr>
          <a:lstStyle/>
          <a:p>
            <a:r>
              <a:rPr lang="en-US" sz="3000" dirty="0" smtClean="0">
                <a:latin typeface="Questrial"/>
                <a:ea typeface="Questrial"/>
                <a:cs typeface="Questrial"/>
                <a:sym typeface="Questrial"/>
              </a:rPr>
              <a:t>- Luyện đọc diễn cảm bài đọc.</a:t>
            </a:r>
            <a:endParaRPr sz="3000" dirty="0">
              <a:latin typeface="Questrial"/>
              <a:ea typeface="Questrial"/>
              <a:cs typeface="Questrial"/>
              <a:sym typeface="Questrial"/>
            </a:endParaRPr>
          </a:p>
        </p:txBody>
      </p:sp>
      <p:sp>
        <p:nvSpPr>
          <p:cNvPr id="3254" name="Google Shape;3254;p29"/>
          <p:cNvSpPr txBox="1"/>
          <p:nvPr/>
        </p:nvSpPr>
        <p:spPr>
          <a:xfrm flipH="1">
            <a:off x="702733" y="3732081"/>
            <a:ext cx="10740800" cy="1048400"/>
          </a:xfrm>
          <a:prstGeom prst="rect">
            <a:avLst/>
          </a:prstGeom>
          <a:noFill/>
          <a:ln>
            <a:noFill/>
          </a:ln>
        </p:spPr>
        <p:txBody>
          <a:bodyPr spcFirstLastPara="1" wrap="square" lIns="91433" tIns="91433" rIns="91433" bIns="91433" anchor="ctr" anchorCtr="0">
            <a:noAutofit/>
          </a:bodyPr>
          <a:lstStyle/>
          <a:p>
            <a:r>
              <a:rPr lang="en-US" sz="3000" dirty="0" smtClean="0">
                <a:latin typeface="Questrial"/>
                <a:ea typeface="Questrial"/>
                <a:cs typeface="Questrial"/>
                <a:sym typeface="Questrial"/>
              </a:rPr>
              <a:t>- Tìm thêm tư liệu về các vị tướng nổi tiếng của nước ta.</a:t>
            </a:r>
            <a:endParaRPr sz="3000" dirty="0">
              <a:latin typeface="Questrial"/>
              <a:ea typeface="Questrial"/>
              <a:cs typeface="Questrial"/>
              <a:sym typeface="Questrial"/>
            </a:endParaRPr>
          </a:p>
        </p:txBody>
      </p:sp>
      <p:sp>
        <p:nvSpPr>
          <p:cNvPr id="3255" name="Google Shape;3255;p29"/>
          <p:cNvSpPr txBox="1"/>
          <p:nvPr/>
        </p:nvSpPr>
        <p:spPr>
          <a:xfrm flipH="1">
            <a:off x="742085" y="5257584"/>
            <a:ext cx="10740800" cy="1048400"/>
          </a:xfrm>
          <a:prstGeom prst="rect">
            <a:avLst/>
          </a:prstGeom>
          <a:noFill/>
          <a:ln>
            <a:noFill/>
          </a:ln>
        </p:spPr>
        <p:txBody>
          <a:bodyPr spcFirstLastPara="1" wrap="square" lIns="91433" tIns="91433" rIns="91433" bIns="91433" anchor="ctr" anchorCtr="0">
            <a:noAutofit/>
          </a:bodyPr>
          <a:lstStyle/>
          <a:p>
            <a:r>
              <a:rPr lang="en" sz="3000" dirty="0" smtClean="0">
                <a:latin typeface="Questrial"/>
                <a:ea typeface="Questrial"/>
                <a:cs typeface="Questrial"/>
                <a:sym typeface="Questrial"/>
              </a:rPr>
              <a:t>- Chuẩn bị bài tiết học sau: Chàng trai làng Phù Ủng (Tiết 2).</a:t>
            </a:r>
            <a:endParaRPr sz="3000" dirty="0">
              <a:latin typeface="Questrial"/>
              <a:ea typeface="Questrial"/>
              <a:cs typeface="Questrial"/>
              <a:sym typeface="Questrial"/>
            </a:endParaRPr>
          </a:p>
        </p:txBody>
      </p:sp>
      <p:sp>
        <p:nvSpPr>
          <p:cNvPr id="3256" name="Google Shape;3256;p29"/>
          <p:cNvSpPr/>
          <p:nvPr/>
        </p:nvSpPr>
        <p:spPr>
          <a:xfrm>
            <a:off x="2429184" y="590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endParaRPr sz="1200">
              <a:solidFill>
                <a:srgbClr val="000000"/>
              </a:solidFill>
              <a:latin typeface="Calibri"/>
              <a:ea typeface="Calibri"/>
              <a:cs typeface="Calibri"/>
              <a:sym typeface="Calibri"/>
            </a:endParaRPr>
          </a:p>
        </p:txBody>
      </p:sp>
      <p:sp>
        <p:nvSpPr>
          <p:cNvPr id="3257" name="Google Shape;3257;p29"/>
          <p:cNvSpPr/>
          <p:nvPr/>
        </p:nvSpPr>
        <p:spPr>
          <a:xfrm>
            <a:off x="2412701" y="590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algn="ctr"/>
            <a:r>
              <a:rPr lang="en-US" sz="4500" dirty="0" smtClean="0">
                <a:solidFill>
                  <a:srgbClr val="000000"/>
                </a:solidFill>
                <a:latin typeface="Calibri"/>
                <a:ea typeface="Calibri"/>
                <a:cs typeface="Calibri"/>
                <a:sym typeface="Calibri"/>
              </a:rPr>
              <a:t> </a:t>
            </a:r>
            <a:r>
              <a:rPr lang="en-US" sz="4500" b="1" dirty="0" smtClean="0">
                <a:ln w="9525">
                  <a:solidFill>
                    <a:schemeClr val="bg1"/>
                  </a:solidFill>
                  <a:prstDash val="solid"/>
                </a:ln>
                <a:solidFill>
                  <a:schemeClr val="accent4">
                    <a:lumMod val="75000"/>
                  </a:schemeClr>
                </a:solidFill>
                <a:effectLst>
                  <a:outerShdw blurRad="12700" dist="38100" dir="2700000" algn="tl" rotWithShape="0">
                    <a:schemeClr val="bg1">
                      <a:lumMod val="50000"/>
                    </a:schemeClr>
                  </a:outerShdw>
                </a:effectLst>
                <a:latin typeface="Calibri"/>
                <a:ea typeface="Calibri"/>
                <a:cs typeface="Calibri"/>
                <a:sym typeface="Calibri"/>
              </a:rPr>
              <a:t>Dặn dò</a:t>
            </a:r>
            <a:endParaRPr sz="4500" b="1" dirty="0">
              <a:ln w="9525">
                <a:solidFill>
                  <a:schemeClr val="bg1"/>
                </a:solidFill>
                <a:prstDash val="solid"/>
              </a:ln>
              <a:solidFill>
                <a:schemeClr val="accent4">
                  <a:lumMod val="75000"/>
                </a:schemeClr>
              </a:solidFill>
              <a:effectLst>
                <a:outerShdw blurRad="12700" dist="38100" dir="2700000" algn="tl" rotWithShape="0">
                  <a:schemeClr val="bg1">
                    <a:lumMod val="50000"/>
                  </a:schemeClr>
                </a:outerShdw>
              </a:effectLst>
              <a:latin typeface="Calibri"/>
              <a:ea typeface="Calibri"/>
              <a:cs typeface="Calibri"/>
              <a:sym typeface="Calibri"/>
            </a:endParaRPr>
          </a:p>
        </p:txBody>
      </p:sp>
      <p:sp>
        <p:nvSpPr>
          <p:cNvPr id="2" name="TextBox 1"/>
          <p:cNvSpPr txBox="1"/>
          <p:nvPr/>
        </p:nvSpPr>
        <p:spPr>
          <a:xfrm>
            <a:off x="1316477" y="1627019"/>
            <a:ext cx="408561" cy="553998"/>
          </a:xfrm>
          <a:prstGeom prst="rect">
            <a:avLst/>
          </a:prstGeom>
          <a:noFill/>
        </p:spPr>
        <p:txBody>
          <a:bodyPr wrap="square" rtlCol="0">
            <a:spAutoFit/>
          </a:bodyPr>
          <a:lstStyle/>
          <a:p>
            <a:r>
              <a:rPr lang="en-US" sz="3000" b="1" dirty="0" smtClean="0"/>
              <a:t>1</a:t>
            </a:r>
            <a:endParaRPr lang="en-US" sz="3000" b="1" dirty="0"/>
          </a:p>
        </p:txBody>
      </p:sp>
      <p:sp>
        <p:nvSpPr>
          <p:cNvPr id="12" name="TextBox 11"/>
          <p:cNvSpPr txBox="1"/>
          <p:nvPr/>
        </p:nvSpPr>
        <p:spPr>
          <a:xfrm>
            <a:off x="1316476" y="3152522"/>
            <a:ext cx="408561" cy="553998"/>
          </a:xfrm>
          <a:prstGeom prst="rect">
            <a:avLst/>
          </a:prstGeom>
          <a:noFill/>
        </p:spPr>
        <p:txBody>
          <a:bodyPr wrap="square" rtlCol="0">
            <a:spAutoFit/>
          </a:bodyPr>
          <a:lstStyle/>
          <a:p>
            <a:r>
              <a:rPr lang="en-US" sz="3000" b="1" dirty="0"/>
              <a:t>2</a:t>
            </a:r>
          </a:p>
        </p:txBody>
      </p:sp>
      <p:sp>
        <p:nvSpPr>
          <p:cNvPr id="13" name="TextBox 12"/>
          <p:cNvSpPr txBox="1"/>
          <p:nvPr/>
        </p:nvSpPr>
        <p:spPr>
          <a:xfrm>
            <a:off x="1316476" y="4703586"/>
            <a:ext cx="408561" cy="553998"/>
          </a:xfrm>
          <a:prstGeom prst="rect">
            <a:avLst/>
          </a:prstGeom>
          <a:noFill/>
        </p:spPr>
        <p:txBody>
          <a:bodyPr wrap="square" rtlCol="0">
            <a:spAutoFit/>
          </a:bodyPr>
          <a:lstStyle/>
          <a:p>
            <a:r>
              <a:rPr lang="en-US" sz="3000" b="1" dirty="0"/>
              <a:t>3</a:t>
            </a:r>
          </a:p>
        </p:txBody>
      </p:sp>
    </p:spTree>
    <p:custDataLst>
      <p:tags r:id="rId1"/>
    </p:custDataLst>
    <p:extLst>
      <p:ext uri="{BB962C8B-B14F-4D97-AF65-F5344CB8AC3E}">
        <p14:creationId xmlns:p14="http://schemas.microsoft.com/office/powerpoint/2010/main" val="39272168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253"/>
                                        </p:tgtEl>
                                        <p:attrNameLst>
                                          <p:attrName>style.visibility</p:attrName>
                                        </p:attrNameLst>
                                      </p:cBhvr>
                                      <p:to>
                                        <p:strVal val="visible"/>
                                      </p:to>
                                    </p:set>
                                    <p:animEffect transition="in" filter="fade">
                                      <p:cBhvr>
                                        <p:cTn id="14" dur="1000"/>
                                        <p:tgtEl>
                                          <p:spTgt spid="3253"/>
                                        </p:tgtEl>
                                      </p:cBhvr>
                                    </p:animEffect>
                                    <p:anim calcmode="lin" valueType="num">
                                      <p:cBhvr>
                                        <p:cTn id="15" dur="1000" fill="hold"/>
                                        <p:tgtEl>
                                          <p:spTgt spid="3253"/>
                                        </p:tgtEl>
                                        <p:attrNameLst>
                                          <p:attrName>ppt_x</p:attrName>
                                        </p:attrNameLst>
                                      </p:cBhvr>
                                      <p:tavLst>
                                        <p:tav tm="0">
                                          <p:val>
                                            <p:strVal val="#ppt_x"/>
                                          </p:val>
                                        </p:tav>
                                        <p:tav tm="100000">
                                          <p:val>
                                            <p:strVal val="#ppt_x"/>
                                          </p:val>
                                        </p:tav>
                                      </p:tavLst>
                                    </p:anim>
                                    <p:anim calcmode="lin" valueType="num">
                                      <p:cBhvr>
                                        <p:cTn id="16" dur="1000" fill="hold"/>
                                        <p:tgtEl>
                                          <p:spTgt spid="325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1000"/>
                                        <p:tgtEl>
                                          <p:spTgt spid="12"/>
                                        </p:tgtEl>
                                      </p:cBhvr>
                                    </p:animEffect>
                                    <p:anim calcmode="lin" valueType="num">
                                      <p:cBhvr>
                                        <p:cTn id="22" dur="1000" fill="hold"/>
                                        <p:tgtEl>
                                          <p:spTgt spid="12"/>
                                        </p:tgtEl>
                                        <p:attrNameLst>
                                          <p:attrName>ppt_x</p:attrName>
                                        </p:attrNameLst>
                                      </p:cBhvr>
                                      <p:tavLst>
                                        <p:tav tm="0">
                                          <p:val>
                                            <p:strVal val="#ppt_x"/>
                                          </p:val>
                                        </p:tav>
                                        <p:tav tm="100000">
                                          <p:val>
                                            <p:strVal val="#ppt_x"/>
                                          </p:val>
                                        </p:tav>
                                      </p:tavLst>
                                    </p:anim>
                                    <p:anim calcmode="lin" valueType="num">
                                      <p:cBhvr>
                                        <p:cTn id="23"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254"/>
                                        </p:tgtEl>
                                        <p:attrNameLst>
                                          <p:attrName>style.visibility</p:attrName>
                                        </p:attrNameLst>
                                      </p:cBhvr>
                                      <p:to>
                                        <p:strVal val="visible"/>
                                      </p:to>
                                    </p:set>
                                    <p:animEffect transition="in" filter="fade">
                                      <p:cBhvr>
                                        <p:cTn id="28" dur="1000"/>
                                        <p:tgtEl>
                                          <p:spTgt spid="3254"/>
                                        </p:tgtEl>
                                      </p:cBhvr>
                                    </p:animEffect>
                                    <p:anim calcmode="lin" valueType="num">
                                      <p:cBhvr>
                                        <p:cTn id="29" dur="1000" fill="hold"/>
                                        <p:tgtEl>
                                          <p:spTgt spid="3254"/>
                                        </p:tgtEl>
                                        <p:attrNameLst>
                                          <p:attrName>ppt_x</p:attrName>
                                        </p:attrNameLst>
                                      </p:cBhvr>
                                      <p:tavLst>
                                        <p:tav tm="0">
                                          <p:val>
                                            <p:strVal val="#ppt_x"/>
                                          </p:val>
                                        </p:tav>
                                        <p:tav tm="100000">
                                          <p:val>
                                            <p:strVal val="#ppt_x"/>
                                          </p:val>
                                        </p:tav>
                                      </p:tavLst>
                                    </p:anim>
                                    <p:anim calcmode="lin" valueType="num">
                                      <p:cBhvr>
                                        <p:cTn id="30" dur="1000" fill="hold"/>
                                        <p:tgtEl>
                                          <p:spTgt spid="3254"/>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1000"/>
                                        <p:tgtEl>
                                          <p:spTgt spid="13"/>
                                        </p:tgtEl>
                                      </p:cBhvr>
                                    </p:animEffect>
                                    <p:anim calcmode="lin" valueType="num">
                                      <p:cBhvr>
                                        <p:cTn id="36" dur="1000" fill="hold"/>
                                        <p:tgtEl>
                                          <p:spTgt spid="13"/>
                                        </p:tgtEl>
                                        <p:attrNameLst>
                                          <p:attrName>ppt_x</p:attrName>
                                        </p:attrNameLst>
                                      </p:cBhvr>
                                      <p:tavLst>
                                        <p:tav tm="0">
                                          <p:val>
                                            <p:strVal val="#ppt_x"/>
                                          </p:val>
                                        </p:tav>
                                        <p:tav tm="100000">
                                          <p:val>
                                            <p:strVal val="#ppt_x"/>
                                          </p:val>
                                        </p:tav>
                                      </p:tavLst>
                                    </p:anim>
                                    <p:anim calcmode="lin" valueType="num">
                                      <p:cBhvr>
                                        <p:cTn id="3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255"/>
                                        </p:tgtEl>
                                        <p:attrNameLst>
                                          <p:attrName>style.visibility</p:attrName>
                                        </p:attrNameLst>
                                      </p:cBhvr>
                                      <p:to>
                                        <p:strVal val="visible"/>
                                      </p:to>
                                    </p:set>
                                    <p:animEffect transition="in" filter="fade">
                                      <p:cBhvr>
                                        <p:cTn id="42" dur="1000"/>
                                        <p:tgtEl>
                                          <p:spTgt spid="3255"/>
                                        </p:tgtEl>
                                      </p:cBhvr>
                                    </p:animEffect>
                                    <p:anim calcmode="lin" valueType="num">
                                      <p:cBhvr>
                                        <p:cTn id="43" dur="1000" fill="hold"/>
                                        <p:tgtEl>
                                          <p:spTgt spid="3255"/>
                                        </p:tgtEl>
                                        <p:attrNameLst>
                                          <p:attrName>ppt_x</p:attrName>
                                        </p:attrNameLst>
                                      </p:cBhvr>
                                      <p:tavLst>
                                        <p:tav tm="0">
                                          <p:val>
                                            <p:strVal val="#ppt_x"/>
                                          </p:val>
                                        </p:tav>
                                        <p:tav tm="100000">
                                          <p:val>
                                            <p:strVal val="#ppt_x"/>
                                          </p:val>
                                        </p:tav>
                                      </p:tavLst>
                                    </p:anim>
                                    <p:anim calcmode="lin" valueType="num">
                                      <p:cBhvr>
                                        <p:cTn id="44" dur="1000" fill="hold"/>
                                        <p:tgtEl>
                                          <p:spTgt spid="32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3" grpId="0"/>
      <p:bldP spid="3254" grpId="0"/>
      <p:bldP spid="3255" grpId="0"/>
      <p:bldP spid="2" grpId="0"/>
      <p:bldP spid="12" grpId="0"/>
      <p:bldP spid="13"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117"/>
        <p:cNvGrpSpPr/>
        <p:nvPr/>
      </p:nvGrpSpPr>
      <p:grpSpPr>
        <a:xfrm>
          <a:off x="0" y="0"/>
          <a:ext cx="0" cy="0"/>
          <a:chOff x="0" y="0"/>
          <a:chExt cx="0" cy="0"/>
        </a:xfrm>
      </p:grpSpPr>
      <p:sp>
        <p:nvSpPr>
          <p:cNvPr id="2" name="TextBox 1"/>
          <p:cNvSpPr txBox="1"/>
          <p:nvPr/>
        </p:nvSpPr>
        <p:spPr>
          <a:xfrm>
            <a:off x="4055925" y="5333936"/>
            <a:ext cx="4597744" cy="584775"/>
          </a:xfrm>
          <a:prstGeom prst="rect">
            <a:avLst/>
          </a:prstGeom>
          <a:noFill/>
        </p:spPr>
        <p:txBody>
          <a:bodyPr wrap="square" rtlCol="0">
            <a:spAutoFit/>
          </a:bodyPr>
          <a:lstStyle/>
          <a:p>
            <a:r>
              <a:rPr lang="en-US" sz="3200" dirty="0" smtClean="0">
                <a:ln w="0"/>
                <a:solidFill>
                  <a:srgbClr val="FF000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Chúc các em học tập tốt !</a:t>
            </a:r>
            <a:endParaRPr lang="en-US" sz="3200" b="1" dirty="0">
              <a:solidFill>
                <a:srgbClr val="FF0000"/>
              </a:solidFill>
              <a:latin typeface="Times New Roman" panose="02020603050405020304" pitchFamily="18" charset="0"/>
              <a:cs typeface="Times New Roman" panose="02020603050405020304" pitchFamily="18" charset="0"/>
            </a:endParaRPr>
          </a:p>
        </p:txBody>
      </p:sp>
      <p:pic>
        <p:nvPicPr>
          <p:cNvPr id="4" name="Picture 14" descr="012"/>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178130" y="-122217"/>
            <a:ext cx="1779353" cy="11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15" descr="012"/>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368135" y="5748338"/>
            <a:ext cx="1779353" cy="11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16" descr="012"/>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rot="10800000">
            <a:off x="10537339" y="-50965"/>
            <a:ext cx="1779353" cy="11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17" descr="012"/>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rot="10800000">
            <a:off x="10412648" y="5748338"/>
            <a:ext cx="1779353" cy="11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2" descr="flower[1][1][1][1]"/>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rot="16200000">
            <a:off x="-3129584" y="3016872"/>
            <a:ext cx="6858000" cy="824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13" descr="flower[1][1][1][1]"/>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rot="16200000">
            <a:off x="8475563" y="3010438"/>
            <a:ext cx="6858000" cy="824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0" descr="flower[1][1][1][1]"/>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157120" y="-77159"/>
            <a:ext cx="12034881"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10" descr="flower[1][1][1][1]"/>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157119" y="6250968"/>
            <a:ext cx="12034881"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16" descr="Dove-02-june"/>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2491003" y="4590802"/>
            <a:ext cx="137160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Picture 34" descr="17"/>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rot="3952954">
            <a:off x="9040845" y="4377242"/>
            <a:ext cx="1428750" cy="1071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Google Shape;3118;p22"/>
          <p:cNvSpPr/>
          <p:nvPr/>
        </p:nvSpPr>
        <p:spPr>
          <a:xfrm>
            <a:off x="2745801" y="2876270"/>
            <a:ext cx="7009420" cy="871276"/>
          </a:xfrm>
          <a:prstGeom prst="rect">
            <a:avLst/>
          </a:prstGeom>
        </p:spPr>
        <p:txBody>
          <a:bodyPr>
            <a:prstTxWarp prst="textPlain">
              <a:avLst/>
            </a:prstTxWarp>
          </a:bodyPr>
          <a:lstStyle/>
          <a:p>
            <a:pPr algn="ctr" defTabSz="609630">
              <a:buClr>
                <a:srgbClr val="000000"/>
              </a:buClr>
            </a:pPr>
            <a:r>
              <a:rPr lang="en-US" sz="933" b="1" kern="0" dirty="0" smtClean="0">
                <a:ln w="38100" cap="flat" cmpd="sng">
                  <a:solidFill>
                    <a:srgbClr val="000000"/>
                  </a:solidFill>
                  <a:prstDash val="solid"/>
                  <a:round/>
                  <a:headEnd type="none" w="sm" len="sm"/>
                  <a:tailEnd type="none" w="sm" len="sm"/>
                </a:ln>
                <a:solidFill>
                  <a:srgbClr val="000000"/>
                </a:solidFill>
                <a:latin typeface="Times New Roman" panose="02020603050405020304" pitchFamily="18" charset="0"/>
                <a:cs typeface="Times New Roman" panose="02020603050405020304" pitchFamily="18" charset="0"/>
                <a:sym typeface="Arial"/>
              </a:rPr>
              <a:t>Tạm biệt các em !</a:t>
            </a:r>
            <a:endParaRPr sz="933" b="1" kern="0" dirty="0">
              <a:ln w="38100" cap="flat" cmpd="sng">
                <a:solidFill>
                  <a:srgbClr val="000000"/>
                </a:solidFill>
                <a:prstDash val="solid"/>
                <a:round/>
                <a:headEnd type="none" w="sm" len="sm"/>
                <a:tailEnd type="none" w="sm" len="sm"/>
              </a:ln>
              <a:solidFill>
                <a:srgbClr val="000000"/>
              </a:solidFill>
              <a:latin typeface="Times New Roman" panose="02020603050405020304" pitchFamily="18" charset="0"/>
              <a:cs typeface="Times New Roman" panose="02020603050405020304" pitchFamily="18" charset="0"/>
              <a:sym typeface="Arial"/>
            </a:endParaRPr>
          </a:p>
        </p:txBody>
      </p:sp>
    </p:spTree>
    <p:custDataLst>
      <p:tags r:id="rId1"/>
    </p:custDataLst>
    <p:extLst>
      <p:ext uri="{BB962C8B-B14F-4D97-AF65-F5344CB8AC3E}">
        <p14:creationId xmlns:p14="http://schemas.microsoft.com/office/powerpoint/2010/main" val="29981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4000"/>
                                  </p:stCondLst>
                                  <p:childTnLst>
                                    <p:animMotion origin="layout" path="M -1.38889E-6 1.56069E-6 C 0.0158 -0.07214 0.03177 -0.14405 0.04601 -0.22197 C 0.06024 -0.29988 0.0783 -0.38751 0.08577 -0.46728 C 0.09323 -0.54705 0.05521 -0.67907 0.09045 -0.69988 C 0.1257 -0.72069 0.23386 -0.59098 0.29688 -0.59191 C 0.3599 -0.59283 0.41198 -0.70636 0.46823 -0.70613 C 0.52448 -0.7059 0.58646 -0.58798 0.63472 -0.58983 C 0.68316 -0.59168 0.70938 -0.71422 0.75868 -0.71676 C 0.80781 -0.71931 0.87726 -0.6296 0.93021 -0.60462 C 0.98316 -0.57965 1.02969 -0.57318 1.07622 -0.56671 " pathEditMode="relative" ptsTypes="aaaaaaaaaA">
                                      <p:cBhvr>
                                        <p:cTn id="6" dur="20000" fill="hold"/>
                                        <p:tgtEl>
                                          <p:spTgt spid="21"/>
                                        </p:tgtEl>
                                        <p:attrNameLst>
                                          <p:attrName>ppt_x</p:attrName>
                                          <p:attrName>ppt_y</p:attrName>
                                        </p:attrNameLst>
                                      </p:cBhvr>
                                    </p:animMotion>
                                  </p:childTnLst>
                                </p:cTn>
                              </p:par>
                              <p:par>
                                <p:cTn id="7" presetID="0" presetClass="path" presetSubtype="0" repeatCount="indefinite" accel="50000" decel="50000" fill="hold" nodeType="withEffect">
                                  <p:stCondLst>
                                    <p:cond delay="0"/>
                                  </p:stCondLst>
                                  <p:childTnLst>
                                    <p:animMotion origin="layout" path="M -1.66667E-6 -1.7341E-6 C -0.00121 0.01156 -0.00226 0.02335 0.0033 0.03399 C 0.00886 0.04462 0.03368 0.07954 0.03334 0.06358 C 0.03299 0.04763 0.01059 -0.03121 0.00156 -0.06127 C -0.00746 -0.09133 -0.00538 -0.12092 -0.02066 -0.1163 C -0.03594 -0.11168 -0.08021 -0.02474 -0.09045 -0.03376 C -0.10069 -0.04277 -0.07726 -0.17387 -0.08246 -0.1711 C -0.08767 -0.16832 -0.11719 -0.02289 -0.12222 -0.01688 C -0.12726 -0.01087 -0.10816 -0.12301 -0.11267 -0.13526 C -0.11719 -0.14751 -0.14444 -0.0941 -0.14913 -0.09087 C -0.15382 -0.08763 -0.13802 -0.1163 -0.14114 -0.1163 C -0.14427 -0.1163 -0.16632 -0.08694 -0.16823 -0.09087 C -0.17014 -0.0948 -0.1467 -0.14358 -0.15226 -0.13942 C -0.15781 -0.13526 -0.17517 -0.0652 -0.20156 -0.06543 C -0.22795 -0.06566 -0.29236 -0.12879 -0.31111 -0.1415 " pathEditMode="relative" ptsTypes="aaaaaaaaaaaaaaA">
                                      <p:cBhvr>
                                        <p:cTn id="8" dur="10000" fill="hold"/>
                                        <p:tgtEl>
                                          <p:spTgt spid="22"/>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1">
            <a:lumMod val="60000"/>
            <a:lumOff val="40000"/>
          </a:schemeClr>
        </a:solidFill>
        <a:effectLst/>
      </p:bgPr>
    </p:bg>
    <p:spTree>
      <p:nvGrpSpPr>
        <p:cNvPr id="1" name=""/>
        <p:cNvGrpSpPr/>
        <p:nvPr/>
      </p:nvGrpSpPr>
      <p:grpSpPr>
        <a:xfrm>
          <a:off x="0" y="0"/>
          <a:ext cx="0" cy="0"/>
          <a:chOff x="0" y="0"/>
          <a:chExt cx="0" cy="0"/>
        </a:xfrm>
      </p:grpSpPr>
      <p:pic>
        <p:nvPicPr>
          <p:cNvPr id="42" name="camap"/>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425971" y="1498545"/>
            <a:ext cx="1925258" cy="1517694"/>
          </a:xfrm>
          <a:prstGeom prst="rect">
            <a:avLst/>
          </a:prstGeom>
        </p:spPr>
      </p:pic>
      <p:pic>
        <p:nvPicPr>
          <p:cNvPr id="41" name="Picture 40"/>
          <p:cNvPicPr>
            <a:picLocks noChangeAspect="1"/>
          </p:cNvPicPr>
          <p:nvPr/>
        </p:nvPicPr>
        <p:blipFill>
          <a:blip r:embed="rId8">
            <a:duotone>
              <a:prstClr val="black"/>
              <a:srgbClr val="DEEBF7">
                <a:tint val="45000"/>
                <a:satMod val="400000"/>
              </a:srgbClr>
            </a:duotone>
            <a:extLst>
              <a:ext uri="{28A0092B-C50C-407E-A947-70E740481C1C}">
                <a14:useLocalDpi xmlns:a14="http://schemas.microsoft.com/office/drawing/2010/main" val="0"/>
              </a:ext>
            </a:extLst>
          </a:blip>
          <a:stretch>
            <a:fillRect/>
          </a:stretch>
        </p:blipFill>
        <p:spPr>
          <a:xfrm>
            <a:off x="7236931" y="42038"/>
            <a:ext cx="4962574" cy="5163760"/>
          </a:xfrm>
          <a:prstGeom prst="rect">
            <a:avLst/>
          </a:prstGeom>
          <a:effectLst/>
        </p:spPr>
      </p:pic>
      <p:sp>
        <p:nvSpPr>
          <p:cNvPr id="40" name="bang 4"/>
          <p:cNvSpPr/>
          <p:nvPr/>
        </p:nvSpPr>
        <p:spPr>
          <a:xfrm>
            <a:off x="5956737" y="4901317"/>
            <a:ext cx="3072208" cy="2516810"/>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 name="connsiteX0" fmla="*/ 755229 w 2550878"/>
              <a:gd name="connsiteY0" fmla="*/ 115136 h 1920746"/>
              <a:gd name="connsiteX1" fmla="*/ 1694781 w 2550878"/>
              <a:gd name="connsiteY1" fmla="*/ 0 h 1920746"/>
              <a:gd name="connsiteX2" fmla="*/ 2350868 w 2550878"/>
              <a:gd name="connsiteY2" fmla="*/ 339577 h 1920746"/>
              <a:gd name="connsiteX3" fmla="*/ 2441356 w 2550878"/>
              <a:gd name="connsiteY3" fmla="*/ 363390 h 1920746"/>
              <a:gd name="connsiteX4" fmla="*/ 2503268 w 2550878"/>
              <a:gd name="connsiteY4" fmla="*/ 501502 h 1920746"/>
              <a:gd name="connsiteX5" fmla="*/ 2488981 w 2550878"/>
              <a:gd name="connsiteY5" fmla="*/ 949177 h 1920746"/>
              <a:gd name="connsiteX6" fmla="*/ 2540899 w 2550878"/>
              <a:gd name="connsiteY6" fmla="*/ 1624311 h 1920746"/>
              <a:gd name="connsiteX7" fmla="*/ 1998443 w 2550878"/>
              <a:gd name="connsiteY7" fmla="*/ 1920727 h 1920746"/>
              <a:gd name="connsiteX8" fmla="*/ 1469604 w 2550878"/>
              <a:gd name="connsiteY8" fmla="*/ 1619549 h 1920746"/>
              <a:gd name="connsiteX9" fmla="*/ 874493 w 2550878"/>
              <a:gd name="connsiteY9" fmla="*/ 1139677 h 1920746"/>
              <a:gd name="connsiteX10" fmla="*/ 0 w 2550878"/>
              <a:gd name="connsiteY10" fmla="*/ 171775 h 1920746"/>
              <a:gd name="connsiteX11" fmla="*/ 755229 w 2550878"/>
              <a:gd name="connsiteY11" fmla="*/ 115136 h 1920746"/>
              <a:gd name="connsiteX0" fmla="*/ 653629 w 2550878"/>
              <a:gd name="connsiteY0" fmla="*/ 0 h 2516810"/>
              <a:gd name="connsiteX1" fmla="*/ 1694781 w 2550878"/>
              <a:gd name="connsiteY1" fmla="*/ 596064 h 2516810"/>
              <a:gd name="connsiteX2" fmla="*/ 2350868 w 2550878"/>
              <a:gd name="connsiteY2" fmla="*/ 935641 h 2516810"/>
              <a:gd name="connsiteX3" fmla="*/ 2441356 w 2550878"/>
              <a:gd name="connsiteY3" fmla="*/ 959454 h 2516810"/>
              <a:gd name="connsiteX4" fmla="*/ 2503268 w 2550878"/>
              <a:gd name="connsiteY4" fmla="*/ 1097566 h 2516810"/>
              <a:gd name="connsiteX5" fmla="*/ 2488981 w 2550878"/>
              <a:gd name="connsiteY5" fmla="*/ 1545241 h 2516810"/>
              <a:gd name="connsiteX6" fmla="*/ 2540899 w 2550878"/>
              <a:gd name="connsiteY6" fmla="*/ 2220375 h 2516810"/>
              <a:gd name="connsiteX7" fmla="*/ 1998443 w 2550878"/>
              <a:gd name="connsiteY7" fmla="*/ 2516791 h 2516810"/>
              <a:gd name="connsiteX8" fmla="*/ 1469604 w 2550878"/>
              <a:gd name="connsiteY8" fmla="*/ 2215613 h 2516810"/>
              <a:gd name="connsiteX9" fmla="*/ 874493 w 2550878"/>
              <a:gd name="connsiteY9" fmla="*/ 1735741 h 2516810"/>
              <a:gd name="connsiteX10" fmla="*/ 0 w 2550878"/>
              <a:gd name="connsiteY10" fmla="*/ 767839 h 2516810"/>
              <a:gd name="connsiteX11" fmla="*/ 653629 w 2550878"/>
              <a:gd name="connsiteY11" fmla="*/ 0 h 2516810"/>
              <a:gd name="connsiteX0" fmla="*/ 653629 w 2550878"/>
              <a:gd name="connsiteY0" fmla="*/ 0 h 2516810"/>
              <a:gd name="connsiteX1" fmla="*/ 1985067 w 2550878"/>
              <a:gd name="connsiteY1" fmla="*/ 117092 h 2516810"/>
              <a:gd name="connsiteX2" fmla="*/ 2350868 w 2550878"/>
              <a:gd name="connsiteY2" fmla="*/ 935641 h 2516810"/>
              <a:gd name="connsiteX3" fmla="*/ 2441356 w 2550878"/>
              <a:gd name="connsiteY3" fmla="*/ 959454 h 2516810"/>
              <a:gd name="connsiteX4" fmla="*/ 2503268 w 2550878"/>
              <a:gd name="connsiteY4" fmla="*/ 1097566 h 2516810"/>
              <a:gd name="connsiteX5" fmla="*/ 2488981 w 2550878"/>
              <a:gd name="connsiteY5" fmla="*/ 1545241 h 2516810"/>
              <a:gd name="connsiteX6" fmla="*/ 2540899 w 2550878"/>
              <a:gd name="connsiteY6" fmla="*/ 2220375 h 2516810"/>
              <a:gd name="connsiteX7" fmla="*/ 1998443 w 2550878"/>
              <a:gd name="connsiteY7" fmla="*/ 2516791 h 2516810"/>
              <a:gd name="connsiteX8" fmla="*/ 1469604 w 2550878"/>
              <a:gd name="connsiteY8" fmla="*/ 2215613 h 2516810"/>
              <a:gd name="connsiteX9" fmla="*/ 874493 w 2550878"/>
              <a:gd name="connsiteY9" fmla="*/ 1735741 h 2516810"/>
              <a:gd name="connsiteX10" fmla="*/ 0 w 2550878"/>
              <a:gd name="connsiteY10" fmla="*/ 767839 h 2516810"/>
              <a:gd name="connsiteX11" fmla="*/ 653629 w 2550878"/>
              <a:gd name="connsiteY11" fmla="*/ 0 h 2516810"/>
              <a:gd name="connsiteX0" fmla="*/ 796148 w 2693397"/>
              <a:gd name="connsiteY0" fmla="*/ 0 h 2516810"/>
              <a:gd name="connsiteX1" fmla="*/ 2127586 w 2693397"/>
              <a:gd name="connsiteY1" fmla="*/ 117092 h 2516810"/>
              <a:gd name="connsiteX2" fmla="*/ 2493387 w 2693397"/>
              <a:gd name="connsiteY2" fmla="*/ 935641 h 2516810"/>
              <a:gd name="connsiteX3" fmla="*/ 2583875 w 2693397"/>
              <a:gd name="connsiteY3" fmla="*/ 959454 h 2516810"/>
              <a:gd name="connsiteX4" fmla="*/ 2645787 w 2693397"/>
              <a:gd name="connsiteY4" fmla="*/ 1097566 h 2516810"/>
              <a:gd name="connsiteX5" fmla="*/ 2631500 w 2693397"/>
              <a:gd name="connsiteY5" fmla="*/ 1545241 h 2516810"/>
              <a:gd name="connsiteX6" fmla="*/ 2683418 w 2693397"/>
              <a:gd name="connsiteY6" fmla="*/ 2220375 h 2516810"/>
              <a:gd name="connsiteX7" fmla="*/ 2140962 w 2693397"/>
              <a:gd name="connsiteY7" fmla="*/ 2516791 h 2516810"/>
              <a:gd name="connsiteX8" fmla="*/ 1612123 w 2693397"/>
              <a:gd name="connsiteY8" fmla="*/ 2215613 h 2516810"/>
              <a:gd name="connsiteX9" fmla="*/ 1012 w 2693397"/>
              <a:gd name="connsiteY9" fmla="*/ 1634141 h 2516810"/>
              <a:gd name="connsiteX10" fmla="*/ 142519 w 2693397"/>
              <a:gd name="connsiteY10" fmla="*/ 767839 h 2516810"/>
              <a:gd name="connsiteX11" fmla="*/ 796148 w 2693397"/>
              <a:gd name="connsiteY11" fmla="*/ 0 h 2516810"/>
              <a:gd name="connsiteX0" fmla="*/ 796148 w 2693397"/>
              <a:gd name="connsiteY0" fmla="*/ 0 h 2516810"/>
              <a:gd name="connsiteX1" fmla="*/ 2127586 w 2693397"/>
              <a:gd name="connsiteY1" fmla="*/ 117092 h 2516810"/>
              <a:gd name="connsiteX2" fmla="*/ 2493387 w 2693397"/>
              <a:gd name="connsiteY2" fmla="*/ 935641 h 2516810"/>
              <a:gd name="connsiteX3" fmla="*/ 2583875 w 2693397"/>
              <a:gd name="connsiteY3" fmla="*/ 959454 h 2516810"/>
              <a:gd name="connsiteX4" fmla="*/ 2645787 w 2693397"/>
              <a:gd name="connsiteY4" fmla="*/ 1097566 h 2516810"/>
              <a:gd name="connsiteX5" fmla="*/ 2631500 w 2693397"/>
              <a:gd name="connsiteY5" fmla="*/ 1545241 h 2516810"/>
              <a:gd name="connsiteX6" fmla="*/ 2683418 w 2693397"/>
              <a:gd name="connsiteY6" fmla="*/ 2220375 h 2516810"/>
              <a:gd name="connsiteX7" fmla="*/ 2140962 w 2693397"/>
              <a:gd name="connsiteY7" fmla="*/ 2516791 h 2516810"/>
              <a:gd name="connsiteX8" fmla="*/ 1017037 w 2693397"/>
              <a:gd name="connsiteY8" fmla="*/ 2273670 h 2516810"/>
              <a:gd name="connsiteX9" fmla="*/ 1012 w 2693397"/>
              <a:gd name="connsiteY9" fmla="*/ 1634141 h 2516810"/>
              <a:gd name="connsiteX10" fmla="*/ 142519 w 2693397"/>
              <a:gd name="connsiteY10" fmla="*/ 767839 h 2516810"/>
              <a:gd name="connsiteX11" fmla="*/ 796148 w 2693397"/>
              <a:gd name="connsiteY11" fmla="*/ 0 h 2516810"/>
              <a:gd name="connsiteX0" fmla="*/ 796148 w 3062668"/>
              <a:gd name="connsiteY0" fmla="*/ 0 h 2516810"/>
              <a:gd name="connsiteX1" fmla="*/ 2127586 w 3062668"/>
              <a:gd name="connsiteY1" fmla="*/ 117092 h 2516810"/>
              <a:gd name="connsiteX2" fmla="*/ 2493387 w 3062668"/>
              <a:gd name="connsiteY2" fmla="*/ 935641 h 2516810"/>
              <a:gd name="connsiteX3" fmla="*/ 2583875 w 3062668"/>
              <a:gd name="connsiteY3" fmla="*/ 959454 h 2516810"/>
              <a:gd name="connsiteX4" fmla="*/ 2645787 w 3062668"/>
              <a:gd name="connsiteY4" fmla="*/ 1097566 h 2516810"/>
              <a:gd name="connsiteX5" fmla="*/ 3052415 w 3062668"/>
              <a:gd name="connsiteY5" fmla="*/ 1559755 h 2516810"/>
              <a:gd name="connsiteX6" fmla="*/ 2683418 w 3062668"/>
              <a:gd name="connsiteY6" fmla="*/ 2220375 h 2516810"/>
              <a:gd name="connsiteX7" fmla="*/ 2140962 w 3062668"/>
              <a:gd name="connsiteY7" fmla="*/ 2516791 h 2516810"/>
              <a:gd name="connsiteX8" fmla="*/ 1017037 w 3062668"/>
              <a:gd name="connsiteY8" fmla="*/ 2273670 h 2516810"/>
              <a:gd name="connsiteX9" fmla="*/ 1012 w 3062668"/>
              <a:gd name="connsiteY9" fmla="*/ 1634141 h 2516810"/>
              <a:gd name="connsiteX10" fmla="*/ 142519 w 3062668"/>
              <a:gd name="connsiteY10" fmla="*/ 767839 h 2516810"/>
              <a:gd name="connsiteX11" fmla="*/ 796148 w 3062668"/>
              <a:gd name="connsiteY11" fmla="*/ 0 h 2516810"/>
              <a:gd name="connsiteX0" fmla="*/ 796148 w 3072208"/>
              <a:gd name="connsiteY0" fmla="*/ 0 h 2516810"/>
              <a:gd name="connsiteX1" fmla="*/ 2127586 w 3072208"/>
              <a:gd name="connsiteY1" fmla="*/ 117092 h 2516810"/>
              <a:gd name="connsiteX2" fmla="*/ 2493387 w 3072208"/>
              <a:gd name="connsiteY2" fmla="*/ 935641 h 2516810"/>
              <a:gd name="connsiteX3" fmla="*/ 2583875 w 3072208"/>
              <a:gd name="connsiteY3" fmla="*/ 959454 h 2516810"/>
              <a:gd name="connsiteX4" fmla="*/ 3066701 w 3072208"/>
              <a:gd name="connsiteY4" fmla="*/ 1097566 h 2516810"/>
              <a:gd name="connsiteX5" fmla="*/ 3052415 w 3072208"/>
              <a:gd name="connsiteY5" fmla="*/ 1559755 h 2516810"/>
              <a:gd name="connsiteX6" fmla="*/ 2683418 w 3072208"/>
              <a:gd name="connsiteY6" fmla="*/ 2220375 h 2516810"/>
              <a:gd name="connsiteX7" fmla="*/ 2140962 w 3072208"/>
              <a:gd name="connsiteY7" fmla="*/ 2516791 h 2516810"/>
              <a:gd name="connsiteX8" fmla="*/ 1017037 w 3072208"/>
              <a:gd name="connsiteY8" fmla="*/ 2273670 h 2516810"/>
              <a:gd name="connsiteX9" fmla="*/ 1012 w 3072208"/>
              <a:gd name="connsiteY9" fmla="*/ 1634141 h 2516810"/>
              <a:gd name="connsiteX10" fmla="*/ 142519 w 3072208"/>
              <a:gd name="connsiteY10" fmla="*/ 767839 h 2516810"/>
              <a:gd name="connsiteX11" fmla="*/ 796148 w 3072208"/>
              <a:gd name="connsiteY11" fmla="*/ 0 h 2516810"/>
              <a:gd name="connsiteX0" fmla="*/ 796148 w 3072208"/>
              <a:gd name="connsiteY0" fmla="*/ 0 h 2516810"/>
              <a:gd name="connsiteX1" fmla="*/ 2127586 w 3072208"/>
              <a:gd name="connsiteY1" fmla="*/ 117092 h 2516810"/>
              <a:gd name="connsiteX2" fmla="*/ 2493387 w 3072208"/>
              <a:gd name="connsiteY2" fmla="*/ 935641 h 2516810"/>
              <a:gd name="connsiteX3" fmla="*/ 3066701 w 3072208"/>
              <a:gd name="connsiteY3" fmla="*/ 1097566 h 2516810"/>
              <a:gd name="connsiteX4" fmla="*/ 3052415 w 3072208"/>
              <a:gd name="connsiteY4" fmla="*/ 1559755 h 2516810"/>
              <a:gd name="connsiteX5" fmla="*/ 2683418 w 3072208"/>
              <a:gd name="connsiteY5" fmla="*/ 2220375 h 2516810"/>
              <a:gd name="connsiteX6" fmla="*/ 2140962 w 3072208"/>
              <a:gd name="connsiteY6" fmla="*/ 2516791 h 2516810"/>
              <a:gd name="connsiteX7" fmla="*/ 1017037 w 3072208"/>
              <a:gd name="connsiteY7" fmla="*/ 2273670 h 2516810"/>
              <a:gd name="connsiteX8" fmla="*/ 1012 w 3072208"/>
              <a:gd name="connsiteY8" fmla="*/ 1634141 h 2516810"/>
              <a:gd name="connsiteX9" fmla="*/ 142519 w 3072208"/>
              <a:gd name="connsiteY9" fmla="*/ 767839 h 2516810"/>
              <a:gd name="connsiteX10" fmla="*/ 796148 w 3072208"/>
              <a:gd name="connsiteY10" fmla="*/ 0 h 251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72208" h="2516810">
                <a:moveTo>
                  <a:pt x="796148" y="0"/>
                </a:moveTo>
                <a:lnTo>
                  <a:pt x="2127586" y="117092"/>
                </a:lnTo>
                <a:cubicBezTo>
                  <a:pt x="2392319" y="233459"/>
                  <a:pt x="2357241" y="866898"/>
                  <a:pt x="2493387" y="935641"/>
                </a:cubicBezTo>
                <a:cubicBezTo>
                  <a:pt x="2649906" y="1099053"/>
                  <a:pt x="2973530" y="993547"/>
                  <a:pt x="3066701" y="1097566"/>
                </a:cubicBezTo>
                <a:cubicBezTo>
                  <a:pt x="3080989" y="1239647"/>
                  <a:pt x="3064321" y="1417674"/>
                  <a:pt x="3052415" y="1559755"/>
                </a:cubicBezTo>
                <a:cubicBezTo>
                  <a:pt x="3134808" y="1728443"/>
                  <a:pt x="2693893" y="1839756"/>
                  <a:pt x="2683418" y="2220375"/>
                </a:cubicBezTo>
                <a:cubicBezTo>
                  <a:pt x="2499424" y="2217580"/>
                  <a:pt x="2324956" y="2519586"/>
                  <a:pt x="2140962" y="2516791"/>
                </a:cubicBezTo>
                <a:lnTo>
                  <a:pt x="1017037" y="2273670"/>
                </a:lnTo>
                <a:cubicBezTo>
                  <a:pt x="875817" y="2066088"/>
                  <a:pt x="142232" y="1841723"/>
                  <a:pt x="1012" y="1634141"/>
                </a:cubicBezTo>
                <a:cubicBezTo>
                  <a:pt x="-14714" y="1442135"/>
                  <a:pt x="158245" y="959845"/>
                  <a:pt x="142519" y="767839"/>
                </a:cubicBezTo>
                <a:lnTo>
                  <a:pt x="796148" y="0"/>
                </a:lnTo>
                <a:close/>
              </a:path>
            </a:pathLst>
          </a:cu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0" normalizeH="0" baseline="0" noProof="0">
                <a:ln>
                  <a:noFill/>
                </a:ln>
                <a:solidFill>
                  <a:srgbClr val="5B9BD5">
                    <a:lumMod val="40000"/>
                    <a:lumOff val="60000"/>
                  </a:srgbClr>
                </a:solidFill>
                <a:effectLst/>
                <a:uLnTx/>
                <a:uFillTx/>
                <a:latin typeface="Calibri" panose="020F0502020204030204"/>
                <a:ea typeface="+mn-ea"/>
                <a:cs typeface="+mn-cs"/>
              </a:rPr>
              <a:t>2</a:t>
            </a:r>
          </a:p>
        </p:txBody>
      </p:sp>
      <p:sp>
        <p:nvSpPr>
          <p:cNvPr id="39" name="bang 5"/>
          <p:cNvSpPr/>
          <p:nvPr/>
        </p:nvSpPr>
        <p:spPr>
          <a:xfrm>
            <a:off x="3796713" y="-429699"/>
            <a:ext cx="2564571" cy="2456133"/>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 name="connsiteX0" fmla="*/ 243950 w 2039599"/>
              <a:gd name="connsiteY0" fmla="*/ 115136 h 1920746"/>
              <a:gd name="connsiteX1" fmla="*/ 1183502 w 2039599"/>
              <a:gd name="connsiteY1" fmla="*/ 0 h 1920746"/>
              <a:gd name="connsiteX2" fmla="*/ 1839589 w 2039599"/>
              <a:gd name="connsiteY2" fmla="*/ 339577 h 1920746"/>
              <a:gd name="connsiteX3" fmla="*/ 1930077 w 2039599"/>
              <a:gd name="connsiteY3" fmla="*/ 363390 h 1920746"/>
              <a:gd name="connsiteX4" fmla="*/ 1991989 w 2039599"/>
              <a:gd name="connsiteY4" fmla="*/ 501502 h 1920746"/>
              <a:gd name="connsiteX5" fmla="*/ 1977702 w 2039599"/>
              <a:gd name="connsiteY5" fmla="*/ 949177 h 1920746"/>
              <a:gd name="connsiteX6" fmla="*/ 2029620 w 2039599"/>
              <a:gd name="connsiteY6" fmla="*/ 1624311 h 1920746"/>
              <a:gd name="connsiteX7" fmla="*/ 1487164 w 2039599"/>
              <a:gd name="connsiteY7" fmla="*/ 1920727 h 1920746"/>
              <a:gd name="connsiteX8" fmla="*/ 958325 w 2039599"/>
              <a:gd name="connsiteY8" fmla="*/ 1619549 h 1920746"/>
              <a:gd name="connsiteX9" fmla="*/ 0 w 2039599"/>
              <a:gd name="connsiteY9" fmla="*/ 731061 h 1920746"/>
              <a:gd name="connsiteX10" fmla="*/ 243950 w 2039599"/>
              <a:gd name="connsiteY10" fmla="*/ 115136 h 1920746"/>
              <a:gd name="connsiteX0" fmla="*/ 243950 w 2039599"/>
              <a:gd name="connsiteY0" fmla="*/ 115136 h 1920746"/>
              <a:gd name="connsiteX1" fmla="*/ 1183502 w 2039599"/>
              <a:gd name="connsiteY1" fmla="*/ 0 h 1920746"/>
              <a:gd name="connsiteX2" fmla="*/ 1839589 w 2039599"/>
              <a:gd name="connsiteY2" fmla="*/ 339577 h 1920746"/>
              <a:gd name="connsiteX3" fmla="*/ 1930077 w 2039599"/>
              <a:gd name="connsiteY3" fmla="*/ 363390 h 1920746"/>
              <a:gd name="connsiteX4" fmla="*/ 1991989 w 2039599"/>
              <a:gd name="connsiteY4" fmla="*/ 501502 h 1920746"/>
              <a:gd name="connsiteX5" fmla="*/ 1977702 w 2039599"/>
              <a:gd name="connsiteY5" fmla="*/ 949177 h 1920746"/>
              <a:gd name="connsiteX6" fmla="*/ 2029620 w 2039599"/>
              <a:gd name="connsiteY6" fmla="*/ 1624311 h 1920746"/>
              <a:gd name="connsiteX7" fmla="*/ 1487164 w 2039599"/>
              <a:gd name="connsiteY7" fmla="*/ 1920727 h 1920746"/>
              <a:gd name="connsiteX8" fmla="*/ 958325 w 2039599"/>
              <a:gd name="connsiteY8" fmla="*/ 1619549 h 1920746"/>
              <a:gd name="connsiteX9" fmla="*/ 253723 w 2039599"/>
              <a:gd name="connsiteY9" fmla="*/ 1363350 h 1920746"/>
              <a:gd name="connsiteX10" fmla="*/ 0 w 2039599"/>
              <a:gd name="connsiteY10" fmla="*/ 731061 h 1920746"/>
              <a:gd name="connsiteX11" fmla="*/ 243950 w 2039599"/>
              <a:gd name="connsiteY11" fmla="*/ 115136 h 1920746"/>
              <a:gd name="connsiteX0" fmla="*/ 243950 w 2039599"/>
              <a:gd name="connsiteY0" fmla="*/ 115136 h 1920746"/>
              <a:gd name="connsiteX1" fmla="*/ 1183502 w 2039599"/>
              <a:gd name="connsiteY1" fmla="*/ 0 h 1920746"/>
              <a:gd name="connsiteX2" fmla="*/ 1839589 w 2039599"/>
              <a:gd name="connsiteY2" fmla="*/ 339577 h 1920746"/>
              <a:gd name="connsiteX3" fmla="*/ 1930077 w 2039599"/>
              <a:gd name="connsiteY3" fmla="*/ 363390 h 1920746"/>
              <a:gd name="connsiteX4" fmla="*/ 1991989 w 2039599"/>
              <a:gd name="connsiteY4" fmla="*/ 501502 h 1920746"/>
              <a:gd name="connsiteX5" fmla="*/ 1977702 w 2039599"/>
              <a:gd name="connsiteY5" fmla="*/ 949177 h 1920746"/>
              <a:gd name="connsiteX6" fmla="*/ 2029620 w 2039599"/>
              <a:gd name="connsiteY6" fmla="*/ 1624311 h 1920746"/>
              <a:gd name="connsiteX7" fmla="*/ 1487164 w 2039599"/>
              <a:gd name="connsiteY7" fmla="*/ 1920727 h 1920746"/>
              <a:gd name="connsiteX8" fmla="*/ 958325 w 2039599"/>
              <a:gd name="connsiteY8" fmla="*/ 1619549 h 1920746"/>
              <a:gd name="connsiteX9" fmla="*/ 253723 w 2039599"/>
              <a:gd name="connsiteY9" fmla="*/ 1363350 h 1920746"/>
              <a:gd name="connsiteX10" fmla="*/ 0 w 2039599"/>
              <a:gd name="connsiteY10" fmla="*/ 731061 h 1920746"/>
              <a:gd name="connsiteX11" fmla="*/ 243950 w 2039599"/>
              <a:gd name="connsiteY11" fmla="*/ 115136 h 1920746"/>
              <a:gd name="connsiteX0" fmla="*/ 141795 w 1937444"/>
              <a:gd name="connsiteY0" fmla="*/ 115136 h 1920746"/>
              <a:gd name="connsiteX1" fmla="*/ 1081347 w 1937444"/>
              <a:gd name="connsiteY1" fmla="*/ 0 h 1920746"/>
              <a:gd name="connsiteX2" fmla="*/ 1737434 w 1937444"/>
              <a:gd name="connsiteY2" fmla="*/ 339577 h 1920746"/>
              <a:gd name="connsiteX3" fmla="*/ 1827922 w 1937444"/>
              <a:gd name="connsiteY3" fmla="*/ 363390 h 1920746"/>
              <a:gd name="connsiteX4" fmla="*/ 1889834 w 1937444"/>
              <a:gd name="connsiteY4" fmla="*/ 501502 h 1920746"/>
              <a:gd name="connsiteX5" fmla="*/ 1875547 w 1937444"/>
              <a:gd name="connsiteY5" fmla="*/ 949177 h 1920746"/>
              <a:gd name="connsiteX6" fmla="*/ 1927465 w 1937444"/>
              <a:gd name="connsiteY6" fmla="*/ 1624311 h 1920746"/>
              <a:gd name="connsiteX7" fmla="*/ 1385009 w 1937444"/>
              <a:gd name="connsiteY7" fmla="*/ 1920727 h 1920746"/>
              <a:gd name="connsiteX8" fmla="*/ 856170 w 1937444"/>
              <a:gd name="connsiteY8" fmla="*/ 1619549 h 1920746"/>
              <a:gd name="connsiteX9" fmla="*/ 151568 w 1937444"/>
              <a:gd name="connsiteY9" fmla="*/ 1363350 h 1920746"/>
              <a:gd name="connsiteX10" fmla="*/ 0 w 1937444"/>
              <a:gd name="connsiteY10" fmla="*/ 685659 h 1920746"/>
              <a:gd name="connsiteX11" fmla="*/ 141795 w 1937444"/>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867520 w 2005547"/>
              <a:gd name="connsiteY8" fmla="*/ 1426591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58324 w 2005547"/>
              <a:gd name="connsiteY8" fmla="*/ 1517396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58324 w 2005547"/>
              <a:gd name="connsiteY8" fmla="*/ 1517396 h 1920746"/>
              <a:gd name="connsiteX9" fmla="*/ 219671 w 2005547"/>
              <a:gd name="connsiteY9" fmla="*/ 1363350 h 1920746"/>
              <a:gd name="connsiteX10" fmla="*/ 0 w 2005547"/>
              <a:gd name="connsiteY10" fmla="*/ 685659 h 1920746"/>
              <a:gd name="connsiteX11" fmla="*/ 209898 w 2005547"/>
              <a:gd name="connsiteY11" fmla="*/ 115136 h 192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547" h="1920746">
                <a:moveTo>
                  <a:pt x="209898" y="115136"/>
                </a:moveTo>
                <a:lnTo>
                  <a:pt x="1149450" y="0"/>
                </a:lnTo>
                <a:cubicBezTo>
                  <a:pt x="1414183" y="116367"/>
                  <a:pt x="1669391" y="270834"/>
                  <a:pt x="1805537" y="339577"/>
                </a:cubicBezTo>
                <a:cubicBezTo>
                  <a:pt x="1875387" y="356246"/>
                  <a:pt x="1861894" y="344340"/>
                  <a:pt x="1896025" y="363390"/>
                </a:cubicBezTo>
                <a:cubicBezTo>
                  <a:pt x="1930156" y="436414"/>
                  <a:pt x="1952381" y="442765"/>
                  <a:pt x="1957937" y="501502"/>
                </a:cubicBezTo>
                <a:cubicBezTo>
                  <a:pt x="1972225" y="643583"/>
                  <a:pt x="1955556" y="807096"/>
                  <a:pt x="1943650" y="949177"/>
                </a:cubicBezTo>
                <a:cubicBezTo>
                  <a:pt x="2026043" y="1117865"/>
                  <a:pt x="2006043" y="1243692"/>
                  <a:pt x="1995568" y="1624311"/>
                </a:cubicBezTo>
                <a:cubicBezTo>
                  <a:pt x="1811574" y="1621516"/>
                  <a:pt x="1637106" y="1923522"/>
                  <a:pt x="1453112" y="1920727"/>
                </a:cubicBezTo>
                <a:lnTo>
                  <a:pt x="958324" y="1517396"/>
                </a:lnTo>
                <a:cubicBezTo>
                  <a:pt x="775452" y="1380990"/>
                  <a:pt x="549649" y="1488731"/>
                  <a:pt x="219671" y="1363350"/>
                </a:cubicBezTo>
                <a:cubicBezTo>
                  <a:pt x="162103" y="1056362"/>
                  <a:pt x="137836" y="918288"/>
                  <a:pt x="0" y="685659"/>
                </a:cubicBezTo>
                <a:lnTo>
                  <a:pt x="209898" y="115136"/>
                </a:lnTo>
                <a:close/>
              </a:path>
            </a:pathLst>
          </a:cu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0" normalizeH="0" baseline="0" noProof="0">
                <a:ln>
                  <a:noFill/>
                </a:ln>
                <a:solidFill>
                  <a:srgbClr val="5B9BD5">
                    <a:lumMod val="40000"/>
                    <a:lumOff val="60000"/>
                  </a:srgbClr>
                </a:solidFill>
                <a:effectLst/>
                <a:uLnTx/>
                <a:uFillTx/>
                <a:latin typeface="Calibri" panose="020F0502020204030204"/>
                <a:ea typeface="+mn-ea"/>
                <a:cs typeface="+mn-cs"/>
              </a:rPr>
              <a:t>3</a:t>
            </a:r>
          </a:p>
        </p:txBody>
      </p:sp>
      <p:sp>
        <p:nvSpPr>
          <p:cNvPr id="37" name="bang 3"/>
          <p:cNvSpPr/>
          <p:nvPr/>
        </p:nvSpPr>
        <p:spPr>
          <a:xfrm rot="1066537">
            <a:off x="712470" y="2900732"/>
            <a:ext cx="2338126" cy="2477828"/>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314 w 1795649"/>
              <a:gd name="connsiteY9" fmla="*/ 739627 h 1920746"/>
              <a:gd name="connsiteX10" fmla="*/ 0 w 1795649"/>
              <a:gd name="connsiteY10"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542925 w 1795649"/>
              <a:gd name="connsiteY8" fmla="*/ 174019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740199"/>
              <a:gd name="connsiteX1" fmla="*/ 939552 w 1795649"/>
              <a:gd name="connsiteY1" fmla="*/ 0 h 1740199"/>
              <a:gd name="connsiteX2" fmla="*/ 1595639 w 1795649"/>
              <a:gd name="connsiteY2" fmla="*/ 339577 h 1740199"/>
              <a:gd name="connsiteX3" fmla="*/ 1686127 w 1795649"/>
              <a:gd name="connsiteY3" fmla="*/ 363390 h 1740199"/>
              <a:gd name="connsiteX4" fmla="*/ 1748039 w 1795649"/>
              <a:gd name="connsiteY4" fmla="*/ 501502 h 1740199"/>
              <a:gd name="connsiteX5" fmla="*/ 1733752 w 1795649"/>
              <a:gd name="connsiteY5" fmla="*/ 949177 h 1740199"/>
              <a:gd name="connsiteX6" fmla="*/ 1785670 w 1795649"/>
              <a:gd name="connsiteY6" fmla="*/ 1624311 h 1740199"/>
              <a:gd name="connsiteX7" fmla="*/ 1173364 w 1795649"/>
              <a:gd name="connsiteY7" fmla="*/ 1685777 h 1740199"/>
              <a:gd name="connsiteX8" fmla="*/ 542925 w 1795649"/>
              <a:gd name="connsiteY8" fmla="*/ 1740199 h 1740199"/>
              <a:gd name="connsiteX9" fmla="*/ 212738 w 1795649"/>
              <a:gd name="connsiteY9" fmla="*/ 1272897 h 1740199"/>
              <a:gd name="connsiteX10" fmla="*/ 11314 w 1795649"/>
              <a:gd name="connsiteY10" fmla="*/ 739627 h 1740199"/>
              <a:gd name="connsiteX11" fmla="*/ 0 w 1795649"/>
              <a:gd name="connsiteY11" fmla="*/ 115136 h 1740199"/>
              <a:gd name="connsiteX0" fmla="*/ 0 w 1795649"/>
              <a:gd name="connsiteY0" fmla="*/ 115136 h 1819155"/>
              <a:gd name="connsiteX1" fmla="*/ 939552 w 1795649"/>
              <a:gd name="connsiteY1" fmla="*/ 0 h 1819155"/>
              <a:gd name="connsiteX2" fmla="*/ 1595639 w 1795649"/>
              <a:gd name="connsiteY2" fmla="*/ 339577 h 1819155"/>
              <a:gd name="connsiteX3" fmla="*/ 1686127 w 1795649"/>
              <a:gd name="connsiteY3" fmla="*/ 363390 h 1819155"/>
              <a:gd name="connsiteX4" fmla="*/ 1748039 w 1795649"/>
              <a:gd name="connsiteY4" fmla="*/ 501502 h 1819155"/>
              <a:gd name="connsiteX5" fmla="*/ 1733752 w 1795649"/>
              <a:gd name="connsiteY5" fmla="*/ 949177 h 1819155"/>
              <a:gd name="connsiteX6" fmla="*/ 1785670 w 1795649"/>
              <a:gd name="connsiteY6" fmla="*/ 1624311 h 1819155"/>
              <a:gd name="connsiteX7" fmla="*/ 1192414 w 1795649"/>
              <a:gd name="connsiteY7" fmla="*/ 1819127 h 1819155"/>
              <a:gd name="connsiteX8" fmla="*/ 542925 w 1795649"/>
              <a:gd name="connsiteY8" fmla="*/ 1740199 h 1819155"/>
              <a:gd name="connsiteX9" fmla="*/ 212738 w 1795649"/>
              <a:gd name="connsiteY9" fmla="*/ 1272897 h 1819155"/>
              <a:gd name="connsiteX10" fmla="*/ 11314 w 1795649"/>
              <a:gd name="connsiteY10" fmla="*/ 739627 h 1819155"/>
              <a:gd name="connsiteX11" fmla="*/ 0 w 1795649"/>
              <a:gd name="connsiteY11" fmla="*/ 115136 h 1819155"/>
              <a:gd name="connsiteX0" fmla="*/ 0 w 1820653"/>
              <a:gd name="connsiteY0" fmla="*/ 115136 h 1819143"/>
              <a:gd name="connsiteX1" fmla="*/ 939552 w 1820653"/>
              <a:gd name="connsiteY1" fmla="*/ 0 h 1819143"/>
              <a:gd name="connsiteX2" fmla="*/ 1595639 w 1820653"/>
              <a:gd name="connsiteY2" fmla="*/ 339577 h 1819143"/>
              <a:gd name="connsiteX3" fmla="*/ 1686127 w 1820653"/>
              <a:gd name="connsiteY3" fmla="*/ 363390 h 1819143"/>
              <a:gd name="connsiteX4" fmla="*/ 1748039 w 1820653"/>
              <a:gd name="connsiteY4" fmla="*/ 501502 h 1819143"/>
              <a:gd name="connsiteX5" fmla="*/ 1733752 w 1820653"/>
              <a:gd name="connsiteY5" fmla="*/ 949177 h 1819143"/>
              <a:gd name="connsiteX6" fmla="*/ 1817420 w 1820653"/>
              <a:gd name="connsiteY6" fmla="*/ 1471911 h 1819143"/>
              <a:gd name="connsiteX7" fmla="*/ 1192414 w 1820653"/>
              <a:gd name="connsiteY7" fmla="*/ 1819127 h 1819143"/>
              <a:gd name="connsiteX8" fmla="*/ 542925 w 1820653"/>
              <a:gd name="connsiteY8" fmla="*/ 1740199 h 1819143"/>
              <a:gd name="connsiteX9" fmla="*/ 212738 w 1820653"/>
              <a:gd name="connsiteY9" fmla="*/ 1272897 h 1819143"/>
              <a:gd name="connsiteX10" fmla="*/ 11314 w 1820653"/>
              <a:gd name="connsiteY10" fmla="*/ 739627 h 1819143"/>
              <a:gd name="connsiteX11" fmla="*/ 0 w 1820653"/>
              <a:gd name="connsiteY11" fmla="*/ 115136 h 1819143"/>
              <a:gd name="connsiteX0" fmla="*/ 0 w 1820653"/>
              <a:gd name="connsiteY0" fmla="*/ 115136 h 1819150"/>
              <a:gd name="connsiteX1" fmla="*/ 939552 w 1820653"/>
              <a:gd name="connsiteY1" fmla="*/ 0 h 1819150"/>
              <a:gd name="connsiteX2" fmla="*/ 1595639 w 1820653"/>
              <a:gd name="connsiteY2" fmla="*/ 339577 h 1819150"/>
              <a:gd name="connsiteX3" fmla="*/ 1686127 w 1820653"/>
              <a:gd name="connsiteY3" fmla="*/ 363390 h 1819150"/>
              <a:gd name="connsiteX4" fmla="*/ 1748039 w 1820653"/>
              <a:gd name="connsiteY4" fmla="*/ 5015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686127 w 1820653"/>
              <a:gd name="connsiteY3" fmla="*/ 3633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698827 w 1820653"/>
              <a:gd name="connsiteY3" fmla="*/ 5030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749627 w 1820653"/>
              <a:gd name="connsiteY3" fmla="*/ 6681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521536 h 2225550"/>
              <a:gd name="connsiteX1" fmla="*/ 964952 w 1820653"/>
              <a:gd name="connsiteY1" fmla="*/ 0 h 2225550"/>
              <a:gd name="connsiteX2" fmla="*/ 1595639 w 1820653"/>
              <a:gd name="connsiteY2" fmla="*/ 745977 h 2225550"/>
              <a:gd name="connsiteX3" fmla="*/ 1749627 w 1820653"/>
              <a:gd name="connsiteY3" fmla="*/ 1074590 h 2225550"/>
              <a:gd name="connsiteX4" fmla="*/ 1481339 w 1820653"/>
              <a:gd name="connsiteY4" fmla="*/ 1022202 h 2225550"/>
              <a:gd name="connsiteX5" fmla="*/ 1733752 w 1820653"/>
              <a:gd name="connsiteY5" fmla="*/ 1355577 h 2225550"/>
              <a:gd name="connsiteX6" fmla="*/ 1817420 w 1820653"/>
              <a:gd name="connsiteY6" fmla="*/ 1878311 h 2225550"/>
              <a:gd name="connsiteX7" fmla="*/ 1192414 w 1820653"/>
              <a:gd name="connsiteY7" fmla="*/ 2225527 h 2225550"/>
              <a:gd name="connsiteX8" fmla="*/ 542925 w 1820653"/>
              <a:gd name="connsiteY8" fmla="*/ 2146599 h 2225550"/>
              <a:gd name="connsiteX9" fmla="*/ 212738 w 1820653"/>
              <a:gd name="connsiteY9" fmla="*/ 1679297 h 2225550"/>
              <a:gd name="connsiteX10" fmla="*/ 11314 w 1820653"/>
              <a:gd name="connsiteY10" fmla="*/ 1146027 h 2225550"/>
              <a:gd name="connsiteX11" fmla="*/ 0 w 1820653"/>
              <a:gd name="connsiteY11" fmla="*/ 521536 h 2225550"/>
              <a:gd name="connsiteX0" fmla="*/ 439536 w 1809339"/>
              <a:gd name="connsiteY0" fmla="*/ 546936 h 2225550"/>
              <a:gd name="connsiteX1" fmla="*/ 953638 w 1809339"/>
              <a:gd name="connsiteY1" fmla="*/ 0 h 2225550"/>
              <a:gd name="connsiteX2" fmla="*/ 1584325 w 1809339"/>
              <a:gd name="connsiteY2" fmla="*/ 745977 h 2225550"/>
              <a:gd name="connsiteX3" fmla="*/ 1738313 w 1809339"/>
              <a:gd name="connsiteY3" fmla="*/ 1074590 h 2225550"/>
              <a:gd name="connsiteX4" fmla="*/ 1470025 w 1809339"/>
              <a:gd name="connsiteY4" fmla="*/ 1022202 h 2225550"/>
              <a:gd name="connsiteX5" fmla="*/ 1722438 w 1809339"/>
              <a:gd name="connsiteY5" fmla="*/ 1355577 h 2225550"/>
              <a:gd name="connsiteX6" fmla="*/ 1806106 w 1809339"/>
              <a:gd name="connsiteY6" fmla="*/ 1878311 h 2225550"/>
              <a:gd name="connsiteX7" fmla="*/ 1181100 w 1809339"/>
              <a:gd name="connsiteY7" fmla="*/ 2225527 h 2225550"/>
              <a:gd name="connsiteX8" fmla="*/ 531611 w 1809339"/>
              <a:gd name="connsiteY8" fmla="*/ 2146599 h 2225550"/>
              <a:gd name="connsiteX9" fmla="*/ 201424 w 1809339"/>
              <a:gd name="connsiteY9" fmla="*/ 1679297 h 2225550"/>
              <a:gd name="connsiteX10" fmla="*/ 0 w 1809339"/>
              <a:gd name="connsiteY10" fmla="*/ 1146027 h 2225550"/>
              <a:gd name="connsiteX11" fmla="*/ 439536 w 1809339"/>
              <a:gd name="connsiteY11" fmla="*/ 546936 h 222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9339" h="2225550">
                <a:moveTo>
                  <a:pt x="439536" y="546936"/>
                </a:moveTo>
                <a:lnTo>
                  <a:pt x="953638" y="0"/>
                </a:lnTo>
                <a:cubicBezTo>
                  <a:pt x="1218371" y="116367"/>
                  <a:pt x="1448179" y="677234"/>
                  <a:pt x="1584325" y="745977"/>
                </a:cubicBezTo>
                <a:cubicBezTo>
                  <a:pt x="1654175" y="762646"/>
                  <a:pt x="1704182" y="1055540"/>
                  <a:pt x="1738313" y="1074590"/>
                </a:cubicBezTo>
                <a:cubicBezTo>
                  <a:pt x="1772444" y="1147614"/>
                  <a:pt x="1464469" y="963465"/>
                  <a:pt x="1470025" y="1022202"/>
                </a:cubicBezTo>
                <a:cubicBezTo>
                  <a:pt x="1484313" y="1164283"/>
                  <a:pt x="1734344" y="1213496"/>
                  <a:pt x="1722438" y="1355577"/>
                </a:cubicBezTo>
                <a:cubicBezTo>
                  <a:pt x="1804831" y="1524265"/>
                  <a:pt x="1816581" y="1497692"/>
                  <a:pt x="1806106" y="1878311"/>
                </a:cubicBezTo>
                <a:cubicBezTo>
                  <a:pt x="1615762" y="1977116"/>
                  <a:pt x="1365094" y="2228322"/>
                  <a:pt x="1181100" y="2225527"/>
                </a:cubicBezTo>
                <a:lnTo>
                  <a:pt x="531611" y="2146599"/>
                </a:lnTo>
                <a:cubicBezTo>
                  <a:pt x="391615" y="2031219"/>
                  <a:pt x="458301" y="1743401"/>
                  <a:pt x="201424" y="1679297"/>
                </a:cubicBezTo>
                <a:cubicBezTo>
                  <a:pt x="-55453" y="1418343"/>
                  <a:pt x="67206" y="1331579"/>
                  <a:pt x="0" y="1146027"/>
                </a:cubicBezTo>
                <a:lnTo>
                  <a:pt x="439536" y="546936"/>
                </a:lnTo>
                <a:close/>
              </a:path>
            </a:pathLst>
          </a:cu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0" normalizeH="0" baseline="0" noProof="0">
                <a:ln>
                  <a:noFill/>
                </a:ln>
                <a:solidFill>
                  <a:srgbClr val="5B9BD5">
                    <a:lumMod val="40000"/>
                    <a:lumOff val="60000"/>
                  </a:srgbClr>
                </a:solidFill>
                <a:effectLst/>
                <a:uLnTx/>
                <a:uFillTx/>
                <a:latin typeface="Calibri" panose="020F0502020204030204"/>
                <a:ea typeface="+mn-ea"/>
                <a:cs typeface="+mn-cs"/>
              </a:rPr>
              <a:t>1</a:t>
            </a:r>
          </a:p>
        </p:txBody>
      </p:sp>
      <p:sp>
        <p:nvSpPr>
          <p:cNvPr id="36" name="bang 2"/>
          <p:cNvSpPr/>
          <p:nvPr/>
        </p:nvSpPr>
        <p:spPr>
          <a:xfrm>
            <a:off x="-5260" y="5000068"/>
            <a:ext cx="1795649" cy="1920746"/>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5649" h="1920746">
                <a:moveTo>
                  <a:pt x="0" y="115136"/>
                </a:moveTo>
                <a:lnTo>
                  <a:pt x="939552" y="0"/>
                </a:lnTo>
                <a:cubicBezTo>
                  <a:pt x="1204285" y="116367"/>
                  <a:pt x="1459493" y="270834"/>
                  <a:pt x="1595639" y="339577"/>
                </a:cubicBezTo>
                <a:cubicBezTo>
                  <a:pt x="1665489" y="356246"/>
                  <a:pt x="1651996" y="344340"/>
                  <a:pt x="1686127" y="363390"/>
                </a:cubicBezTo>
                <a:cubicBezTo>
                  <a:pt x="1720258" y="436414"/>
                  <a:pt x="1742483" y="442765"/>
                  <a:pt x="1748039" y="501502"/>
                </a:cubicBezTo>
                <a:cubicBezTo>
                  <a:pt x="1762327" y="643583"/>
                  <a:pt x="1745658" y="807096"/>
                  <a:pt x="1733752" y="949177"/>
                </a:cubicBezTo>
                <a:cubicBezTo>
                  <a:pt x="1816145" y="1117865"/>
                  <a:pt x="1796145" y="1243692"/>
                  <a:pt x="1785670" y="1624311"/>
                </a:cubicBezTo>
                <a:cubicBezTo>
                  <a:pt x="1601676" y="1621516"/>
                  <a:pt x="1427208" y="1923522"/>
                  <a:pt x="1243214" y="1920727"/>
                </a:cubicBezTo>
                <a:lnTo>
                  <a:pt x="714375" y="1619549"/>
                </a:lnTo>
                <a:cubicBezTo>
                  <a:pt x="573155" y="1411967"/>
                  <a:pt x="260484" y="1347259"/>
                  <a:pt x="119264" y="1139677"/>
                </a:cubicBezTo>
                <a:lnTo>
                  <a:pt x="0" y="115136"/>
                </a:lnTo>
                <a:close/>
              </a:path>
            </a:pathLst>
          </a:cu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bang 3"/>
          <p:cNvSpPr/>
          <p:nvPr/>
        </p:nvSpPr>
        <p:spPr>
          <a:xfrm rot="1066537">
            <a:off x="717730" y="2842928"/>
            <a:ext cx="2338126" cy="2477828"/>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314 w 1795649"/>
              <a:gd name="connsiteY9" fmla="*/ 739627 h 1920746"/>
              <a:gd name="connsiteX10" fmla="*/ 0 w 1795649"/>
              <a:gd name="connsiteY10"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542925 w 1795649"/>
              <a:gd name="connsiteY8" fmla="*/ 174019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740199"/>
              <a:gd name="connsiteX1" fmla="*/ 939552 w 1795649"/>
              <a:gd name="connsiteY1" fmla="*/ 0 h 1740199"/>
              <a:gd name="connsiteX2" fmla="*/ 1595639 w 1795649"/>
              <a:gd name="connsiteY2" fmla="*/ 339577 h 1740199"/>
              <a:gd name="connsiteX3" fmla="*/ 1686127 w 1795649"/>
              <a:gd name="connsiteY3" fmla="*/ 363390 h 1740199"/>
              <a:gd name="connsiteX4" fmla="*/ 1748039 w 1795649"/>
              <a:gd name="connsiteY4" fmla="*/ 501502 h 1740199"/>
              <a:gd name="connsiteX5" fmla="*/ 1733752 w 1795649"/>
              <a:gd name="connsiteY5" fmla="*/ 949177 h 1740199"/>
              <a:gd name="connsiteX6" fmla="*/ 1785670 w 1795649"/>
              <a:gd name="connsiteY6" fmla="*/ 1624311 h 1740199"/>
              <a:gd name="connsiteX7" fmla="*/ 1173364 w 1795649"/>
              <a:gd name="connsiteY7" fmla="*/ 1685777 h 1740199"/>
              <a:gd name="connsiteX8" fmla="*/ 542925 w 1795649"/>
              <a:gd name="connsiteY8" fmla="*/ 1740199 h 1740199"/>
              <a:gd name="connsiteX9" fmla="*/ 212738 w 1795649"/>
              <a:gd name="connsiteY9" fmla="*/ 1272897 h 1740199"/>
              <a:gd name="connsiteX10" fmla="*/ 11314 w 1795649"/>
              <a:gd name="connsiteY10" fmla="*/ 739627 h 1740199"/>
              <a:gd name="connsiteX11" fmla="*/ 0 w 1795649"/>
              <a:gd name="connsiteY11" fmla="*/ 115136 h 1740199"/>
              <a:gd name="connsiteX0" fmla="*/ 0 w 1795649"/>
              <a:gd name="connsiteY0" fmla="*/ 115136 h 1819155"/>
              <a:gd name="connsiteX1" fmla="*/ 939552 w 1795649"/>
              <a:gd name="connsiteY1" fmla="*/ 0 h 1819155"/>
              <a:gd name="connsiteX2" fmla="*/ 1595639 w 1795649"/>
              <a:gd name="connsiteY2" fmla="*/ 339577 h 1819155"/>
              <a:gd name="connsiteX3" fmla="*/ 1686127 w 1795649"/>
              <a:gd name="connsiteY3" fmla="*/ 363390 h 1819155"/>
              <a:gd name="connsiteX4" fmla="*/ 1748039 w 1795649"/>
              <a:gd name="connsiteY4" fmla="*/ 501502 h 1819155"/>
              <a:gd name="connsiteX5" fmla="*/ 1733752 w 1795649"/>
              <a:gd name="connsiteY5" fmla="*/ 949177 h 1819155"/>
              <a:gd name="connsiteX6" fmla="*/ 1785670 w 1795649"/>
              <a:gd name="connsiteY6" fmla="*/ 1624311 h 1819155"/>
              <a:gd name="connsiteX7" fmla="*/ 1192414 w 1795649"/>
              <a:gd name="connsiteY7" fmla="*/ 1819127 h 1819155"/>
              <a:gd name="connsiteX8" fmla="*/ 542925 w 1795649"/>
              <a:gd name="connsiteY8" fmla="*/ 1740199 h 1819155"/>
              <a:gd name="connsiteX9" fmla="*/ 212738 w 1795649"/>
              <a:gd name="connsiteY9" fmla="*/ 1272897 h 1819155"/>
              <a:gd name="connsiteX10" fmla="*/ 11314 w 1795649"/>
              <a:gd name="connsiteY10" fmla="*/ 739627 h 1819155"/>
              <a:gd name="connsiteX11" fmla="*/ 0 w 1795649"/>
              <a:gd name="connsiteY11" fmla="*/ 115136 h 1819155"/>
              <a:gd name="connsiteX0" fmla="*/ 0 w 1820653"/>
              <a:gd name="connsiteY0" fmla="*/ 115136 h 1819143"/>
              <a:gd name="connsiteX1" fmla="*/ 939552 w 1820653"/>
              <a:gd name="connsiteY1" fmla="*/ 0 h 1819143"/>
              <a:gd name="connsiteX2" fmla="*/ 1595639 w 1820653"/>
              <a:gd name="connsiteY2" fmla="*/ 339577 h 1819143"/>
              <a:gd name="connsiteX3" fmla="*/ 1686127 w 1820653"/>
              <a:gd name="connsiteY3" fmla="*/ 363390 h 1819143"/>
              <a:gd name="connsiteX4" fmla="*/ 1748039 w 1820653"/>
              <a:gd name="connsiteY4" fmla="*/ 501502 h 1819143"/>
              <a:gd name="connsiteX5" fmla="*/ 1733752 w 1820653"/>
              <a:gd name="connsiteY5" fmla="*/ 949177 h 1819143"/>
              <a:gd name="connsiteX6" fmla="*/ 1817420 w 1820653"/>
              <a:gd name="connsiteY6" fmla="*/ 1471911 h 1819143"/>
              <a:gd name="connsiteX7" fmla="*/ 1192414 w 1820653"/>
              <a:gd name="connsiteY7" fmla="*/ 1819127 h 1819143"/>
              <a:gd name="connsiteX8" fmla="*/ 542925 w 1820653"/>
              <a:gd name="connsiteY8" fmla="*/ 1740199 h 1819143"/>
              <a:gd name="connsiteX9" fmla="*/ 212738 w 1820653"/>
              <a:gd name="connsiteY9" fmla="*/ 1272897 h 1819143"/>
              <a:gd name="connsiteX10" fmla="*/ 11314 w 1820653"/>
              <a:gd name="connsiteY10" fmla="*/ 739627 h 1819143"/>
              <a:gd name="connsiteX11" fmla="*/ 0 w 1820653"/>
              <a:gd name="connsiteY11" fmla="*/ 115136 h 1819143"/>
              <a:gd name="connsiteX0" fmla="*/ 0 w 1820653"/>
              <a:gd name="connsiteY0" fmla="*/ 115136 h 1819150"/>
              <a:gd name="connsiteX1" fmla="*/ 939552 w 1820653"/>
              <a:gd name="connsiteY1" fmla="*/ 0 h 1819150"/>
              <a:gd name="connsiteX2" fmla="*/ 1595639 w 1820653"/>
              <a:gd name="connsiteY2" fmla="*/ 339577 h 1819150"/>
              <a:gd name="connsiteX3" fmla="*/ 1686127 w 1820653"/>
              <a:gd name="connsiteY3" fmla="*/ 363390 h 1819150"/>
              <a:gd name="connsiteX4" fmla="*/ 1748039 w 1820653"/>
              <a:gd name="connsiteY4" fmla="*/ 5015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686127 w 1820653"/>
              <a:gd name="connsiteY3" fmla="*/ 3633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698827 w 1820653"/>
              <a:gd name="connsiteY3" fmla="*/ 5030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749627 w 1820653"/>
              <a:gd name="connsiteY3" fmla="*/ 6681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521536 h 2225550"/>
              <a:gd name="connsiteX1" fmla="*/ 964952 w 1820653"/>
              <a:gd name="connsiteY1" fmla="*/ 0 h 2225550"/>
              <a:gd name="connsiteX2" fmla="*/ 1595639 w 1820653"/>
              <a:gd name="connsiteY2" fmla="*/ 745977 h 2225550"/>
              <a:gd name="connsiteX3" fmla="*/ 1749627 w 1820653"/>
              <a:gd name="connsiteY3" fmla="*/ 1074590 h 2225550"/>
              <a:gd name="connsiteX4" fmla="*/ 1481339 w 1820653"/>
              <a:gd name="connsiteY4" fmla="*/ 1022202 h 2225550"/>
              <a:gd name="connsiteX5" fmla="*/ 1733752 w 1820653"/>
              <a:gd name="connsiteY5" fmla="*/ 1355577 h 2225550"/>
              <a:gd name="connsiteX6" fmla="*/ 1817420 w 1820653"/>
              <a:gd name="connsiteY6" fmla="*/ 1878311 h 2225550"/>
              <a:gd name="connsiteX7" fmla="*/ 1192414 w 1820653"/>
              <a:gd name="connsiteY7" fmla="*/ 2225527 h 2225550"/>
              <a:gd name="connsiteX8" fmla="*/ 542925 w 1820653"/>
              <a:gd name="connsiteY8" fmla="*/ 2146599 h 2225550"/>
              <a:gd name="connsiteX9" fmla="*/ 212738 w 1820653"/>
              <a:gd name="connsiteY9" fmla="*/ 1679297 h 2225550"/>
              <a:gd name="connsiteX10" fmla="*/ 11314 w 1820653"/>
              <a:gd name="connsiteY10" fmla="*/ 1146027 h 2225550"/>
              <a:gd name="connsiteX11" fmla="*/ 0 w 1820653"/>
              <a:gd name="connsiteY11" fmla="*/ 521536 h 2225550"/>
              <a:gd name="connsiteX0" fmla="*/ 439536 w 1809339"/>
              <a:gd name="connsiteY0" fmla="*/ 546936 h 2225550"/>
              <a:gd name="connsiteX1" fmla="*/ 953638 w 1809339"/>
              <a:gd name="connsiteY1" fmla="*/ 0 h 2225550"/>
              <a:gd name="connsiteX2" fmla="*/ 1584325 w 1809339"/>
              <a:gd name="connsiteY2" fmla="*/ 745977 h 2225550"/>
              <a:gd name="connsiteX3" fmla="*/ 1738313 w 1809339"/>
              <a:gd name="connsiteY3" fmla="*/ 1074590 h 2225550"/>
              <a:gd name="connsiteX4" fmla="*/ 1470025 w 1809339"/>
              <a:gd name="connsiteY4" fmla="*/ 1022202 h 2225550"/>
              <a:gd name="connsiteX5" fmla="*/ 1722438 w 1809339"/>
              <a:gd name="connsiteY5" fmla="*/ 1355577 h 2225550"/>
              <a:gd name="connsiteX6" fmla="*/ 1806106 w 1809339"/>
              <a:gd name="connsiteY6" fmla="*/ 1878311 h 2225550"/>
              <a:gd name="connsiteX7" fmla="*/ 1181100 w 1809339"/>
              <a:gd name="connsiteY7" fmla="*/ 2225527 h 2225550"/>
              <a:gd name="connsiteX8" fmla="*/ 531611 w 1809339"/>
              <a:gd name="connsiteY8" fmla="*/ 2146599 h 2225550"/>
              <a:gd name="connsiteX9" fmla="*/ 201424 w 1809339"/>
              <a:gd name="connsiteY9" fmla="*/ 1679297 h 2225550"/>
              <a:gd name="connsiteX10" fmla="*/ 0 w 1809339"/>
              <a:gd name="connsiteY10" fmla="*/ 1146027 h 2225550"/>
              <a:gd name="connsiteX11" fmla="*/ 439536 w 1809339"/>
              <a:gd name="connsiteY11" fmla="*/ 546936 h 222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9339" h="2225550">
                <a:moveTo>
                  <a:pt x="439536" y="546936"/>
                </a:moveTo>
                <a:lnTo>
                  <a:pt x="953638" y="0"/>
                </a:lnTo>
                <a:cubicBezTo>
                  <a:pt x="1218371" y="116367"/>
                  <a:pt x="1448179" y="677234"/>
                  <a:pt x="1584325" y="745977"/>
                </a:cubicBezTo>
                <a:cubicBezTo>
                  <a:pt x="1654175" y="762646"/>
                  <a:pt x="1704182" y="1055540"/>
                  <a:pt x="1738313" y="1074590"/>
                </a:cubicBezTo>
                <a:cubicBezTo>
                  <a:pt x="1772444" y="1147614"/>
                  <a:pt x="1464469" y="963465"/>
                  <a:pt x="1470025" y="1022202"/>
                </a:cubicBezTo>
                <a:cubicBezTo>
                  <a:pt x="1484313" y="1164283"/>
                  <a:pt x="1734344" y="1213496"/>
                  <a:pt x="1722438" y="1355577"/>
                </a:cubicBezTo>
                <a:cubicBezTo>
                  <a:pt x="1804831" y="1524265"/>
                  <a:pt x="1816581" y="1497692"/>
                  <a:pt x="1806106" y="1878311"/>
                </a:cubicBezTo>
                <a:cubicBezTo>
                  <a:pt x="1615762" y="1977116"/>
                  <a:pt x="1365094" y="2228322"/>
                  <a:pt x="1181100" y="2225527"/>
                </a:cubicBezTo>
                <a:lnTo>
                  <a:pt x="531611" y="2146599"/>
                </a:lnTo>
                <a:cubicBezTo>
                  <a:pt x="391615" y="2031219"/>
                  <a:pt x="458301" y="1743401"/>
                  <a:pt x="201424" y="1679297"/>
                </a:cubicBezTo>
                <a:cubicBezTo>
                  <a:pt x="-55453" y="1418343"/>
                  <a:pt x="67206" y="1331579"/>
                  <a:pt x="0" y="1146027"/>
                </a:cubicBezTo>
                <a:lnTo>
                  <a:pt x="439536" y="5469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600" b="1" i="0" u="none" strike="noStrike" kern="1200" cap="none" spc="0" normalizeH="0" baseline="0" noProof="0">
              <a:ln>
                <a:noFill/>
              </a:ln>
              <a:solidFill>
                <a:srgbClr val="5B9BD5">
                  <a:lumMod val="40000"/>
                  <a:lumOff val="60000"/>
                </a:srgbClr>
              </a:solidFill>
              <a:effectLst/>
              <a:uLnTx/>
              <a:uFillTx/>
              <a:latin typeface="Calibri" panose="020F0502020204030204"/>
              <a:ea typeface="+mn-ea"/>
              <a:cs typeface="+mn-cs"/>
            </a:endParaRPr>
          </a:p>
        </p:txBody>
      </p:sp>
      <p:sp>
        <p:nvSpPr>
          <p:cNvPr id="28" name="bang 5"/>
          <p:cNvSpPr/>
          <p:nvPr/>
        </p:nvSpPr>
        <p:spPr>
          <a:xfrm>
            <a:off x="3801973" y="-487503"/>
            <a:ext cx="2564571" cy="2456133"/>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 name="connsiteX0" fmla="*/ 243950 w 2039599"/>
              <a:gd name="connsiteY0" fmla="*/ 115136 h 1920746"/>
              <a:gd name="connsiteX1" fmla="*/ 1183502 w 2039599"/>
              <a:gd name="connsiteY1" fmla="*/ 0 h 1920746"/>
              <a:gd name="connsiteX2" fmla="*/ 1839589 w 2039599"/>
              <a:gd name="connsiteY2" fmla="*/ 339577 h 1920746"/>
              <a:gd name="connsiteX3" fmla="*/ 1930077 w 2039599"/>
              <a:gd name="connsiteY3" fmla="*/ 363390 h 1920746"/>
              <a:gd name="connsiteX4" fmla="*/ 1991989 w 2039599"/>
              <a:gd name="connsiteY4" fmla="*/ 501502 h 1920746"/>
              <a:gd name="connsiteX5" fmla="*/ 1977702 w 2039599"/>
              <a:gd name="connsiteY5" fmla="*/ 949177 h 1920746"/>
              <a:gd name="connsiteX6" fmla="*/ 2029620 w 2039599"/>
              <a:gd name="connsiteY6" fmla="*/ 1624311 h 1920746"/>
              <a:gd name="connsiteX7" fmla="*/ 1487164 w 2039599"/>
              <a:gd name="connsiteY7" fmla="*/ 1920727 h 1920746"/>
              <a:gd name="connsiteX8" fmla="*/ 958325 w 2039599"/>
              <a:gd name="connsiteY8" fmla="*/ 1619549 h 1920746"/>
              <a:gd name="connsiteX9" fmla="*/ 0 w 2039599"/>
              <a:gd name="connsiteY9" fmla="*/ 731061 h 1920746"/>
              <a:gd name="connsiteX10" fmla="*/ 243950 w 2039599"/>
              <a:gd name="connsiteY10" fmla="*/ 115136 h 1920746"/>
              <a:gd name="connsiteX0" fmla="*/ 243950 w 2039599"/>
              <a:gd name="connsiteY0" fmla="*/ 115136 h 1920746"/>
              <a:gd name="connsiteX1" fmla="*/ 1183502 w 2039599"/>
              <a:gd name="connsiteY1" fmla="*/ 0 h 1920746"/>
              <a:gd name="connsiteX2" fmla="*/ 1839589 w 2039599"/>
              <a:gd name="connsiteY2" fmla="*/ 339577 h 1920746"/>
              <a:gd name="connsiteX3" fmla="*/ 1930077 w 2039599"/>
              <a:gd name="connsiteY3" fmla="*/ 363390 h 1920746"/>
              <a:gd name="connsiteX4" fmla="*/ 1991989 w 2039599"/>
              <a:gd name="connsiteY4" fmla="*/ 501502 h 1920746"/>
              <a:gd name="connsiteX5" fmla="*/ 1977702 w 2039599"/>
              <a:gd name="connsiteY5" fmla="*/ 949177 h 1920746"/>
              <a:gd name="connsiteX6" fmla="*/ 2029620 w 2039599"/>
              <a:gd name="connsiteY6" fmla="*/ 1624311 h 1920746"/>
              <a:gd name="connsiteX7" fmla="*/ 1487164 w 2039599"/>
              <a:gd name="connsiteY7" fmla="*/ 1920727 h 1920746"/>
              <a:gd name="connsiteX8" fmla="*/ 958325 w 2039599"/>
              <a:gd name="connsiteY8" fmla="*/ 1619549 h 1920746"/>
              <a:gd name="connsiteX9" fmla="*/ 253723 w 2039599"/>
              <a:gd name="connsiteY9" fmla="*/ 1363350 h 1920746"/>
              <a:gd name="connsiteX10" fmla="*/ 0 w 2039599"/>
              <a:gd name="connsiteY10" fmla="*/ 731061 h 1920746"/>
              <a:gd name="connsiteX11" fmla="*/ 243950 w 2039599"/>
              <a:gd name="connsiteY11" fmla="*/ 115136 h 1920746"/>
              <a:gd name="connsiteX0" fmla="*/ 243950 w 2039599"/>
              <a:gd name="connsiteY0" fmla="*/ 115136 h 1920746"/>
              <a:gd name="connsiteX1" fmla="*/ 1183502 w 2039599"/>
              <a:gd name="connsiteY1" fmla="*/ 0 h 1920746"/>
              <a:gd name="connsiteX2" fmla="*/ 1839589 w 2039599"/>
              <a:gd name="connsiteY2" fmla="*/ 339577 h 1920746"/>
              <a:gd name="connsiteX3" fmla="*/ 1930077 w 2039599"/>
              <a:gd name="connsiteY3" fmla="*/ 363390 h 1920746"/>
              <a:gd name="connsiteX4" fmla="*/ 1991989 w 2039599"/>
              <a:gd name="connsiteY4" fmla="*/ 501502 h 1920746"/>
              <a:gd name="connsiteX5" fmla="*/ 1977702 w 2039599"/>
              <a:gd name="connsiteY5" fmla="*/ 949177 h 1920746"/>
              <a:gd name="connsiteX6" fmla="*/ 2029620 w 2039599"/>
              <a:gd name="connsiteY6" fmla="*/ 1624311 h 1920746"/>
              <a:gd name="connsiteX7" fmla="*/ 1487164 w 2039599"/>
              <a:gd name="connsiteY7" fmla="*/ 1920727 h 1920746"/>
              <a:gd name="connsiteX8" fmla="*/ 958325 w 2039599"/>
              <a:gd name="connsiteY8" fmla="*/ 1619549 h 1920746"/>
              <a:gd name="connsiteX9" fmla="*/ 253723 w 2039599"/>
              <a:gd name="connsiteY9" fmla="*/ 1363350 h 1920746"/>
              <a:gd name="connsiteX10" fmla="*/ 0 w 2039599"/>
              <a:gd name="connsiteY10" fmla="*/ 731061 h 1920746"/>
              <a:gd name="connsiteX11" fmla="*/ 243950 w 2039599"/>
              <a:gd name="connsiteY11" fmla="*/ 115136 h 1920746"/>
              <a:gd name="connsiteX0" fmla="*/ 141795 w 1937444"/>
              <a:gd name="connsiteY0" fmla="*/ 115136 h 1920746"/>
              <a:gd name="connsiteX1" fmla="*/ 1081347 w 1937444"/>
              <a:gd name="connsiteY1" fmla="*/ 0 h 1920746"/>
              <a:gd name="connsiteX2" fmla="*/ 1737434 w 1937444"/>
              <a:gd name="connsiteY2" fmla="*/ 339577 h 1920746"/>
              <a:gd name="connsiteX3" fmla="*/ 1827922 w 1937444"/>
              <a:gd name="connsiteY3" fmla="*/ 363390 h 1920746"/>
              <a:gd name="connsiteX4" fmla="*/ 1889834 w 1937444"/>
              <a:gd name="connsiteY4" fmla="*/ 501502 h 1920746"/>
              <a:gd name="connsiteX5" fmla="*/ 1875547 w 1937444"/>
              <a:gd name="connsiteY5" fmla="*/ 949177 h 1920746"/>
              <a:gd name="connsiteX6" fmla="*/ 1927465 w 1937444"/>
              <a:gd name="connsiteY6" fmla="*/ 1624311 h 1920746"/>
              <a:gd name="connsiteX7" fmla="*/ 1385009 w 1937444"/>
              <a:gd name="connsiteY7" fmla="*/ 1920727 h 1920746"/>
              <a:gd name="connsiteX8" fmla="*/ 856170 w 1937444"/>
              <a:gd name="connsiteY8" fmla="*/ 1619549 h 1920746"/>
              <a:gd name="connsiteX9" fmla="*/ 151568 w 1937444"/>
              <a:gd name="connsiteY9" fmla="*/ 1363350 h 1920746"/>
              <a:gd name="connsiteX10" fmla="*/ 0 w 1937444"/>
              <a:gd name="connsiteY10" fmla="*/ 685659 h 1920746"/>
              <a:gd name="connsiteX11" fmla="*/ 141795 w 1937444"/>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867520 w 2005547"/>
              <a:gd name="connsiteY8" fmla="*/ 1426591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58324 w 2005547"/>
              <a:gd name="connsiteY8" fmla="*/ 1517396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58324 w 2005547"/>
              <a:gd name="connsiteY8" fmla="*/ 1517396 h 1920746"/>
              <a:gd name="connsiteX9" fmla="*/ 219671 w 2005547"/>
              <a:gd name="connsiteY9" fmla="*/ 1363350 h 1920746"/>
              <a:gd name="connsiteX10" fmla="*/ 0 w 2005547"/>
              <a:gd name="connsiteY10" fmla="*/ 685659 h 1920746"/>
              <a:gd name="connsiteX11" fmla="*/ 209898 w 2005547"/>
              <a:gd name="connsiteY11" fmla="*/ 115136 h 192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547" h="1920746">
                <a:moveTo>
                  <a:pt x="209898" y="115136"/>
                </a:moveTo>
                <a:lnTo>
                  <a:pt x="1149450" y="0"/>
                </a:lnTo>
                <a:cubicBezTo>
                  <a:pt x="1414183" y="116367"/>
                  <a:pt x="1669391" y="270834"/>
                  <a:pt x="1805537" y="339577"/>
                </a:cubicBezTo>
                <a:cubicBezTo>
                  <a:pt x="1875387" y="356246"/>
                  <a:pt x="1861894" y="344340"/>
                  <a:pt x="1896025" y="363390"/>
                </a:cubicBezTo>
                <a:cubicBezTo>
                  <a:pt x="1930156" y="436414"/>
                  <a:pt x="1952381" y="442765"/>
                  <a:pt x="1957937" y="501502"/>
                </a:cubicBezTo>
                <a:cubicBezTo>
                  <a:pt x="1972225" y="643583"/>
                  <a:pt x="1955556" y="807096"/>
                  <a:pt x="1943650" y="949177"/>
                </a:cubicBezTo>
                <a:cubicBezTo>
                  <a:pt x="2026043" y="1117865"/>
                  <a:pt x="2006043" y="1243692"/>
                  <a:pt x="1995568" y="1624311"/>
                </a:cubicBezTo>
                <a:cubicBezTo>
                  <a:pt x="1811574" y="1621516"/>
                  <a:pt x="1637106" y="1923522"/>
                  <a:pt x="1453112" y="1920727"/>
                </a:cubicBezTo>
                <a:lnTo>
                  <a:pt x="958324" y="1517396"/>
                </a:lnTo>
                <a:cubicBezTo>
                  <a:pt x="775452" y="1380990"/>
                  <a:pt x="549649" y="1488731"/>
                  <a:pt x="219671" y="1363350"/>
                </a:cubicBezTo>
                <a:cubicBezTo>
                  <a:pt x="162103" y="1056362"/>
                  <a:pt x="137836" y="918288"/>
                  <a:pt x="0" y="685659"/>
                </a:cubicBezTo>
                <a:lnTo>
                  <a:pt x="209898" y="1151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600" b="1" i="0" u="none" strike="noStrike" kern="1200" cap="none" spc="0" normalizeH="0" baseline="0" noProof="0">
              <a:ln>
                <a:noFill/>
              </a:ln>
              <a:solidFill>
                <a:srgbClr val="5B9BD5">
                  <a:lumMod val="40000"/>
                  <a:lumOff val="60000"/>
                </a:srgbClr>
              </a:solidFill>
              <a:effectLst/>
              <a:uLnTx/>
              <a:uFillTx/>
              <a:latin typeface="Calibri" panose="020F0502020204030204"/>
              <a:ea typeface="+mn-ea"/>
              <a:cs typeface="+mn-cs"/>
            </a:endParaRPr>
          </a:p>
        </p:txBody>
      </p:sp>
      <p:pic>
        <p:nvPicPr>
          <p:cNvPr id="27" name="Picture 26"/>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242191" y="-15766"/>
            <a:ext cx="4962574" cy="5163760"/>
          </a:xfrm>
          <a:prstGeom prst="rect">
            <a:avLst/>
          </a:prstGeom>
          <a:effectLst/>
        </p:spPr>
      </p:pic>
      <p:pic>
        <p:nvPicPr>
          <p:cNvPr id="12" name="chimcanhcut3"/>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725671" y="2375049"/>
            <a:ext cx="914400" cy="914400"/>
          </a:xfrm>
          <a:prstGeom prst="rect">
            <a:avLst/>
          </a:prstGeom>
        </p:spPr>
      </p:pic>
      <p:pic>
        <p:nvPicPr>
          <p:cNvPr id="14" name="chim canhcut2"/>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9256050" y="3061031"/>
            <a:ext cx="914400" cy="914400"/>
          </a:xfrm>
          <a:prstGeom prst="rect">
            <a:avLst/>
          </a:prstGeom>
        </p:spPr>
      </p:pic>
      <p:sp>
        <p:nvSpPr>
          <p:cNvPr id="23" name="bang 4"/>
          <p:cNvSpPr/>
          <p:nvPr/>
        </p:nvSpPr>
        <p:spPr>
          <a:xfrm>
            <a:off x="5961997" y="4843513"/>
            <a:ext cx="3072208" cy="2516810"/>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 name="connsiteX0" fmla="*/ 755229 w 2550878"/>
              <a:gd name="connsiteY0" fmla="*/ 115136 h 1920746"/>
              <a:gd name="connsiteX1" fmla="*/ 1694781 w 2550878"/>
              <a:gd name="connsiteY1" fmla="*/ 0 h 1920746"/>
              <a:gd name="connsiteX2" fmla="*/ 2350868 w 2550878"/>
              <a:gd name="connsiteY2" fmla="*/ 339577 h 1920746"/>
              <a:gd name="connsiteX3" fmla="*/ 2441356 w 2550878"/>
              <a:gd name="connsiteY3" fmla="*/ 363390 h 1920746"/>
              <a:gd name="connsiteX4" fmla="*/ 2503268 w 2550878"/>
              <a:gd name="connsiteY4" fmla="*/ 501502 h 1920746"/>
              <a:gd name="connsiteX5" fmla="*/ 2488981 w 2550878"/>
              <a:gd name="connsiteY5" fmla="*/ 949177 h 1920746"/>
              <a:gd name="connsiteX6" fmla="*/ 2540899 w 2550878"/>
              <a:gd name="connsiteY6" fmla="*/ 1624311 h 1920746"/>
              <a:gd name="connsiteX7" fmla="*/ 1998443 w 2550878"/>
              <a:gd name="connsiteY7" fmla="*/ 1920727 h 1920746"/>
              <a:gd name="connsiteX8" fmla="*/ 1469604 w 2550878"/>
              <a:gd name="connsiteY8" fmla="*/ 1619549 h 1920746"/>
              <a:gd name="connsiteX9" fmla="*/ 874493 w 2550878"/>
              <a:gd name="connsiteY9" fmla="*/ 1139677 h 1920746"/>
              <a:gd name="connsiteX10" fmla="*/ 0 w 2550878"/>
              <a:gd name="connsiteY10" fmla="*/ 171775 h 1920746"/>
              <a:gd name="connsiteX11" fmla="*/ 755229 w 2550878"/>
              <a:gd name="connsiteY11" fmla="*/ 115136 h 1920746"/>
              <a:gd name="connsiteX0" fmla="*/ 653629 w 2550878"/>
              <a:gd name="connsiteY0" fmla="*/ 0 h 2516810"/>
              <a:gd name="connsiteX1" fmla="*/ 1694781 w 2550878"/>
              <a:gd name="connsiteY1" fmla="*/ 596064 h 2516810"/>
              <a:gd name="connsiteX2" fmla="*/ 2350868 w 2550878"/>
              <a:gd name="connsiteY2" fmla="*/ 935641 h 2516810"/>
              <a:gd name="connsiteX3" fmla="*/ 2441356 w 2550878"/>
              <a:gd name="connsiteY3" fmla="*/ 959454 h 2516810"/>
              <a:gd name="connsiteX4" fmla="*/ 2503268 w 2550878"/>
              <a:gd name="connsiteY4" fmla="*/ 1097566 h 2516810"/>
              <a:gd name="connsiteX5" fmla="*/ 2488981 w 2550878"/>
              <a:gd name="connsiteY5" fmla="*/ 1545241 h 2516810"/>
              <a:gd name="connsiteX6" fmla="*/ 2540899 w 2550878"/>
              <a:gd name="connsiteY6" fmla="*/ 2220375 h 2516810"/>
              <a:gd name="connsiteX7" fmla="*/ 1998443 w 2550878"/>
              <a:gd name="connsiteY7" fmla="*/ 2516791 h 2516810"/>
              <a:gd name="connsiteX8" fmla="*/ 1469604 w 2550878"/>
              <a:gd name="connsiteY8" fmla="*/ 2215613 h 2516810"/>
              <a:gd name="connsiteX9" fmla="*/ 874493 w 2550878"/>
              <a:gd name="connsiteY9" fmla="*/ 1735741 h 2516810"/>
              <a:gd name="connsiteX10" fmla="*/ 0 w 2550878"/>
              <a:gd name="connsiteY10" fmla="*/ 767839 h 2516810"/>
              <a:gd name="connsiteX11" fmla="*/ 653629 w 2550878"/>
              <a:gd name="connsiteY11" fmla="*/ 0 h 2516810"/>
              <a:gd name="connsiteX0" fmla="*/ 653629 w 2550878"/>
              <a:gd name="connsiteY0" fmla="*/ 0 h 2516810"/>
              <a:gd name="connsiteX1" fmla="*/ 1985067 w 2550878"/>
              <a:gd name="connsiteY1" fmla="*/ 117092 h 2516810"/>
              <a:gd name="connsiteX2" fmla="*/ 2350868 w 2550878"/>
              <a:gd name="connsiteY2" fmla="*/ 935641 h 2516810"/>
              <a:gd name="connsiteX3" fmla="*/ 2441356 w 2550878"/>
              <a:gd name="connsiteY3" fmla="*/ 959454 h 2516810"/>
              <a:gd name="connsiteX4" fmla="*/ 2503268 w 2550878"/>
              <a:gd name="connsiteY4" fmla="*/ 1097566 h 2516810"/>
              <a:gd name="connsiteX5" fmla="*/ 2488981 w 2550878"/>
              <a:gd name="connsiteY5" fmla="*/ 1545241 h 2516810"/>
              <a:gd name="connsiteX6" fmla="*/ 2540899 w 2550878"/>
              <a:gd name="connsiteY6" fmla="*/ 2220375 h 2516810"/>
              <a:gd name="connsiteX7" fmla="*/ 1998443 w 2550878"/>
              <a:gd name="connsiteY7" fmla="*/ 2516791 h 2516810"/>
              <a:gd name="connsiteX8" fmla="*/ 1469604 w 2550878"/>
              <a:gd name="connsiteY8" fmla="*/ 2215613 h 2516810"/>
              <a:gd name="connsiteX9" fmla="*/ 874493 w 2550878"/>
              <a:gd name="connsiteY9" fmla="*/ 1735741 h 2516810"/>
              <a:gd name="connsiteX10" fmla="*/ 0 w 2550878"/>
              <a:gd name="connsiteY10" fmla="*/ 767839 h 2516810"/>
              <a:gd name="connsiteX11" fmla="*/ 653629 w 2550878"/>
              <a:gd name="connsiteY11" fmla="*/ 0 h 2516810"/>
              <a:gd name="connsiteX0" fmla="*/ 796148 w 2693397"/>
              <a:gd name="connsiteY0" fmla="*/ 0 h 2516810"/>
              <a:gd name="connsiteX1" fmla="*/ 2127586 w 2693397"/>
              <a:gd name="connsiteY1" fmla="*/ 117092 h 2516810"/>
              <a:gd name="connsiteX2" fmla="*/ 2493387 w 2693397"/>
              <a:gd name="connsiteY2" fmla="*/ 935641 h 2516810"/>
              <a:gd name="connsiteX3" fmla="*/ 2583875 w 2693397"/>
              <a:gd name="connsiteY3" fmla="*/ 959454 h 2516810"/>
              <a:gd name="connsiteX4" fmla="*/ 2645787 w 2693397"/>
              <a:gd name="connsiteY4" fmla="*/ 1097566 h 2516810"/>
              <a:gd name="connsiteX5" fmla="*/ 2631500 w 2693397"/>
              <a:gd name="connsiteY5" fmla="*/ 1545241 h 2516810"/>
              <a:gd name="connsiteX6" fmla="*/ 2683418 w 2693397"/>
              <a:gd name="connsiteY6" fmla="*/ 2220375 h 2516810"/>
              <a:gd name="connsiteX7" fmla="*/ 2140962 w 2693397"/>
              <a:gd name="connsiteY7" fmla="*/ 2516791 h 2516810"/>
              <a:gd name="connsiteX8" fmla="*/ 1612123 w 2693397"/>
              <a:gd name="connsiteY8" fmla="*/ 2215613 h 2516810"/>
              <a:gd name="connsiteX9" fmla="*/ 1012 w 2693397"/>
              <a:gd name="connsiteY9" fmla="*/ 1634141 h 2516810"/>
              <a:gd name="connsiteX10" fmla="*/ 142519 w 2693397"/>
              <a:gd name="connsiteY10" fmla="*/ 767839 h 2516810"/>
              <a:gd name="connsiteX11" fmla="*/ 796148 w 2693397"/>
              <a:gd name="connsiteY11" fmla="*/ 0 h 2516810"/>
              <a:gd name="connsiteX0" fmla="*/ 796148 w 2693397"/>
              <a:gd name="connsiteY0" fmla="*/ 0 h 2516810"/>
              <a:gd name="connsiteX1" fmla="*/ 2127586 w 2693397"/>
              <a:gd name="connsiteY1" fmla="*/ 117092 h 2516810"/>
              <a:gd name="connsiteX2" fmla="*/ 2493387 w 2693397"/>
              <a:gd name="connsiteY2" fmla="*/ 935641 h 2516810"/>
              <a:gd name="connsiteX3" fmla="*/ 2583875 w 2693397"/>
              <a:gd name="connsiteY3" fmla="*/ 959454 h 2516810"/>
              <a:gd name="connsiteX4" fmla="*/ 2645787 w 2693397"/>
              <a:gd name="connsiteY4" fmla="*/ 1097566 h 2516810"/>
              <a:gd name="connsiteX5" fmla="*/ 2631500 w 2693397"/>
              <a:gd name="connsiteY5" fmla="*/ 1545241 h 2516810"/>
              <a:gd name="connsiteX6" fmla="*/ 2683418 w 2693397"/>
              <a:gd name="connsiteY6" fmla="*/ 2220375 h 2516810"/>
              <a:gd name="connsiteX7" fmla="*/ 2140962 w 2693397"/>
              <a:gd name="connsiteY7" fmla="*/ 2516791 h 2516810"/>
              <a:gd name="connsiteX8" fmla="*/ 1017037 w 2693397"/>
              <a:gd name="connsiteY8" fmla="*/ 2273670 h 2516810"/>
              <a:gd name="connsiteX9" fmla="*/ 1012 w 2693397"/>
              <a:gd name="connsiteY9" fmla="*/ 1634141 h 2516810"/>
              <a:gd name="connsiteX10" fmla="*/ 142519 w 2693397"/>
              <a:gd name="connsiteY10" fmla="*/ 767839 h 2516810"/>
              <a:gd name="connsiteX11" fmla="*/ 796148 w 2693397"/>
              <a:gd name="connsiteY11" fmla="*/ 0 h 2516810"/>
              <a:gd name="connsiteX0" fmla="*/ 796148 w 3062668"/>
              <a:gd name="connsiteY0" fmla="*/ 0 h 2516810"/>
              <a:gd name="connsiteX1" fmla="*/ 2127586 w 3062668"/>
              <a:gd name="connsiteY1" fmla="*/ 117092 h 2516810"/>
              <a:gd name="connsiteX2" fmla="*/ 2493387 w 3062668"/>
              <a:gd name="connsiteY2" fmla="*/ 935641 h 2516810"/>
              <a:gd name="connsiteX3" fmla="*/ 2583875 w 3062668"/>
              <a:gd name="connsiteY3" fmla="*/ 959454 h 2516810"/>
              <a:gd name="connsiteX4" fmla="*/ 2645787 w 3062668"/>
              <a:gd name="connsiteY4" fmla="*/ 1097566 h 2516810"/>
              <a:gd name="connsiteX5" fmla="*/ 3052415 w 3062668"/>
              <a:gd name="connsiteY5" fmla="*/ 1559755 h 2516810"/>
              <a:gd name="connsiteX6" fmla="*/ 2683418 w 3062668"/>
              <a:gd name="connsiteY6" fmla="*/ 2220375 h 2516810"/>
              <a:gd name="connsiteX7" fmla="*/ 2140962 w 3062668"/>
              <a:gd name="connsiteY7" fmla="*/ 2516791 h 2516810"/>
              <a:gd name="connsiteX8" fmla="*/ 1017037 w 3062668"/>
              <a:gd name="connsiteY8" fmla="*/ 2273670 h 2516810"/>
              <a:gd name="connsiteX9" fmla="*/ 1012 w 3062668"/>
              <a:gd name="connsiteY9" fmla="*/ 1634141 h 2516810"/>
              <a:gd name="connsiteX10" fmla="*/ 142519 w 3062668"/>
              <a:gd name="connsiteY10" fmla="*/ 767839 h 2516810"/>
              <a:gd name="connsiteX11" fmla="*/ 796148 w 3062668"/>
              <a:gd name="connsiteY11" fmla="*/ 0 h 2516810"/>
              <a:gd name="connsiteX0" fmla="*/ 796148 w 3072208"/>
              <a:gd name="connsiteY0" fmla="*/ 0 h 2516810"/>
              <a:gd name="connsiteX1" fmla="*/ 2127586 w 3072208"/>
              <a:gd name="connsiteY1" fmla="*/ 117092 h 2516810"/>
              <a:gd name="connsiteX2" fmla="*/ 2493387 w 3072208"/>
              <a:gd name="connsiteY2" fmla="*/ 935641 h 2516810"/>
              <a:gd name="connsiteX3" fmla="*/ 2583875 w 3072208"/>
              <a:gd name="connsiteY3" fmla="*/ 959454 h 2516810"/>
              <a:gd name="connsiteX4" fmla="*/ 3066701 w 3072208"/>
              <a:gd name="connsiteY4" fmla="*/ 1097566 h 2516810"/>
              <a:gd name="connsiteX5" fmla="*/ 3052415 w 3072208"/>
              <a:gd name="connsiteY5" fmla="*/ 1559755 h 2516810"/>
              <a:gd name="connsiteX6" fmla="*/ 2683418 w 3072208"/>
              <a:gd name="connsiteY6" fmla="*/ 2220375 h 2516810"/>
              <a:gd name="connsiteX7" fmla="*/ 2140962 w 3072208"/>
              <a:gd name="connsiteY7" fmla="*/ 2516791 h 2516810"/>
              <a:gd name="connsiteX8" fmla="*/ 1017037 w 3072208"/>
              <a:gd name="connsiteY8" fmla="*/ 2273670 h 2516810"/>
              <a:gd name="connsiteX9" fmla="*/ 1012 w 3072208"/>
              <a:gd name="connsiteY9" fmla="*/ 1634141 h 2516810"/>
              <a:gd name="connsiteX10" fmla="*/ 142519 w 3072208"/>
              <a:gd name="connsiteY10" fmla="*/ 767839 h 2516810"/>
              <a:gd name="connsiteX11" fmla="*/ 796148 w 3072208"/>
              <a:gd name="connsiteY11" fmla="*/ 0 h 2516810"/>
              <a:gd name="connsiteX0" fmla="*/ 796148 w 3072208"/>
              <a:gd name="connsiteY0" fmla="*/ 0 h 2516810"/>
              <a:gd name="connsiteX1" fmla="*/ 2127586 w 3072208"/>
              <a:gd name="connsiteY1" fmla="*/ 117092 h 2516810"/>
              <a:gd name="connsiteX2" fmla="*/ 2493387 w 3072208"/>
              <a:gd name="connsiteY2" fmla="*/ 935641 h 2516810"/>
              <a:gd name="connsiteX3" fmla="*/ 3066701 w 3072208"/>
              <a:gd name="connsiteY3" fmla="*/ 1097566 h 2516810"/>
              <a:gd name="connsiteX4" fmla="*/ 3052415 w 3072208"/>
              <a:gd name="connsiteY4" fmla="*/ 1559755 h 2516810"/>
              <a:gd name="connsiteX5" fmla="*/ 2683418 w 3072208"/>
              <a:gd name="connsiteY5" fmla="*/ 2220375 h 2516810"/>
              <a:gd name="connsiteX6" fmla="*/ 2140962 w 3072208"/>
              <a:gd name="connsiteY6" fmla="*/ 2516791 h 2516810"/>
              <a:gd name="connsiteX7" fmla="*/ 1017037 w 3072208"/>
              <a:gd name="connsiteY7" fmla="*/ 2273670 h 2516810"/>
              <a:gd name="connsiteX8" fmla="*/ 1012 w 3072208"/>
              <a:gd name="connsiteY8" fmla="*/ 1634141 h 2516810"/>
              <a:gd name="connsiteX9" fmla="*/ 142519 w 3072208"/>
              <a:gd name="connsiteY9" fmla="*/ 767839 h 2516810"/>
              <a:gd name="connsiteX10" fmla="*/ 796148 w 3072208"/>
              <a:gd name="connsiteY10" fmla="*/ 0 h 251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72208" h="2516810">
                <a:moveTo>
                  <a:pt x="796148" y="0"/>
                </a:moveTo>
                <a:lnTo>
                  <a:pt x="2127586" y="117092"/>
                </a:lnTo>
                <a:cubicBezTo>
                  <a:pt x="2392319" y="233459"/>
                  <a:pt x="2357241" y="866898"/>
                  <a:pt x="2493387" y="935641"/>
                </a:cubicBezTo>
                <a:cubicBezTo>
                  <a:pt x="2649906" y="1099053"/>
                  <a:pt x="2973530" y="993547"/>
                  <a:pt x="3066701" y="1097566"/>
                </a:cubicBezTo>
                <a:cubicBezTo>
                  <a:pt x="3080989" y="1239647"/>
                  <a:pt x="3064321" y="1417674"/>
                  <a:pt x="3052415" y="1559755"/>
                </a:cubicBezTo>
                <a:cubicBezTo>
                  <a:pt x="3134808" y="1728443"/>
                  <a:pt x="2693893" y="1839756"/>
                  <a:pt x="2683418" y="2220375"/>
                </a:cubicBezTo>
                <a:cubicBezTo>
                  <a:pt x="2499424" y="2217580"/>
                  <a:pt x="2324956" y="2519586"/>
                  <a:pt x="2140962" y="2516791"/>
                </a:cubicBezTo>
                <a:lnTo>
                  <a:pt x="1017037" y="2273670"/>
                </a:lnTo>
                <a:cubicBezTo>
                  <a:pt x="875817" y="2066088"/>
                  <a:pt x="142232" y="1841723"/>
                  <a:pt x="1012" y="1634141"/>
                </a:cubicBezTo>
                <a:cubicBezTo>
                  <a:pt x="-14714" y="1442135"/>
                  <a:pt x="158245" y="959845"/>
                  <a:pt x="142519" y="767839"/>
                </a:cubicBezTo>
                <a:lnTo>
                  <a:pt x="796148"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600" b="1" i="0" u="none" strike="noStrike" kern="1200" cap="none" spc="0" normalizeH="0" baseline="0" noProof="0">
              <a:ln>
                <a:noFill/>
              </a:ln>
              <a:solidFill>
                <a:srgbClr val="5B9BD5">
                  <a:lumMod val="40000"/>
                  <a:lumOff val="60000"/>
                </a:srgbClr>
              </a:solidFill>
              <a:effectLst/>
              <a:uLnTx/>
              <a:uFillTx/>
              <a:latin typeface="Calibri" panose="020F0502020204030204"/>
              <a:ea typeface="+mn-ea"/>
              <a:cs typeface="+mn-cs"/>
            </a:endParaRPr>
          </a:p>
        </p:txBody>
      </p:sp>
      <p:sp>
        <p:nvSpPr>
          <p:cNvPr id="21" name="Rectangle 24"/>
          <p:cNvSpPr/>
          <p:nvPr/>
        </p:nvSpPr>
        <p:spPr>
          <a:xfrm>
            <a:off x="9237000" y="5344494"/>
            <a:ext cx="2955000" cy="1513506"/>
          </a:xfrm>
          <a:custGeom>
            <a:avLst/>
            <a:gdLst>
              <a:gd name="connsiteX0" fmla="*/ 0 w 2955000"/>
              <a:gd name="connsiteY0" fmla="*/ 0 h 1299411"/>
              <a:gd name="connsiteX1" fmla="*/ 2955000 w 2955000"/>
              <a:gd name="connsiteY1" fmla="*/ 0 h 1299411"/>
              <a:gd name="connsiteX2" fmla="*/ 2955000 w 2955000"/>
              <a:gd name="connsiteY2" fmla="*/ 1299411 h 1299411"/>
              <a:gd name="connsiteX3" fmla="*/ 0 w 2955000"/>
              <a:gd name="connsiteY3" fmla="*/ 1299411 h 1299411"/>
              <a:gd name="connsiteX4" fmla="*/ 0 w 2955000"/>
              <a:gd name="connsiteY4" fmla="*/ 0 h 1299411"/>
              <a:gd name="connsiteX0" fmla="*/ 0 w 2955000"/>
              <a:gd name="connsiteY0" fmla="*/ 214095 h 1513506"/>
              <a:gd name="connsiteX1" fmla="*/ 1325897 w 2955000"/>
              <a:gd name="connsiteY1" fmla="*/ 16 h 1513506"/>
              <a:gd name="connsiteX2" fmla="*/ 2955000 w 2955000"/>
              <a:gd name="connsiteY2" fmla="*/ 214095 h 1513506"/>
              <a:gd name="connsiteX3" fmla="*/ 2955000 w 2955000"/>
              <a:gd name="connsiteY3" fmla="*/ 1513506 h 1513506"/>
              <a:gd name="connsiteX4" fmla="*/ 0 w 2955000"/>
              <a:gd name="connsiteY4" fmla="*/ 1513506 h 1513506"/>
              <a:gd name="connsiteX5" fmla="*/ 0 w 2955000"/>
              <a:gd name="connsiteY5" fmla="*/ 214095 h 1513506"/>
              <a:gd name="connsiteX0" fmla="*/ 0 w 2955000"/>
              <a:gd name="connsiteY0" fmla="*/ 214095 h 1513506"/>
              <a:gd name="connsiteX1" fmla="*/ 1325897 w 2955000"/>
              <a:gd name="connsiteY1" fmla="*/ 16 h 1513506"/>
              <a:gd name="connsiteX2" fmla="*/ 2955000 w 2955000"/>
              <a:gd name="connsiteY2" fmla="*/ 214095 h 1513506"/>
              <a:gd name="connsiteX3" fmla="*/ 2955000 w 2955000"/>
              <a:gd name="connsiteY3" fmla="*/ 1513506 h 1513506"/>
              <a:gd name="connsiteX4" fmla="*/ 0 w 2955000"/>
              <a:gd name="connsiteY4" fmla="*/ 1513506 h 1513506"/>
              <a:gd name="connsiteX5" fmla="*/ 190779 w 2955000"/>
              <a:gd name="connsiteY5" fmla="*/ 930182 h 1513506"/>
              <a:gd name="connsiteX6" fmla="*/ 0 w 2955000"/>
              <a:gd name="connsiteY6" fmla="*/ 214095 h 1513506"/>
              <a:gd name="connsiteX0" fmla="*/ 0 w 2955000"/>
              <a:gd name="connsiteY0" fmla="*/ 214095 h 1513506"/>
              <a:gd name="connsiteX1" fmla="*/ 1325897 w 2955000"/>
              <a:gd name="connsiteY1" fmla="*/ 16 h 1513506"/>
              <a:gd name="connsiteX2" fmla="*/ 2461014 w 2955000"/>
              <a:gd name="connsiteY2" fmla="*/ 126140 h 1513506"/>
              <a:gd name="connsiteX3" fmla="*/ 2955000 w 2955000"/>
              <a:gd name="connsiteY3" fmla="*/ 214095 h 1513506"/>
              <a:gd name="connsiteX4" fmla="*/ 2955000 w 2955000"/>
              <a:gd name="connsiteY4" fmla="*/ 1513506 h 1513506"/>
              <a:gd name="connsiteX5" fmla="*/ 0 w 2955000"/>
              <a:gd name="connsiteY5" fmla="*/ 1513506 h 1513506"/>
              <a:gd name="connsiteX6" fmla="*/ 190779 w 2955000"/>
              <a:gd name="connsiteY6" fmla="*/ 930182 h 1513506"/>
              <a:gd name="connsiteX7" fmla="*/ 0 w 2955000"/>
              <a:gd name="connsiteY7" fmla="*/ 214095 h 1513506"/>
              <a:gd name="connsiteX0" fmla="*/ 0 w 2955000"/>
              <a:gd name="connsiteY0" fmla="*/ 214095 h 1513506"/>
              <a:gd name="connsiteX1" fmla="*/ 1325897 w 2955000"/>
              <a:gd name="connsiteY1" fmla="*/ 16 h 1513506"/>
              <a:gd name="connsiteX2" fmla="*/ 2397952 w 2955000"/>
              <a:gd name="connsiteY2" fmla="*/ 16 h 1513506"/>
              <a:gd name="connsiteX3" fmla="*/ 2955000 w 2955000"/>
              <a:gd name="connsiteY3" fmla="*/ 214095 h 1513506"/>
              <a:gd name="connsiteX4" fmla="*/ 2955000 w 2955000"/>
              <a:gd name="connsiteY4" fmla="*/ 1513506 h 1513506"/>
              <a:gd name="connsiteX5" fmla="*/ 0 w 2955000"/>
              <a:gd name="connsiteY5" fmla="*/ 1513506 h 1513506"/>
              <a:gd name="connsiteX6" fmla="*/ 190779 w 2955000"/>
              <a:gd name="connsiteY6" fmla="*/ 930182 h 1513506"/>
              <a:gd name="connsiteX7" fmla="*/ 0 w 2955000"/>
              <a:gd name="connsiteY7" fmla="*/ 214095 h 151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5000" h="1513506">
                <a:moveTo>
                  <a:pt x="0" y="214095"/>
                </a:moveTo>
                <a:cubicBezTo>
                  <a:pt x="420945" y="216308"/>
                  <a:pt x="904952" y="-2197"/>
                  <a:pt x="1325897" y="16"/>
                </a:cubicBezTo>
                <a:lnTo>
                  <a:pt x="2397952" y="16"/>
                </a:lnTo>
                <a:lnTo>
                  <a:pt x="2955000" y="214095"/>
                </a:lnTo>
                <a:lnTo>
                  <a:pt x="2955000" y="1513506"/>
                </a:lnTo>
                <a:lnTo>
                  <a:pt x="0" y="1513506"/>
                </a:lnTo>
                <a:cubicBezTo>
                  <a:pt x="531" y="1292789"/>
                  <a:pt x="190248" y="1150899"/>
                  <a:pt x="190779" y="930182"/>
                </a:cubicBezTo>
                <a:lnTo>
                  <a:pt x="0" y="214095"/>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en-US" sz="8000" b="1" dirty="0">
                <a:solidFill>
                  <a:srgbClr val="5B9BD5">
                    <a:lumMod val="40000"/>
                    <a:lumOff val="60000"/>
                  </a:srgbClr>
                </a:solidFill>
              </a:rPr>
              <a:t>TIẾP</a:t>
            </a:r>
          </a:p>
        </p:txBody>
      </p:sp>
      <p:pic>
        <p:nvPicPr>
          <p:cNvPr id="26" name="chimcanhcut"/>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879469" y="3439260"/>
            <a:ext cx="914400" cy="914400"/>
          </a:xfrm>
          <a:prstGeom prst="rect">
            <a:avLst/>
          </a:prstGeom>
        </p:spPr>
      </p:pic>
      <p:pic>
        <p:nvPicPr>
          <p:cNvPr id="30" name="yeah">
            <a:hlinkClick r:id="" action="ppaction://media"/>
          </p:cNvPr>
          <p:cNvPicPr>
            <a:picLocks noChangeAspect="1"/>
          </p:cNvPicPr>
          <p:nvPr>
            <a:audioFile r:link="rId2"/>
            <p:extLst>
              <p:ext uri="{DAA4B4D4-6D71-4841-9C94-3DE7FCFB9230}">
                <p14:media xmlns:p14="http://schemas.microsoft.com/office/powerpoint/2010/main" r:embed="rId3">
                  <p14:trim st="326" end="166.1875"/>
                </p14:media>
              </p:ext>
            </p:extLst>
          </p:nvPr>
        </p:nvPicPr>
        <p:blipFill>
          <a:blip r:embed="rId12"/>
          <a:stretch>
            <a:fillRect/>
          </a:stretch>
        </p:blipFill>
        <p:spPr>
          <a:xfrm>
            <a:off x="11296650" y="-1028416"/>
            <a:ext cx="609600" cy="609600"/>
          </a:xfrm>
          <a:prstGeom prst="rect">
            <a:avLst/>
          </a:prstGeom>
        </p:spPr>
      </p:pic>
      <p:sp>
        <p:nvSpPr>
          <p:cNvPr id="11" name="bang 2"/>
          <p:cNvSpPr/>
          <p:nvPr/>
        </p:nvSpPr>
        <p:spPr>
          <a:xfrm>
            <a:off x="0" y="4942264"/>
            <a:ext cx="1795649" cy="1920746"/>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5649" h="1920746">
                <a:moveTo>
                  <a:pt x="0" y="115136"/>
                </a:moveTo>
                <a:lnTo>
                  <a:pt x="939552" y="0"/>
                </a:lnTo>
                <a:cubicBezTo>
                  <a:pt x="1204285" y="116367"/>
                  <a:pt x="1459493" y="270834"/>
                  <a:pt x="1595639" y="339577"/>
                </a:cubicBezTo>
                <a:cubicBezTo>
                  <a:pt x="1665489" y="356246"/>
                  <a:pt x="1651996" y="344340"/>
                  <a:pt x="1686127" y="363390"/>
                </a:cubicBezTo>
                <a:cubicBezTo>
                  <a:pt x="1720258" y="436414"/>
                  <a:pt x="1742483" y="442765"/>
                  <a:pt x="1748039" y="501502"/>
                </a:cubicBezTo>
                <a:cubicBezTo>
                  <a:pt x="1762327" y="643583"/>
                  <a:pt x="1745658" y="807096"/>
                  <a:pt x="1733752" y="949177"/>
                </a:cubicBezTo>
                <a:cubicBezTo>
                  <a:pt x="1816145" y="1117865"/>
                  <a:pt x="1796145" y="1243692"/>
                  <a:pt x="1785670" y="1624311"/>
                </a:cubicBezTo>
                <a:cubicBezTo>
                  <a:pt x="1601676" y="1621516"/>
                  <a:pt x="1427208" y="1923522"/>
                  <a:pt x="1243214" y="1920727"/>
                </a:cubicBezTo>
                <a:lnTo>
                  <a:pt x="714375" y="1619549"/>
                </a:lnTo>
                <a:cubicBezTo>
                  <a:pt x="573155" y="1411967"/>
                  <a:pt x="260484" y="1347259"/>
                  <a:pt x="119264" y="1139677"/>
                </a:cubicBezTo>
                <a:lnTo>
                  <a:pt x="0" y="1151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3" name="Picture 42"/>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0230376" y="2566114"/>
            <a:ext cx="1731300" cy="1731300"/>
          </a:xfrm>
          <a:prstGeom prst="rect">
            <a:avLst/>
          </a:prstGeom>
        </p:spPr>
      </p:pic>
      <p:sp>
        <p:nvSpPr>
          <p:cNvPr id="24" name="Snip Diagonal Corner Rectangle 23"/>
          <p:cNvSpPr/>
          <p:nvPr/>
        </p:nvSpPr>
        <p:spPr>
          <a:xfrm>
            <a:off x="905417" y="4899609"/>
            <a:ext cx="7834882" cy="1765591"/>
          </a:xfrm>
          <a:prstGeom prst="snip2DiagRect">
            <a:avLst/>
          </a:prstGeom>
          <a:blipFill dpi="0" rotWithShape="1">
            <a:blip r:embed="rId14">
              <a:alphaModFix amt="7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3000" dirty="0" smtClean="0">
                <a:solidFill>
                  <a:srgbClr val="002060"/>
                </a:solidFill>
                <a:latin typeface="Calibri" panose="020F0502020204030204"/>
              </a:rPr>
              <a:t>Bạn hãy </a:t>
            </a:r>
            <a:r>
              <a:rPr lang="en-US" sz="3000" dirty="0" smtClean="0">
                <a:solidFill>
                  <a:srgbClr val="002060"/>
                </a:solidFill>
                <a:latin typeface="Calibri" panose="020F0502020204030204"/>
              </a:rPr>
              <a:t>đọc thuộc lòng </a:t>
            </a:r>
            <a:r>
              <a:rPr lang="en-US" sz="3000" dirty="0" smtClean="0">
                <a:solidFill>
                  <a:srgbClr val="002060"/>
                </a:solidFill>
                <a:latin typeface="Calibri" panose="020F0502020204030204"/>
              </a:rPr>
              <a:t>bài thơ “Sáng tháng Năm” và trả lời câu hỏi sau: Những hình ảnh nào trong bài thơ nói lên sự cao cả, vĩ đại của Bác Hồ</a:t>
            </a:r>
            <a:endParaRPr kumimoji="0" lang="en-US" sz="3000" b="0" i="0" u="none" strike="noStrike" kern="1200" cap="none" spc="0" normalizeH="0" baseline="0" noProof="0" dirty="0">
              <a:ln>
                <a:noFill/>
              </a:ln>
              <a:solidFill>
                <a:srgbClr val="002060"/>
              </a:solidFill>
              <a:effectLst/>
              <a:uLnTx/>
              <a:uFillTx/>
              <a:latin typeface="Calibri" panose="020F0502020204030204"/>
            </a:endParaRPr>
          </a:p>
        </p:txBody>
      </p:sp>
      <p:sp>
        <p:nvSpPr>
          <p:cNvPr id="29" name="Snip Diagonal Corner Rectangle 28"/>
          <p:cNvSpPr/>
          <p:nvPr/>
        </p:nvSpPr>
        <p:spPr>
          <a:xfrm>
            <a:off x="5616210" y="850702"/>
            <a:ext cx="6420255" cy="1531690"/>
          </a:xfrm>
          <a:prstGeom prst="snip2DiagRect">
            <a:avLst/>
          </a:prstGeom>
          <a:blipFill dpi="0" rotWithShape="1">
            <a:blip r:embed="rId14">
              <a:alphaModFix amt="7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2500" dirty="0">
                <a:solidFill>
                  <a:srgbClr val="4472C4">
                    <a:lumMod val="50000"/>
                  </a:srgbClr>
                </a:solidFill>
                <a:latin typeface="Times New Roman" panose="02020603050405020304" pitchFamily="18" charset="0"/>
                <a:cs typeface="Times New Roman" panose="02020603050405020304" pitchFamily="18" charset="0"/>
              </a:rPr>
              <a:t>Đó là những hình ảnh trong câu thơ:</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500" b="0" i="0" u="none" strike="noStrike" kern="1200" cap="none" spc="0" normalizeH="0" baseline="0" noProof="0" dirty="0">
                <a:ln>
                  <a:noFill/>
                </a:ln>
                <a:solidFill>
                  <a:srgbClr val="4472C4">
                    <a:lumMod val="50000"/>
                  </a:srgbClr>
                </a:solidFill>
                <a:effectLst/>
                <a:uLnTx/>
                <a:uFillTx/>
                <a:latin typeface="Times New Roman" panose="02020603050405020304" pitchFamily="18" charset="0"/>
                <a:ea typeface="+mn-ea"/>
                <a:cs typeface="Times New Roman" panose="02020603050405020304" pitchFamily="18" charset="0"/>
              </a:rPr>
              <a:t>“Bác</a:t>
            </a:r>
            <a:r>
              <a:rPr kumimoji="0" lang="en-US" sz="2500" b="0" i="0" u="none" strike="noStrike" kern="1200" cap="none" spc="0" normalizeH="0" noProof="0" dirty="0">
                <a:ln>
                  <a:noFill/>
                </a:ln>
                <a:solidFill>
                  <a:srgbClr val="4472C4">
                    <a:lumMod val="50000"/>
                  </a:srgbClr>
                </a:solidFill>
                <a:effectLst/>
                <a:uLnTx/>
                <a:uFillTx/>
                <a:latin typeface="Times New Roman" panose="02020603050405020304" pitchFamily="18" charset="0"/>
                <a:ea typeface="+mn-ea"/>
                <a:cs typeface="Times New Roman" panose="02020603050405020304" pitchFamily="18" charset="0"/>
              </a:rPr>
              <a:t> ngồi đó, lớn mênh mông</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2500" baseline="0" dirty="0">
                <a:solidFill>
                  <a:srgbClr val="4472C4">
                    <a:lumMod val="50000"/>
                  </a:srgbClr>
                </a:solidFill>
                <a:latin typeface="Times New Roman" panose="02020603050405020304" pitchFamily="18" charset="0"/>
                <a:cs typeface="Times New Roman" panose="02020603050405020304" pitchFamily="18" charset="0"/>
              </a:rPr>
              <a:t>Trời</a:t>
            </a:r>
            <a:r>
              <a:rPr lang="en-US" sz="2500" dirty="0">
                <a:solidFill>
                  <a:srgbClr val="4472C4">
                    <a:lumMod val="50000"/>
                  </a:srgbClr>
                </a:solidFill>
                <a:latin typeface="Times New Roman" panose="02020603050405020304" pitchFamily="18" charset="0"/>
                <a:cs typeface="Times New Roman" panose="02020603050405020304" pitchFamily="18" charset="0"/>
              </a:rPr>
              <a:t> xanh biển rộng, ruộng đồng nước non…”</a:t>
            </a:r>
            <a:endParaRPr kumimoji="0" lang="en-US" sz="2500" b="0" i="0" u="none" strike="noStrike" kern="1200" cap="none" spc="0" normalizeH="0" baseline="0" noProof="0" dirty="0">
              <a:ln>
                <a:noFill/>
              </a:ln>
              <a:solidFill>
                <a:srgbClr val="4472C4">
                  <a:lumMod val="50000"/>
                </a:srgbClr>
              </a:solidFill>
              <a:effectLst/>
              <a:uLnTx/>
              <a:uFillTx/>
              <a:latin typeface="Times New Roman" panose="02020603050405020304" pitchFamily="18" charset="0"/>
              <a:ea typeface="+mn-ea"/>
              <a:cs typeface="Times New Roman" panose="02020603050405020304" pitchFamily="18" charset="0"/>
            </a:endParaRPr>
          </a:p>
        </p:txBody>
      </p:sp>
    </p:spTree>
    <p:custDataLst>
      <p:tags r:id="rId1"/>
    </p:custDataLst>
    <p:extLst>
      <p:ext uri="{BB962C8B-B14F-4D97-AF65-F5344CB8AC3E}">
        <p14:creationId xmlns:p14="http://schemas.microsoft.com/office/powerpoint/2010/main" val="29250569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1"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6" name="chimes.wav"/>
                                        </p:tgtEl>
                                      </p:cMediaNode>
                                    </p:audio>
                                  </p:sub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fade">
                                      <p:cBhvr>
                                        <p:cTn id="14" dur="1000"/>
                                        <p:tgtEl>
                                          <p:spTgt spid="29"/>
                                        </p:tgtEl>
                                      </p:cBhvr>
                                    </p:animEffect>
                                    <p:anim calcmode="lin" valueType="num">
                                      <p:cBhvr>
                                        <p:cTn id="15" dur="1000" fill="hold"/>
                                        <p:tgtEl>
                                          <p:spTgt spid="29"/>
                                        </p:tgtEl>
                                        <p:attrNameLst>
                                          <p:attrName>ppt_x</p:attrName>
                                        </p:attrNameLst>
                                      </p:cBhvr>
                                      <p:tavLst>
                                        <p:tav tm="0">
                                          <p:val>
                                            <p:strVal val="#ppt_x"/>
                                          </p:val>
                                        </p:tav>
                                        <p:tav tm="100000">
                                          <p:val>
                                            <p:strVal val="#ppt_x"/>
                                          </p:val>
                                        </p:tav>
                                      </p:tavLst>
                                    </p:anim>
                                    <p:anim calcmode="lin" valueType="num">
                                      <p:cBhvr>
                                        <p:cTn id="16" dur="1000" fill="hold"/>
                                        <p:tgtEl>
                                          <p:spTgt spid="29"/>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6" name="chimes.wav"/>
                                        </p:tgtEl>
                                      </p:cMediaNode>
                                    </p:audio>
                                  </p:subTnLst>
                                </p:cTn>
                              </p:par>
                            </p:childTnLst>
                          </p:cTn>
                        </p:par>
                        <p:par>
                          <p:cTn id="17" fill="hold">
                            <p:stCondLst>
                              <p:cond delay="1000"/>
                            </p:stCondLst>
                            <p:childTnLst>
                              <p:par>
                                <p:cTn id="18" presetID="42" presetClass="exit" presetSubtype="0" fill="hold" grpId="0" nodeType="afterEffect">
                                  <p:stCondLst>
                                    <p:cond delay="3000"/>
                                  </p:stCondLst>
                                  <p:childTnLst>
                                    <p:animEffect transition="out" filter="fade">
                                      <p:cBhvr>
                                        <p:cTn id="19" dur="1000"/>
                                        <p:tgtEl>
                                          <p:spTgt spid="24"/>
                                        </p:tgtEl>
                                      </p:cBhvr>
                                    </p:animEffect>
                                    <p:anim calcmode="lin" valueType="num">
                                      <p:cBhvr>
                                        <p:cTn id="20" dur="1000"/>
                                        <p:tgtEl>
                                          <p:spTgt spid="24"/>
                                        </p:tgtEl>
                                        <p:attrNameLst>
                                          <p:attrName>ppt_x</p:attrName>
                                        </p:attrNameLst>
                                      </p:cBhvr>
                                      <p:tavLst>
                                        <p:tav tm="0">
                                          <p:val>
                                            <p:strVal val="ppt_x"/>
                                          </p:val>
                                        </p:tav>
                                        <p:tav tm="100000">
                                          <p:val>
                                            <p:strVal val="ppt_x"/>
                                          </p:val>
                                        </p:tav>
                                      </p:tavLst>
                                    </p:anim>
                                    <p:anim calcmode="lin" valueType="num">
                                      <p:cBhvr>
                                        <p:cTn id="21" dur="1000"/>
                                        <p:tgtEl>
                                          <p:spTgt spid="24"/>
                                        </p:tgtEl>
                                        <p:attrNameLst>
                                          <p:attrName>ppt_y</p:attrName>
                                        </p:attrNameLst>
                                      </p:cBhvr>
                                      <p:tavLst>
                                        <p:tav tm="0">
                                          <p:val>
                                            <p:strVal val="ppt_y"/>
                                          </p:val>
                                        </p:tav>
                                        <p:tav tm="100000">
                                          <p:val>
                                            <p:strVal val="ppt_y+.1"/>
                                          </p:val>
                                        </p:tav>
                                      </p:tavLst>
                                    </p:anim>
                                    <p:set>
                                      <p:cBhvr>
                                        <p:cTn id="22" dur="1" fill="hold">
                                          <p:stCondLst>
                                            <p:cond delay="999"/>
                                          </p:stCondLst>
                                        </p:cTn>
                                        <p:tgtEl>
                                          <p:spTgt spid="2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3" restart="whenNotActive" fill="hold" evtFilter="cancelBubble" nodeType="interactiveSeq">
                <p:stCondLst>
                  <p:cond evt="onClick" delay="0">
                    <p:tgtEl>
                      <p:spTgt spid="23"/>
                    </p:tgtEl>
                  </p:cond>
                </p:stCondLst>
                <p:endSync evt="end" delay="0">
                  <p:rtn val="all"/>
                </p:endSync>
                <p:childTnLst>
                  <p:par>
                    <p:cTn id="24" fill="hold">
                      <p:stCondLst>
                        <p:cond delay="0"/>
                      </p:stCondLst>
                      <p:childTnLst>
                        <p:par>
                          <p:cTn id="25" fill="hold">
                            <p:stCondLst>
                              <p:cond delay="0"/>
                            </p:stCondLst>
                            <p:childTnLst>
                              <p:par>
                                <p:cTn id="26" presetID="42" presetClass="path" presetSubtype="0" accel="50000" decel="50000" fill="hold" grpId="0" nodeType="afterEffect">
                                  <p:stCondLst>
                                    <p:cond delay="0"/>
                                  </p:stCondLst>
                                  <p:childTnLst>
                                    <p:animMotion origin="layout" path="M -3.95833E-6 -3.33333E-6 L -0.2638 -0.1743 " pathEditMode="relative" rAng="0" ptsTypes="AA">
                                      <p:cBhvr>
                                        <p:cTn id="27" dur="5000" fill="hold"/>
                                        <p:tgtEl>
                                          <p:spTgt spid="23"/>
                                        </p:tgtEl>
                                        <p:attrNameLst>
                                          <p:attrName>ppt_x</p:attrName>
                                          <p:attrName>ppt_y</p:attrName>
                                        </p:attrNameLst>
                                      </p:cBhvr>
                                      <p:rCtr x="-13190" y="-8727"/>
                                    </p:animMotion>
                                  </p:childTnLst>
                                </p:cTn>
                              </p:par>
                              <p:par>
                                <p:cTn id="28" presetID="42" presetClass="path" presetSubtype="0" accel="50000" decel="50000" fill="hold" grpId="0" nodeType="withEffect">
                                  <p:stCondLst>
                                    <p:cond delay="0"/>
                                  </p:stCondLst>
                                  <p:childTnLst>
                                    <p:animMotion origin="layout" path="M -3.33333E-6 1.85185E-6 L -0.2638 -0.17431 " pathEditMode="relative" rAng="0" ptsTypes="AA">
                                      <p:cBhvr>
                                        <p:cTn id="29" dur="5000" fill="hold"/>
                                        <p:tgtEl>
                                          <p:spTgt spid="40"/>
                                        </p:tgtEl>
                                        <p:attrNameLst>
                                          <p:attrName>ppt_x</p:attrName>
                                          <p:attrName>ppt_y</p:attrName>
                                        </p:attrNameLst>
                                      </p:cBhvr>
                                      <p:rCtr x="-13190" y="-8727"/>
                                    </p:animMotion>
                                  </p:childTnLst>
                                </p:cTn>
                              </p:par>
                              <p:par>
                                <p:cTn id="30" presetID="42" presetClass="path" presetSubtype="0" accel="50000" decel="50000" fill="hold" nodeType="withEffect">
                                  <p:stCondLst>
                                    <p:cond delay="0"/>
                                  </p:stCondLst>
                                  <p:childTnLst>
                                    <p:animMotion origin="layout" path="M 4.16667E-6 3.33333E-6 L -0.2224 -0.04028 " pathEditMode="relative" rAng="0" ptsTypes="AA">
                                      <p:cBhvr>
                                        <p:cTn id="31" dur="4750" fill="hold"/>
                                        <p:tgtEl>
                                          <p:spTgt spid="42"/>
                                        </p:tgtEl>
                                        <p:attrNameLst>
                                          <p:attrName>ppt_x</p:attrName>
                                          <p:attrName>ppt_y</p:attrName>
                                        </p:attrNameLst>
                                      </p:cBhvr>
                                      <p:rCtr x="-11120" y="-2014"/>
                                    </p:animMotion>
                                  </p:childTnLst>
                                </p:cTn>
                              </p:par>
                            </p:childTnLst>
                          </p:cTn>
                        </p:par>
                        <p:par>
                          <p:cTn id="32" fill="hold">
                            <p:stCondLst>
                              <p:cond delay="5000"/>
                            </p:stCondLst>
                            <p:childTnLst>
                              <p:par>
                                <p:cTn id="33" presetID="37" presetClass="path" presetSubtype="0" accel="50000" decel="50000" fill="hold" nodeType="afterEffect">
                                  <p:stCondLst>
                                    <p:cond delay="0"/>
                                  </p:stCondLst>
                                  <p:childTnLst>
                                    <p:animMotion origin="layout" path="M 3.33333E-6 4.44444E-6 C 0.02187 0.01319 -0.01433 0.11088 0.00833 0.1243 C 0.02187 0.13333 0.07643 0.17546 0.10429 0.17199 C 0.1319 0.16828 0.15976 0.11203 0.17409 0.103 C 0.19661 0.08981 0.20573 0.16412 0.22851 0.15092 " pathEditMode="relative" rAng="0" ptsTypes="AAAAA">
                                      <p:cBhvr>
                                        <p:cTn id="34" dur="2000" fill="hold"/>
                                        <p:tgtEl>
                                          <p:spTgt spid="26"/>
                                        </p:tgtEl>
                                        <p:attrNameLst>
                                          <p:attrName>ppt_x</p:attrName>
                                          <p:attrName>ppt_y</p:attrName>
                                        </p:attrNameLst>
                                      </p:cBhvr>
                                      <p:rCtr x="11419" y="8611"/>
                                    </p:animMotion>
                                  </p:childTnLst>
                                </p:cTn>
                              </p:par>
                              <p:par>
                                <p:cTn id="35" presetID="1" presetClass="mediacall" presetSubtype="0" fill="hold" nodeType="withEffect">
                                  <p:stCondLst>
                                    <p:cond delay="0"/>
                                  </p:stCondLst>
                                  <p:childTnLst>
                                    <p:cmd type="call" cmd="playFrom(0.0)">
                                      <p:cBhvr>
                                        <p:cTn id="36" dur="4471" fill="hold"/>
                                        <p:tgtEl>
                                          <p:spTgt spid="30"/>
                                        </p:tgtEl>
                                      </p:cBhvr>
                                    </p:cmd>
                                  </p:childTnLst>
                                </p:cTn>
                              </p:par>
                            </p:childTnLst>
                          </p:cTn>
                        </p:par>
                        <p:par>
                          <p:cTn id="37" fill="hold">
                            <p:stCondLst>
                              <p:cond delay="9471"/>
                            </p:stCondLst>
                            <p:childTnLst>
                              <p:par>
                                <p:cTn id="38" presetID="2" presetClass="entr" presetSubtype="1" fill="hold" grpId="0" nodeType="afterEffect">
                                  <p:stCondLst>
                                    <p:cond delay="0"/>
                                  </p:stCondLst>
                                  <p:childTnLst>
                                    <p:set>
                                      <p:cBhvr>
                                        <p:cTn id="39" dur="1" fill="hold">
                                          <p:stCondLst>
                                            <p:cond delay="0"/>
                                          </p:stCondLst>
                                        </p:cTn>
                                        <p:tgtEl>
                                          <p:spTgt spid="28"/>
                                        </p:tgtEl>
                                        <p:attrNameLst>
                                          <p:attrName>style.visibility</p:attrName>
                                        </p:attrNameLst>
                                      </p:cBhvr>
                                      <p:to>
                                        <p:strVal val="visible"/>
                                      </p:to>
                                    </p:set>
                                    <p:anim calcmode="lin" valueType="num">
                                      <p:cBhvr additive="base">
                                        <p:cTn id="40" dur="500" fill="hold"/>
                                        <p:tgtEl>
                                          <p:spTgt spid="28"/>
                                        </p:tgtEl>
                                        <p:attrNameLst>
                                          <p:attrName>ppt_x</p:attrName>
                                        </p:attrNameLst>
                                      </p:cBhvr>
                                      <p:tavLst>
                                        <p:tav tm="0">
                                          <p:val>
                                            <p:strVal val="#ppt_x"/>
                                          </p:val>
                                        </p:tav>
                                        <p:tav tm="100000">
                                          <p:val>
                                            <p:strVal val="#ppt_x"/>
                                          </p:val>
                                        </p:tav>
                                      </p:tavLst>
                                    </p:anim>
                                    <p:anim calcmode="lin" valueType="num">
                                      <p:cBhvr additive="base">
                                        <p:cTn id="41" dur="500" fill="hold"/>
                                        <p:tgtEl>
                                          <p:spTgt spid="28"/>
                                        </p:tgtEl>
                                        <p:attrNameLst>
                                          <p:attrName>ppt_y</p:attrName>
                                        </p:attrNameLst>
                                      </p:cBhvr>
                                      <p:tavLst>
                                        <p:tav tm="0">
                                          <p:val>
                                            <p:strVal val="0-#ppt_h/2"/>
                                          </p:val>
                                        </p:tav>
                                        <p:tav tm="100000">
                                          <p:val>
                                            <p:strVal val="#ppt_y"/>
                                          </p:val>
                                        </p:tav>
                                      </p:tavLst>
                                    </p:anim>
                                  </p:childTnLst>
                                </p:cTn>
                              </p:par>
                              <p:par>
                                <p:cTn id="42" presetID="2" presetClass="entr" presetSubtype="1"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 calcmode="lin" valueType="num">
                                      <p:cBhvr additive="base">
                                        <p:cTn id="44" dur="500" fill="hold"/>
                                        <p:tgtEl>
                                          <p:spTgt spid="39"/>
                                        </p:tgtEl>
                                        <p:attrNameLst>
                                          <p:attrName>ppt_x</p:attrName>
                                        </p:attrNameLst>
                                      </p:cBhvr>
                                      <p:tavLst>
                                        <p:tav tm="0">
                                          <p:val>
                                            <p:strVal val="#ppt_x"/>
                                          </p:val>
                                        </p:tav>
                                        <p:tav tm="100000">
                                          <p:val>
                                            <p:strVal val="#ppt_x"/>
                                          </p:val>
                                        </p:tav>
                                      </p:tavLst>
                                    </p:anim>
                                    <p:anim calcmode="lin" valueType="num">
                                      <p:cBhvr additive="base">
                                        <p:cTn id="45" dur="500" fill="hold"/>
                                        <p:tgtEl>
                                          <p:spTgt spid="39"/>
                                        </p:tgtEl>
                                        <p:attrNameLst>
                                          <p:attrName>ppt_y</p:attrName>
                                        </p:attrNameLst>
                                      </p:cBhvr>
                                      <p:tavLst>
                                        <p:tav tm="0">
                                          <p:val>
                                            <p:strVal val="0-#ppt_h/2"/>
                                          </p:val>
                                        </p:tav>
                                        <p:tav tm="100000">
                                          <p:val>
                                            <p:strVal val="#ppt_y"/>
                                          </p:val>
                                        </p:tav>
                                      </p:tavLst>
                                    </p:anim>
                                  </p:childTnLst>
                                </p:cTn>
                              </p:par>
                            </p:childTnLst>
                          </p:cTn>
                        </p:par>
                        <p:par>
                          <p:cTn id="46" fill="hold">
                            <p:stCondLst>
                              <p:cond delay="9971"/>
                            </p:stCondLst>
                            <p:childTnLst>
                              <p:par>
                                <p:cTn id="47" presetID="2" presetClass="entr" presetSubtype="4" fill="hold" grpId="0" nodeType="after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1" presetClass="emph" presetSubtype="0" repeatCount="indefinite" fill="hold" grpId="1" nodeType="withEffect">
                                  <p:stCondLst>
                                    <p:cond delay="0"/>
                                  </p:stCondLst>
                                  <p:childTnLst>
                                    <p:animClr clrSpc="hsl" dir="cw">
                                      <p:cBhvr override="childStyle">
                                        <p:cTn id="52" dur="500" fill="hold"/>
                                        <p:tgtEl>
                                          <p:spTgt spid="21"/>
                                        </p:tgtEl>
                                        <p:attrNameLst>
                                          <p:attrName>style.color</p:attrName>
                                        </p:attrNameLst>
                                      </p:cBhvr>
                                      <p:by>
                                        <p:hsl h="7200000" s="0" l="0"/>
                                      </p:by>
                                    </p:animClr>
                                    <p:animClr clrSpc="hsl" dir="cw">
                                      <p:cBhvr>
                                        <p:cTn id="53" dur="500" fill="hold"/>
                                        <p:tgtEl>
                                          <p:spTgt spid="21"/>
                                        </p:tgtEl>
                                        <p:attrNameLst>
                                          <p:attrName>fillcolor</p:attrName>
                                        </p:attrNameLst>
                                      </p:cBhvr>
                                      <p:by>
                                        <p:hsl h="7200000" s="0" l="0"/>
                                      </p:by>
                                    </p:animClr>
                                    <p:animClr clrSpc="hsl" dir="cw">
                                      <p:cBhvr>
                                        <p:cTn id="54" dur="500" fill="hold"/>
                                        <p:tgtEl>
                                          <p:spTgt spid="21"/>
                                        </p:tgtEl>
                                        <p:attrNameLst>
                                          <p:attrName>stroke.color</p:attrName>
                                        </p:attrNameLst>
                                      </p:cBhvr>
                                      <p:by>
                                        <p:hsl h="7200000" s="0" l="0"/>
                                      </p:by>
                                    </p:animClr>
                                    <p:set>
                                      <p:cBhvr>
                                        <p:cTn id="55" dur="500" fill="hold"/>
                                        <p:tgtEl>
                                          <p:spTgt spid="21"/>
                                        </p:tgtEl>
                                        <p:attrNameLst>
                                          <p:attrName>fill.type</p:attrName>
                                        </p:attrNameLst>
                                      </p:cBhvr>
                                      <p:to>
                                        <p:strVal val="solid"/>
                                      </p:to>
                                    </p:set>
                                  </p:childTnLst>
                                </p:cTn>
                              </p:par>
                            </p:childTnLst>
                          </p:cTn>
                        </p:par>
                      </p:childTnLst>
                    </p:cTn>
                  </p:par>
                </p:childTnLst>
              </p:cTn>
              <p:nextCondLst>
                <p:cond evt="onClick" delay="0">
                  <p:tgtEl>
                    <p:spTgt spid="23"/>
                  </p:tgtEl>
                </p:cond>
              </p:nextCondLst>
            </p:seq>
            <p:audio>
              <p:cMediaNode vol="25758">
                <p:cTn id="56" fill="hold" display="0">
                  <p:stCondLst>
                    <p:cond delay="indefinite"/>
                  </p:stCondLst>
                  <p:endCondLst>
                    <p:cond evt="onStopAudio" delay="0">
                      <p:tgtEl>
                        <p:sldTgt/>
                      </p:tgtEl>
                    </p:cond>
                  </p:endCondLst>
                </p:cTn>
                <p:tgtEl>
                  <p:spTgt spid="30"/>
                </p:tgtEl>
              </p:cMediaNode>
            </p:audio>
          </p:childTnLst>
        </p:cTn>
      </p:par>
    </p:tnLst>
    <p:bldLst>
      <p:bldP spid="40" grpId="0" animBg="1"/>
      <p:bldP spid="39" grpId="0" animBg="1"/>
      <p:bldP spid="28" grpId="0" animBg="1"/>
      <p:bldP spid="23" grpId="0" animBg="1"/>
      <p:bldP spid="21" grpId="0" animBg="1"/>
      <p:bldP spid="21" grpId="1" animBg="1"/>
      <p:bldP spid="24" grpId="0" animBg="1"/>
      <p:bldP spid="24" grpId="1" animBg="1"/>
      <p:bldP spid="2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1">
            <a:lumMod val="60000"/>
            <a:lumOff val="40000"/>
          </a:schemeClr>
        </a:solidFill>
        <a:effectLst/>
      </p:bgPr>
    </p:bg>
    <p:spTree>
      <p:nvGrpSpPr>
        <p:cNvPr id="1" name=""/>
        <p:cNvGrpSpPr/>
        <p:nvPr/>
      </p:nvGrpSpPr>
      <p:grpSpPr>
        <a:xfrm>
          <a:off x="0" y="0"/>
          <a:ext cx="0" cy="0"/>
          <a:chOff x="0" y="0"/>
          <a:chExt cx="0" cy="0"/>
        </a:xfrm>
      </p:grpSpPr>
      <p:sp>
        <p:nvSpPr>
          <p:cNvPr id="23" name="Rectangle 22"/>
          <p:cNvSpPr/>
          <p:nvPr/>
        </p:nvSpPr>
        <p:spPr>
          <a:xfrm>
            <a:off x="9734550" y="1905000"/>
            <a:ext cx="2355850" cy="5969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3" name="camap"/>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01821" y="1231845"/>
            <a:ext cx="1925258" cy="1517694"/>
          </a:xfrm>
          <a:prstGeom prst="rect">
            <a:avLst/>
          </a:prstGeom>
        </p:spPr>
      </p:pic>
      <p:pic>
        <p:nvPicPr>
          <p:cNvPr id="32" name="Picture 31"/>
          <p:cNvPicPr>
            <a:picLocks noChangeAspect="1"/>
          </p:cNvPicPr>
          <p:nvPr/>
        </p:nvPicPr>
        <p:blipFill>
          <a:blip r:embed="rId9">
            <a:duotone>
              <a:prstClr val="black"/>
              <a:srgbClr val="DEEBF7">
                <a:tint val="45000"/>
                <a:satMod val="400000"/>
              </a:srgbClr>
            </a:duotone>
            <a:extLst>
              <a:ext uri="{28A0092B-C50C-407E-A947-70E740481C1C}">
                <a14:useLocalDpi xmlns:a14="http://schemas.microsoft.com/office/drawing/2010/main" val="0"/>
              </a:ext>
            </a:extLst>
          </a:blip>
          <a:stretch>
            <a:fillRect/>
          </a:stretch>
        </p:blipFill>
        <p:spPr>
          <a:xfrm>
            <a:off x="7236931" y="42038"/>
            <a:ext cx="4962574" cy="5163760"/>
          </a:xfrm>
          <a:prstGeom prst="rect">
            <a:avLst/>
          </a:prstGeom>
          <a:effectLst/>
        </p:spPr>
      </p:pic>
      <p:sp>
        <p:nvSpPr>
          <p:cNvPr id="31" name="bang 4"/>
          <p:cNvSpPr/>
          <p:nvPr/>
        </p:nvSpPr>
        <p:spPr>
          <a:xfrm>
            <a:off x="2754823" y="3711120"/>
            <a:ext cx="3072208" cy="2516810"/>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 name="connsiteX0" fmla="*/ 755229 w 2550878"/>
              <a:gd name="connsiteY0" fmla="*/ 115136 h 1920746"/>
              <a:gd name="connsiteX1" fmla="*/ 1694781 w 2550878"/>
              <a:gd name="connsiteY1" fmla="*/ 0 h 1920746"/>
              <a:gd name="connsiteX2" fmla="*/ 2350868 w 2550878"/>
              <a:gd name="connsiteY2" fmla="*/ 339577 h 1920746"/>
              <a:gd name="connsiteX3" fmla="*/ 2441356 w 2550878"/>
              <a:gd name="connsiteY3" fmla="*/ 363390 h 1920746"/>
              <a:gd name="connsiteX4" fmla="*/ 2503268 w 2550878"/>
              <a:gd name="connsiteY4" fmla="*/ 501502 h 1920746"/>
              <a:gd name="connsiteX5" fmla="*/ 2488981 w 2550878"/>
              <a:gd name="connsiteY5" fmla="*/ 949177 h 1920746"/>
              <a:gd name="connsiteX6" fmla="*/ 2540899 w 2550878"/>
              <a:gd name="connsiteY6" fmla="*/ 1624311 h 1920746"/>
              <a:gd name="connsiteX7" fmla="*/ 1998443 w 2550878"/>
              <a:gd name="connsiteY7" fmla="*/ 1920727 h 1920746"/>
              <a:gd name="connsiteX8" fmla="*/ 1469604 w 2550878"/>
              <a:gd name="connsiteY8" fmla="*/ 1619549 h 1920746"/>
              <a:gd name="connsiteX9" fmla="*/ 874493 w 2550878"/>
              <a:gd name="connsiteY9" fmla="*/ 1139677 h 1920746"/>
              <a:gd name="connsiteX10" fmla="*/ 0 w 2550878"/>
              <a:gd name="connsiteY10" fmla="*/ 171775 h 1920746"/>
              <a:gd name="connsiteX11" fmla="*/ 755229 w 2550878"/>
              <a:gd name="connsiteY11" fmla="*/ 115136 h 1920746"/>
              <a:gd name="connsiteX0" fmla="*/ 653629 w 2550878"/>
              <a:gd name="connsiteY0" fmla="*/ 0 h 2516810"/>
              <a:gd name="connsiteX1" fmla="*/ 1694781 w 2550878"/>
              <a:gd name="connsiteY1" fmla="*/ 596064 h 2516810"/>
              <a:gd name="connsiteX2" fmla="*/ 2350868 w 2550878"/>
              <a:gd name="connsiteY2" fmla="*/ 935641 h 2516810"/>
              <a:gd name="connsiteX3" fmla="*/ 2441356 w 2550878"/>
              <a:gd name="connsiteY3" fmla="*/ 959454 h 2516810"/>
              <a:gd name="connsiteX4" fmla="*/ 2503268 w 2550878"/>
              <a:gd name="connsiteY4" fmla="*/ 1097566 h 2516810"/>
              <a:gd name="connsiteX5" fmla="*/ 2488981 w 2550878"/>
              <a:gd name="connsiteY5" fmla="*/ 1545241 h 2516810"/>
              <a:gd name="connsiteX6" fmla="*/ 2540899 w 2550878"/>
              <a:gd name="connsiteY6" fmla="*/ 2220375 h 2516810"/>
              <a:gd name="connsiteX7" fmla="*/ 1998443 w 2550878"/>
              <a:gd name="connsiteY7" fmla="*/ 2516791 h 2516810"/>
              <a:gd name="connsiteX8" fmla="*/ 1469604 w 2550878"/>
              <a:gd name="connsiteY8" fmla="*/ 2215613 h 2516810"/>
              <a:gd name="connsiteX9" fmla="*/ 874493 w 2550878"/>
              <a:gd name="connsiteY9" fmla="*/ 1735741 h 2516810"/>
              <a:gd name="connsiteX10" fmla="*/ 0 w 2550878"/>
              <a:gd name="connsiteY10" fmla="*/ 767839 h 2516810"/>
              <a:gd name="connsiteX11" fmla="*/ 653629 w 2550878"/>
              <a:gd name="connsiteY11" fmla="*/ 0 h 2516810"/>
              <a:gd name="connsiteX0" fmla="*/ 653629 w 2550878"/>
              <a:gd name="connsiteY0" fmla="*/ 0 h 2516810"/>
              <a:gd name="connsiteX1" fmla="*/ 1985067 w 2550878"/>
              <a:gd name="connsiteY1" fmla="*/ 117092 h 2516810"/>
              <a:gd name="connsiteX2" fmla="*/ 2350868 w 2550878"/>
              <a:gd name="connsiteY2" fmla="*/ 935641 h 2516810"/>
              <a:gd name="connsiteX3" fmla="*/ 2441356 w 2550878"/>
              <a:gd name="connsiteY3" fmla="*/ 959454 h 2516810"/>
              <a:gd name="connsiteX4" fmla="*/ 2503268 w 2550878"/>
              <a:gd name="connsiteY4" fmla="*/ 1097566 h 2516810"/>
              <a:gd name="connsiteX5" fmla="*/ 2488981 w 2550878"/>
              <a:gd name="connsiteY5" fmla="*/ 1545241 h 2516810"/>
              <a:gd name="connsiteX6" fmla="*/ 2540899 w 2550878"/>
              <a:gd name="connsiteY6" fmla="*/ 2220375 h 2516810"/>
              <a:gd name="connsiteX7" fmla="*/ 1998443 w 2550878"/>
              <a:gd name="connsiteY7" fmla="*/ 2516791 h 2516810"/>
              <a:gd name="connsiteX8" fmla="*/ 1469604 w 2550878"/>
              <a:gd name="connsiteY8" fmla="*/ 2215613 h 2516810"/>
              <a:gd name="connsiteX9" fmla="*/ 874493 w 2550878"/>
              <a:gd name="connsiteY9" fmla="*/ 1735741 h 2516810"/>
              <a:gd name="connsiteX10" fmla="*/ 0 w 2550878"/>
              <a:gd name="connsiteY10" fmla="*/ 767839 h 2516810"/>
              <a:gd name="connsiteX11" fmla="*/ 653629 w 2550878"/>
              <a:gd name="connsiteY11" fmla="*/ 0 h 2516810"/>
              <a:gd name="connsiteX0" fmla="*/ 796148 w 2693397"/>
              <a:gd name="connsiteY0" fmla="*/ 0 h 2516810"/>
              <a:gd name="connsiteX1" fmla="*/ 2127586 w 2693397"/>
              <a:gd name="connsiteY1" fmla="*/ 117092 h 2516810"/>
              <a:gd name="connsiteX2" fmla="*/ 2493387 w 2693397"/>
              <a:gd name="connsiteY2" fmla="*/ 935641 h 2516810"/>
              <a:gd name="connsiteX3" fmla="*/ 2583875 w 2693397"/>
              <a:gd name="connsiteY3" fmla="*/ 959454 h 2516810"/>
              <a:gd name="connsiteX4" fmla="*/ 2645787 w 2693397"/>
              <a:gd name="connsiteY4" fmla="*/ 1097566 h 2516810"/>
              <a:gd name="connsiteX5" fmla="*/ 2631500 w 2693397"/>
              <a:gd name="connsiteY5" fmla="*/ 1545241 h 2516810"/>
              <a:gd name="connsiteX6" fmla="*/ 2683418 w 2693397"/>
              <a:gd name="connsiteY6" fmla="*/ 2220375 h 2516810"/>
              <a:gd name="connsiteX7" fmla="*/ 2140962 w 2693397"/>
              <a:gd name="connsiteY7" fmla="*/ 2516791 h 2516810"/>
              <a:gd name="connsiteX8" fmla="*/ 1612123 w 2693397"/>
              <a:gd name="connsiteY8" fmla="*/ 2215613 h 2516810"/>
              <a:gd name="connsiteX9" fmla="*/ 1012 w 2693397"/>
              <a:gd name="connsiteY9" fmla="*/ 1634141 h 2516810"/>
              <a:gd name="connsiteX10" fmla="*/ 142519 w 2693397"/>
              <a:gd name="connsiteY10" fmla="*/ 767839 h 2516810"/>
              <a:gd name="connsiteX11" fmla="*/ 796148 w 2693397"/>
              <a:gd name="connsiteY11" fmla="*/ 0 h 2516810"/>
              <a:gd name="connsiteX0" fmla="*/ 796148 w 2693397"/>
              <a:gd name="connsiteY0" fmla="*/ 0 h 2516810"/>
              <a:gd name="connsiteX1" fmla="*/ 2127586 w 2693397"/>
              <a:gd name="connsiteY1" fmla="*/ 117092 h 2516810"/>
              <a:gd name="connsiteX2" fmla="*/ 2493387 w 2693397"/>
              <a:gd name="connsiteY2" fmla="*/ 935641 h 2516810"/>
              <a:gd name="connsiteX3" fmla="*/ 2583875 w 2693397"/>
              <a:gd name="connsiteY3" fmla="*/ 959454 h 2516810"/>
              <a:gd name="connsiteX4" fmla="*/ 2645787 w 2693397"/>
              <a:gd name="connsiteY4" fmla="*/ 1097566 h 2516810"/>
              <a:gd name="connsiteX5" fmla="*/ 2631500 w 2693397"/>
              <a:gd name="connsiteY5" fmla="*/ 1545241 h 2516810"/>
              <a:gd name="connsiteX6" fmla="*/ 2683418 w 2693397"/>
              <a:gd name="connsiteY6" fmla="*/ 2220375 h 2516810"/>
              <a:gd name="connsiteX7" fmla="*/ 2140962 w 2693397"/>
              <a:gd name="connsiteY7" fmla="*/ 2516791 h 2516810"/>
              <a:gd name="connsiteX8" fmla="*/ 1017037 w 2693397"/>
              <a:gd name="connsiteY8" fmla="*/ 2273670 h 2516810"/>
              <a:gd name="connsiteX9" fmla="*/ 1012 w 2693397"/>
              <a:gd name="connsiteY9" fmla="*/ 1634141 h 2516810"/>
              <a:gd name="connsiteX10" fmla="*/ 142519 w 2693397"/>
              <a:gd name="connsiteY10" fmla="*/ 767839 h 2516810"/>
              <a:gd name="connsiteX11" fmla="*/ 796148 w 2693397"/>
              <a:gd name="connsiteY11" fmla="*/ 0 h 2516810"/>
              <a:gd name="connsiteX0" fmla="*/ 796148 w 3062668"/>
              <a:gd name="connsiteY0" fmla="*/ 0 h 2516810"/>
              <a:gd name="connsiteX1" fmla="*/ 2127586 w 3062668"/>
              <a:gd name="connsiteY1" fmla="*/ 117092 h 2516810"/>
              <a:gd name="connsiteX2" fmla="*/ 2493387 w 3062668"/>
              <a:gd name="connsiteY2" fmla="*/ 935641 h 2516810"/>
              <a:gd name="connsiteX3" fmla="*/ 2583875 w 3062668"/>
              <a:gd name="connsiteY3" fmla="*/ 959454 h 2516810"/>
              <a:gd name="connsiteX4" fmla="*/ 2645787 w 3062668"/>
              <a:gd name="connsiteY4" fmla="*/ 1097566 h 2516810"/>
              <a:gd name="connsiteX5" fmla="*/ 3052415 w 3062668"/>
              <a:gd name="connsiteY5" fmla="*/ 1559755 h 2516810"/>
              <a:gd name="connsiteX6" fmla="*/ 2683418 w 3062668"/>
              <a:gd name="connsiteY6" fmla="*/ 2220375 h 2516810"/>
              <a:gd name="connsiteX7" fmla="*/ 2140962 w 3062668"/>
              <a:gd name="connsiteY7" fmla="*/ 2516791 h 2516810"/>
              <a:gd name="connsiteX8" fmla="*/ 1017037 w 3062668"/>
              <a:gd name="connsiteY8" fmla="*/ 2273670 h 2516810"/>
              <a:gd name="connsiteX9" fmla="*/ 1012 w 3062668"/>
              <a:gd name="connsiteY9" fmla="*/ 1634141 h 2516810"/>
              <a:gd name="connsiteX10" fmla="*/ 142519 w 3062668"/>
              <a:gd name="connsiteY10" fmla="*/ 767839 h 2516810"/>
              <a:gd name="connsiteX11" fmla="*/ 796148 w 3062668"/>
              <a:gd name="connsiteY11" fmla="*/ 0 h 2516810"/>
              <a:gd name="connsiteX0" fmla="*/ 796148 w 3072208"/>
              <a:gd name="connsiteY0" fmla="*/ 0 h 2516810"/>
              <a:gd name="connsiteX1" fmla="*/ 2127586 w 3072208"/>
              <a:gd name="connsiteY1" fmla="*/ 117092 h 2516810"/>
              <a:gd name="connsiteX2" fmla="*/ 2493387 w 3072208"/>
              <a:gd name="connsiteY2" fmla="*/ 935641 h 2516810"/>
              <a:gd name="connsiteX3" fmla="*/ 2583875 w 3072208"/>
              <a:gd name="connsiteY3" fmla="*/ 959454 h 2516810"/>
              <a:gd name="connsiteX4" fmla="*/ 3066701 w 3072208"/>
              <a:gd name="connsiteY4" fmla="*/ 1097566 h 2516810"/>
              <a:gd name="connsiteX5" fmla="*/ 3052415 w 3072208"/>
              <a:gd name="connsiteY5" fmla="*/ 1559755 h 2516810"/>
              <a:gd name="connsiteX6" fmla="*/ 2683418 w 3072208"/>
              <a:gd name="connsiteY6" fmla="*/ 2220375 h 2516810"/>
              <a:gd name="connsiteX7" fmla="*/ 2140962 w 3072208"/>
              <a:gd name="connsiteY7" fmla="*/ 2516791 h 2516810"/>
              <a:gd name="connsiteX8" fmla="*/ 1017037 w 3072208"/>
              <a:gd name="connsiteY8" fmla="*/ 2273670 h 2516810"/>
              <a:gd name="connsiteX9" fmla="*/ 1012 w 3072208"/>
              <a:gd name="connsiteY9" fmla="*/ 1634141 h 2516810"/>
              <a:gd name="connsiteX10" fmla="*/ 142519 w 3072208"/>
              <a:gd name="connsiteY10" fmla="*/ 767839 h 2516810"/>
              <a:gd name="connsiteX11" fmla="*/ 796148 w 3072208"/>
              <a:gd name="connsiteY11" fmla="*/ 0 h 2516810"/>
              <a:gd name="connsiteX0" fmla="*/ 796148 w 3072208"/>
              <a:gd name="connsiteY0" fmla="*/ 0 h 2516810"/>
              <a:gd name="connsiteX1" fmla="*/ 2127586 w 3072208"/>
              <a:gd name="connsiteY1" fmla="*/ 117092 h 2516810"/>
              <a:gd name="connsiteX2" fmla="*/ 2493387 w 3072208"/>
              <a:gd name="connsiteY2" fmla="*/ 935641 h 2516810"/>
              <a:gd name="connsiteX3" fmla="*/ 3066701 w 3072208"/>
              <a:gd name="connsiteY3" fmla="*/ 1097566 h 2516810"/>
              <a:gd name="connsiteX4" fmla="*/ 3052415 w 3072208"/>
              <a:gd name="connsiteY4" fmla="*/ 1559755 h 2516810"/>
              <a:gd name="connsiteX5" fmla="*/ 2683418 w 3072208"/>
              <a:gd name="connsiteY5" fmla="*/ 2220375 h 2516810"/>
              <a:gd name="connsiteX6" fmla="*/ 2140962 w 3072208"/>
              <a:gd name="connsiteY6" fmla="*/ 2516791 h 2516810"/>
              <a:gd name="connsiteX7" fmla="*/ 1017037 w 3072208"/>
              <a:gd name="connsiteY7" fmla="*/ 2273670 h 2516810"/>
              <a:gd name="connsiteX8" fmla="*/ 1012 w 3072208"/>
              <a:gd name="connsiteY8" fmla="*/ 1634141 h 2516810"/>
              <a:gd name="connsiteX9" fmla="*/ 142519 w 3072208"/>
              <a:gd name="connsiteY9" fmla="*/ 767839 h 2516810"/>
              <a:gd name="connsiteX10" fmla="*/ 796148 w 3072208"/>
              <a:gd name="connsiteY10" fmla="*/ 0 h 251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72208" h="2516810">
                <a:moveTo>
                  <a:pt x="796148" y="0"/>
                </a:moveTo>
                <a:lnTo>
                  <a:pt x="2127586" y="117092"/>
                </a:lnTo>
                <a:cubicBezTo>
                  <a:pt x="2392319" y="233459"/>
                  <a:pt x="2357241" y="866898"/>
                  <a:pt x="2493387" y="935641"/>
                </a:cubicBezTo>
                <a:cubicBezTo>
                  <a:pt x="2649906" y="1099053"/>
                  <a:pt x="2973530" y="993547"/>
                  <a:pt x="3066701" y="1097566"/>
                </a:cubicBezTo>
                <a:cubicBezTo>
                  <a:pt x="3080989" y="1239647"/>
                  <a:pt x="3064321" y="1417674"/>
                  <a:pt x="3052415" y="1559755"/>
                </a:cubicBezTo>
                <a:cubicBezTo>
                  <a:pt x="3134808" y="1728443"/>
                  <a:pt x="2693893" y="1839756"/>
                  <a:pt x="2683418" y="2220375"/>
                </a:cubicBezTo>
                <a:cubicBezTo>
                  <a:pt x="2499424" y="2217580"/>
                  <a:pt x="2324956" y="2519586"/>
                  <a:pt x="2140962" y="2516791"/>
                </a:cubicBezTo>
                <a:lnTo>
                  <a:pt x="1017037" y="2273670"/>
                </a:lnTo>
                <a:cubicBezTo>
                  <a:pt x="875817" y="2066088"/>
                  <a:pt x="142232" y="1841723"/>
                  <a:pt x="1012" y="1634141"/>
                </a:cubicBezTo>
                <a:cubicBezTo>
                  <a:pt x="-14714" y="1442135"/>
                  <a:pt x="158245" y="959845"/>
                  <a:pt x="142519" y="767839"/>
                </a:cubicBezTo>
                <a:lnTo>
                  <a:pt x="796148" y="0"/>
                </a:lnTo>
                <a:close/>
              </a:path>
            </a:pathLst>
          </a:cu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0" normalizeH="0" baseline="0" noProof="0">
                <a:ln>
                  <a:noFill/>
                </a:ln>
                <a:solidFill>
                  <a:srgbClr val="5B9BD5">
                    <a:lumMod val="40000"/>
                    <a:lumOff val="60000"/>
                  </a:srgbClr>
                </a:solidFill>
                <a:effectLst/>
                <a:uLnTx/>
                <a:uFillTx/>
                <a:latin typeface="Calibri" panose="020F0502020204030204"/>
                <a:ea typeface="+mn-ea"/>
                <a:cs typeface="+mn-cs"/>
              </a:rPr>
              <a:t>2</a:t>
            </a:r>
          </a:p>
        </p:txBody>
      </p:sp>
      <p:sp>
        <p:nvSpPr>
          <p:cNvPr id="30" name="bang 5"/>
          <p:cNvSpPr/>
          <p:nvPr/>
        </p:nvSpPr>
        <p:spPr>
          <a:xfrm>
            <a:off x="3796713" y="-429699"/>
            <a:ext cx="2564571" cy="2456133"/>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 name="connsiteX0" fmla="*/ 243950 w 2039599"/>
              <a:gd name="connsiteY0" fmla="*/ 115136 h 1920746"/>
              <a:gd name="connsiteX1" fmla="*/ 1183502 w 2039599"/>
              <a:gd name="connsiteY1" fmla="*/ 0 h 1920746"/>
              <a:gd name="connsiteX2" fmla="*/ 1839589 w 2039599"/>
              <a:gd name="connsiteY2" fmla="*/ 339577 h 1920746"/>
              <a:gd name="connsiteX3" fmla="*/ 1930077 w 2039599"/>
              <a:gd name="connsiteY3" fmla="*/ 363390 h 1920746"/>
              <a:gd name="connsiteX4" fmla="*/ 1991989 w 2039599"/>
              <a:gd name="connsiteY4" fmla="*/ 501502 h 1920746"/>
              <a:gd name="connsiteX5" fmla="*/ 1977702 w 2039599"/>
              <a:gd name="connsiteY5" fmla="*/ 949177 h 1920746"/>
              <a:gd name="connsiteX6" fmla="*/ 2029620 w 2039599"/>
              <a:gd name="connsiteY6" fmla="*/ 1624311 h 1920746"/>
              <a:gd name="connsiteX7" fmla="*/ 1487164 w 2039599"/>
              <a:gd name="connsiteY7" fmla="*/ 1920727 h 1920746"/>
              <a:gd name="connsiteX8" fmla="*/ 958325 w 2039599"/>
              <a:gd name="connsiteY8" fmla="*/ 1619549 h 1920746"/>
              <a:gd name="connsiteX9" fmla="*/ 0 w 2039599"/>
              <a:gd name="connsiteY9" fmla="*/ 731061 h 1920746"/>
              <a:gd name="connsiteX10" fmla="*/ 243950 w 2039599"/>
              <a:gd name="connsiteY10" fmla="*/ 115136 h 1920746"/>
              <a:gd name="connsiteX0" fmla="*/ 243950 w 2039599"/>
              <a:gd name="connsiteY0" fmla="*/ 115136 h 1920746"/>
              <a:gd name="connsiteX1" fmla="*/ 1183502 w 2039599"/>
              <a:gd name="connsiteY1" fmla="*/ 0 h 1920746"/>
              <a:gd name="connsiteX2" fmla="*/ 1839589 w 2039599"/>
              <a:gd name="connsiteY2" fmla="*/ 339577 h 1920746"/>
              <a:gd name="connsiteX3" fmla="*/ 1930077 w 2039599"/>
              <a:gd name="connsiteY3" fmla="*/ 363390 h 1920746"/>
              <a:gd name="connsiteX4" fmla="*/ 1991989 w 2039599"/>
              <a:gd name="connsiteY4" fmla="*/ 501502 h 1920746"/>
              <a:gd name="connsiteX5" fmla="*/ 1977702 w 2039599"/>
              <a:gd name="connsiteY5" fmla="*/ 949177 h 1920746"/>
              <a:gd name="connsiteX6" fmla="*/ 2029620 w 2039599"/>
              <a:gd name="connsiteY6" fmla="*/ 1624311 h 1920746"/>
              <a:gd name="connsiteX7" fmla="*/ 1487164 w 2039599"/>
              <a:gd name="connsiteY7" fmla="*/ 1920727 h 1920746"/>
              <a:gd name="connsiteX8" fmla="*/ 958325 w 2039599"/>
              <a:gd name="connsiteY8" fmla="*/ 1619549 h 1920746"/>
              <a:gd name="connsiteX9" fmla="*/ 253723 w 2039599"/>
              <a:gd name="connsiteY9" fmla="*/ 1363350 h 1920746"/>
              <a:gd name="connsiteX10" fmla="*/ 0 w 2039599"/>
              <a:gd name="connsiteY10" fmla="*/ 731061 h 1920746"/>
              <a:gd name="connsiteX11" fmla="*/ 243950 w 2039599"/>
              <a:gd name="connsiteY11" fmla="*/ 115136 h 1920746"/>
              <a:gd name="connsiteX0" fmla="*/ 243950 w 2039599"/>
              <a:gd name="connsiteY0" fmla="*/ 115136 h 1920746"/>
              <a:gd name="connsiteX1" fmla="*/ 1183502 w 2039599"/>
              <a:gd name="connsiteY1" fmla="*/ 0 h 1920746"/>
              <a:gd name="connsiteX2" fmla="*/ 1839589 w 2039599"/>
              <a:gd name="connsiteY2" fmla="*/ 339577 h 1920746"/>
              <a:gd name="connsiteX3" fmla="*/ 1930077 w 2039599"/>
              <a:gd name="connsiteY3" fmla="*/ 363390 h 1920746"/>
              <a:gd name="connsiteX4" fmla="*/ 1991989 w 2039599"/>
              <a:gd name="connsiteY4" fmla="*/ 501502 h 1920746"/>
              <a:gd name="connsiteX5" fmla="*/ 1977702 w 2039599"/>
              <a:gd name="connsiteY5" fmla="*/ 949177 h 1920746"/>
              <a:gd name="connsiteX6" fmla="*/ 2029620 w 2039599"/>
              <a:gd name="connsiteY6" fmla="*/ 1624311 h 1920746"/>
              <a:gd name="connsiteX7" fmla="*/ 1487164 w 2039599"/>
              <a:gd name="connsiteY7" fmla="*/ 1920727 h 1920746"/>
              <a:gd name="connsiteX8" fmla="*/ 958325 w 2039599"/>
              <a:gd name="connsiteY8" fmla="*/ 1619549 h 1920746"/>
              <a:gd name="connsiteX9" fmla="*/ 253723 w 2039599"/>
              <a:gd name="connsiteY9" fmla="*/ 1363350 h 1920746"/>
              <a:gd name="connsiteX10" fmla="*/ 0 w 2039599"/>
              <a:gd name="connsiteY10" fmla="*/ 731061 h 1920746"/>
              <a:gd name="connsiteX11" fmla="*/ 243950 w 2039599"/>
              <a:gd name="connsiteY11" fmla="*/ 115136 h 1920746"/>
              <a:gd name="connsiteX0" fmla="*/ 141795 w 1937444"/>
              <a:gd name="connsiteY0" fmla="*/ 115136 h 1920746"/>
              <a:gd name="connsiteX1" fmla="*/ 1081347 w 1937444"/>
              <a:gd name="connsiteY1" fmla="*/ 0 h 1920746"/>
              <a:gd name="connsiteX2" fmla="*/ 1737434 w 1937444"/>
              <a:gd name="connsiteY2" fmla="*/ 339577 h 1920746"/>
              <a:gd name="connsiteX3" fmla="*/ 1827922 w 1937444"/>
              <a:gd name="connsiteY3" fmla="*/ 363390 h 1920746"/>
              <a:gd name="connsiteX4" fmla="*/ 1889834 w 1937444"/>
              <a:gd name="connsiteY4" fmla="*/ 501502 h 1920746"/>
              <a:gd name="connsiteX5" fmla="*/ 1875547 w 1937444"/>
              <a:gd name="connsiteY5" fmla="*/ 949177 h 1920746"/>
              <a:gd name="connsiteX6" fmla="*/ 1927465 w 1937444"/>
              <a:gd name="connsiteY6" fmla="*/ 1624311 h 1920746"/>
              <a:gd name="connsiteX7" fmla="*/ 1385009 w 1937444"/>
              <a:gd name="connsiteY7" fmla="*/ 1920727 h 1920746"/>
              <a:gd name="connsiteX8" fmla="*/ 856170 w 1937444"/>
              <a:gd name="connsiteY8" fmla="*/ 1619549 h 1920746"/>
              <a:gd name="connsiteX9" fmla="*/ 151568 w 1937444"/>
              <a:gd name="connsiteY9" fmla="*/ 1363350 h 1920746"/>
              <a:gd name="connsiteX10" fmla="*/ 0 w 1937444"/>
              <a:gd name="connsiteY10" fmla="*/ 685659 h 1920746"/>
              <a:gd name="connsiteX11" fmla="*/ 141795 w 1937444"/>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867520 w 2005547"/>
              <a:gd name="connsiteY8" fmla="*/ 1426591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58324 w 2005547"/>
              <a:gd name="connsiteY8" fmla="*/ 1517396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58324 w 2005547"/>
              <a:gd name="connsiteY8" fmla="*/ 1517396 h 1920746"/>
              <a:gd name="connsiteX9" fmla="*/ 219671 w 2005547"/>
              <a:gd name="connsiteY9" fmla="*/ 1363350 h 1920746"/>
              <a:gd name="connsiteX10" fmla="*/ 0 w 2005547"/>
              <a:gd name="connsiteY10" fmla="*/ 685659 h 1920746"/>
              <a:gd name="connsiteX11" fmla="*/ 209898 w 2005547"/>
              <a:gd name="connsiteY11" fmla="*/ 115136 h 192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547" h="1920746">
                <a:moveTo>
                  <a:pt x="209898" y="115136"/>
                </a:moveTo>
                <a:lnTo>
                  <a:pt x="1149450" y="0"/>
                </a:lnTo>
                <a:cubicBezTo>
                  <a:pt x="1414183" y="116367"/>
                  <a:pt x="1669391" y="270834"/>
                  <a:pt x="1805537" y="339577"/>
                </a:cubicBezTo>
                <a:cubicBezTo>
                  <a:pt x="1875387" y="356246"/>
                  <a:pt x="1861894" y="344340"/>
                  <a:pt x="1896025" y="363390"/>
                </a:cubicBezTo>
                <a:cubicBezTo>
                  <a:pt x="1930156" y="436414"/>
                  <a:pt x="1952381" y="442765"/>
                  <a:pt x="1957937" y="501502"/>
                </a:cubicBezTo>
                <a:cubicBezTo>
                  <a:pt x="1972225" y="643583"/>
                  <a:pt x="1955556" y="807096"/>
                  <a:pt x="1943650" y="949177"/>
                </a:cubicBezTo>
                <a:cubicBezTo>
                  <a:pt x="2026043" y="1117865"/>
                  <a:pt x="2006043" y="1243692"/>
                  <a:pt x="1995568" y="1624311"/>
                </a:cubicBezTo>
                <a:cubicBezTo>
                  <a:pt x="1811574" y="1621516"/>
                  <a:pt x="1637106" y="1923522"/>
                  <a:pt x="1453112" y="1920727"/>
                </a:cubicBezTo>
                <a:lnTo>
                  <a:pt x="958324" y="1517396"/>
                </a:lnTo>
                <a:cubicBezTo>
                  <a:pt x="775452" y="1380990"/>
                  <a:pt x="549649" y="1488731"/>
                  <a:pt x="219671" y="1363350"/>
                </a:cubicBezTo>
                <a:cubicBezTo>
                  <a:pt x="162103" y="1056362"/>
                  <a:pt x="137836" y="918288"/>
                  <a:pt x="0" y="685659"/>
                </a:cubicBezTo>
                <a:lnTo>
                  <a:pt x="209898" y="115136"/>
                </a:lnTo>
                <a:close/>
              </a:path>
            </a:pathLst>
          </a:cu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0" normalizeH="0" baseline="0" noProof="0">
                <a:ln>
                  <a:noFill/>
                </a:ln>
                <a:solidFill>
                  <a:srgbClr val="5B9BD5">
                    <a:lumMod val="40000"/>
                    <a:lumOff val="60000"/>
                  </a:srgbClr>
                </a:solidFill>
                <a:effectLst/>
                <a:uLnTx/>
                <a:uFillTx/>
                <a:latin typeface="Calibri" panose="020F0502020204030204"/>
                <a:ea typeface="+mn-ea"/>
                <a:cs typeface="+mn-cs"/>
              </a:rPr>
              <a:t>3</a:t>
            </a:r>
          </a:p>
        </p:txBody>
      </p:sp>
      <p:sp>
        <p:nvSpPr>
          <p:cNvPr id="29" name="bang 3"/>
          <p:cNvSpPr/>
          <p:nvPr/>
        </p:nvSpPr>
        <p:spPr>
          <a:xfrm rot="1066537">
            <a:off x="712470" y="2900732"/>
            <a:ext cx="2338126" cy="2477828"/>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314 w 1795649"/>
              <a:gd name="connsiteY9" fmla="*/ 739627 h 1920746"/>
              <a:gd name="connsiteX10" fmla="*/ 0 w 1795649"/>
              <a:gd name="connsiteY10"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542925 w 1795649"/>
              <a:gd name="connsiteY8" fmla="*/ 174019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740199"/>
              <a:gd name="connsiteX1" fmla="*/ 939552 w 1795649"/>
              <a:gd name="connsiteY1" fmla="*/ 0 h 1740199"/>
              <a:gd name="connsiteX2" fmla="*/ 1595639 w 1795649"/>
              <a:gd name="connsiteY2" fmla="*/ 339577 h 1740199"/>
              <a:gd name="connsiteX3" fmla="*/ 1686127 w 1795649"/>
              <a:gd name="connsiteY3" fmla="*/ 363390 h 1740199"/>
              <a:gd name="connsiteX4" fmla="*/ 1748039 w 1795649"/>
              <a:gd name="connsiteY4" fmla="*/ 501502 h 1740199"/>
              <a:gd name="connsiteX5" fmla="*/ 1733752 w 1795649"/>
              <a:gd name="connsiteY5" fmla="*/ 949177 h 1740199"/>
              <a:gd name="connsiteX6" fmla="*/ 1785670 w 1795649"/>
              <a:gd name="connsiteY6" fmla="*/ 1624311 h 1740199"/>
              <a:gd name="connsiteX7" fmla="*/ 1173364 w 1795649"/>
              <a:gd name="connsiteY7" fmla="*/ 1685777 h 1740199"/>
              <a:gd name="connsiteX8" fmla="*/ 542925 w 1795649"/>
              <a:gd name="connsiteY8" fmla="*/ 1740199 h 1740199"/>
              <a:gd name="connsiteX9" fmla="*/ 212738 w 1795649"/>
              <a:gd name="connsiteY9" fmla="*/ 1272897 h 1740199"/>
              <a:gd name="connsiteX10" fmla="*/ 11314 w 1795649"/>
              <a:gd name="connsiteY10" fmla="*/ 739627 h 1740199"/>
              <a:gd name="connsiteX11" fmla="*/ 0 w 1795649"/>
              <a:gd name="connsiteY11" fmla="*/ 115136 h 1740199"/>
              <a:gd name="connsiteX0" fmla="*/ 0 w 1795649"/>
              <a:gd name="connsiteY0" fmla="*/ 115136 h 1819155"/>
              <a:gd name="connsiteX1" fmla="*/ 939552 w 1795649"/>
              <a:gd name="connsiteY1" fmla="*/ 0 h 1819155"/>
              <a:gd name="connsiteX2" fmla="*/ 1595639 w 1795649"/>
              <a:gd name="connsiteY2" fmla="*/ 339577 h 1819155"/>
              <a:gd name="connsiteX3" fmla="*/ 1686127 w 1795649"/>
              <a:gd name="connsiteY3" fmla="*/ 363390 h 1819155"/>
              <a:gd name="connsiteX4" fmla="*/ 1748039 w 1795649"/>
              <a:gd name="connsiteY4" fmla="*/ 501502 h 1819155"/>
              <a:gd name="connsiteX5" fmla="*/ 1733752 w 1795649"/>
              <a:gd name="connsiteY5" fmla="*/ 949177 h 1819155"/>
              <a:gd name="connsiteX6" fmla="*/ 1785670 w 1795649"/>
              <a:gd name="connsiteY6" fmla="*/ 1624311 h 1819155"/>
              <a:gd name="connsiteX7" fmla="*/ 1192414 w 1795649"/>
              <a:gd name="connsiteY7" fmla="*/ 1819127 h 1819155"/>
              <a:gd name="connsiteX8" fmla="*/ 542925 w 1795649"/>
              <a:gd name="connsiteY8" fmla="*/ 1740199 h 1819155"/>
              <a:gd name="connsiteX9" fmla="*/ 212738 w 1795649"/>
              <a:gd name="connsiteY9" fmla="*/ 1272897 h 1819155"/>
              <a:gd name="connsiteX10" fmla="*/ 11314 w 1795649"/>
              <a:gd name="connsiteY10" fmla="*/ 739627 h 1819155"/>
              <a:gd name="connsiteX11" fmla="*/ 0 w 1795649"/>
              <a:gd name="connsiteY11" fmla="*/ 115136 h 1819155"/>
              <a:gd name="connsiteX0" fmla="*/ 0 w 1820653"/>
              <a:gd name="connsiteY0" fmla="*/ 115136 h 1819143"/>
              <a:gd name="connsiteX1" fmla="*/ 939552 w 1820653"/>
              <a:gd name="connsiteY1" fmla="*/ 0 h 1819143"/>
              <a:gd name="connsiteX2" fmla="*/ 1595639 w 1820653"/>
              <a:gd name="connsiteY2" fmla="*/ 339577 h 1819143"/>
              <a:gd name="connsiteX3" fmla="*/ 1686127 w 1820653"/>
              <a:gd name="connsiteY3" fmla="*/ 363390 h 1819143"/>
              <a:gd name="connsiteX4" fmla="*/ 1748039 w 1820653"/>
              <a:gd name="connsiteY4" fmla="*/ 501502 h 1819143"/>
              <a:gd name="connsiteX5" fmla="*/ 1733752 w 1820653"/>
              <a:gd name="connsiteY5" fmla="*/ 949177 h 1819143"/>
              <a:gd name="connsiteX6" fmla="*/ 1817420 w 1820653"/>
              <a:gd name="connsiteY6" fmla="*/ 1471911 h 1819143"/>
              <a:gd name="connsiteX7" fmla="*/ 1192414 w 1820653"/>
              <a:gd name="connsiteY7" fmla="*/ 1819127 h 1819143"/>
              <a:gd name="connsiteX8" fmla="*/ 542925 w 1820653"/>
              <a:gd name="connsiteY8" fmla="*/ 1740199 h 1819143"/>
              <a:gd name="connsiteX9" fmla="*/ 212738 w 1820653"/>
              <a:gd name="connsiteY9" fmla="*/ 1272897 h 1819143"/>
              <a:gd name="connsiteX10" fmla="*/ 11314 w 1820653"/>
              <a:gd name="connsiteY10" fmla="*/ 739627 h 1819143"/>
              <a:gd name="connsiteX11" fmla="*/ 0 w 1820653"/>
              <a:gd name="connsiteY11" fmla="*/ 115136 h 1819143"/>
              <a:gd name="connsiteX0" fmla="*/ 0 w 1820653"/>
              <a:gd name="connsiteY0" fmla="*/ 115136 h 1819150"/>
              <a:gd name="connsiteX1" fmla="*/ 939552 w 1820653"/>
              <a:gd name="connsiteY1" fmla="*/ 0 h 1819150"/>
              <a:gd name="connsiteX2" fmla="*/ 1595639 w 1820653"/>
              <a:gd name="connsiteY2" fmla="*/ 339577 h 1819150"/>
              <a:gd name="connsiteX3" fmla="*/ 1686127 w 1820653"/>
              <a:gd name="connsiteY3" fmla="*/ 363390 h 1819150"/>
              <a:gd name="connsiteX4" fmla="*/ 1748039 w 1820653"/>
              <a:gd name="connsiteY4" fmla="*/ 5015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686127 w 1820653"/>
              <a:gd name="connsiteY3" fmla="*/ 3633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698827 w 1820653"/>
              <a:gd name="connsiteY3" fmla="*/ 5030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749627 w 1820653"/>
              <a:gd name="connsiteY3" fmla="*/ 6681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521536 h 2225550"/>
              <a:gd name="connsiteX1" fmla="*/ 964952 w 1820653"/>
              <a:gd name="connsiteY1" fmla="*/ 0 h 2225550"/>
              <a:gd name="connsiteX2" fmla="*/ 1595639 w 1820653"/>
              <a:gd name="connsiteY2" fmla="*/ 745977 h 2225550"/>
              <a:gd name="connsiteX3" fmla="*/ 1749627 w 1820653"/>
              <a:gd name="connsiteY3" fmla="*/ 1074590 h 2225550"/>
              <a:gd name="connsiteX4" fmla="*/ 1481339 w 1820653"/>
              <a:gd name="connsiteY4" fmla="*/ 1022202 h 2225550"/>
              <a:gd name="connsiteX5" fmla="*/ 1733752 w 1820653"/>
              <a:gd name="connsiteY5" fmla="*/ 1355577 h 2225550"/>
              <a:gd name="connsiteX6" fmla="*/ 1817420 w 1820653"/>
              <a:gd name="connsiteY6" fmla="*/ 1878311 h 2225550"/>
              <a:gd name="connsiteX7" fmla="*/ 1192414 w 1820653"/>
              <a:gd name="connsiteY7" fmla="*/ 2225527 h 2225550"/>
              <a:gd name="connsiteX8" fmla="*/ 542925 w 1820653"/>
              <a:gd name="connsiteY8" fmla="*/ 2146599 h 2225550"/>
              <a:gd name="connsiteX9" fmla="*/ 212738 w 1820653"/>
              <a:gd name="connsiteY9" fmla="*/ 1679297 h 2225550"/>
              <a:gd name="connsiteX10" fmla="*/ 11314 w 1820653"/>
              <a:gd name="connsiteY10" fmla="*/ 1146027 h 2225550"/>
              <a:gd name="connsiteX11" fmla="*/ 0 w 1820653"/>
              <a:gd name="connsiteY11" fmla="*/ 521536 h 2225550"/>
              <a:gd name="connsiteX0" fmla="*/ 439536 w 1809339"/>
              <a:gd name="connsiteY0" fmla="*/ 546936 h 2225550"/>
              <a:gd name="connsiteX1" fmla="*/ 953638 w 1809339"/>
              <a:gd name="connsiteY1" fmla="*/ 0 h 2225550"/>
              <a:gd name="connsiteX2" fmla="*/ 1584325 w 1809339"/>
              <a:gd name="connsiteY2" fmla="*/ 745977 h 2225550"/>
              <a:gd name="connsiteX3" fmla="*/ 1738313 w 1809339"/>
              <a:gd name="connsiteY3" fmla="*/ 1074590 h 2225550"/>
              <a:gd name="connsiteX4" fmla="*/ 1470025 w 1809339"/>
              <a:gd name="connsiteY4" fmla="*/ 1022202 h 2225550"/>
              <a:gd name="connsiteX5" fmla="*/ 1722438 w 1809339"/>
              <a:gd name="connsiteY5" fmla="*/ 1355577 h 2225550"/>
              <a:gd name="connsiteX6" fmla="*/ 1806106 w 1809339"/>
              <a:gd name="connsiteY6" fmla="*/ 1878311 h 2225550"/>
              <a:gd name="connsiteX7" fmla="*/ 1181100 w 1809339"/>
              <a:gd name="connsiteY7" fmla="*/ 2225527 h 2225550"/>
              <a:gd name="connsiteX8" fmla="*/ 531611 w 1809339"/>
              <a:gd name="connsiteY8" fmla="*/ 2146599 h 2225550"/>
              <a:gd name="connsiteX9" fmla="*/ 201424 w 1809339"/>
              <a:gd name="connsiteY9" fmla="*/ 1679297 h 2225550"/>
              <a:gd name="connsiteX10" fmla="*/ 0 w 1809339"/>
              <a:gd name="connsiteY10" fmla="*/ 1146027 h 2225550"/>
              <a:gd name="connsiteX11" fmla="*/ 439536 w 1809339"/>
              <a:gd name="connsiteY11" fmla="*/ 546936 h 222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9339" h="2225550">
                <a:moveTo>
                  <a:pt x="439536" y="546936"/>
                </a:moveTo>
                <a:lnTo>
                  <a:pt x="953638" y="0"/>
                </a:lnTo>
                <a:cubicBezTo>
                  <a:pt x="1218371" y="116367"/>
                  <a:pt x="1448179" y="677234"/>
                  <a:pt x="1584325" y="745977"/>
                </a:cubicBezTo>
                <a:cubicBezTo>
                  <a:pt x="1654175" y="762646"/>
                  <a:pt x="1704182" y="1055540"/>
                  <a:pt x="1738313" y="1074590"/>
                </a:cubicBezTo>
                <a:cubicBezTo>
                  <a:pt x="1772444" y="1147614"/>
                  <a:pt x="1464469" y="963465"/>
                  <a:pt x="1470025" y="1022202"/>
                </a:cubicBezTo>
                <a:cubicBezTo>
                  <a:pt x="1484313" y="1164283"/>
                  <a:pt x="1734344" y="1213496"/>
                  <a:pt x="1722438" y="1355577"/>
                </a:cubicBezTo>
                <a:cubicBezTo>
                  <a:pt x="1804831" y="1524265"/>
                  <a:pt x="1816581" y="1497692"/>
                  <a:pt x="1806106" y="1878311"/>
                </a:cubicBezTo>
                <a:cubicBezTo>
                  <a:pt x="1615762" y="1977116"/>
                  <a:pt x="1365094" y="2228322"/>
                  <a:pt x="1181100" y="2225527"/>
                </a:cubicBezTo>
                <a:lnTo>
                  <a:pt x="531611" y="2146599"/>
                </a:lnTo>
                <a:cubicBezTo>
                  <a:pt x="391615" y="2031219"/>
                  <a:pt x="458301" y="1743401"/>
                  <a:pt x="201424" y="1679297"/>
                </a:cubicBezTo>
                <a:cubicBezTo>
                  <a:pt x="-55453" y="1418343"/>
                  <a:pt x="67206" y="1331579"/>
                  <a:pt x="0" y="1146027"/>
                </a:cubicBezTo>
                <a:lnTo>
                  <a:pt x="439536" y="546936"/>
                </a:lnTo>
                <a:close/>
              </a:path>
            </a:pathLst>
          </a:cu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0" normalizeH="0" baseline="0" noProof="0">
                <a:ln>
                  <a:noFill/>
                </a:ln>
                <a:solidFill>
                  <a:srgbClr val="5B9BD5">
                    <a:lumMod val="40000"/>
                    <a:lumOff val="60000"/>
                  </a:srgbClr>
                </a:solidFill>
                <a:effectLst/>
                <a:uLnTx/>
                <a:uFillTx/>
                <a:latin typeface="Calibri" panose="020F0502020204030204"/>
                <a:ea typeface="+mn-ea"/>
                <a:cs typeface="+mn-cs"/>
              </a:rPr>
              <a:t>1</a:t>
            </a:r>
          </a:p>
        </p:txBody>
      </p:sp>
      <p:sp>
        <p:nvSpPr>
          <p:cNvPr id="28" name="bang 2"/>
          <p:cNvSpPr/>
          <p:nvPr/>
        </p:nvSpPr>
        <p:spPr>
          <a:xfrm>
            <a:off x="-5260" y="5000068"/>
            <a:ext cx="1795649" cy="1920746"/>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5649" h="1920746">
                <a:moveTo>
                  <a:pt x="0" y="115136"/>
                </a:moveTo>
                <a:lnTo>
                  <a:pt x="939552" y="0"/>
                </a:lnTo>
                <a:cubicBezTo>
                  <a:pt x="1204285" y="116367"/>
                  <a:pt x="1459493" y="270834"/>
                  <a:pt x="1595639" y="339577"/>
                </a:cubicBezTo>
                <a:cubicBezTo>
                  <a:pt x="1665489" y="356246"/>
                  <a:pt x="1651996" y="344340"/>
                  <a:pt x="1686127" y="363390"/>
                </a:cubicBezTo>
                <a:cubicBezTo>
                  <a:pt x="1720258" y="436414"/>
                  <a:pt x="1742483" y="442765"/>
                  <a:pt x="1748039" y="501502"/>
                </a:cubicBezTo>
                <a:cubicBezTo>
                  <a:pt x="1762327" y="643583"/>
                  <a:pt x="1745658" y="807096"/>
                  <a:pt x="1733752" y="949177"/>
                </a:cubicBezTo>
                <a:cubicBezTo>
                  <a:pt x="1816145" y="1117865"/>
                  <a:pt x="1796145" y="1243692"/>
                  <a:pt x="1785670" y="1624311"/>
                </a:cubicBezTo>
                <a:cubicBezTo>
                  <a:pt x="1601676" y="1621516"/>
                  <a:pt x="1427208" y="1923522"/>
                  <a:pt x="1243214" y="1920727"/>
                </a:cubicBezTo>
                <a:lnTo>
                  <a:pt x="714375" y="1619549"/>
                </a:lnTo>
                <a:cubicBezTo>
                  <a:pt x="573155" y="1411967"/>
                  <a:pt x="260484" y="1347259"/>
                  <a:pt x="119264" y="1139677"/>
                </a:cubicBezTo>
                <a:lnTo>
                  <a:pt x="0" y="115136"/>
                </a:lnTo>
                <a:close/>
              </a:path>
            </a:pathLst>
          </a:cu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1" name="Picture 20"/>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242191" y="-15766"/>
            <a:ext cx="4962574" cy="5163760"/>
          </a:xfrm>
          <a:prstGeom prst="rect">
            <a:avLst/>
          </a:prstGeom>
          <a:effectLst/>
        </p:spPr>
      </p:pic>
      <p:sp>
        <p:nvSpPr>
          <p:cNvPr id="16" name="bang 4"/>
          <p:cNvSpPr/>
          <p:nvPr/>
        </p:nvSpPr>
        <p:spPr>
          <a:xfrm>
            <a:off x="2760083" y="3653316"/>
            <a:ext cx="3072208" cy="2516810"/>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 name="connsiteX0" fmla="*/ 755229 w 2550878"/>
              <a:gd name="connsiteY0" fmla="*/ 115136 h 1920746"/>
              <a:gd name="connsiteX1" fmla="*/ 1694781 w 2550878"/>
              <a:gd name="connsiteY1" fmla="*/ 0 h 1920746"/>
              <a:gd name="connsiteX2" fmla="*/ 2350868 w 2550878"/>
              <a:gd name="connsiteY2" fmla="*/ 339577 h 1920746"/>
              <a:gd name="connsiteX3" fmla="*/ 2441356 w 2550878"/>
              <a:gd name="connsiteY3" fmla="*/ 363390 h 1920746"/>
              <a:gd name="connsiteX4" fmla="*/ 2503268 w 2550878"/>
              <a:gd name="connsiteY4" fmla="*/ 501502 h 1920746"/>
              <a:gd name="connsiteX5" fmla="*/ 2488981 w 2550878"/>
              <a:gd name="connsiteY5" fmla="*/ 949177 h 1920746"/>
              <a:gd name="connsiteX6" fmla="*/ 2540899 w 2550878"/>
              <a:gd name="connsiteY6" fmla="*/ 1624311 h 1920746"/>
              <a:gd name="connsiteX7" fmla="*/ 1998443 w 2550878"/>
              <a:gd name="connsiteY7" fmla="*/ 1920727 h 1920746"/>
              <a:gd name="connsiteX8" fmla="*/ 1469604 w 2550878"/>
              <a:gd name="connsiteY8" fmla="*/ 1619549 h 1920746"/>
              <a:gd name="connsiteX9" fmla="*/ 874493 w 2550878"/>
              <a:gd name="connsiteY9" fmla="*/ 1139677 h 1920746"/>
              <a:gd name="connsiteX10" fmla="*/ 0 w 2550878"/>
              <a:gd name="connsiteY10" fmla="*/ 171775 h 1920746"/>
              <a:gd name="connsiteX11" fmla="*/ 755229 w 2550878"/>
              <a:gd name="connsiteY11" fmla="*/ 115136 h 1920746"/>
              <a:gd name="connsiteX0" fmla="*/ 653629 w 2550878"/>
              <a:gd name="connsiteY0" fmla="*/ 0 h 2516810"/>
              <a:gd name="connsiteX1" fmla="*/ 1694781 w 2550878"/>
              <a:gd name="connsiteY1" fmla="*/ 596064 h 2516810"/>
              <a:gd name="connsiteX2" fmla="*/ 2350868 w 2550878"/>
              <a:gd name="connsiteY2" fmla="*/ 935641 h 2516810"/>
              <a:gd name="connsiteX3" fmla="*/ 2441356 w 2550878"/>
              <a:gd name="connsiteY3" fmla="*/ 959454 h 2516810"/>
              <a:gd name="connsiteX4" fmla="*/ 2503268 w 2550878"/>
              <a:gd name="connsiteY4" fmla="*/ 1097566 h 2516810"/>
              <a:gd name="connsiteX5" fmla="*/ 2488981 w 2550878"/>
              <a:gd name="connsiteY5" fmla="*/ 1545241 h 2516810"/>
              <a:gd name="connsiteX6" fmla="*/ 2540899 w 2550878"/>
              <a:gd name="connsiteY6" fmla="*/ 2220375 h 2516810"/>
              <a:gd name="connsiteX7" fmla="*/ 1998443 w 2550878"/>
              <a:gd name="connsiteY7" fmla="*/ 2516791 h 2516810"/>
              <a:gd name="connsiteX8" fmla="*/ 1469604 w 2550878"/>
              <a:gd name="connsiteY8" fmla="*/ 2215613 h 2516810"/>
              <a:gd name="connsiteX9" fmla="*/ 874493 w 2550878"/>
              <a:gd name="connsiteY9" fmla="*/ 1735741 h 2516810"/>
              <a:gd name="connsiteX10" fmla="*/ 0 w 2550878"/>
              <a:gd name="connsiteY10" fmla="*/ 767839 h 2516810"/>
              <a:gd name="connsiteX11" fmla="*/ 653629 w 2550878"/>
              <a:gd name="connsiteY11" fmla="*/ 0 h 2516810"/>
              <a:gd name="connsiteX0" fmla="*/ 653629 w 2550878"/>
              <a:gd name="connsiteY0" fmla="*/ 0 h 2516810"/>
              <a:gd name="connsiteX1" fmla="*/ 1985067 w 2550878"/>
              <a:gd name="connsiteY1" fmla="*/ 117092 h 2516810"/>
              <a:gd name="connsiteX2" fmla="*/ 2350868 w 2550878"/>
              <a:gd name="connsiteY2" fmla="*/ 935641 h 2516810"/>
              <a:gd name="connsiteX3" fmla="*/ 2441356 w 2550878"/>
              <a:gd name="connsiteY3" fmla="*/ 959454 h 2516810"/>
              <a:gd name="connsiteX4" fmla="*/ 2503268 w 2550878"/>
              <a:gd name="connsiteY4" fmla="*/ 1097566 h 2516810"/>
              <a:gd name="connsiteX5" fmla="*/ 2488981 w 2550878"/>
              <a:gd name="connsiteY5" fmla="*/ 1545241 h 2516810"/>
              <a:gd name="connsiteX6" fmla="*/ 2540899 w 2550878"/>
              <a:gd name="connsiteY6" fmla="*/ 2220375 h 2516810"/>
              <a:gd name="connsiteX7" fmla="*/ 1998443 w 2550878"/>
              <a:gd name="connsiteY7" fmla="*/ 2516791 h 2516810"/>
              <a:gd name="connsiteX8" fmla="*/ 1469604 w 2550878"/>
              <a:gd name="connsiteY8" fmla="*/ 2215613 h 2516810"/>
              <a:gd name="connsiteX9" fmla="*/ 874493 w 2550878"/>
              <a:gd name="connsiteY9" fmla="*/ 1735741 h 2516810"/>
              <a:gd name="connsiteX10" fmla="*/ 0 w 2550878"/>
              <a:gd name="connsiteY10" fmla="*/ 767839 h 2516810"/>
              <a:gd name="connsiteX11" fmla="*/ 653629 w 2550878"/>
              <a:gd name="connsiteY11" fmla="*/ 0 h 2516810"/>
              <a:gd name="connsiteX0" fmla="*/ 796148 w 2693397"/>
              <a:gd name="connsiteY0" fmla="*/ 0 h 2516810"/>
              <a:gd name="connsiteX1" fmla="*/ 2127586 w 2693397"/>
              <a:gd name="connsiteY1" fmla="*/ 117092 h 2516810"/>
              <a:gd name="connsiteX2" fmla="*/ 2493387 w 2693397"/>
              <a:gd name="connsiteY2" fmla="*/ 935641 h 2516810"/>
              <a:gd name="connsiteX3" fmla="*/ 2583875 w 2693397"/>
              <a:gd name="connsiteY3" fmla="*/ 959454 h 2516810"/>
              <a:gd name="connsiteX4" fmla="*/ 2645787 w 2693397"/>
              <a:gd name="connsiteY4" fmla="*/ 1097566 h 2516810"/>
              <a:gd name="connsiteX5" fmla="*/ 2631500 w 2693397"/>
              <a:gd name="connsiteY5" fmla="*/ 1545241 h 2516810"/>
              <a:gd name="connsiteX6" fmla="*/ 2683418 w 2693397"/>
              <a:gd name="connsiteY6" fmla="*/ 2220375 h 2516810"/>
              <a:gd name="connsiteX7" fmla="*/ 2140962 w 2693397"/>
              <a:gd name="connsiteY7" fmla="*/ 2516791 h 2516810"/>
              <a:gd name="connsiteX8" fmla="*/ 1612123 w 2693397"/>
              <a:gd name="connsiteY8" fmla="*/ 2215613 h 2516810"/>
              <a:gd name="connsiteX9" fmla="*/ 1012 w 2693397"/>
              <a:gd name="connsiteY9" fmla="*/ 1634141 h 2516810"/>
              <a:gd name="connsiteX10" fmla="*/ 142519 w 2693397"/>
              <a:gd name="connsiteY10" fmla="*/ 767839 h 2516810"/>
              <a:gd name="connsiteX11" fmla="*/ 796148 w 2693397"/>
              <a:gd name="connsiteY11" fmla="*/ 0 h 2516810"/>
              <a:gd name="connsiteX0" fmla="*/ 796148 w 2693397"/>
              <a:gd name="connsiteY0" fmla="*/ 0 h 2516810"/>
              <a:gd name="connsiteX1" fmla="*/ 2127586 w 2693397"/>
              <a:gd name="connsiteY1" fmla="*/ 117092 h 2516810"/>
              <a:gd name="connsiteX2" fmla="*/ 2493387 w 2693397"/>
              <a:gd name="connsiteY2" fmla="*/ 935641 h 2516810"/>
              <a:gd name="connsiteX3" fmla="*/ 2583875 w 2693397"/>
              <a:gd name="connsiteY3" fmla="*/ 959454 h 2516810"/>
              <a:gd name="connsiteX4" fmla="*/ 2645787 w 2693397"/>
              <a:gd name="connsiteY4" fmla="*/ 1097566 h 2516810"/>
              <a:gd name="connsiteX5" fmla="*/ 2631500 w 2693397"/>
              <a:gd name="connsiteY5" fmla="*/ 1545241 h 2516810"/>
              <a:gd name="connsiteX6" fmla="*/ 2683418 w 2693397"/>
              <a:gd name="connsiteY6" fmla="*/ 2220375 h 2516810"/>
              <a:gd name="connsiteX7" fmla="*/ 2140962 w 2693397"/>
              <a:gd name="connsiteY7" fmla="*/ 2516791 h 2516810"/>
              <a:gd name="connsiteX8" fmla="*/ 1017037 w 2693397"/>
              <a:gd name="connsiteY8" fmla="*/ 2273670 h 2516810"/>
              <a:gd name="connsiteX9" fmla="*/ 1012 w 2693397"/>
              <a:gd name="connsiteY9" fmla="*/ 1634141 h 2516810"/>
              <a:gd name="connsiteX10" fmla="*/ 142519 w 2693397"/>
              <a:gd name="connsiteY10" fmla="*/ 767839 h 2516810"/>
              <a:gd name="connsiteX11" fmla="*/ 796148 w 2693397"/>
              <a:gd name="connsiteY11" fmla="*/ 0 h 2516810"/>
              <a:gd name="connsiteX0" fmla="*/ 796148 w 3062668"/>
              <a:gd name="connsiteY0" fmla="*/ 0 h 2516810"/>
              <a:gd name="connsiteX1" fmla="*/ 2127586 w 3062668"/>
              <a:gd name="connsiteY1" fmla="*/ 117092 h 2516810"/>
              <a:gd name="connsiteX2" fmla="*/ 2493387 w 3062668"/>
              <a:gd name="connsiteY2" fmla="*/ 935641 h 2516810"/>
              <a:gd name="connsiteX3" fmla="*/ 2583875 w 3062668"/>
              <a:gd name="connsiteY3" fmla="*/ 959454 h 2516810"/>
              <a:gd name="connsiteX4" fmla="*/ 2645787 w 3062668"/>
              <a:gd name="connsiteY4" fmla="*/ 1097566 h 2516810"/>
              <a:gd name="connsiteX5" fmla="*/ 3052415 w 3062668"/>
              <a:gd name="connsiteY5" fmla="*/ 1559755 h 2516810"/>
              <a:gd name="connsiteX6" fmla="*/ 2683418 w 3062668"/>
              <a:gd name="connsiteY6" fmla="*/ 2220375 h 2516810"/>
              <a:gd name="connsiteX7" fmla="*/ 2140962 w 3062668"/>
              <a:gd name="connsiteY7" fmla="*/ 2516791 h 2516810"/>
              <a:gd name="connsiteX8" fmla="*/ 1017037 w 3062668"/>
              <a:gd name="connsiteY8" fmla="*/ 2273670 h 2516810"/>
              <a:gd name="connsiteX9" fmla="*/ 1012 w 3062668"/>
              <a:gd name="connsiteY9" fmla="*/ 1634141 h 2516810"/>
              <a:gd name="connsiteX10" fmla="*/ 142519 w 3062668"/>
              <a:gd name="connsiteY10" fmla="*/ 767839 h 2516810"/>
              <a:gd name="connsiteX11" fmla="*/ 796148 w 3062668"/>
              <a:gd name="connsiteY11" fmla="*/ 0 h 2516810"/>
              <a:gd name="connsiteX0" fmla="*/ 796148 w 3072208"/>
              <a:gd name="connsiteY0" fmla="*/ 0 h 2516810"/>
              <a:gd name="connsiteX1" fmla="*/ 2127586 w 3072208"/>
              <a:gd name="connsiteY1" fmla="*/ 117092 h 2516810"/>
              <a:gd name="connsiteX2" fmla="*/ 2493387 w 3072208"/>
              <a:gd name="connsiteY2" fmla="*/ 935641 h 2516810"/>
              <a:gd name="connsiteX3" fmla="*/ 2583875 w 3072208"/>
              <a:gd name="connsiteY3" fmla="*/ 959454 h 2516810"/>
              <a:gd name="connsiteX4" fmla="*/ 3066701 w 3072208"/>
              <a:gd name="connsiteY4" fmla="*/ 1097566 h 2516810"/>
              <a:gd name="connsiteX5" fmla="*/ 3052415 w 3072208"/>
              <a:gd name="connsiteY5" fmla="*/ 1559755 h 2516810"/>
              <a:gd name="connsiteX6" fmla="*/ 2683418 w 3072208"/>
              <a:gd name="connsiteY6" fmla="*/ 2220375 h 2516810"/>
              <a:gd name="connsiteX7" fmla="*/ 2140962 w 3072208"/>
              <a:gd name="connsiteY7" fmla="*/ 2516791 h 2516810"/>
              <a:gd name="connsiteX8" fmla="*/ 1017037 w 3072208"/>
              <a:gd name="connsiteY8" fmla="*/ 2273670 h 2516810"/>
              <a:gd name="connsiteX9" fmla="*/ 1012 w 3072208"/>
              <a:gd name="connsiteY9" fmla="*/ 1634141 h 2516810"/>
              <a:gd name="connsiteX10" fmla="*/ 142519 w 3072208"/>
              <a:gd name="connsiteY10" fmla="*/ 767839 h 2516810"/>
              <a:gd name="connsiteX11" fmla="*/ 796148 w 3072208"/>
              <a:gd name="connsiteY11" fmla="*/ 0 h 2516810"/>
              <a:gd name="connsiteX0" fmla="*/ 796148 w 3072208"/>
              <a:gd name="connsiteY0" fmla="*/ 0 h 2516810"/>
              <a:gd name="connsiteX1" fmla="*/ 2127586 w 3072208"/>
              <a:gd name="connsiteY1" fmla="*/ 117092 h 2516810"/>
              <a:gd name="connsiteX2" fmla="*/ 2493387 w 3072208"/>
              <a:gd name="connsiteY2" fmla="*/ 935641 h 2516810"/>
              <a:gd name="connsiteX3" fmla="*/ 3066701 w 3072208"/>
              <a:gd name="connsiteY3" fmla="*/ 1097566 h 2516810"/>
              <a:gd name="connsiteX4" fmla="*/ 3052415 w 3072208"/>
              <a:gd name="connsiteY4" fmla="*/ 1559755 h 2516810"/>
              <a:gd name="connsiteX5" fmla="*/ 2683418 w 3072208"/>
              <a:gd name="connsiteY5" fmla="*/ 2220375 h 2516810"/>
              <a:gd name="connsiteX6" fmla="*/ 2140962 w 3072208"/>
              <a:gd name="connsiteY6" fmla="*/ 2516791 h 2516810"/>
              <a:gd name="connsiteX7" fmla="*/ 1017037 w 3072208"/>
              <a:gd name="connsiteY7" fmla="*/ 2273670 h 2516810"/>
              <a:gd name="connsiteX8" fmla="*/ 1012 w 3072208"/>
              <a:gd name="connsiteY8" fmla="*/ 1634141 h 2516810"/>
              <a:gd name="connsiteX9" fmla="*/ 142519 w 3072208"/>
              <a:gd name="connsiteY9" fmla="*/ 767839 h 2516810"/>
              <a:gd name="connsiteX10" fmla="*/ 796148 w 3072208"/>
              <a:gd name="connsiteY10" fmla="*/ 0 h 251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72208" h="2516810">
                <a:moveTo>
                  <a:pt x="796148" y="0"/>
                </a:moveTo>
                <a:lnTo>
                  <a:pt x="2127586" y="117092"/>
                </a:lnTo>
                <a:cubicBezTo>
                  <a:pt x="2392319" y="233459"/>
                  <a:pt x="2357241" y="866898"/>
                  <a:pt x="2493387" y="935641"/>
                </a:cubicBezTo>
                <a:cubicBezTo>
                  <a:pt x="2649906" y="1099053"/>
                  <a:pt x="2973530" y="993547"/>
                  <a:pt x="3066701" y="1097566"/>
                </a:cubicBezTo>
                <a:cubicBezTo>
                  <a:pt x="3080989" y="1239647"/>
                  <a:pt x="3064321" y="1417674"/>
                  <a:pt x="3052415" y="1559755"/>
                </a:cubicBezTo>
                <a:cubicBezTo>
                  <a:pt x="3134808" y="1728443"/>
                  <a:pt x="2693893" y="1839756"/>
                  <a:pt x="2683418" y="2220375"/>
                </a:cubicBezTo>
                <a:cubicBezTo>
                  <a:pt x="2499424" y="2217580"/>
                  <a:pt x="2324956" y="2519586"/>
                  <a:pt x="2140962" y="2516791"/>
                </a:cubicBezTo>
                <a:lnTo>
                  <a:pt x="1017037" y="2273670"/>
                </a:lnTo>
                <a:cubicBezTo>
                  <a:pt x="875817" y="2066088"/>
                  <a:pt x="142232" y="1841723"/>
                  <a:pt x="1012" y="1634141"/>
                </a:cubicBezTo>
                <a:cubicBezTo>
                  <a:pt x="-14714" y="1442135"/>
                  <a:pt x="158245" y="959845"/>
                  <a:pt x="142519" y="767839"/>
                </a:cubicBezTo>
                <a:lnTo>
                  <a:pt x="796148"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600" b="1" i="0" u="none" strike="noStrike" kern="1200" cap="none" spc="0" normalizeH="0" baseline="0" noProof="0">
              <a:ln>
                <a:noFill/>
              </a:ln>
              <a:solidFill>
                <a:srgbClr val="5B9BD5">
                  <a:lumMod val="40000"/>
                  <a:lumOff val="60000"/>
                </a:srgbClr>
              </a:solidFill>
              <a:effectLst/>
              <a:uLnTx/>
              <a:uFillTx/>
              <a:latin typeface="Calibri" panose="020F0502020204030204"/>
              <a:ea typeface="+mn-ea"/>
              <a:cs typeface="+mn-cs"/>
            </a:endParaRPr>
          </a:p>
        </p:txBody>
      </p:sp>
      <p:sp>
        <p:nvSpPr>
          <p:cNvPr id="15" name="bang 3"/>
          <p:cNvSpPr/>
          <p:nvPr/>
        </p:nvSpPr>
        <p:spPr>
          <a:xfrm rot="1066537">
            <a:off x="717730" y="2842928"/>
            <a:ext cx="2338126" cy="2477828"/>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314 w 1795649"/>
              <a:gd name="connsiteY9" fmla="*/ 739627 h 1920746"/>
              <a:gd name="connsiteX10" fmla="*/ 0 w 1795649"/>
              <a:gd name="connsiteY10"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542925 w 1795649"/>
              <a:gd name="connsiteY8" fmla="*/ 1740199 h 1920746"/>
              <a:gd name="connsiteX9" fmla="*/ 212738 w 1795649"/>
              <a:gd name="connsiteY9" fmla="*/ 1272897 h 1920746"/>
              <a:gd name="connsiteX10" fmla="*/ 11314 w 1795649"/>
              <a:gd name="connsiteY10" fmla="*/ 739627 h 1920746"/>
              <a:gd name="connsiteX11" fmla="*/ 0 w 1795649"/>
              <a:gd name="connsiteY11" fmla="*/ 115136 h 1920746"/>
              <a:gd name="connsiteX0" fmla="*/ 0 w 1795649"/>
              <a:gd name="connsiteY0" fmla="*/ 115136 h 1740199"/>
              <a:gd name="connsiteX1" fmla="*/ 939552 w 1795649"/>
              <a:gd name="connsiteY1" fmla="*/ 0 h 1740199"/>
              <a:gd name="connsiteX2" fmla="*/ 1595639 w 1795649"/>
              <a:gd name="connsiteY2" fmla="*/ 339577 h 1740199"/>
              <a:gd name="connsiteX3" fmla="*/ 1686127 w 1795649"/>
              <a:gd name="connsiteY3" fmla="*/ 363390 h 1740199"/>
              <a:gd name="connsiteX4" fmla="*/ 1748039 w 1795649"/>
              <a:gd name="connsiteY4" fmla="*/ 501502 h 1740199"/>
              <a:gd name="connsiteX5" fmla="*/ 1733752 w 1795649"/>
              <a:gd name="connsiteY5" fmla="*/ 949177 h 1740199"/>
              <a:gd name="connsiteX6" fmla="*/ 1785670 w 1795649"/>
              <a:gd name="connsiteY6" fmla="*/ 1624311 h 1740199"/>
              <a:gd name="connsiteX7" fmla="*/ 1173364 w 1795649"/>
              <a:gd name="connsiteY7" fmla="*/ 1685777 h 1740199"/>
              <a:gd name="connsiteX8" fmla="*/ 542925 w 1795649"/>
              <a:gd name="connsiteY8" fmla="*/ 1740199 h 1740199"/>
              <a:gd name="connsiteX9" fmla="*/ 212738 w 1795649"/>
              <a:gd name="connsiteY9" fmla="*/ 1272897 h 1740199"/>
              <a:gd name="connsiteX10" fmla="*/ 11314 w 1795649"/>
              <a:gd name="connsiteY10" fmla="*/ 739627 h 1740199"/>
              <a:gd name="connsiteX11" fmla="*/ 0 w 1795649"/>
              <a:gd name="connsiteY11" fmla="*/ 115136 h 1740199"/>
              <a:gd name="connsiteX0" fmla="*/ 0 w 1795649"/>
              <a:gd name="connsiteY0" fmla="*/ 115136 h 1819155"/>
              <a:gd name="connsiteX1" fmla="*/ 939552 w 1795649"/>
              <a:gd name="connsiteY1" fmla="*/ 0 h 1819155"/>
              <a:gd name="connsiteX2" fmla="*/ 1595639 w 1795649"/>
              <a:gd name="connsiteY2" fmla="*/ 339577 h 1819155"/>
              <a:gd name="connsiteX3" fmla="*/ 1686127 w 1795649"/>
              <a:gd name="connsiteY3" fmla="*/ 363390 h 1819155"/>
              <a:gd name="connsiteX4" fmla="*/ 1748039 w 1795649"/>
              <a:gd name="connsiteY4" fmla="*/ 501502 h 1819155"/>
              <a:gd name="connsiteX5" fmla="*/ 1733752 w 1795649"/>
              <a:gd name="connsiteY5" fmla="*/ 949177 h 1819155"/>
              <a:gd name="connsiteX6" fmla="*/ 1785670 w 1795649"/>
              <a:gd name="connsiteY6" fmla="*/ 1624311 h 1819155"/>
              <a:gd name="connsiteX7" fmla="*/ 1192414 w 1795649"/>
              <a:gd name="connsiteY7" fmla="*/ 1819127 h 1819155"/>
              <a:gd name="connsiteX8" fmla="*/ 542925 w 1795649"/>
              <a:gd name="connsiteY8" fmla="*/ 1740199 h 1819155"/>
              <a:gd name="connsiteX9" fmla="*/ 212738 w 1795649"/>
              <a:gd name="connsiteY9" fmla="*/ 1272897 h 1819155"/>
              <a:gd name="connsiteX10" fmla="*/ 11314 w 1795649"/>
              <a:gd name="connsiteY10" fmla="*/ 739627 h 1819155"/>
              <a:gd name="connsiteX11" fmla="*/ 0 w 1795649"/>
              <a:gd name="connsiteY11" fmla="*/ 115136 h 1819155"/>
              <a:gd name="connsiteX0" fmla="*/ 0 w 1820653"/>
              <a:gd name="connsiteY0" fmla="*/ 115136 h 1819143"/>
              <a:gd name="connsiteX1" fmla="*/ 939552 w 1820653"/>
              <a:gd name="connsiteY1" fmla="*/ 0 h 1819143"/>
              <a:gd name="connsiteX2" fmla="*/ 1595639 w 1820653"/>
              <a:gd name="connsiteY2" fmla="*/ 339577 h 1819143"/>
              <a:gd name="connsiteX3" fmla="*/ 1686127 w 1820653"/>
              <a:gd name="connsiteY3" fmla="*/ 363390 h 1819143"/>
              <a:gd name="connsiteX4" fmla="*/ 1748039 w 1820653"/>
              <a:gd name="connsiteY4" fmla="*/ 501502 h 1819143"/>
              <a:gd name="connsiteX5" fmla="*/ 1733752 w 1820653"/>
              <a:gd name="connsiteY5" fmla="*/ 949177 h 1819143"/>
              <a:gd name="connsiteX6" fmla="*/ 1817420 w 1820653"/>
              <a:gd name="connsiteY6" fmla="*/ 1471911 h 1819143"/>
              <a:gd name="connsiteX7" fmla="*/ 1192414 w 1820653"/>
              <a:gd name="connsiteY7" fmla="*/ 1819127 h 1819143"/>
              <a:gd name="connsiteX8" fmla="*/ 542925 w 1820653"/>
              <a:gd name="connsiteY8" fmla="*/ 1740199 h 1819143"/>
              <a:gd name="connsiteX9" fmla="*/ 212738 w 1820653"/>
              <a:gd name="connsiteY9" fmla="*/ 1272897 h 1819143"/>
              <a:gd name="connsiteX10" fmla="*/ 11314 w 1820653"/>
              <a:gd name="connsiteY10" fmla="*/ 739627 h 1819143"/>
              <a:gd name="connsiteX11" fmla="*/ 0 w 1820653"/>
              <a:gd name="connsiteY11" fmla="*/ 115136 h 1819143"/>
              <a:gd name="connsiteX0" fmla="*/ 0 w 1820653"/>
              <a:gd name="connsiteY0" fmla="*/ 115136 h 1819150"/>
              <a:gd name="connsiteX1" fmla="*/ 939552 w 1820653"/>
              <a:gd name="connsiteY1" fmla="*/ 0 h 1819150"/>
              <a:gd name="connsiteX2" fmla="*/ 1595639 w 1820653"/>
              <a:gd name="connsiteY2" fmla="*/ 339577 h 1819150"/>
              <a:gd name="connsiteX3" fmla="*/ 1686127 w 1820653"/>
              <a:gd name="connsiteY3" fmla="*/ 363390 h 1819150"/>
              <a:gd name="connsiteX4" fmla="*/ 1748039 w 1820653"/>
              <a:gd name="connsiteY4" fmla="*/ 5015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686127 w 1820653"/>
              <a:gd name="connsiteY3" fmla="*/ 3633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698827 w 1820653"/>
              <a:gd name="connsiteY3" fmla="*/ 5030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115136 h 1819150"/>
              <a:gd name="connsiteX1" fmla="*/ 939552 w 1820653"/>
              <a:gd name="connsiteY1" fmla="*/ 0 h 1819150"/>
              <a:gd name="connsiteX2" fmla="*/ 1595639 w 1820653"/>
              <a:gd name="connsiteY2" fmla="*/ 339577 h 1819150"/>
              <a:gd name="connsiteX3" fmla="*/ 1749627 w 1820653"/>
              <a:gd name="connsiteY3" fmla="*/ 668190 h 1819150"/>
              <a:gd name="connsiteX4" fmla="*/ 1481339 w 1820653"/>
              <a:gd name="connsiteY4" fmla="*/ 615802 h 1819150"/>
              <a:gd name="connsiteX5" fmla="*/ 1733752 w 1820653"/>
              <a:gd name="connsiteY5" fmla="*/ 949177 h 1819150"/>
              <a:gd name="connsiteX6" fmla="*/ 1817420 w 1820653"/>
              <a:gd name="connsiteY6" fmla="*/ 1471911 h 1819150"/>
              <a:gd name="connsiteX7" fmla="*/ 1192414 w 1820653"/>
              <a:gd name="connsiteY7" fmla="*/ 1819127 h 1819150"/>
              <a:gd name="connsiteX8" fmla="*/ 542925 w 1820653"/>
              <a:gd name="connsiteY8" fmla="*/ 1740199 h 1819150"/>
              <a:gd name="connsiteX9" fmla="*/ 212738 w 1820653"/>
              <a:gd name="connsiteY9" fmla="*/ 1272897 h 1819150"/>
              <a:gd name="connsiteX10" fmla="*/ 11314 w 1820653"/>
              <a:gd name="connsiteY10" fmla="*/ 739627 h 1819150"/>
              <a:gd name="connsiteX11" fmla="*/ 0 w 1820653"/>
              <a:gd name="connsiteY11" fmla="*/ 115136 h 1819150"/>
              <a:gd name="connsiteX0" fmla="*/ 0 w 1820653"/>
              <a:gd name="connsiteY0" fmla="*/ 521536 h 2225550"/>
              <a:gd name="connsiteX1" fmla="*/ 964952 w 1820653"/>
              <a:gd name="connsiteY1" fmla="*/ 0 h 2225550"/>
              <a:gd name="connsiteX2" fmla="*/ 1595639 w 1820653"/>
              <a:gd name="connsiteY2" fmla="*/ 745977 h 2225550"/>
              <a:gd name="connsiteX3" fmla="*/ 1749627 w 1820653"/>
              <a:gd name="connsiteY3" fmla="*/ 1074590 h 2225550"/>
              <a:gd name="connsiteX4" fmla="*/ 1481339 w 1820653"/>
              <a:gd name="connsiteY4" fmla="*/ 1022202 h 2225550"/>
              <a:gd name="connsiteX5" fmla="*/ 1733752 w 1820653"/>
              <a:gd name="connsiteY5" fmla="*/ 1355577 h 2225550"/>
              <a:gd name="connsiteX6" fmla="*/ 1817420 w 1820653"/>
              <a:gd name="connsiteY6" fmla="*/ 1878311 h 2225550"/>
              <a:gd name="connsiteX7" fmla="*/ 1192414 w 1820653"/>
              <a:gd name="connsiteY7" fmla="*/ 2225527 h 2225550"/>
              <a:gd name="connsiteX8" fmla="*/ 542925 w 1820653"/>
              <a:gd name="connsiteY8" fmla="*/ 2146599 h 2225550"/>
              <a:gd name="connsiteX9" fmla="*/ 212738 w 1820653"/>
              <a:gd name="connsiteY9" fmla="*/ 1679297 h 2225550"/>
              <a:gd name="connsiteX10" fmla="*/ 11314 w 1820653"/>
              <a:gd name="connsiteY10" fmla="*/ 1146027 h 2225550"/>
              <a:gd name="connsiteX11" fmla="*/ 0 w 1820653"/>
              <a:gd name="connsiteY11" fmla="*/ 521536 h 2225550"/>
              <a:gd name="connsiteX0" fmla="*/ 439536 w 1809339"/>
              <a:gd name="connsiteY0" fmla="*/ 546936 h 2225550"/>
              <a:gd name="connsiteX1" fmla="*/ 953638 w 1809339"/>
              <a:gd name="connsiteY1" fmla="*/ 0 h 2225550"/>
              <a:gd name="connsiteX2" fmla="*/ 1584325 w 1809339"/>
              <a:gd name="connsiteY2" fmla="*/ 745977 h 2225550"/>
              <a:gd name="connsiteX3" fmla="*/ 1738313 w 1809339"/>
              <a:gd name="connsiteY3" fmla="*/ 1074590 h 2225550"/>
              <a:gd name="connsiteX4" fmla="*/ 1470025 w 1809339"/>
              <a:gd name="connsiteY4" fmla="*/ 1022202 h 2225550"/>
              <a:gd name="connsiteX5" fmla="*/ 1722438 w 1809339"/>
              <a:gd name="connsiteY5" fmla="*/ 1355577 h 2225550"/>
              <a:gd name="connsiteX6" fmla="*/ 1806106 w 1809339"/>
              <a:gd name="connsiteY6" fmla="*/ 1878311 h 2225550"/>
              <a:gd name="connsiteX7" fmla="*/ 1181100 w 1809339"/>
              <a:gd name="connsiteY7" fmla="*/ 2225527 h 2225550"/>
              <a:gd name="connsiteX8" fmla="*/ 531611 w 1809339"/>
              <a:gd name="connsiteY8" fmla="*/ 2146599 h 2225550"/>
              <a:gd name="connsiteX9" fmla="*/ 201424 w 1809339"/>
              <a:gd name="connsiteY9" fmla="*/ 1679297 h 2225550"/>
              <a:gd name="connsiteX10" fmla="*/ 0 w 1809339"/>
              <a:gd name="connsiteY10" fmla="*/ 1146027 h 2225550"/>
              <a:gd name="connsiteX11" fmla="*/ 439536 w 1809339"/>
              <a:gd name="connsiteY11" fmla="*/ 546936 h 222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9339" h="2225550">
                <a:moveTo>
                  <a:pt x="439536" y="546936"/>
                </a:moveTo>
                <a:lnTo>
                  <a:pt x="953638" y="0"/>
                </a:lnTo>
                <a:cubicBezTo>
                  <a:pt x="1218371" y="116367"/>
                  <a:pt x="1448179" y="677234"/>
                  <a:pt x="1584325" y="745977"/>
                </a:cubicBezTo>
                <a:cubicBezTo>
                  <a:pt x="1654175" y="762646"/>
                  <a:pt x="1704182" y="1055540"/>
                  <a:pt x="1738313" y="1074590"/>
                </a:cubicBezTo>
                <a:cubicBezTo>
                  <a:pt x="1772444" y="1147614"/>
                  <a:pt x="1464469" y="963465"/>
                  <a:pt x="1470025" y="1022202"/>
                </a:cubicBezTo>
                <a:cubicBezTo>
                  <a:pt x="1484313" y="1164283"/>
                  <a:pt x="1734344" y="1213496"/>
                  <a:pt x="1722438" y="1355577"/>
                </a:cubicBezTo>
                <a:cubicBezTo>
                  <a:pt x="1804831" y="1524265"/>
                  <a:pt x="1816581" y="1497692"/>
                  <a:pt x="1806106" y="1878311"/>
                </a:cubicBezTo>
                <a:cubicBezTo>
                  <a:pt x="1615762" y="1977116"/>
                  <a:pt x="1365094" y="2228322"/>
                  <a:pt x="1181100" y="2225527"/>
                </a:cubicBezTo>
                <a:lnTo>
                  <a:pt x="531611" y="2146599"/>
                </a:lnTo>
                <a:cubicBezTo>
                  <a:pt x="391615" y="2031219"/>
                  <a:pt x="458301" y="1743401"/>
                  <a:pt x="201424" y="1679297"/>
                </a:cubicBezTo>
                <a:cubicBezTo>
                  <a:pt x="-55453" y="1418343"/>
                  <a:pt x="67206" y="1331579"/>
                  <a:pt x="0" y="1146027"/>
                </a:cubicBezTo>
                <a:lnTo>
                  <a:pt x="439536" y="5469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600" b="1" i="0" u="none" strike="noStrike" kern="1200" cap="none" spc="0" normalizeH="0" baseline="0" noProof="0">
              <a:ln>
                <a:noFill/>
              </a:ln>
              <a:solidFill>
                <a:srgbClr val="5B9BD5">
                  <a:lumMod val="40000"/>
                  <a:lumOff val="60000"/>
                </a:srgbClr>
              </a:solidFill>
              <a:effectLst/>
              <a:uLnTx/>
              <a:uFillTx/>
              <a:latin typeface="Calibri" panose="020F0502020204030204"/>
              <a:ea typeface="+mn-ea"/>
              <a:cs typeface="+mn-cs"/>
            </a:endParaRPr>
          </a:p>
        </p:txBody>
      </p:sp>
      <p:pic>
        <p:nvPicPr>
          <p:cNvPr id="12" name="chimcanhcut3"/>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725671" y="2375049"/>
            <a:ext cx="914400" cy="914400"/>
          </a:xfrm>
          <a:prstGeom prst="rect">
            <a:avLst/>
          </a:prstGeom>
        </p:spPr>
      </p:pic>
      <p:pic>
        <p:nvPicPr>
          <p:cNvPr id="14" name="chim canhcut2"/>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9256050" y="3061031"/>
            <a:ext cx="914400" cy="914400"/>
          </a:xfrm>
          <a:prstGeom prst="rect">
            <a:avLst/>
          </a:prstGeom>
        </p:spPr>
      </p:pic>
      <p:sp>
        <p:nvSpPr>
          <p:cNvPr id="11" name="bang 2"/>
          <p:cNvSpPr/>
          <p:nvPr/>
        </p:nvSpPr>
        <p:spPr>
          <a:xfrm>
            <a:off x="0" y="4942264"/>
            <a:ext cx="1795649" cy="1920746"/>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5649" h="1920746">
                <a:moveTo>
                  <a:pt x="0" y="115136"/>
                </a:moveTo>
                <a:lnTo>
                  <a:pt x="939552" y="0"/>
                </a:lnTo>
                <a:cubicBezTo>
                  <a:pt x="1204285" y="116367"/>
                  <a:pt x="1459493" y="270834"/>
                  <a:pt x="1595639" y="339577"/>
                </a:cubicBezTo>
                <a:cubicBezTo>
                  <a:pt x="1665489" y="356246"/>
                  <a:pt x="1651996" y="344340"/>
                  <a:pt x="1686127" y="363390"/>
                </a:cubicBezTo>
                <a:cubicBezTo>
                  <a:pt x="1720258" y="436414"/>
                  <a:pt x="1742483" y="442765"/>
                  <a:pt x="1748039" y="501502"/>
                </a:cubicBezTo>
                <a:cubicBezTo>
                  <a:pt x="1762327" y="643583"/>
                  <a:pt x="1745658" y="807096"/>
                  <a:pt x="1733752" y="949177"/>
                </a:cubicBezTo>
                <a:cubicBezTo>
                  <a:pt x="1816145" y="1117865"/>
                  <a:pt x="1796145" y="1243692"/>
                  <a:pt x="1785670" y="1624311"/>
                </a:cubicBezTo>
                <a:cubicBezTo>
                  <a:pt x="1601676" y="1621516"/>
                  <a:pt x="1427208" y="1923522"/>
                  <a:pt x="1243214" y="1920727"/>
                </a:cubicBezTo>
                <a:lnTo>
                  <a:pt x="714375" y="1619549"/>
                </a:lnTo>
                <a:cubicBezTo>
                  <a:pt x="573155" y="1411967"/>
                  <a:pt x="260484" y="1347259"/>
                  <a:pt x="119264" y="1139677"/>
                </a:cubicBezTo>
                <a:lnTo>
                  <a:pt x="0" y="1151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bang 5"/>
          <p:cNvSpPr/>
          <p:nvPr/>
        </p:nvSpPr>
        <p:spPr>
          <a:xfrm>
            <a:off x="3801973" y="-487503"/>
            <a:ext cx="2564571" cy="2456133"/>
          </a:xfrm>
          <a:custGeom>
            <a:avLst/>
            <a:gdLst>
              <a:gd name="connsiteX0" fmla="*/ 0 w 2266682"/>
              <a:gd name="connsiteY0" fmla="*/ 0 h 1790163"/>
              <a:gd name="connsiteX1" fmla="*/ 2266682 w 2266682"/>
              <a:gd name="connsiteY1" fmla="*/ 0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184857 w 2266682"/>
              <a:gd name="connsiteY1" fmla="*/ 309093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266682 w 2266682"/>
              <a:gd name="connsiteY2" fmla="*/ 1790163 h 1790163"/>
              <a:gd name="connsiteX3" fmla="*/ 0 w 2266682"/>
              <a:gd name="connsiteY3" fmla="*/ 1790163 h 1790163"/>
              <a:gd name="connsiteX4" fmla="*/ 0 w 2266682"/>
              <a:gd name="connsiteY4"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2086177 w 2266682"/>
              <a:gd name="connsiteY2" fmla="*/ 4054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266682 w 2266682"/>
              <a:gd name="connsiteY3" fmla="*/ 1790163 h 1790163"/>
              <a:gd name="connsiteX4" fmla="*/ 0 w 2266682"/>
              <a:gd name="connsiteY4" fmla="*/ 1790163 h 1790163"/>
              <a:gd name="connsiteX5" fmla="*/ 0 w 2266682"/>
              <a:gd name="connsiteY5"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266682 w 2266682"/>
              <a:gd name="connsiteY4" fmla="*/ 1790163 h 1790163"/>
              <a:gd name="connsiteX5" fmla="*/ 0 w 2266682"/>
              <a:gd name="connsiteY5" fmla="*/ 1790163 h 1790163"/>
              <a:gd name="connsiteX6" fmla="*/ 0 w 2266682"/>
              <a:gd name="connsiteY6"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266682 w 2266682"/>
              <a:gd name="connsiteY5" fmla="*/ 1790163 h 1790163"/>
              <a:gd name="connsiteX6" fmla="*/ 0 w 2266682"/>
              <a:gd name="connsiteY6" fmla="*/ 1790163 h 1790163"/>
              <a:gd name="connsiteX7" fmla="*/ 0 w 2266682"/>
              <a:gd name="connsiteY7"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266682"/>
              <a:gd name="connsiteY0" fmla="*/ 0 h 1790163"/>
              <a:gd name="connsiteX1" fmla="*/ 1339602 w 2266682"/>
              <a:gd name="connsiteY1" fmla="*/ 27739 h 1790163"/>
              <a:gd name="connsiteX2" fmla="*/ 1995689 w 2266682"/>
              <a:gd name="connsiteY2" fmla="*/ 367316 h 1790163"/>
              <a:gd name="connsiteX3" fmla="*/ 2086177 w 2266682"/>
              <a:gd name="connsiteY3" fmla="*/ 391129 h 1790163"/>
              <a:gd name="connsiteX4" fmla="*/ 2148089 w 2266682"/>
              <a:gd name="connsiteY4" fmla="*/ 529241 h 1790163"/>
              <a:gd name="connsiteX5" fmla="*/ 2133802 w 2266682"/>
              <a:gd name="connsiteY5" fmla="*/ 976916 h 1790163"/>
              <a:gd name="connsiteX6" fmla="*/ 2266682 w 2266682"/>
              <a:gd name="connsiteY6" fmla="*/ 1790163 h 1790163"/>
              <a:gd name="connsiteX7" fmla="*/ 0 w 2266682"/>
              <a:gd name="connsiteY7" fmla="*/ 1790163 h 1790163"/>
              <a:gd name="connsiteX8" fmla="*/ 0 w 2266682"/>
              <a:gd name="connsiteY8" fmla="*/ 0 h 1790163"/>
              <a:gd name="connsiteX0" fmla="*/ 0 w 2197626"/>
              <a:gd name="connsiteY0" fmla="*/ 0 h 1790163"/>
              <a:gd name="connsiteX1" fmla="*/ 1339602 w 2197626"/>
              <a:gd name="connsiteY1" fmla="*/ 27739 h 1790163"/>
              <a:gd name="connsiteX2" fmla="*/ 1995689 w 2197626"/>
              <a:gd name="connsiteY2" fmla="*/ 367316 h 1790163"/>
              <a:gd name="connsiteX3" fmla="*/ 2086177 w 2197626"/>
              <a:gd name="connsiteY3" fmla="*/ 391129 h 1790163"/>
              <a:gd name="connsiteX4" fmla="*/ 2148089 w 2197626"/>
              <a:gd name="connsiteY4" fmla="*/ 529241 h 1790163"/>
              <a:gd name="connsiteX5" fmla="*/ 2133802 w 2197626"/>
              <a:gd name="connsiteY5" fmla="*/ 976916 h 1790163"/>
              <a:gd name="connsiteX6" fmla="*/ 2197626 w 2197626"/>
              <a:gd name="connsiteY6" fmla="*/ 1759207 h 1790163"/>
              <a:gd name="connsiteX7" fmla="*/ 0 w 2197626"/>
              <a:gd name="connsiteY7" fmla="*/ 1790163 h 1790163"/>
              <a:gd name="connsiteX8" fmla="*/ 0 w 2197626"/>
              <a:gd name="connsiteY8" fmla="*/ 0 h 1790163"/>
              <a:gd name="connsiteX0" fmla="*/ 0 w 2204063"/>
              <a:gd name="connsiteY0" fmla="*/ 0 h 1790163"/>
              <a:gd name="connsiteX1" fmla="*/ 1339602 w 2204063"/>
              <a:gd name="connsiteY1" fmla="*/ 27739 h 1790163"/>
              <a:gd name="connsiteX2" fmla="*/ 1995689 w 2204063"/>
              <a:gd name="connsiteY2" fmla="*/ 367316 h 1790163"/>
              <a:gd name="connsiteX3" fmla="*/ 2086177 w 2204063"/>
              <a:gd name="connsiteY3" fmla="*/ 391129 h 1790163"/>
              <a:gd name="connsiteX4" fmla="*/ 2148089 w 2204063"/>
              <a:gd name="connsiteY4" fmla="*/ 529241 h 1790163"/>
              <a:gd name="connsiteX5" fmla="*/ 2133802 w 2204063"/>
              <a:gd name="connsiteY5" fmla="*/ 976916 h 1790163"/>
              <a:gd name="connsiteX6" fmla="*/ 2197626 w 2204063"/>
              <a:gd name="connsiteY6" fmla="*/ 1759207 h 1790163"/>
              <a:gd name="connsiteX7" fmla="*/ 0 w 2204063"/>
              <a:gd name="connsiteY7" fmla="*/ 1790163 h 1790163"/>
              <a:gd name="connsiteX8" fmla="*/ 0 w 2204063"/>
              <a:gd name="connsiteY8" fmla="*/ 0 h 1790163"/>
              <a:gd name="connsiteX0" fmla="*/ 0 w 2195699"/>
              <a:gd name="connsiteY0" fmla="*/ 0 h 1790163"/>
              <a:gd name="connsiteX1" fmla="*/ 1339602 w 2195699"/>
              <a:gd name="connsiteY1" fmla="*/ 27739 h 1790163"/>
              <a:gd name="connsiteX2" fmla="*/ 1995689 w 2195699"/>
              <a:gd name="connsiteY2" fmla="*/ 367316 h 1790163"/>
              <a:gd name="connsiteX3" fmla="*/ 2086177 w 2195699"/>
              <a:gd name="connsiteY3" fmla="*/ 391129 h 1790163"/>
              <a:gd name="connsiteX4" fmla="*/ 2148089 w 2195699"/>
              <a:gd name="connsiteY4" fmla="*/ 529241 h 1790163"/>
              <a:gd name="connsiteX5" fmla="*/ 2133802 w 2195699"/>
              <a:gd name="connsiteY5" fmla="*/ 976916 h 1790163"/>
              <a:gd name="connsiteX6" fmla="*/ 2185720 w 2195699"/>
              <a:gd name="connsiteY6" fmla="*/ 1652050 h 1790163"/>
              <a:gd name="connsiteX7" fmla="*/ 0 w 2195699"/>
              <a:gd name="connsiteY7" fmla="*/ 1790163 h 1790163"/>
              <a:gd name="connsiteX8" fmla="*/ 0 w 2195699"/>
              <a:gd name="connsiteY8" fmla="*/ 0 h 1790163"/>
              <a:gd name="connsiteX0" fmla="*/ 0 w 2195699"/>
              <a:gd name="connsiteY0" fmla="*/ 0 h 1652050"/>
              <a:gd name="connsiteX1" fmla="*/ 1339602 w 2195699"/>
              <a:gd name="connsiteY1" fmla="*/ 27739 h 1652050"/>
              <a:gd name="connsiteX2" fmla="*/ 1995689 w 2195699"/>
              <a:gd name="connsiteY2" fmla="*/ 367316 h 1652050"/>
              <a:gd name="connsiteX3" fmla="*/ 2086177 w 2195699"/>
              <a:gd name="connsiteY3" fmla="*/ 391129 h 1652050"/>
              <a:gd name="connsiteX4" fmla="*/ 2148089 w 2195699"/>
              <a:gd name="connsiteY4" fmla="*/ 529241 h 1652050"/>
              <a:gd name="connsiteX5" fmla="*/ 2133802 w 2195699"/>
              <a:gd name="connsiteY5" fmla="*/ 976916 h 1652050"/>
              <a:gd name="connsiteX6" fmla="*/ 2185720 w 2195699"/>
              <a:gd name="connsiteY6" fmla="*/ 1652050 h 1652050"/>
              <a:gd name="connsiteX7" fmla="*/ 1114425 w 2195699"/>
              <a:gd name="connsiteY7" fmla="*/ 1647288 h 1652050"/>
              <a:gd name="connsiteX8" fmla="*/ 0 w 2195699"/>
              <a:gd name="connsiteY8" fmla="*/ 0 h 1652050"/>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0 w 2195699"/>
              <a:gd name="connsiteY9" fmla="*/ 0 h 1948485"/>
              <a:gd name="connsiteX0" fmla="*/ 0 w 2195699"/>
              <a:gd name="connsiteY0" fmla="*/ 0 h 1948485"/>
              <a:gd name="connsiteX1" fmla="*/ 1339602 w 2195699"/>
              <a:gd name="connsiteY1" fmla="*/ 27739 h 1948485"/>
              <a:gd name="connsiteX2" fmla="*/ 1995689 w 2195699"/>
              <a:gd name="connsiteY2" fmla="*/ 367316 h 1948485"/>
              <a:gd name="connsiteX3" fmla="*/ 2086177 w 2195699"/>
              <a:gd name="connsiteY3" fmla="*/ 391129 h 1948485"/>
              <a:gd name="connsiteX4" fmla="*/ 2148089 w 2195699"/>
              <a:gd name="connsiteY4" fmla="*/ 529241 h 1948485"/>
              <a:gd name="connsiteX5" fmla="*/ 2133802 w 2195699"/>
              <a:gd name="connsiteY5" fmla="*/ 976916 h 1948485"/>
              <a:gd name="connsiteX6" fmla="*/ 2185720 w 2195699"/>
              <a:gd name="connsiteY6" fmla="*/ 1652050 h 1948485"/>
              <a:gd name="connsiteX7" fmla="*/ 1643264 w 2195699"/>
              <a:gd name="connsiteY7" fmla="*/ 1948466 h 1948485"/>
              <a:gd name="connsiteX8" fmla="*/ 1114425 w 2195699"/>
              <a:gd name="connsiteY8" fmla="*/ 1647288 h 1948485"/>
              <a:gd name="connsiteX9" fmla="*/ 519314 w 2195699"/>
              <a:gd name="connsiteY9" fmla="*/ 1167416 h 1948485"/>
              <a:gd name="connsiteX10" fmla="*/ 0 w 2195699"/>
              <a:gd name="connsiteY10" fmla="*/ 0 h 1948485"/>
              <a:gd name="connsiteX0" fmla="*/ 0 w 1795649"/>
              <a:gd name="connsiteY0" fmla="*/ 115136 h 1920746"/>
              <a:gd name="connsiteX1" fmla="*/ 939552 w 1795649"/>
              <a:gd name="connsiteY1" fmla="*/ 0 h 1920746"/>
              <a:gd name="connsiteX2" fmla="*/ 1595639 w 1795649"/>
              <a:gd name="connsiteY2" fmla="*/ 339577 h 1920746"/>
              <a:gd name="connsiteX3" fmla="*/ 1686127 w 1795649"/>
              <a:gd name="connsiteY3" fmla="*/ 363390 h 1920746"/>
              <a:gd name="connsiteX4" fmla="*/ 1748039 w 1795649"/>
              <a:gd name="connsiteY4" fmla="*/ 501502 h 1920746"/>
              <a:gd name="connsiteX5" fmla="*/ 1733752 w 1795649"/>
              <a:gd name="connsiteY5" fmla="*/ 949177 h 1920746"/>
              <a:gd name="connsiteX6" fmla="*/ 1785670 w 1795649"/>
              <a:gd name="connsiteY6" fmla="*/ 1624311 h 1920746"/>
              <a:gd name="connsiteX7" fmla="*/ 1243214 w 1795649"/>
              <a:gd name="connsiteY7" fmla="*/ 1920727 h 1920746"/>
              <a:gd name="connsiteX8" fmla="*/ 714375 w 1795649"/>
              <a:gd name="connsiteY8" fmla="*/ 1619549 h 1920746"/>
              <a:gd name="connsiteX9" fmla="*/ 119264 w 1795649"/>
              <a:gd name="connsiteY9" fmla="*/ 1139677 h 1920746"/>
              <a:gd name="connsiteX10" fmla="*/ 0 w 1795649"/>
              <a:gd name="connsiteY10" fmla="*/ 115136 h 1920746"/>
              <a:gd name="connsiteX0" fmla="*/ 243950 w 2039599"/>
              <a:gd name="connsiteY0" fmla="*/ 115136 h 1920746"/>
              <a:gd name="connsiteX1" fmla="*/ 1183502 w 2039599"/>
              <a:gd name="connsiteY1" fmla="*/ 0 h 1920746"/>
              <a:gd name="connsiteX2" fmla="*/ 1839589 w 2039599"/>
              <a:gd name="connsiteY2" fmla="*/ 339577 h 1920746"/>
              <a:gd name="connsiteX3" fmla="*/ 1930077 w 2039599"/>
              <a:gd name="connsiteY3" fmla="*/ 363390 h 1920746"/>
              <a:gd name="connsiteX4" fmla="*/ 1991989 w 2039599"/>
              <a:gd name="connsiteY4" fmla="*/ 501502 h 1920746"/>
              <a:gd name="connsiteX5" fmla="*/ 1977702 w 2039599"/>
              <a:gd name="connsiteY5" fmla="*/ 949177 h 1920746"/>
              <a:gd name="connsiteX6" fmla="*/ 2029620 w 2039599"/>
              <a:gd name="connsiteY6" fmla="*/ 1624311 h 1920746"/>
              <a:gd name="connsiteX7" fmla="*/ 1487164 w 2039599"/>
              <a:gd name="connsiteY7" fmla="*/ 1920727 h 1920746"/>
              <a:gd name="connsiteX8" fmla="*/ 958325 w 2039599"/>
              <a:gd name="connsiteY8" fmla="*/ 1619549 h 1920746"/>
              <a:gd name="connsiteX9" fmla="*/ 0 w 2039599"/>
              <a:gd name="connsiteY9" fmla="*/ 731061 h 1920746"/>
              <a:gd name="connsiteX10" fmla="*/ 243950 w 2039599"/>
              <a:gd name="connsiteY10" fmla="*/ 115136 h 1920746"/>
              <a:gd name="connsiteX0" fmla="*/ 243950 w 2039599"/>
              <a:gd name="connsiteY0" fmla="*/ 115136 h 1920746"/>
              <a:gd name="connsiteX1" fmla="*/ 1183502 w 2039599"/>
              <a:gd name="connsiteY1" fmla="*/ 0 h 1920746"/>
              <a:gd name="connsiteX2" fmla="*/ 1839589 w 2039599"/>
              <a:gd name="connsiteY2" fmla="*/ 339577 h 1920746"/>
              <a:gd name="connsiteX3" fmla="*/ 1930077 w 2039599"/>
              <a:gd name="connsiteY3" fmla="*/ 363390 h 1920746"/>
              <a:gd name="connsiteX4" fmla="*/ 1991989 w 2039599"/>
              <a:gd name="connsiteY4" fmla="*/ 501502 h 1920746"/>
              <a:gd name="connsiteX5" fmla="*/ 1977702 w 2039599"/>
              <a:gd name="connsiteY5" fmla="*/ 949177 h 1920746"/>
              <a:gd name="connsiteX6" fmla="*/ 2029620 w 2039599"/>
              <a:gd name="connsiteY6" fmla="*/ 1624311 h 1920746"/>
              <a:gd name="connsiteX7" fmla="*/ 1487164 w 2039599"/>
              <a:gd name="connsiteY7" fmla="*/ 1920727 h 1920746"/>
              <a:gd name="connsiteX8" fmla="*/ 958325 w 2039599"/>
              <a:gd name="connsiteY8" fmla="*/ 1619549 h 1920746"/>
              <a:gd name="connsiteX9" fmla="*/ 253723 w 2039599"/>
              <a:gd name="connsiteY9" fmla="*/ 1363350 h 1920746"/>
              <a:gd name="connsiteX10" fmla="*/ 0 w 2039599"/>
              <a:gd name="connsiteY10" fmla="*/ 731061 h 1920746"/>
              <a:gd name="connsiteX11" fmla="*/ 243950 w 2039599"/>
              <a:gd name="connsiteY11" fmla="*/ 115136 h 1920746"/>
              <a:gd name="connsiteX0" fmla="*/ 243950 w 2039599"/>
              <a:gd name="connsiteY0" fmla="*/ 115136 h 1920746"/>
              <a:gd name="connsiteX1" fmla="*/ 1183502 w 2039599"/>
              <a:gd name="connsiteY1" fmla="*/ 0 h 1920746"/>
              <a:gd name="connsiteX2" fmla="*/ 1839589 w 2039599"/>
              <a:gd name="connsiteY2" fmla="*/ 339577 h 1920746"/>
              <a:gd name="connsiteX3" fmla="*/ 1930077 w 2039599"/>
              <a:gd name="connsiteY3" fmla="*/ 363390 h 1920746"/>
              <a:gd name="connsiteX4" fmla="*/ 1991989 w 2039599"/>
              <a:gd name="connsiteY4" fmla="*/ 501502 h 1920746"/>
              <a:gd name="connsiteX5" fmla="*/ 1977702 w 2039599"/>
              <a:gd name="connsiteY5" fmla="*/ 949177 h 1920746"/>
              <a:gd name="connsiteX6" fmla="*/ 2029620 w 2039599"/>
              <a:gd name="connsiteY6" fmla="*/ 1624311 h 1920746"/>
              <a:gd name="connsiteX7" fmla="*/ 1487164 w 2039599"/>
              <a:gd name="connsiteY7" fmla="*/ 1920727 h 1920746"/>
              <a:gd name="connsiteX8" fmla="*/ 958325 w 2039599"/>
              <a:gd name="connsiteY8" fmla="*/ 1619549 h 1920746"/>
              <a:gd name="connsiteX9" fmla="*/ 253723 w 2039599"/>
              <a:gd name="connsiteY9" fmla="*/ 1363350 h 1920746"/>
              <a:gd name="connsiteX10" fmla="*/ 0 w 2039599"/>
              <a:gd name="connsiteY10" fmla="*/ 731061 h 1920746"/>
              <a:gd name="connsiteX11" fmla="*/ 243950 w 2039599"/>
              <a:gd name="connsiteY11" fmla="*/ 115136 h 1920746"/>
              <a:gd name="connsiteX0" fmla="*/ 141795 w 1937444"/>
              <a:gd name="connsiteY0" fmla="*/ 115136 h 1920746"/>
              <a:gd name="connsiteX1" fmla="*/ 1081347 w 1937444"/>
              <a:gd name="connsiteY1" fmla="*/ 0 h 1920746"/>
              <a:gd name="connsiteX2" fmla="*/ 1737434 w 1937444"/>
              <a:gd name="connsiteY2" fmla="*/ 339577 h 1920746"/>
              <a:gd name="connsiteX3" fmla="*/ 1827922 w 1937444"/>
              <a:gd name="connsiteY3" fmla="*/ 363390 h 1920746"/>
              <a:gd name="connsiteX4" fmla="*/ 1889834 w 1937444"/>
              <a:gd name="connsiteY4" fmla="*/ 501502 h 1920746"/>
              <a:gd name="connsiteX5" fmla="*/ 1875547 w 1937444"/>
              <a:gd name="connsiteY5" fmla="*/ 949177 h 1920746"/>
              <a:gd name="connsiteX6" fmla="*/ 1927465 w 1937444"/>
              <a:gd name="connsiteY6" fmla="*/ 1624311 h 1920746"/>
              <a:gd name="connsiteX7" fmla="*/ 1385009 w 1937444"/>
              <a:gd name="connsiteY7" fmla="*/ 1920727 h 1920746"/>
              <a:gd name="connsiteX8" fmla="*/ 856170 w 1937444"/>
              <a:gd name="connsiteY8" fmla="*/ 1619549 h 1920746"/>
              <a:gd name="connsiteX9" fmla="*/ 151568 w 1937444"/>
              <a:gd name="connsiteY9" fmla="*/ 1363350 h 1920746"/>
              <a:gd name="connsiteX10" fmla="*/ 0 w 1937444"/>
              <a:gd name="connsiteY10" fmla="*/ 685659 h 1920746"/>
              <a:gd name="connsiteX11" fmla="*/ 141795 w 1937444"/>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24273 w 2005547"/>
              <a:gd name="connsiteY8" fmla="*/ 1619549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867520 w 2005547"/>
              <a:gd name="connsiteY8" fmla="*/ 1426591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58324 w 2005547"/>
              <a:gd name="connsiteY8" fmla="*/ 1517396 h 1920746"/>
              <a:gd name="connsiteX9" fmla="*/ 219671 w 2005547"/>
              <a:gd name="connsiteY9" fmla="*/ 1363350 h 1920746"/>
              <a:gd name="connsiteX10" fmla="*/ 0 w 2005547"/>
              <a:gd name="connsiteY10" fmla="*/ 685659 h 1920746"/>
              <a:gd name="connsiteX11" fmla="*/ 209898 w 2005547"/>
              <a:gd name="connsiteY11" fmla="*/ 115136 h 1920746"/>
              <a:gd name="connsiteX0" fmla="*/ 209898 w 2005547"/>
              <a:gd name="connsiteY0" fmla="*/ 115136 h 1920746"/>
              <a:gd name="connsiteX1" fmla="*/ 1149450 w 2005547"/>
              <a:gd name="connsiteY1" fmla="*/ 0 h 1920746"/>
              <a:gd name="connsiteX2" fmla="*/ 1805537 w 2005547"/>
              <a:gd name="connsiteY2" fmla="*/ 339577 h 1920746"/>
              <a:gd name="connsiteX3" fmla="*/ 1896025 w 2005547"/>
              <a:gd name="connsiteY3" fmla="*/ 363390 h 1920746"/>
              <a:gd name="connsiteX4" fmla="*/ 1957937 w 2005547"/>
              <a:gd name="connsiteY4" fmla="*/ 501502 h 1920746"/>
              <a:gd name="connsiteX5" fmla="*/ 1943650 w 2005547"/>
              <a:gd name="connsiteY5" fmla="*/ 949177 h 1920746"/>
              <a:gd name="connsiteX6" fmla="*/ 1995568 w 2005547"/>
              <a:gd name="connsiteY6" fmla="*/ 1624311 h 1920746"/>
              <a:gd name="connsiteX7" fmla="*/ 1453112 w 2005547"/>
              <a:gd name="connsiteY7" fmla="*/ 1920727 h 1920746"/>
              <a:gd name="connsiteX8" fmla="*/ 958324 w 2005547"/>
              <a:gd name="connsiteY8" fmla="*/ 1517396 h 1920746"/>
              <a:gd name="connsiteX9" fmla="*/ 219671 w 2005547"/>
              <a:gd name="connsiteY9" fmla="*/ 1363350 h 1920746"/>
              <a:gd name="connsiteX10" fmla="*/ 0 w 2005547"/>
              <a:gd name="connsiteY10" fmla="*/ 685659 h 1920746"/>
              <a:gd name="connsiteX11" fmla="*/ 209898 w 2005547"/>
              <a:gd name="connsiteY11" fmla="*/ 115136 h 192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547" h="1920746">
                <a:moveTo>
                  <a:pt x="209898" y="115136"/>
                </a:moveTo>
                <a:lnTo>
                  <a:pt x="1149450" y="0"/>
                </a:lnTo>
                <a:cubicBezTo>
                  <a:pt x="1414183" y="116367"/>
                  <a:pt x="1669391" y="270834"/>
                  <a:pt x="1805537" y="339577"/>
                </a:cubicBezTo>
                <a:cubicBezTo>
                  <a:pt x="1875387" y="356246"/>
                  <a:pt x="1861894" y="344340"/>
                  <a:pt x="1896025" y="363390"/>
                </a:cubicBezTo>
                <a:cubicBezTo>
                  <a:pt x="1930156" y="436414"/>
                  <a:pt x="1952381" y="442765"/>
                  <a:pt x="1957937" y="501502"/>
                </a:cubicBezTo>
                <a:cubicBezTo>
                  <a:pt x="1972225" y="643583"/>
                  <a:pt x="1955556" y="807096"/>
                  <a:pt x="1943650" y="949177"/>
                </a:cubicBezTo>
                <a:cubicBezTo>
                  <a:pt x="2026043" y="1117865"/>
                  <a:pt x="2006043" y="1243692"/>
                  <a:pt x="1995568" y="1624311"/>
                </a:cubicBezTo>
                <a:cubicBezTo>
                  <a:pt x="1811574" y="1621516"/>
                  <a:pt x="1637106" y="1923522"/>
                  <a:pt x="1453112" y="1920727"/>
                </a:cubicBezTo>
                <a:lnTo>
                  <a:pt x="958324" y="1517396"/>
                </a:lnTo>
                <a:cubicBezTo>
                  <a:pt x="775452" y="1380990"/>
                  <a:pt x="549649" y="1488731"/>
                  <a:pt x="219671" y="1363350"/>
                </a:cubicBezTo>
                <a:cubicBezTo>
                  <a:pt x="162103" y="1056362"/>
                  <a:pt x="137836" y="918288"/>
                  <a:pt x="0" y="685659"/>
                </a:cubicBezTo>
                <a:lnTo>
                  <a:pt x="209898" y="1151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600" b="1" i="0" u="none" strike="noStrike" kern="1200" cap="none" spc="0" normalizeH="0" baseline="0" noProof="0">
              <a:ln>
                <a:noFill/>
              </a:ln>
              <a:solidFill>
                <a:srgbClr val="5B9BD5">
                  <a:lumMod val="40000"/>
                  <a:lumOff val="60000"/>
                </a:srgbClr>
              </a:solidFill>
              <a:effectLst/>
              <a:uLnTx/>
              <a:uFillTx/>
              <a:latin typeface="Calibri" panose="020F0502020204030204"/>
              <a:ea typeface="+mn-ea"/>
              <a:cs typeface="+mn-cs"/>
            </a:endParaRPr>
          </a:p>
        </p:txBody>
      </p:sp>
      <p:pic>
        <p:nvPicPr>
          <p:cNvPr id="3" name="Picture 2"/>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7534275" y="1754038"/>
            <a:ext cx="2200275" cy="752475"/>
          </a:xfrm>
          <a:prstGeom prst="rect">
            <a:avLst/>
          </a:prstGeom>
        </p:spPr>
      </p:pic>
      <p:pic>
        <p:nvPicPr>
          <p:cNvPr id="17" name="chimcanhcut"/>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4670069" y="4485064"/>
            <a:ext cx="914400" cy="914400"/>
          </a:xfrm>
          <a:prstGeom prst="rect">
            <a:avLst/>
          </a:prstGeom>
        </p:spPr>
      </p:pic>
      <p:pic>
        <p:nvPicPr>
          <p:cNvPr id="5" name="Bucket_List">
            <a:hlinkClick r:id="" action="ppaction://media"/>
          </p:cNvPr>
          <p:cNvPicPr>
            <a:picLocks noChangeAspect="1"/>
          </p:cNvPicPr>
          <p:nvPr>
            <a:audioFile r:link="rId2"/>
            <p:extLst>
              <p:ext uri="{DAA4B4D4-6D71-4841-9C94-3DE7FCFB9230}">
                <p14:media xmlns:p14="http://schemas.microsoft.com/office/powerpoint/2010/main" r:embed="rId3">
                  <p14:trim st="1200"/>
                </p14:media>
              </p:ext>
            </p:extLst>
          </p:nvPr>
        </p:nvPicPr>
        <p:blipFill>
          <a:blip r:embed="rId14"/>
          <a:stretch>
            <a:fillRect/>
          </a:stretch>
        </p:blipFill>
        <p:spPr>
          <a:xfrm>
            <a:off x="12432712" y="4276870"/>
            <a:ext cx="609600" cy="609600"/>
          </a:xfrm>
          <a:prstGeom prst="rect">
            <a:avLst/>
          </a:prstGeom>
        </p:spPr>
      </p:pic>
      <p:pic>
        <p:nvPicPr>
          <p:cNvPr id="22" name="yeah">
            <a:hlinkClick r:id="" action="ppaction://media"/>
          </p:cNvPr>
          <p:cNvPicPr>
            <a:picLocks noChangeAspect="1"/>
          </p:cNvPicPr>
          <p:nvPr>
            <a:audioFile r:link="rId2"/>
            <p:extLst>
              <p:ext uri="{DAA4B4D4-6D71-4841-9C94-3DE7FCFB9230}">
                <p14:media xmlns:p14="http://schemas.microsoft.com/office/powerpoint/2010/main" r:embed="rId4">
                  <p14:trim st="326" end="166.1875"/>
                </p14:media>
              </p:ext>
            </p:extLst>
          </p:nvPr>
        </p:nvPicPr>
        <p:blipFill>
          <a:blip r:embed="rId14"/>
          <a:stretch>
            <a:fillRect/>
          </a:stretch>
        </p:blipFill>
        <p:spPr>
          <a:xfrm>
            <a:off x="11296650" y="-1028416"/>
            <a:ext cx="609600" cy="609600"/>
          </a:xfrm>
          <a:prstGeom prst="rect">
            <a:avLst/>
          </a:prstGeom>
        </p:spPr>
      </p:pic>
      <p:pic>
        <p:nvPicPr>
          <p:cNvPr id="34" name="Picture 33"/>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10230376" y="2566114"/>
            <a:ext cx="1731300" cy="1731300"/>
          </a:xfrm>
          <a:prstGeom prst="rect">
            <a:avLst/>
          </a:prstGeom>
        </p:spPr>
      </p:pic>
      <p:sp>
        <p:nvSpPr>
          <p:cNvPr id="26" name="Rectangle 25"/>
          <p:cNvSpPr/>
          <p:nvPr/>
        </p:nvSpPr>
        <p:spPr>
          <a:xfrm>
            <a:off x="9713250" y="2133574"/>
            <a:ext cx="2355850" cy="5969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Snip Diagonal Corner Rectangle 24"/>
          <p:cNvSpPr/>
          <p:nvPr/>
        </p:nvSpPr>
        <p:spPr>
          <a:xfrm>
            <a:off x="6068338" y="4948671"/>
            <a:ext cx="5406261" cy="1522370"/>
          </a:xfrm>
          <a:prstGeom prst="snip2DiagRect">
            <a:avLst/>
          </a:prstGeom>
          <a:blipFill dpi="0" rotWithShape="1">
            <a:blip r:embed="rId16">
              <a:alphaModFix amt="7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500" b="0" i="0" u="none" strike="noStrike" kern="1200" cap="none" spc="0" normalizeH="0" baseline="0" noProof="0" dirty="0">
                <a:ln>
                  <a:noFill/>
                </a:ln>
                <a:solidFill>
                  <a:srgbClr val="4472C4">
                    <a:lumMod val="50000"/>
                  </a:srgbClr>
                </a:solidFill>
                <a:effectLst/>
                <a:uLnTx/>
                <a:uFillTx/>
                <a:latin typeface="Times New Roman" panose="02020603050405020304" pitchFamily="18" charset="0"/>
                <a:ea typeface="+mn-ea"/>
                <a:cs typeface="Times New Roman" panose="02020603050405020304" pitchFamily="18" charset="0"/>
              </a:rPr>
              <a:t>Bài</a:t>
            </a:r>
            <a:r>
              <a:rPr kumimoji="0" lang="en-US" sz="2500" b="0" i="0" u="none" strike="noStrike" kern="1200" cap="none" spc="0" normalizeH="0" noProof="0" dirty="0">
                <a:ln>
                  <a:noFill/>
                </a:ln>
                <a:solidFill>
                  <a:srgbClr val="4472C4">
                    <a:lumMod val="50000"/>
                  </a:srgbClr>
                </a:solidFill>
                <a:effectLst/>
                <a:uLnTx/>
                <a:uFillTx/>
                <a:latin typeface="Times New Roman" panose="02020603050405020304" pitchFamily="18" charset="0"/>
                <a:ea typeface="+mn-ea"/>
                <a:cs typeface="Times New Roman" panose="02020603050405020304" pitchFamily="18" charset="0"/>
              </a:rPr>
              <a:t> thơ ghi lại một lần lên thăm Bác của nhà thơ Tố Hữu. Qua đó, thể hiện tình yêu thương sâu nặng, sự kính trọng đặc biệt đối với Bác Hồ.</a:t>
            </a:r>
            <a:endParaRPr kumimoji="0" lang="en-US" sz="2500" b="0" i="0" u="none" strike="noStrike" kern="1200" cap="none" spc="0" normalizeH="0" baseline="0" noProof="0" dirty="0">
              <a:ln>
                <a:noFill/>
              </a:ln>
              <a:solidFill>
                <a:srgbClr val="4472C4">
                  <a:lumMod val="50000"/>
                </a:srgbClr>
              </a:solidFill>
              <a:effectLst/>
              <a:uLnTx/>
              <a:uFillTx/>
              <a:latin typeface="Times New Roman" panose="02020603050405020304" pitchFamily="18" charset="0"/>
              <a:ea typeface="+mn-ea"/>
              <a:cs typeface="Times New Roman" panose="02020603050405020304" pitchFamily="18" charset="0"/>
            </a:endParaRPr>
          </a:p>
        </p:txBody>
      </p:sp>
      <p:sp>
        <p:nvSpPr>
          <p:cNvPr id="27" name="Snip Diagonal Corner Rectangle 26"/>
          <p:cNvSpPr/>
          <p:nvPr/>
        </p:nvSpPr>
        <p:spPr>
          <a:xfrm>
            <a:off x="5845035" y="773928"/>
            <a:ext cx="6212114" cy="1582058"/>
          </a:xfrm>
          <a:prstGeom prst="snip2DiagRect">
            <a:avLst/>
          </a:prstGeom>
          <a:blipFill dpi="0" rotWithShape="1">
            <a:blip r:embed="rId16">
              <a:alphaModFix amt="7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smtClean="0">
                <a:ln>
                  <a:noFill/>
                </a:ln>
                <a:solidFill>
                  <a:srgbClr val="002060"/>
                </a:solidFill>
                <a:effectLst/>
                <a:uLnTx/>
                <a:uFillTx/>
                <a:latin typeface="Calibri" panose="020F0502020204030204"/>
                <a:ea typeface="+mn-ea"/>
                <a:cs typeface="+mn-cs"/>
              </a:rPr>
              <a:t>Bạn</a:t>
            </a:r>
            <a:r>
              <a:rPr kumimoji="0" lang="en-US" sz="3200" b="0" i="0" u="none" strike="noStrike" kern="1200" cap="none" spc="0" normalizeH="0" noProof="0" dirty="0" smtClean="0">
                <a:ln>
                  <a:noFill/>
                </a:ln>
                <a:solidFill>
                  <a:srgbClr val="002060"/>
                </a:solidFill>
                <a:effectLst/>
                <a:uLnTx/>
                <a:uFillTx/>
                <a:latin typeface="Calibri" panose="020F0502020204030204"/>
                <a:ea typeface="+mn-ea"/>
                <a:cs typeface="+mn-cs"/>
              </a:rPr>
              <a:t> hãy </a:t>
            </a:r>
            <a:r>
              <a:rPr kumimoji="0" lang="en-US" sz="3200" b="0" i="0" u="none" strike="noStrike" kern="1200" cap="none" spc="0" normalizeH="0" noProof="0" dirty="0" smtClean="0">
                <a:ln>
                  <a:noFill/>
                </a:ln>
                <a:solidFill>
                  <a:srgbClr val="002060"/>
                </a:solidFill>
                <a:effectLst/>
                <a:uLnTx/>
                <a:uFillTx/>
                <a:latin typeface="Calibri" panose="020F0502020204030204"/>
                <a:ea typeface="+mn-ea"/>
                <a:cs typeface="+mn-cs"/>
              </a:rPr>
              <a:t>đọc thuộc lòng </a:t>
            </a:r>
            <a:r>
              <a:rPr kumimoji="0" lang="en-US" sz="3200" b="0" i="0" u="none" strike="noStrike" kern="1200" cap="none" spc="0" normalizeH="0" noProof="0" dirty="0" smtClean="0">
                <a:ln>
                  <a:noFill/>
                </a:ln>
                <a:solidFill>
                  <a:srgbClr val="002060"/>
                </a:solidFill>
                <a:effectLst/>
                <a:uLnTx/>
                <a:uFillTx/>
                <a:latin typeface="Calibri" panose="020F0502020204030204"/>
                <a:ea typeface="+mn-ea"/>
                <a:cs typeface="+mn-cs"/>
              </a:rPr>
              <a:t>bài thơ “Sáng tháng Năm” và nêu nội dung của bài.  </a:t>
            </a:r>
            <a:endParaRPr kumimoji="0" lang="en-US" sz="3200" b="0" i="0" u="none" strike="noStrike" kern="1200" cap="none" spc="0" normalizeH="0" baseline="0" noProof="0" dirty="0">
              <a:ln>
                <a:noFill/>
              </a:ln>
              <a:solidFill>
                <a:srgbClr val="002060"/>
              </a:solidFill>
              <a:effectLst/>
              <a:uLnTx/>
              <a:uFillTx/>
              <a:latin typeface="Calibri" panose="020F0502020204030204"/>
              <a:ea typeface="+mn-ea"/>
              <a:cs typeface="+mn-cs"/>
            </a:endParaRPr>
          </a:p>
        </p:txBody>
      </p:sp>
    </p:spTree>
    <p:custDataLst>
      <p:tags r:id="rId1"/>
    </p:custDataLst>
    <p:extLst>
      <p:ext uri="{BB962C8B-B14F-4D97-AF65-F5344CB8AC3E}">
        <p14:creationId xmlns:p14="http://schemas.microsoft.com/office/powerpoint/2010/main" val="402629368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1000"/>
                                        <p:tgtEl>
                                          <p:spTgt spid="27"/>
                                        </p:tgtEl>
                                      </p:cBhvr>
                                    </p:animEffect>
                                    <p:anim calcmode="lin" valueType="num">
                                      <p:cBhvr>
                                        <p:cTn id="8" dur="1000" fill="hold"/>
                                        <p:tgtEl>
                                          <p:spTgt spid="27"/>
                                        </p:tgtEl>
                                        <p:attrNameLst>
                                          <p:attrName>ppt_x</p:attrName>
                                        </p:attrNameLst>
                                      </p:cBhvr>
                                      <p:tavLst>
                                        <p:tav tm="0">
                                          <p:val>
                                            <p:strVal val="#ppt_x"/>
                                          </p:val>
                                        </p:tav>
                                        <p:tav tm="100000">
                                          <p:val>
                                            <p:strVal val="#ppt_x"/>
                                          </p:val>
                                        </p:tav>
                                      </p:tavLst>
                                    </p:anim>
                                    <p:anim calcmode="lin" valueType="num">
                                      <p:cBhvr>
                                        <p:cTn id="9" dur="1000" fill="hold"/>
                                        <p:tgtEl>
                                          <p:spTgt spid="27"/>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7" name="chimes.wav"/>
                                        </p:tgtEl>
                                      </p:cMediaNode>
                                    </p:audio>
                                  </p:sub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1000"/>
                                        <p:tgtEl>
                                          <p:spTgt spid="25"/>
                                        </p:tgtEl>
                                      </p:cBhvr>
                                    </p:animEffect>
                                    <p:anim calcmode="lin" valueType="num">
                                      <p:cBhvr>
                                        <p:cTn id="15" dur="1000" fill="hold"/>
                                        <p:tgtEl>
                                          <p:spTgt spid="25"/>
                                        </p:tgtEl>
                                        <p:attrNameLst>
                                          <p:attrName>ppt_x</p:attrName>
                                        </p:attrNameLst>
                                      </p:cBhvr>
                                      <p:tavLst>
                                        <p:tav tm="0">
                                          <p:val>
                                            <p:strVal val="#ppt_x"/>
                                          </p:val>
                                        </p:tav>
                                        <p:tav tm="100000">
                                          <p:val>
                                            <p:strVal val="#ppt_x"/>
                                          </p:val>
                                        </p:tav>
                                      </p:tavLst>
                                    </p:anim>
                                    <p:anim calcmode="lin" valueType="num">
                                      <p:cBhvr>
                                        <p:cTn id="16" dur="1000" fill="hold"/>
                                        <p:tgtEl>
                                          <p:spTgt spid="25"/>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7" name="chimes.wav"/>
                                        </p:tgtEl>
                                      </p:cMediaNode>
                                    </p:audio>
                                  </p:subTnLst>
                                </p:cTn>
                              </p:par>
                            </p:childTnLst>
                          </p:cTn>
                        </p:par>
                      </p:childTnLst>
                    </p:cTn>
                  </p:par>
                  <p:par>
                    <p:cTn id="17" fill="hold">
                      <p:stCondLst>
                        <p:cond delay="indefinite"/>
                      </p:stCondLst>
                      <p:childTnLst>
                        <p:par>
                          <p:cTn id="18" fill="hold">
                            <p:stCondLst>
                              <p:cond delay="0"/>
                            </p:stCondLst>
                            <p:childTnLst>
                              <p:par>
                                <p:cTn id="19" presetID="10" presetClass="exit" presetSubtype="0" fill="hold" grpId="1" nodeType="clickEffect">
                                  <p:stCondLst>
                                    <p:cond delay="0"/>
                                  </p:stCondLst>
                                  <p:childTnLst>
                                    <p:animEffect transition="out" filter="fade">
                                      <p:cBhvr>
                                        <p:cTn id="20" dur="500"/>
                                        <p:tgtEl>
                                          <p:spTgt spid="27"/>
                                        </p:tgtEl>
                                      </p:cBhvr>
                                    </p:animEffect>
                                    <p:set>
                                      <p:cBhvr>
                                        <p:cTn id="21" dur="1" fill="hold">
                                          <p:stCondLst>
                                            <p:cond delay="499"/>
                                          </p:stCondLst>
                                        </p:cTn>
                                        <p:tgtEl>
                                          <p:spTgt spid="27"/>
                                        </p:tgtEl>
                                        <p:attrNameLst>
                                          <p:attrName>style.visibility</p:attrName>
                                        </p:attrNameLst>
                                      </p:cBhvr>
                                      <p:to>
                                        <p:strVal val="hidden"/>
                                      </p:to>
                                    </p:set>
                                  </p:childTnLst>
                                </p:cTn>
                              </p:par>
                            </p:childTnLst>
                          </p:cTn>
                        </p:par>
                        <p:par>
                          <p:cTn id="22" fill="hold">
                            <p:stCondLst>
                              <p:cond delay="500"/>
                            </p:stCondLst>
                            <p:childTnLst>
                              <p:par>
                                <p:cTn id="23" presetID="10" presetClass="exit" presetSubtype="0" fill="hold" grpId="1" nodeType="afterEffect">
                                  <p:stCondLst>
                                    <p:cond delay="500"/>
                                  </p:stCondLst>
                                  <p:childTnLst>
                                    <p:animEffect transition="out" filter="fade">
                                      <p:cBhvr>
                                        <p:cTn id="24" dur="500"/>
                                        <p:tgtEl>
                                          <p:spTgt spid="25"/>
                                        </p:tgtEl>
                                      </p:cBhvr>
                                    </p:animEffect>
                                    <p:set>
                                      <p:cBhvr>
                                        <p:cTn id="25" dur="1" fill="hold">
                                          <p:stCondLst>
                                            <p:cond delay="499"/>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6" restart="whenNotActive" fill="hold" evtFilter="cancelBubble" nodeType="interactiveSeq">
                <p:stCondLst>
                  <p:cond evt="onClick" delay="0">
                    <p:tgtEl>
                      <p:spTgt spid="24"/>
                    </p:tgtEl>
                  </p:cond>
                </p:stCondLst>
                <p:endSync evt="end" delay="0">
                  <p:rtn val="all"/>
                </p:endSync>
                <p:childTnLst>
                  <p:par>
                    <p:cTn id="27" fill="hold">
                      <p:stCondLst>
                        <p:cond delay="0"/>
                      </p:stCondLst>
                      <p:childTnLst>
                        <p:par>
                          <p:cTn id="28" fill="hold">
                            <p:stCondLst>
                              <p:cond delay="0"/>
                            </p:stCondLst>
                            <p:childTnLst>
                              <p:par>
                                <p:cTn id="29" presetID="42" presetClass="path" presetSubtype="0" accel="50000" decel="50000" fill="hold" grpId="0" nodeType="afterEffect">
                                  <p:stCondLst>
                                    <p:cond delay="0"/>
                                  </p:stCondLst>
                                  <p:childTnLst>
                                    <p:animMotion origin="layout" path="M 2.91667E-6 -3.7037E-7 L 0.10208 0.49537 " pathEditMode="relative" rAng="0" ptsTypes="AA">
                                      <p:cBhvr>
                                        <p:cTn id="30" dur="5000" fill="hold"/>
                                        <p:tgtEl>
                                          <p:spTgt spid="24"/>
                                        </p:tgtEl>
                                        <p:attrNameLst>
                                          <p:attrName>ppt_x</p:attrName>
                                          <p:attrName>ppt_y</p:attrName>
                                        </p:attrNameLst>
                                      </p:cBhvr>
                                      <p:rCtr x="5104" y="24769"/>
                                    </p:animMotion>
                                  </p:childTnLst>
                                </p:cTn>
                              </p:par>
                              <p:par>
                                <p:cTn id="31" presetID="42" presetClass="path" presetSubtype="0" accel="50000" decel="50000" fill="hold" grpId="0" nodeType="withEffect">
                                  <p:stCondLst>
                                    <p:cond delay="0"/>
                                  </p:stCondLst>
                                  <p:childTnLst>
                                    <p:animMotion origin="layout" path="M 3.54167E-6 -3.7037E-6 L 0.10208 0.49537 " pathEditMode="relative" rAng="0" ptsTypes="AA">
                                      <p:cBhvr>
                                        <p:cTn id="32" dur="5000" fill="hold"/>
                                        <p:tgtEl>
                                          <p:spTgt spid="30"/>
                                        </p:tgtEl>
                                        <p:attrNameLst>
                                          <p:attrName>ppt_x</p:attrName>
                                          <p:attrName>ppt_y</p:attrName>
                                        </p:attrNameLst>
                                      </p:cBhvr>
                                      <p:rCtr x="5104" y="24769"/>
                                    </p:animMotion>
                                  </p:childTnLst>
                                </p:cTn>
                              </p:par>
                            </p:childTnLst>
                          </p:cTn>
                        </p:par>
                        <p:par>
                          <p:cTn id="33" fill="hold">
                            <p:stCondLst>
                              <p:cond delay="5000"/>
                            </p:stCondLst>
                            <p:childTnLst>
                              <p:par>
                                <p:cTn id="34" presetID="37" presetClass="path" presetSubtype="0" accel="50000" decel="50000" fill="hold" nodeType="afterEffect">
                                  <p:stCondLst>
                                    <p:cond delay="0"/>
                                  </p:stCondLst>
                                  <p:childTnLst>
                                    <p:animMotion origin="layout" path="M -2.91667E-6 -0.00092 C 0.02214 0.0125 0.01563 -0.1169 0.03802 -0.1037 C 0.05209 -0.09421 0.07227 -0.10926 0.09649 -0.11666 C 0.12045 -0.12407 0.16875 -0.14028 0.18242 -0.1493 C 0.20495 -0.16273 0.27774 -0.1993 0.30039 -0.21157 " pathEditMode="relative" rAng="0" ptsTypes="AAAAA">
                                      <p:cBhvr>
                                        <p:cTn id="35" dur="3000" fill="hold"/>
                                        <p:tgtEl>
                                          <p:spTgt spid="17"/>
                                        </p:tgtEl>
                                        <p:attrNameLst>
                                          <p:attrName>ppt_x</p:attrName>
                                          <p:attrName>ppt_y</p:attrName>
                                        </p:attrNameLst>
                                      </p:cBhvr>
                                      <p:rCtr x="15013" y="-10486"/>
                                    </p:animMotion>
                                  </p:childTnLst>
                                </p:cTn>
                              </p:par>
                              <p:par>
                                <p:cTn id="36" presetID="42" presetClass="entr" presetSubtype="0" fill="hold" nodeType="with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fade">
                                      <p:cBhvr>
                                        <p:cTn id="38" dur="250"/>
                                        <p:tgtEl>
                                          <p:spTgt spid="3"/>
                                        </p:tgtEl>
                                      </p:cBhvr>
                                    </p:animEffect>
                                    <p:anim calcmode="lin" valueType="num">
                                      <p:cBhvr>
                                        <p:cTn id="39" dur="250" fill="hold"/>
                                        <p:tgtEl>
                                          <p:spTgt spid="3"/>
                                        </p:tgtEl>
                                        <p:attrNameLst>
                                          <p:attrName>ppt_x</p:attrName>
                                        </p:attrNameLst>
                                      </p:cBhvr>
                                      <p:tavLst>
                                        <p:tav tm="0">
                                          <p:val>
                                            <p:strVal val="#ppt_x"/>
                                          </p:val>
                                        </p:tav>
                                        <p:tav tm="100000">
                                          <p:val>
                                            <p:strVal val="#ppt_x"/>
                                          </p:val>
                                        </p:tav>
                                      </p:tavLst>
                                    </p:anim>
                                    <p:anim calcmode="lin" valueType="num">
                                      <p:cBhvr>
                                        <p:cTn id="40" dur="250" fill="hold"/>
                                        <p:tgtEl>
                                          <p:spTgt spid="3"/>
                                        </p:tgtEl>
                                        <p:attrNameLst>
                                          <p:attrName>ppt_y</p:attrName>
                                        </p:attrNameLst>
                                      </p:cBhvr>
                                      <p:tavLst>
                                        <p:tav tm="0">
                                          <p:val>
                                            <p:strVal val="#ppt_y+.1"/>
                                          </p:val>
                                        </p:tav>
                                        <p:tav tm="100000">
                                          <p:val>
                                            <p:strVal val="#ppt_y"/>
                                          </p:val>
                                        </p:tav>
                                      </p:tavLst>
                                    </p:anim>
                                  </p:childTnLst>
                                </p:cTn>
                              </p:par>
                              <p:par>
                                <p:cTn id="41" presetID="1" presetClass="mediacall" presetSubtype="0" fill="hold" nodeType="withEffect">
                                  <p:stCondLst>
                                    <p:cond delay="0"/>
                                  </p:stCondLst>
                                  <p:childTnLst>
                                    <p:cmd type="call" cmd="playFrom(0.0)">
                                      <p:cBhvr>
                                        <p:cTn id="42" dur="96654" fill="hold"/>
                                        <p:tgtEl>
                                          <p:spTgt spid="5"/>
                                        </p:tgtEl>
                                      </p:cBhvr>
                                    </p:cmd>
                                  </p:childTnLst>
                                </p:cTn>
                              </p:par>
                            </p:childTnLst>
                          </p:cTn>
                        </p:par>
                      </p:childTnLst>
                    </p:cTn>
                  </p:par>
                </p:childTnLst>
              </p:cTn>
              <p:nextCondLst>
                <p:cond evt="onClick" delay="0">
                  <p:tgtEl>
                    <p:spTgt spid="24"/>
                  </p:tgtEl>
                </p:cond>
              </p:nextCondLst>
            </p:seq>
            <p:audio>
              <p:cMediaNode vol="80000">
                <p:cTn id="43" fill="hold" display="0">
                  <p:stCondLst>
                    <p:cond delay="indefinite"/>
                  </p:stCondLst>
                  <p:endCondLst>
                    <p:cond evt="onStopAudio" delay="0">
                      <p:tgtEl>
                        <p:sldTgt/>
                      </p:tgtEl>
                    </p:cond>
                  </p:endCondLst>
                </p:cTn>
                <p:tgtEl>
                  <p:spTgt spid="5"/>
                </p:tgtEl>
              </p:cMediaNode>
            </p:audio>
            <p:audio>
              <p:cMediaNode vol="21212">
                <p:cTn id="44" fill="hold" display="0">
                  <p:stCondLst>
                    <p:cond delay="indefinite"/>
                  </p:stCondLst>
                  <p:endCondLst>
                    <p:cond evt="onStopAudio" delay="0">
                      <p:tgtEl>
                        <p:sldTgt/>
                      </p:tgtEl>
                    </p:cond>
                  </p:endCondLst>
                </p:cTn>
                <p:tgtEl>
                  <p:spTgt spid="22"/>
                </p:tgtEl>
              </p:cMediaNode>
            </p:audio>
          </p:childTnLst>
        </p:cTn>
      </p:par>
    </p:tnLst>
    <p:bldLst>
      <p:bldP spid="30" grpId="0" animBg="1"/>
      <p:bldP spid="24" grpId="0" animBg="1"/>
      <p:bldP spid="25" grpId="0" animBg="1"/>
      <p:bldP spid="25" grpId="1" animBg="1"/>
      <p:bldP spid="27" grpId="0" animBg="1"/>
      <p:bldP spid="27"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117"/>
        <p:cNvGrpSpPr/>
        <p:nvPr/>
      </p:nvGrpSpPr>
      <p:grpSpPr>
        <a:xfrm>
          <a:off x="0" y="0"/>
          <a:ext cx="0" cy="0"/>
          <a:chOff x="0" y="0"/>
          <a:chExt cx="0" cy="0"/>
        </a:xfrm>
      </p:grpSpPr>
      <p:sp>
        <p:nvSpPr>
          <p:cNvPr id="3118" name="Google Shape;3118;p22"/>
          <p:cNvSpPr/>
          <p:nvPr/>
        </p:nvSpPr>
        <p:spPr>
          <a:xfrm>
            <a:off x="2745801" y="2876270"/>
            <a:ext cx="7009420" cy="871276"/>
          </a:xfrm>
          <a:prstGeom prst="rect">
            <a:avLst/>
          </a:prstGeom>
        </p:spPr>
        <p:txBody>
          <a:bodyPr>
            <a:prstTxWarp prst="textPlain">
              <a:avLst/>
            </a:prstTxWarp>
          </a:bodyPr>
          <a:lstStyle/>
          <a:p>
            <a:pPr algn="ctr" defTabSz="609630">
              <a:buClr>
                <a:srgbClr val="000000"/>
              </a:buClr>
            </a:pPr>
            <a:r>
              <a:rPr lang="en-US" sz="933" b="1" kern="0" dirty="0">
                <a:ln w="38100" cap="flat" cmpd="sng">
                  <a:solidFill>
                    <a:srgbClr val="000000"/>
                  </a:solidFill>
                  <a:prstDash val="solid"/>
                  <a:round/>
                  <a:headEnd type="none" w="sm" len="sm"/>
                  <a:tailEnd type="none" w="sm" len="sm"/>
                </a:ln>
                <a:solidFill>
                  <a:srgbClr val="000000"/>
                </a:solidFill>
                <a:latin typeface="Times New Roman" panose="02020603050405020304" pitchFamily="18" charset="0"/>
                <a:cs typeface="Times New Roman" panose="02020603050405020304" pitchFamily="18" charset="0"/>
                <a:sym typeface="Arial"/>
              </a:rPr>
              <a:t>KHỞI ĐỘNG</a:t>
            </a:r>
            <a:endParaRPr sz="933" b="1" kern="0" dirty="0">
              <a:ln w="38100" cap="flat" cmpd="sng">
                <a:solidFill>
                  <a:srgbClr val="000000"/>
                </a:solidFill>
                <a:prstDash val="solid"/>
                <a:round/>
                <a:headEnd type="none" w="sm" len="sm"/>
                <a:tailEnd type="none" w="sm" len="sm"/>
              </a:ln>
              <a:solidFill>
                <a:srgbClr val="000000"/>
              </a:solidFill>
              <a:latin typeface="Times New Roman" panose="02020603050405020304" pitchFamily="18" charset="0"/>
              <a:cs typeface="Times New Roman" panose="02020603050405020304" pitchFamily="18" charset="0"/>
              <a:sym typeface="Arial"/>
            </a:endParaRPr>
          </a:p>
        </p:txBody>
      </p:sp>
    </p:spTree>
    <p:custDataLst>
      <p:tags r:id="rId1"/>
    </p:custDataLst>
    <p:extLst>
      <p:ext uri="{BB962C8B-B14F-4D97-AF65-F5344CB8AC3E}">
        <p14:creationId xmlns:p14="http://schemas.microsoft.com/office/powerpoint/2010/main" val="2861785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117"/>
        <p:cNvGrpSpPr/>
        <p:nvPr/>
      </p:nvGrpSpPr>
      <p:grpSpPr>
        <a:xfrm>
          <a:off x="0" y="0"/>
          <a:ext cx="0" cy="0"/>
          <a:chOff x="0" y="0"/>
          <a:chExt cx="0" cy="0"/>
        </a:xfrm>
      </p:grpSpPr>
      <p:sp>
        <p:nvSpPr>
          <p:cNvPr id="2" name="TextBox 1"/>
          <p:cNvSpPr txBox="1"/>
          <p:nvPr/>
        </p:nvSpPr>
        <p:spPr>
          <a:xfrm>
            <a:off x="3212276" y="2553195"/>
            <a:ext cx="6014851" cy="1477328"/>
          </a:xfrm>
          <a:prstGeom prst="rect">
            <a:avLst/>
          </a:prstGeom>
          <a:noFill/>
        </p:spPr>
        <p:txBody>
          <a:bodyPr wrap="square" rtlCol="0">
            <a:spAutoFit/>
          </a:bodyPr>
          <a:lstStyle/>
          <a:p>
            <a:pPr algn="just"/>
            <a:r>
              <a:rPr lang="en-US" sz="3000" b="1" dirty="0" smtClean="0">
                <a:solidFill>
                  <a:srgbClr val="FF0000"/>
                </a:solidFill>
                <a:latin typeface="Times New Roman" panose="02020603050405020304" pitchFamily="18" charset="0"/>
                <a:cs typeface="Times New Roman" panose="02020603050405020304" pitchFamily="18" charset="0"/>
              </a:rPr>
              <a:t>Em biết những vị tướng nào trong lịch sử nước ta ? Chia sẻ thông tin về một vị tướng mà em ngưỡng mộ.</a:t>
            </a:r>
            <a:endParaRPr lang="en-US" sz="3000" b="1" dirty="0">
              <a:solidFill>
                <a:srgbClr val="FF0000"/>
              </a:solidFill>
              <a:latin typeface="Times New Roman" panose="02020603050405020304" pitchFamily="18"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122156392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363"/>
        <p:cNvGrpSpPr/>
        <p:nvPr/>
      </p:nvGrpSpPr>
      <p:grpSpPr>
        <a:xfrm>
          <a:off x="0" y="0"/>
          <a:ext cx="0" cy="0"/>
          <a:chOff x="0" y="0"/>
          <a:chExt cx="0" cy="0"/>
        </a:xfrm>
      </p:grpSpPr>
      <p:sp>
        <p:nvSpPr>
          <p:cNvPr id="3364" name="Google Shape;3364;p34"/>
          <p:cNvSpPr/>
          <p:nvPr/>
        </p:nvSpPr>
        <p:spPr>
          <a:xfrm>
            <a:off x="2443434"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defTabSz="609630">
              <a:buClr>
                <a:srgbClr val="000000"/>
              </a:buClr>
            </a:pPr>
            <a:endParaRPr sz="1200" kern="0">
              <a:solidFill>
                <a:srgbClr val="000000"/>
              </a:solidFill>
              <a:latin typeface="Calibri"/>
              <a:ea typeface="Calibri"/>
              <a:cs typeface="Calibri"/>
              <a:sym typeface="Calibri"/>
            </a:endParaRPr>
          </a:p>
        </p:txBody>
      </p:sp>
      <p:sp>
        <p:nvSpPr>
          <p:cNvPr id="3365" name="Google Shape;3365;p34"/>
          <p:cNvSpPr txBox="1"/>
          <p:nvPr/>
        </p:nvSpPr>
        <p:spPr>
          <a:xfrm>
            <a:off x="1073946" y="3204765"/>
            <a:ext cx="4550830" cy="1584235"/>
          </a:xfrm>
          <a:prstGeom prst="rect">
            <a:avLst/>
          </a:prstGeom>
          <a:noFill/>
          <a:ln>
            <a:noFill/>
          </a:ln>
        </p:spPr>
        <p:txBody>
          <a:bodyPr spcFirstLastPara="1" wrap="square" lIns="91433" tIns="91433" rIns="91433" bIns="91433" anchor="t" anchorCtr="0">
            <a:noAutofit/>
          </a:bodyPr>
          <a:lstStyle/>
          <a:p>
            <a:pPr algn="just" defTabSz="609630">
              <a:buClr>
                <a:srgbClr val="000000"/>
              </a:buClr>
            </a:pPr>
            <a:r>
              <a:rPr lang="en" b="1" kern="0" dirty="0" smtClean="0">
                <a:solidFill>
                  <a:srgbClr val="000000"/>
                </a:solidFill>
                <a:latin typeface="Questrial"/>
                <a:ea typeface="Questrial"/>
                <a:cs typeface="Questrial"/>
                <a:sym typeface="Questrial"/>
              </a:rPr>
              <a:t>- Hai </a:t>
            </a:r>
            <a:r>
              <a:rPr lang="en" b="1" kern="0" dirty="0">
                <a:solidFill>
                  <a:srgbClr val="000000"/>
                </a:solidFill>
                <a:latin typeface="Questrial"/>
                <a:ea typeface="Questrial"/>
                <a:cs typeface="Questrial"/>
                <a:sym typeface="Questrial"/>
              </a:rPr>
              <a:t>Bà Trưng là tên gọi chung của Trưng Trắc và Trưng Nhị, một trong những nữ anh hùng dân tộc của người Việt. Hai Bà Trưng là người đầu tiên khởi binh chống lại quân Hán, lập ra quốc gia mới đóng đô ở Mê Linh và tự phong là Nữ Vương.</a:t>
            </a:r>
            <a:endParaRPr b="1" kern="0" dirty="0">
              <a:solidFill>
                <a:srgbClr val="000000"/>
              </a:solidFill>
              <a:latin typeface="Questrial"/>
              <a:ea typeface="Questrial"/>
              <a:cs typeface="Questrial"/>
              <a:sym typeface="Questrial"/>
            </a:endParaRPr>
          </a:p>
        </p:txBody>
      </p:sp>
      <p:sp>
        <p:nvSpPr>
          <p:cNvPr id="3368" name="Google Shape;3368;p34"/>
          <p:cNvSpPr/>
          <p:nvPr/>
        </p:nvSpPr>
        <p:spPr>
          <a:xfrm>
            <a:off x="2412701"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defTabSz="609630">
              <a:buClr>
                <a:srgbClr val="000000"/>
              </a:buClr>
            </a:pPr>
            <a:endParaRPr sz="1200" kern="0">
              <a:solidFill>
                <a:srgbClr val="000000"/>
              </a:solidFill>
              <a:latin typeface="Calibri"/>
              <a:ea typeface="Calibri"/>
              <a:cs typeface="Calibri"/>
              <a:sym typeface="Calibri"/>
            </a:endParaRPr>
          </a:p>
        </p:txBody>
      </p:sp>
      <p:sp>
        <p:nvSpPr>
          <p:cNvPr id="3369" name="Google Shape;3369;p34"/>
          <p:cNvSpPr txBox="1"/>
          <p:nvPr/>
        </p:nvSpPr>
        <p:spPr>
          <a:xfrm>
            <a:off x="2574518" y="779227"/>
            <a:ext cx="7104433" cy="906901"/>
          </a:xfrm>
          <a:prstGeom prst="rect">
            <a:avLst/>
          </a:prstGeom>
          <a:noFill/>
          <a:ln>
            <a:noFill/>
          </a:ln>
        </p:spPr>
        <p:txBody>
          <a:bodyPr spcFirstLastPara="1" wrap="square" lIns="91433" tIns="91433" rIns="91433" bIns="91433" anchor="ctr" anchorCtr="0">
            <a:noAutofit/>
          </a:bodyPr>
          <a:lstStyle/>
          <a:p>
            <a:pPr algn="ctr" defTabSz="609630">
              <a:buClr>
                <a:srgbClr val="000000"/>
              </a:buClr>
            </a:pPr>
            <a:r>
              <a:rPr lang="en-US" sz="3000" b="1" kern="0" dirty="0" smtClean="0">
                <a:solidFill>
                  <a:srgbClr val="000000"/>
                </a:solidFill>
                <a:latin typeface="Pompiere"/>
                <a:ea typeface="Pompiere"/>
                <a:cs typeface="Pompiere"/>
                <a:sym typeface="Pompiere"/>
              </a:rPr>
              <a:t>Thứ tư ngày 26 tháng 02 năm 2025</a:t>
            </a:r>
            <a:endParaRPr sz="3000" b="1" kern="0" dirty="0">
              <a:solidFill>
                <a:srgbClr val="000000"/>
              </a:solidFill>
              <a:latin typeface="Pompiere"/>
              <a:ea typeface="Pompiere"/>
              <a:cs typeface="Pompiere"/>
              <a:sym typeface="Pompiere"/>
            </a:endParaRPr>
          </a:p>
        </p:txBody>
      </p:sp>
      <p:pic>
        <p:nvPicPr>
          <p:cNvPr id="1026" name="Picture 2" descr="Tiểu sử Hai Bà Trưng | Trường Tiểu học Trưng Vươ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61175" y="2678350"/>
            <a:ext cx="3832765" cy="2874574"/>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1023204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363"/>
        <p:cNvGrpSpPr/>
        <p:nvPr/>
      </p:nvGrpSpPr>
      <p:grpSpPr>
        <a:xfrm>
          <a:off x="0" y="0"/>
          <a:ext cx="0" cy="0"/>
          <a:chOff x="0" y="0"/>
          <a:chExt cx="0" cy="0"/>
        </a:xfrm>
      </p:grpSpPr>
      <p:sp>
        <p:nvSpPr>
          <p:cNvPr id="3364" name="Google Shape;3364;p34"/>
          <p:cNvSpPr/>
          <p:nvPr/>
        </p:nvSpPr>
        <p:spPr>
          <a:xfrm>
            <a:off x="2443434"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rgbClr val="FFFFFF"/>
          </a:solidFill>
          <a:ln w="228600" cap="flat" cmpd="sng">
            <a:solidFill>
              <a:srgbClr val="FFFFFF"/>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65" name="Google Shape;3365;p34"/>
          <p:cNvSpPr txBox="1"/>
          <p:nvPr/>
        </p:nvSpPr>
        <p:spPr>
          <a:xfrm>
            <a:off x="973006" y="3014759"/>
            <a:ext cx="4685586" cy="2151007"/>
          </a:xfrm>
          <a:prstGeom prst="rect">
            <a:avLst/>
          </a:prstGeom>
          <a:noFill/>
          <a:ln>
            <a:noFill/>
          </a:ln>
        </p:spPr>
        <p:txBody>
          <a:bodyPr spcFirstLastPara="1" wrap="square" lIns="91433" tIns="91433" rIns="91433" bIns="91433" anchor="t" anchorCtr="0">
            <a:noAutofit/>
          </a:bodyPr>
          <a:lstStyle/>
          <a:p>
            <a:pPr marL="0" marR="0" lvl="0" indent="0" algn="just" defTabSz="609630" rtl="0" eaLnBrk="1" fontAlgn="auto" latinLnBrk="0" hangingPunct="1">
              <a:lnSpc>
                <a:spcPct val="100000"/>
              </a:lnSpc>
              <a:spcBef>
                <a:spcPts val="0"/>
              </a:spcBef>
              <a:spcAft>
                <a:spcPts val="0"/>
              </a:spcAft>
              <a:buClr>
                <a:srgbClr val="000000"/>
              </a:buClr>
              <a:buSzTx/>
              <a:buFontTx/>
              <a:buNone/>
              <a:tabLst/>
              <a:defRPr/>
            </a:pPr>
            <a:r>
              <a:rPr lang="en" b="1" kern="0" dirty="0" smtClean="0">
                <a:solidFill>
                  <a:srgbClr val="000000"/>
                </a:solidFill>
                <a:latin typeface="Questrial"/>
                <a:ea typeface="Questrial"/>
                <a:cs typeface="Questrial"/>
                <a:sym typeface="Questrial"/>
              </a:rPr>
              <a:t>- </a:t>
            </a:r>
            <a:r>
              <a:rPr kumimoji="0" lang="en" b="1" i="0" u="none" strike="noStrike" kern="0" cap="none" spc="0" normalizeH="0" baseline="0" noProof="0" dirty="0" smtClean="0">
                <a:ln>
                  <a:noFill/>
                </a:ln>
                <a:solidFill>
                  <a:srgbClr val="000000"/>
                </a:solidFill>
                <a:effectLst/>
                <a:uLnTx/>
                <a:uFillTx/>
                <a:latin typeface="Questrial"/>
                <a:ea typeface="Questrial"/>
                <a:cs typeface="Questrial"/>
                <a:sym typeface="Questrial"/>
              </a:rPr>
              <a:t>Võ</a:t>
            </a:r>
            <a:r>
              <a:rPr kumimoji="0" lang="en" b="1" i="0" u="none" strike="noStrike" kern="0" cap="none" spc="0" normalizeH="0" noProof="0" dirty="0" smtClean="0">
                <a:ln>
                  <a:noFill/>
                </a:ln>
                <a:solidFill>
                  <a:srgbClr val="000000"/>
                </a:solidFill>
                <a:effectLst/>
                <a:uLnTx/>
                <a:uFillTx/>
                <a:latin typeface="Questrial"/>
                <a:ea typeface="Questrial"/>
                <a:cs typeface="Questrial"/>
                <a:sym typeface="Questrial"/>
              </a:rPr>
              <a:t> </a:t>
            </a:r>
            <a:r>
              <a:rPr kumimoji="0" lang="en" b="1" i="0" u="none" strike="noStrike" kern="0" cap="none" spc="0" normalizeH="0" noProof="0" dirty="0">
                <a:ln>
                  <a:noFill/>
                </a:ln>
                <a:solidFill>
                  <a:srgbClr val="000000"/>
                </a:solidFill>
                <a:effectLst/>
                <a:uLnTx/>
                <a:uFillTx/>
                <a:latin typeface="Questrial"/>
                <a:ea typeface="Questrial"/>
                <a:cs typeface="Questrial"/>
                <a:sym typeface="Questrial"/>
              </a:rPr>
              <a:t>Nguyên Giáp (</a:t>
            </a:r>
            <a:r>
              <a:rPr kumimoji="0" lang="en" b="1" i="0" u="none" strike="noStrike" kern="0" cap="none" spc="0" normalizeH="0" noProof="0" dirty="0" smtClean="0">
                <a:ln>
                  <a:noFill/>
                </a:ln>
                <a:solidFill>
                  <a:srgbClr val="000000"/>
                </a:solidFill>
                <a:effectLst/>
                <a:uLnTx/>
                <a:uFillTx/>
                <a:latin typeface="Questrial"/>
                <a:ea typeface="Questrial"/>
                <a:cs typeface="Questrial"/>
                <a:sym typeface="Questrial"/>
              </a:rPr>
              <a:t>25/08/1911-04/10/2013</a:t>
            </a:r>
            <a:r>
              <a:rPr kumimoji="0" lang="en" b="1" i="0" u="none" strike="noStrike" kern="0" cap="none" spc="0" normalizeH="0" noProof="0" dirty="0">
                <a:ln>
                  <a:noFill/>
                </a:ln>
                <a:solidFill>
                  <a:srgbClr val="000000"/>
                </a:solidFill>
                <a:effectLst/>
                <a:uLnTx/>
                <a:uFillTx/>
                <a:latin typeface="Questrial"/>
                <a:ea typeface="Questrial"/>
                <a:cs typeface="Questrial"/>
                <a:sym typeface="Questrial"/>
              </a:rPr>
              <a:t>) là một nhà lãnh đạo quân sự và chính trị gia nổi tiếng của đất nước ta. </a:t>
            </a:r>
            <a:r>
              <a:rPr lang="en" b="1" kern="0" dirty="0">
                <a:solidFill>
                  <a:srgbClr val="000000"/>
                </a:solidFill>
                <a:latin typeface="Questrial"/>
                <a:ea typeface="Questrial"/>
                <a:cs typeface="Questrial"/>
                <a:sym typeface="Questrial"/>
              </a:rPr>
              <a:t>Ông là Đại tướng đầu tiên, Tổng tư lệnh tối cao của Quân đội Nhân dân Việt Nam, là “người học trò xuất sắc và gần gũi của Chủ tịch Hồ Chí Minh”.</a:t>
            </a:r>
            <a:endParaRPr kumimoji="0" b="1" i="0" u="none" strike="noStrike" kern="0" cap="none" spc="0" normalizeH="0" baseline="0" noProof="0" dirty="0">
              <a:ln>
                <a:noFill/>
              </a:ln>
              <a:solidFill>
                <a:srgbClr val="000000"/>
              </a:solidFill>
              <a:effectLst/>
              <a:uLnTx/>
              <a:uFillTx/>
              <a:latin typeface="Questrial"/>
              <a:ea typeface="Questrial"/>
              <a:cs typeface="Questrial"/>
              <a:sym typeface="Questrial"/>
            </a:endParaRPr>
          </a:p>
        </p:txBody>
      </p:sp>
      <p:sp>
        <p:nvSpPr>
          <p:cNvPr id="3368" name="Google Shape;3368;p34"/>
          <p:cNvSpPr/>
          <p:nvPr/>
        </p:nvSpPr>
        <p:spPr>
          <a:xfrm>
            <a:off x="2412701" y="844800"/>
            <a:ext cx="7366603" cy="889803"/>
          </a:xfrm>
          <a:custGeom>
            <a:avLst/>
            <a:gdLst/>
            <a:ahLst/>
            <a:cxnLst/>
            <a:rect l="l" t="t" r="r" b="b"/>
            <a:pathLst>
              <a:path w="2127027" h="400812" extrusionOk="0">
                <a:moveTo>
                  <a:pt x="605497" y="13513"/>
                </a:moveTo>
                <a:cubicBezTo>
                  <a:pt x="462622" y="14084"/>
                  <a:pt x="319271" y="14370"/>
                  <a:pt x="176205" y="11703"/>
                </a:cubicBezTo>
                <a:cubicBezTo>
                  <a:pt x="122294" y="10750"/>
                  <a:pt x="58762" y="16084"/>
                  <a:pt x="2374" y="7321"/>
                </a:cubicBezTo>
                <a:cubicBezTo>
                  <a:pt x="53618" y="62471"/>
                  <a:pt x="97148" y="122288"/>
                  <a:pt x="144392" y="181534"/>
                </a:cubicBezTo>
                <a:cubicBezTo>
                  <a:pt x="147754" y="185009"/>
                  <a:pt x="148421" y="190291"/>
                  <a:pt x="146011" y="194488"/>
                </a:cubicBezTo>
                <a:cubicBezTo>
                  <a:pt x="97148" y="263163"/>
                  <a:pt x="50761" y="333648"/>
                  <a:pt x="-7" y="400799"/>
                </a:cubicBezTo>
                <a:cubicBezTo>
                  <a:pt x="84765" y="399466"/>
                  <a:pt x="169442" y="396989"/>
                  <a:pt x="254120" y="395179"/>
                </a:cubicBezTo>
                <a:cubicBezTo>
                  <a:pt x="603020" y="387464"/>
                  <a:pt x="951921" y="380511"/>
                  <a:pt x="1300917" y="376129"/>
                </a:cubicBezTo>
                <a:cubicBezTo>
                  <a:pt x="1571618" y="372986"/>
                  <a:pt x="1847462" y="359937"/>
                  <a:pt x="2118067" y="380606"/>
                </a:cubicBezTo>
                <a:cubicBezTo>
                  <a:pt x="2084844" y="335694"/>
                  <a:pt x="2054897" y="288456"/>
                  <a:pt x="2028437" y="239255"/>
                </a:cubicBezTo>
                <a:cubicBezTo>
                  <a:pt x="2020436" y="224301"/>
                  <a:pt x="2003672" y="202584"/>
                  <a:pt x="2005100" y="184772"/>
                </a:cubicBezTo>
                <a:cubicBezTo>
                  <a:pt x="2006243" y="172009"/>
                  <a:pt x="2021198" y="150768"/>
                  <a:pt x="2027008" y="139338"/>
                </a:cubicBezTo>
                <a:cubicBezTo>
                  <a:pt x="2037228" y="118763"/>
                  <a:pt x="2048515" y="98734"/>
                  <a:pt x="2060822" y="79330"/>
                </a:cubicBezTo>
                <a:cubicBezTo>
                  <a:pt x="2079271" y="50067"/>
                  <a:pt x="2101541" y="23386"/>
                  <a:pt x="2127020" y="-13"/>
                </a:cubicBezTo>
                <a:cubicBezTo>
                  <a:pt x="1982431" y="-13"/>
                  <a:pt x="1837841" y="1892"/>
                  <a:pt x="1693347" y="3416"/>
                </a:cubicBezTo>
                <a:cubicBezTo>
                  <a:pt x="1330730" y="7607"/>
                  <a:pt x="968018" y="12370"/>
                  <a:pt x="605497" y="13513"/>
                </a:cubicBezTo>
                <a:close/>
              </a:path>
            </a:pathLst>
          </a:custGeom>
          <a:solidFill>
            <a:schemeClr val="lt2"/>
          </a:solidFill>
          <a:ln w="38100" cap="flat" cmpd="sng">
            <a:solidFill>
              <a:schemeClr val="dk1"/>
            </a:solidFill>
            <a:prstDash val="solid"/>
            <a:round/>
            <a:headEnd type="none" w="sm" len="sm"/>
            <a:tailEnd type="none" w="sm" len="sm"/>
          </a:ln>
        </p:spPr>
        <p:txBody>
          <a:bodyPr spcFirstLastPara="1" wrap="square" lIns="60950" tIns="30467" rIns="60950" bIns="30467" anchor="ctr" anchorCtr="0">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369" name="Google Shape;3369;p34"/>
          <p:cNvSpPr txBox="1"/>
          <p:nvPr/>
        </p:nvSpPr>
        <p:spPr>
          <a:xfrm>
            <a:off x="2574518" y="779227"/>
            <a:ext cx="7104433" cy="906901"/>
          </a:xfrm>
          <a:prstGeom prst="rect">
            <a:avLst/>
          </a:prstGeom>
          <a:noFill/>
          <a:ln>
            <a:noFill/>
          </a:ln>
        </p:spPr>
        <p:txBody>
          <a:bodyPr spcFirstLastPara="1" wrap="square" lIns="91433" tIns="91433" rIns="91433" bIns="91433" anchor="ctr" anchorCtr="0">
            <a:noAutofit/>
          </a:bodyPr>
          <a:lstStyle/>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endParaRPr kumimoji="0" sz="4800" b="1" i="0" u="none" strike="noStrike" kern="0" cap="none" spc="0" normalizeH="0" baseline="0" noProof="0" dirty="0">
              <a:ln>
                <a:noFill/>
              </a:ln>
              <a:solidFill>
                <a:srgbClr val="000000"/>
              </a:solidFill>
              <a:effectLst/>
              <a:uLnTx/>
              <a:uFillTx/>
              <a:latin typeface="Pompiere"/>
              <a:ea typeface="Pompiere"/>
              <a:cs typeface="Pompiere"/>
              <a:sym typeface="Pompiere"/>
            </a:endParaRPr>
          </a:p>
        </p:txBody>
      </p:sp>
      <p:pic>
        <p:nvPicPr>
          <p:cNvPr id="2050" name="Picture 2" descr="Đại tướng Võ Nguyên Giáp: Đỉnh cao của giá trị Việt Nam thời đại Hồ Chí Minh"/>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390840" y="2451370"/>
            <a:ext cx="2959390" cy="3450210"/>
          </a:xfrm>
          <a:prstGeom prst="rect">
            <a:avLst/>
          </a:prstGeom>
          <a:noFill/>
          <a:extLst>
            <a:ext uri="{909E8E84-426E-40DD-AFC4-6F175D3DCCD1}">
              <a14:hiddenFill xmlns:a14="http://schemas.microsoft.com/office/drawing/2010/main">
                <a:solidFill>
                  <a:srgbClr val="FFFFFF"/>
                </a:solidFill>
              </a14:hiddenFill>
            </a:ext>
          </a:extLst>
        </p:spPr>
      </p:pic>
      <p:sp>
        <p:nvSpPr>
          <p:cNvPr id="7" name="Google Shape;3369;p34"/>
          <p:cNvSpPr txBox="1"/>
          <p:nvPr/>
        </p:nvSpPr>
        <p:spPr>
          <a:xfrm>
            <a:off x="2574518" y="803464"/>
            <a:ext cx="7104433" cy="906901"/>
          </a:xfrm>
          <a:prstGeom prst="rect">
            <a:avLst/>
          </a:prstGeom>
          <a:noFill/>
          <a:ln>
            <a:noFill/>
          </a:ln>
        </p:spPr>
        <p:txBody>
          <a:bodyPr spcFirstLastPara="1" wrap="square" lIns="91433" tIns="91433" rIns="91433" bIns="91433" anchor="ctr" anchorCtr="0">
            <a:noAutofit/>
          </a:bodyPr>
          <a:lstStyle/>
          <a:p>
            <a:pPr algn="ctr" defTabSz="609630">
              <a:buClr>
                <a:srgbClr val="000000"/>
              </a:buClr>
            </a:pPr>
            <a:r>
              <a:rPr lang="en-US" sz="3000" b="1" kern="0" dirty="0" smtClean="0">
                <a:solidFill>
                  <a:srgbClr val="000000"/>
                </a:solidFill>
                <a:latin typeface="Pompiere"/>
                <a:ea typeface="Pompiere"/>
                <a:cs typeface="Pompiere"/>
                <a:sym typeface="Pompiere"/>
              </a:rPr>
              <a:t>Thứ tư ngày 26 tháng 02 năm 2025</a:t>
            </a:r>
            <a:endParaRPr sz="3000" b="1" kern="0" dirty="0">
              <a:solidFill>
                <a:srgbClr val="000000"/>
              </a:solidFill>
              <a:latin typeface="Pompiere"/>
              <a:ea typeface="Pompiere"/>
              <a:cs typeface="Pompiere"/>
              <a:sym typeface="Pompiere"/>
            </a:endParaRPr>
          </a:p>
        </p:txBody>
      </p:sp>
    </p:spTree>
    <p:custDataLst>
      <p:tags r:id="rId1"/>
    </p:custDataLst>
    <p:extLst>
      <p:ext uri="{BB962C8B-B14F-4D97-AF65-F5344CB8AC3E}">
        <p14:creationId xmlns:p14="http://schemas.microsoft.com/office/powerpoint/2010/main" val="27832813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ISPRING_LMS_API_VERSION" val="SCORM 2004 (4th edition)"/>
  <p:tag name="ISPRING_ULTRA_SCORM_COURSE_ID" val="EE60B459-AFEC-4A59-8DFE-740A3240277F"/>
  <p:tag name="ISPRING_CMI5_LAUNCH_METHOD" val="any window"/>
  <p:tag name="ISPRINGCLOUDFOLDERID" val="1"/>
  <p:tag name="ISPRINGONLINEFOLDERID" val="1"/>
  <p:tag name="ISPRING_OUTPUT_FOLDER" val="[[&quot;\u0018\uFFFDr\uFFFD{C47A60DE-D1EF-4664-9CDE-B2FADA9B444D}&quot;,&quot;C:\\Users\\abc\\Desktop\\KHBD\\Power Point\\Lop 4&quot;]]"/>
  <p:tag name="ISPRING_PUBLISH_SETTINGS" val="{&quot;commonSettings&quot;:{&quot;webSettings&quot;:{&quot;useMobileViewer&quot;:&quot;T_FALSE&quot;},&quot;lmsSettings&quot;:{&quot;useMobileViewer&quot;:&quot;T_FALSE&quot;},&quot;cloudSettings&quot;:{&quot;useMobileViewer&quot;:&quot;T_FALSE&quot;},&quot;ispringLmsSettings&quot;:{&quot;useMobileViewer&quot;:&quot;T_FALSE&quot;},&quot;playerId&quot;:&quot;universal&quot;,&quot;studioSettings&quot;:{&quot;useMobileViewer&quot;:&quot;T_FALSE&quot;}},&quot;advancedSettings&quot;:{&quot;enableTextAllocation&quot;:&quot;T_TRUE&quot;,&quot;viewingFromLocalDrive&quot;:&quot;T_TRUE&quot;,&quot;contentScale&quot;:75,&quot;contentScaleMode&quot;:&quot;FIT_TO_WINDOW&quot;},&quot;accessibilitySettings&quot;:{&quot;enabled&quot;:&quot;T_FALSE&quot;,&quot;language&quot;:&quot;EN&quot;},&quot;compressionSettings&quot;:{&quot;imageSettings&quot;:{&quot;jpegQuality&quot;:70,&quot;optimizeImageForResolution&quot;:&quot;T_FALSE&quot;},&quot;audioQuality&quot;:70,&quot;videoQuality&quot;:65},&quot;protectionSettings&quot;:{&quot;watermarkEnabled&quot;:&quot;T_FALSE&quot;,&quot;watermarkPosition&quot;:&quot;MIDDLE_CENTER&quot;,&quot;openWatermarkUrl&quot;:&quot;T_FALSE&quot;,&quot;openWatermarkWebPageInNewWindow&quot;:&quot;T_FALSE&quot;,&quot;displayAfterEnabled&quot;:&quot;T_FALSE&quot;,&quot;displayUntilEnabled&quot;:&quot;T_FALSE&quot;,&quot;domainRestrictionEnabled&quot;:&quot;T_FALSE&quot;,&quot;enablePassword&quot;:&quot;T_FALSE&quot;},&quot;videoSettings&quot;:{&quot;videoCompressionSettings&quot;:{&quot;audioQuality&quot;:70,&quot;videoQuality&quot;:75},&quot;secondsOnEachSlide&quot;:5,&quot;hostingSettings&quot;:{}},&quot;ispringOnlineSettings&quot;:{&quot;onlineDestinationFolderId&quot;:&quot;1&quot;},&quot;cloudSettings&quot;:{&quot;onlineDestinationFolderId&quot;:&quot;1&quot;},&quot;wordSettings&quot;:{&quot;printCopies&quot;:1},&quot;studioSettings&quot;:{&quot;onlineDestinationFolderId&quot;:&quot;1&quot;,&quot;uploadSources&quot;:true}}"/>
  <p:tag name="ISPRING_SCORM_RATE_SLIDES" val="0"/>
  <p:tag name="ISPRING_SCORM_PASSING_SCORE" val="0.000000"/>
  <p:tag name="ISPRING_PRESENTATION_TITLE" val="Bai 12. Chang trai lang Phu Ung"/>
  <p:tag name="ISPRING_FIRST_PUBLISH" val="1"/>
  <p:tag name="ISPRING_SCORM_ENDPOINT" val="&lt;endpoint&gt;&lt;enable&gt;0&lt;/enable&gt;&lt;lrs&gt;https://&lt;/lrs&gt;&lt;auth&gt;0&lt;/auth&gt;&lt;login&gt;&lt;/login&gt;&lt;password&gt;&lt;/password&gt;&lt;key&gt;&lt;/key&gt;&lt;name&gt;&lt;/name&gt;&lt;email&gt;&lt;/email&gt;&lt;/endpoint&gt;&#10;"/>
  <p:tag name="ISPRING_SCORM_RATE_QUIZZES" val="0"/>
</p:tagLst>
</file>

<file path=ppt/tags/tag10.xml><?xml version="1.0" encoding="utf-8"?>
<p:tagLst xmlns:a="http://schemas.openxmlformats.org/drawingml/2006/main" xmlns:r="http://schemas.openxmlformats.org/officeDocument/2006/relationships" xmlns:p="http://schemas.openxmlformats.org/presentationml/2006/main">
  <p:tag name="GENSWF_SLIDE_UID" val="{2D42682A-B9B4-47E3-92C1-4A7E162AA61E}:264"/>
</p:tagLst>
</file>

<file path=ppt/tags/tag11.xml><?xml version="1.0" encoding="utf-8"?>
<p:tagLst xmlns:a="http://schemas.openxmlformats.org/drawingml/2006/main" xmlns:r="http://schemas.openxmlformats.org/officeDocument/2006/relationships" xmlns:p="http://schemas.openxmlformats.org/presentationml/2006/main">
  <p:tag name="GENSWF_SLIDE_UID" val="{85BE0D1F-6898-4E4E-97BE-C381EA540A2E}:265"/>
</p:tagLst>
</file>

<file path=ppt/tags/tag12.xml><?xml version="1.0" encoding="utf-8"?>
<p:tagLst xmlns:a="http://schemas.openxmlformats.org/drawingml/2006/main" xmlns:r="http://schemas.openxmlformats.org/officeDocument/2006/relationships" xmlns:p="http://schemas.openxmlformats.org/presentationml/2006/main">
  <p:tag name="GENSWF_SLIDE_UID" val="{BCB14C77-B0FF-482B-A7B5-B3CDE3DCC8A2}:266"/>
</p:tagLst>
</file>

<file path=ppt/tags/tag13.xml><?xml version="1.0" encoding="utf-8"?>
<p:tagLst xmlns:a="http://schemas.openxmlformats.org/drawingml/2006/main" xmlns:r="http://schemas.openxmlformats.org/officeDocument/2006/relationships" xmlns:p="http://schemas.openxmlformats.org/presentationml/2006/main">
  <p:tag name="GENSWF_SLIDE_UID" val="{91102F0A-CB6E-4739-AA82-AC628059F2B3}:267"/>
</p:tagLst>
</file>

<file path=ppt/tags/tag14.xml><?xml version="1.0" encoding="utf-8"?>
<p:tagLst xmlns:a="http://schemas.openxmlformats.org/drawingml/2006/main" xmlns:r="http://schemas.openxmlformats.org/officeDocument/2006/relationships" xmlns:p="http://schemas.openxmlformats.org/presentationml/2006/main">
  <p:tag name="GENSWF_SLIDE_UID" val="{3E231CA4-4455-4D91-BCC6-730849F61FED}:269"/>
</p:tagLst>
</file>

<file path=ppt/tags/tag15.xml><?xml version="1.0" encoding="utf-8"?>
<p:tagLst xmlns:a="http://schemas.openxmlformats.org/drawingml/2006/main" xmlns:r="http://schemas.openxmlformats.org/officeDocument/2006/relationships" xmlns:p="http://schemas.openxmlformats.org/presentationml/2006/main">
  <p:tag name="GENSWF_SLIDE_UID" val="{846EAD7C-3352-49BB-B39E-BD9843AB97B1}:268"/>
</p:tagLst>
</file>

<file path=ppt/tags/tag16.xml><?xml version="1.0" encoding="utf-8"?>
<p:tagLst xmlns:a="http://schemas.openxmlformats.org/drawingml/2006/main" xmlns:r="http://schemas.openxmlformats.org/officeDocument/2006/relationships" xmlns:p="http://schemas.openxmlformats.org/presentationml/2006/main">
  <p:tag name="GENSWF_SLIDE_UID" val="{C02482B1-74D8-4119-BF5C-561DDB413EEB}:270"/>
</p:tagLst>
</file>

<file path=ppt/tags/tag17.xml><?xml version="1.0" encoding="utf-8"?>
<p:tagLst xmlns:a="http://schemas.openxmlformats.org/drawingml/2006/main" xmlns:r="http://schemas.openxmlformats.org/officeDocument/2006/relationships" xmlns:p="http://schemas.openxmlformats.org/presentationml/2006/main">
  <p:tag name="GENSWF_SLIDE_UID" val="{73B09C53-FB9F-4A30-8832-819B6EE6FB84}:271"/>
</p:tagLst>
</file>

<file path=ppt/tags/tag18.xml><?xml version="1.0" encoding="utf-8"?>
<p:tagLst xmlns:a="http://schemas.openxmlformats.org/drawingml/2006/main" xmlns:r="http://schemas.openxmlformats.org/officeDocument/2006/relationships" xmlns:p="http://schemas.openxmlformats.org/presentationml/2006/main">
  <p:tag name="GENSWF_SLIDE_UID" val="{429A63A5-2752-4997-814A-DC234AF2AD8B}:279"/>
</p:tagLst>
</file>

<file path=ppt/tags/tag19.xml><?xml version="1.0" encoding="utf-8"?>
<p:tagLst xmlns:a="http://schemas.openxmlformats.org/drawingml/2006/main" xmlns:r="http://schemas.openxmlformats.org/officeDocument/2006/relationships" xmlns:p="http://schemas.openxmlformats.org/presentationml/2006/main">
  <p:tag name="GENSWF_SLIDE_UID" val="{6AA22DA8-C66D-4BBE-81DB-2D58F2A91217}:277"/>
</p:tagLst>
</file>

<file path=ppt/tags/tag2.xml><?xml version="1.0" encoding="utf-8"?>
<p:tagLst xmlns:a="http://schemas.openxmlformats.org/drawingml/2006/main" xmlns:r="http://schemas.openxmlformats.org/officeDocument/2006/relationships" xmlns:p="http://schemas.openxmlformats.org/presentationml/2006/main">
  <p:tag name="GENSWF_SLIDE_UID" val="{4FAF31FB-B56D-4036-8FDE-587305E2F803}:296"/>
</p:tagLst>
</file>

<file path=ppt/tags/tag20.xml><?xml version="1.0" encoding="utf-8"?>
<p:tagLst xmlns:a="http://schemas.openxmlformats.org/drawingml/2006/main" xmlns:r="http://schemas.openxmlformats.org/officeDocument/2006/relationships" xmlns:p="http://schemas.openxmlformats.org/presentationml/2006/main">
  <p:tag name="GENSWF_SLIDE_UID" val="{16276651-A433-409C-8C5E-97FE74F2BFA7}:280"/>
</p:tagLst>
</file>

<file path=ppt/tags/tag21.xml><?xml version="1.0" encoding="utf-8"?>
<p:tagLst xmlns:a="http://schemas.openxmlformats.org/drawingml/2006/main" xmlns:r="http://schemas.openxmlformats.org/officeDocument/2006/relationships" xmlns:p="http://schemas.openxmlformats.org/presentationml/2006/main">
  <p:tag name="GENSWF_SLIDE_UID" val="{0FF427B0-86E6-41FA-BB75-FD4B032B25BF}:281"/>
</p:tagLst>
</file>

<file path=ppt/tags/tag22.xml><?xml version="1.0" encoding="utf-8"?>
<p:tagLst xmlns:a="http://schemas.openxmlformats.org/drawingml/2006/main" xmlns:r="http://schemas.openxmlformats.org/officeDocument/2006/relationships" xmlns:p="http://schemas.openxmlformats.org/presentationml/2006/main">
  <p:tag name="GENSWF_SLIDE_UID" val="{015E7419-EB7C-41BA-8D66-E41163F8CCC2}:282"/>
</p:tagLst>
</file>

<file path=ppt/tags/tag23.xml><?xml version="1.0" encoding="utf-8"?>
<p:tagLst xmlns:a="http://schemas.openxmlformats.org/drawingml/2006/main" xmlns:r="http://schemas.openxmlformats.org/officeDocument/2006/relationships" xmlns:p="http://schemas.openxmlformats.org/presentationml/2006/main">
  <p:tag name="GENSWF_SLIDE_UID" val="{E4513AD9-799C-45FE-AF6B-F9F293D92347}:284"/>
</p:tagLst>
</file>

<file path=ppt/tags/tag24.xml><?xml version="1.0" encoding="utf-8"?>
<p:tagLst xmlns:a="http://schemas.openxmlformats.org/drawingml/2006/main" xmlns:r="http://schemas.openxmlformats.org/officeDocument/2006/relationships" xmlns:p="http://schemas.openxmlformats.org/presentationml/2006/main">
  <p:tag name="GENSWF_SLIDE_UID" val="{D1DF50F7-967D-4FD0-AA7B-F8B90A3CE189}:292"/>
</p:tagLst>
</file>

<file path=ppt/tags/tag25.xml><?xml version="1.0" encoding="utf-8"?>
<p:tagLst xmlns:a="http://schemas.openxmlformats.org/drawingml/2006/main" xmlns:r="http://schemas.openxmlformats.org/officeDocument/2006/relationships" xmlns:p="http://schemas.openxmlformats.org/presentationml/2006/main">
  <p:tag name="GENSWF_SLIDE_UID" val="{7619D9EE-0686-4F23-86E0-B50758DF845D}:293"/>
</p:tagLst>
</file>

<file path=ppt/tags/tag26.xml><?xml version="1.0" encoding="utf-8"?>
<p:tagLst xmlns:a="http://schemas.openxmlformats.org/drawingml/2006/main" xmlns:r="http://schemas.openxmlformats.org/officeDocument/2006/relationships" xmlns:p="http://schemas.openxmlformats.org/presentationml/2006/main">
  <p:tag name="GENSWF_SLIDE_UID" val="{D0490E59-D5DB-4766-B3DE-4C9E36442146}:285"/>
</p:tagLst>
</file>

<file path=ppt/tags/tag27.xml><?xml version="1.0" encoding="utf-8"?>
<p:tagLst xmlns:a="http://schemas.openxmlformats.org/drawingml/2006/main" xmlns:r="http://schemas.openxmlformats.org/officeDocument/2006/relationships" xmlns:p="http://schemas.openxmlformats.org/presentationml/2006/main">
  <p:tag name="GENSWF_SLIDE_UID" val="{D1C98BB6-58D6-494D-89FE-E0D6DA9D9140}:286"/>
</p:tagLst>
</file>

<file path=ppt/tags/tag28.xml><?xml version="1.0" encoding="utf-8"?>
<p:tagLst xmlns:a="http://schemas.openxmlformats.org/drawingml/2006/main" xmlns:r="http://schemas.openxmlformats.org/officeDocument/2006/relationships" xmlns:p="http://schemas.openxmlformats.org/presentationml/2006/main">
  <p:tag name="GENSWF_SLIDE_UID" val="{3989447A-D65E-40AC-8D39-DF33BA948929}:302"/>
</p:tagLst>
</file>

<file path=ppt/tags/tag29.xml><?xml version="1.0" encoding="utf-8"?>
<p:tagLst xmlns:a="http://schemas.openxmlformats.org/drawingml/2006/main" xmlns:r="http://schemas.openxmlformats.org/officeDocument/2006/relationships" xmlns:p="http://schemas.openxmlformats.org/presentationml/2006/main">
  <p:tag name="GENSWF_SLIDE_UID" val="{D8E961F1-6A7C-48ED-BEC3-565257B3F7DF}:303"/>
</p:tagLst>
</file>

<file path=ppt/tags/tag3.xml><?xml version="1.0" encoding="utf-8"?>
<p:tagLst xmlns:a="http://schemas.openxmlformats.org/drawingml/2006/main" xmlns:r="http://schemas.openxmlformats.org/officeDocument/2006/relationships" xmlns:p="http://schemas.openxmlformats.org/presentationml/2006/main">
  <p:tag name="GENSWF_SLIDE_UID" val="{32483B85-6AAB-4545-A2E1-DA63DD788EAF}:259"/>
</p:tagLst>
</file>

<file path=ppt/tags/tag30.xml><?xml version="1.0" encoding="utf-8"?>
<p:tagLst xmlns:a="http://schemas.openxmlformats.org/drawingml/2006/main" xmlns:r="http://schemas.openxmlformats.org/officeDocument/2006/relationships" xmlns:p="http://schemas.openxmlformats.org/presentationml/2006/main">
  <p:tag name="GENSWF_SLIDE_UID" val="{24D788A1-3A66-44FD-9C98-1539D031F1A7}:287"/>
</p:tagLst>
</file>

<file path=ppt/tags/tag31.xml><?xml version="1.0" encoding="utf-8"?>
<p:tagLst xmlns:a="http://schemas.openxmlformats.org/drawingml/2006/main" xmlns:r="http://schemas.openxmlformats.org/officeDocument/2006/relationships" xmlns:p="http://schemas.openxmlformats.org/presentationml/2006/main">
  <p:tag name="GENSWF_SLIDE_UID" val="{6C3E0D3C-2532-43DC-A2A3-2C4E59D38C0C}:289"/>
</p:tagLst>
</file>

<file path=ppt/tags/tag32.xml><?xml version="1.0" encoding="utf-8"?>
<p:tagLst xmlns:a="http://schemas.openxmlformats.org/drawingml/2006/main" xmlns:r="http://schemas.openxmlformats.org/officeDocument/2006/relationships" xmlns:p="http://schemas.openxmlformats.org/presentationml/2006/main">
  <p:tag name="GENSWF_SLIDE_UID" val="{0F843AE0-EA7B-4EF7-9F23-FDDB7B84D929}:306"/>
</p:tagLst>
</file>

<file path=ppt/tags/tag33.xml><?xml version="1.0" encoding="utf-8"?>
<p:tagLst xmlns:a="http://schemas.openxmlformats.org/drawingml/2006/main" xmlns:r="http://schemas.openxmlformats.org/officeDocument/2006/relationships" xmlns:p="http://schemas.openxmlformats.org/presentationml/2006/main">
  <p:tag name="GENSWF_SLIDE_UID" val="{03B28D1D-E851-4B80-AF67-3D49E079BE7B}:304"/>
</p:tagLst>
</file>

<file path=ppt/tags/tag34.xml><?xml version="1.0" encoding="utf-8"?>
<p:tagLst xmlns:a="http://schemas.openxmlformats.org/drawingml/2006/main" xmlns:r="http://schemas.openxmlformats.org/officeDocument/2006/relationships" xmlns:p="http://schemas.openxmlformats.org/presentationml/2006/main">
  <p:tag name="GENSWF_SLIDE_UID" val="{68AA2784-D469-4DA4-B0E6-B151222FDFE9}:305"/>
</p:tagLst>
</file>

<file path=ppt/tags/tag35.xml><?xml version="1.0" encoding="utf-8"?>
<p:tagLst xmlns:a="http://schemas.openxmlformats.org/drawingml/2006/main" xmlns:r="http://schemas.openxmlformats.org/officeDocument/2006/relationships" xmlns:p="http://schemas.openxmlformats.org/presentationml/2006/main">
  <p:tag name="GENSWF_SLIDE_UID" val="{E8AA03B5-EED3-43B3-9BEE-B58FD75D7996}:294"/>
</p:tagLst>
</file>

<file path=ppt/tags/tag36.xml><?xml version="1.0" encoding="utf-8"?>
<p:tagLst xmlns:a="http://schemas.openxmlformats.org/drawingml/2006/main" xmlns:r="http://schemas.openxmlformats.org/officeDocument/2006/relationships" xmlns:p="http://schemas.openxmlformats.org/presentationml/2006/main">
  <p:tag name="GENSWF_SLIDE_UID" val="{0857896E-C407-4A31-954C-2408CC90DD08}:300"/>
</p:tagLst>
</file>

<file path=ppt/tags/tag4.xml><?xml version="1.0" encoding="utf-8"?>
<p:tagLst xmlns:a="http://schemas.openxmlformats.org/drawingml/2006/main" xmlns:r="http://schemas.openxmlformats.org/officeDocument/2006/relationships" xmlns:p="http://schemas.openxmlformats.org/presentationml/2006/main">
  <p:tag name="GENSWF_SLIDE_UID" val="{05414AF9-9914-4A7F-A047-A96728758717}:260"/>
</p:tagLst>
</file>

<file path=ppt/tags/tag5.xml><?xml version="1.0" encoding="utf-8"?>
<p:tagLst xmlns:a="http://schemas.openxmlformats.org/drawingml/2006/main" xmlns:r="http://schemas.openxmlformats.org/officeDocument/2006/relationships" xmlns:p="http://schemas.openxmlformats.org/presentationml/2006/main">
  <p:tag name="GENSWF_SLIDE_UID" val="{7323FDC5-AC44-4A52-B508-80215AD5A05B}:261"/>
</p:tagLst>
</file>

<file path=ppt/tags/tag6.xml><?xml version="1.0" encoding="utf-8"?>
<p:tagLst xmlns:a="http://schemas.openxmlformats.org/drawingml/2006/main" xmlns:r="http://schemas.openxmlformats.org/officeDocument/2006/relationships" xmlns:p="http://schemas.openxmlformats.org/presentationml/2006/main">
  <p:tag name="GENSWF_SLIDE_UID" val="{99CF0046-D769-45DB-A73D-12892B5D65BA}:262"/>
</p:tagLst>
</file>

<file path=ppt/tags/tag7.xml><?xml version="1.0" encoding="utf-8"?>
<p:tagLst xmlns:a="http://schemas.openxmlformats.org/drawingml/2006/main" xmlns:r="http://schemas.openxmlformats.org/officeDocument/2006/relationships" xmlns:p="http://schemas.openxmlformats.org/presentationml/2006/main">
  <p:tag name="GENSWF_SLIDE_UID" val="{47045B07-E409-49A2-AD02-1E79B3BAECDC}:258"/>
</p:tagLst>
</file>

<file path=ppt/tags/tag8.xml><?xml version="1.0" encoding="utf-8"?>
<p:tagLst xmlns:a="http://schemas.openxmlformats.org/drawingml/2006/main" xmlns:r="http://schemas.openxmlformats.org/officeDocument/2006/relationships" xmlns:p="http://schemas.openxmlformats.org/presentationml/2006/main">
  <p:tag name="GENSWF_SLIDE_UID" val="{A377DE8D-F08C-43DF-91F6-9150F4B82F38}:301"/>
</p:tagLst>
</file>

<file path=ppt/tags/tag9.xml><?xml version="1.0" encoding="utf-8"?>
<p:tagLst xmlns:a="http://schemas.openxmlformats.org/drawingml/2006/main" xmlns:r="http://schemas.openxmlformats.org/officeDocument/2006/relationships" xmlns:p="http://schemas.openxmlformats.org/presentationml/2006/main">
  <p:tag name="GENSWF_SLIDE_UID" val="{357EE736-8E52-4AD4-9D89-805ADD0EBF4C}:263"/>
</p:tagLst>
</file>

<file path=ppt/theme/theme1.xml><?xml version="1.0" encoding="utf-8"?>
<a:theme xmlns:a="http://schemas.openxmlformats.org/drawingml/2006/main" name="SlidesMania">
  <a:themeElements>
    <a:clrScheme name="Simple Light">
      <a:dk1>
        <a:srgbClr val="000000"/>
      </a:dk1>
      <a:lt1>
        <a:srgbClr val="FEF7D7"/>
      </a:lt1>
      <a:dk2>
        <a:srgbClr val="B5BB76"/>
      </a:dk2>
      <a:lt2>
        <a:srgbClr val="F3E390"/>
      </a:lt2>
      <a:accent1>
        <a:srgbClr val="E670A9"/>
      </a:accent1>
      <a:accent2>
        <a:srgbClr val="5AAEDF"/>
      </a:accent2>
      <a:accent3>
        <a:srgbClr val="B0CD4F"/>
      </a:accent3>
      <a:accent4>
        <a:srgbClr val="E17070"/>
      </a:accent4>
      <a:accent5>
        <a:srgbClr val="A871C8"/>
      </a:accent5>
      <a:accent6>
        <a:srgbClr val="ECB23D"/>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SlidesMania">
  <a:themeElements>
    <a:clrScheme name="Simple Light">
      <a:dk1>
        <a:srgbClr val="000000"/>
      </a:dk1>
      <a:lt1>
        <a:srgbClr val="FEF7D7"/>
      </a:lt1>
      <a:dk2>
        <a:srgbClr val="B5BB76"/>
      </a:dk2>
      <a:lt2>
        <a:srgbClr val="F3E390"/>
      </a:lt2>
      <a:accent1>
        <a:srgbClr val="E670A9"/>
      </a:accent1>
      <a:accent2>
        <a:srgbClr val="5AAEDF"/>
      </a:accent2>
      <a:accent3>
        <a:srgbClr val="B0CD4F"/>
      </a:accent3>
      <a:accent4>
        <a:srgbClr val="E17070"/>
      </a:accent4>
      <a:accent5>
        <a:srgbClr val="A871C8"/>
      </a:accent5>
      <a:accent6>
        <a:srgbClr val="ECB23D"/>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SlidesMania">
  <a:themeElements>
    <a:clrScheme name="Simple Light">
      <a:dk1>
        <a:srgbClr val="000000"/>
      </a:dk1>
      <a:lt1>
        <a:srgbClr val="FEF7D7"/>
      </a:lt1>
      <a:dk2>
        <a:srgbClr val="B5BB76"/>
      </a:dk2>
      <a:lt2>
        <a:srgbClr val="F3E390"/>
      </a:lt2>
      <a:accent1>
        <a:srgbClr val="E670A9"/>
      </a:accent1>
      <a:accent2>
        <a:srgbClr val="5AAEDF"/>
      </a:accent2>
      <a:accent3>
        <a:srgbClr val="B0CD4F"/>
      </a:accent3>
      <a:accent4>
        <a:srgbClr val="E17070"/>
      </a:accent4>
      <a:accent5>
        <a:srgbClr val="A871C8"/>
      </a:accent5>
      <a:accent6>
        <a:srgbClr val="ECB23D"/>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3_SlidesMania">
  <a:themeElements>
    <a:clrScheme name="Simple Light">
      <a:dk1>
        <a:srgbClr val="000000"/>
      </a:dk1>
      <a:lt1>
        <a:srgbClr val="FEF7D7"/>
      </a:lt1>
      <a:dk2>
        <a:srgbClr val="B5BB76"/>
      </a:dk2>
      <a:lt2>
        <a:srgbClr val="F3E390"/>
      </a:lt2>
      <a:accent1>
        <a:srgbClr val="E670A9"/>
      </a:accent1>
      <a:accent2>
        <a:srgbClr val="5AAEDF"/>
      </a:accent2>
      <a:accent3>
        <a:srgbClr val="B0CD4F"/>
      </a:accent3>
      <a:accent4>
        <a:srgbClr val="E17070"/>
      </a:accent4>
      <a:accent5>
        <a:srgbClr val="A871C8"/>
      </a:accent5>
      <a:accent6>
        <a:srgbClr val="ECB23D"/>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4_SlidesMania">
  <a:themeElements>
    <a:clrScheme name="Simple Light">
      <a:dk1>
        <a:srgbClr val="000000"/>
      </a:dk1>
      <a:lt1>
        <a:srgbClr val="FEF7D7"/>
      </a:lt1>
      <a:dk2>
        <a:srgbClr val="B5BB76"/>
      </a:dk2>
      <a:lt2>
        <a:srgbClr val="F3E390"/>
      </a:lt2>
      <a:accent1>
        <a:srgbClr val="E670A9"/>
      </a:accent1>
      <a:accent2>
        <a:srgbClr val="5AAEDF"/>
      </a:accent2>
      <a:accent3>
        <a:srgbClr val="B0CD4F"/>
      </a:accent3>
      <a:accent4>
        <a:srgbClr val="E17070"/>
      </a:accent4>
      <a:accent5>
        <a:srgbClr val="A871C8"/>
      </a:accent5>
      <a:accent6>
        <a:srgbClr val="ECB23D"/>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6_SlidesMania">
  <a:themeElements>
    <a:clrScheme name="Simple Light">
      <a:dk1>
        <a:srgbClr val="000000"/>
      </a:dk1>
      <a:lt1>
        <a:srgbClr val="FEF7D7"/>
      </a:lt1>
      <a:dk2>
        <a:srgbClr val="B5BB76"/>
      </a:dk2>
      <a:lt2>
        <a:srgbClr val="F3E390"/>
      </a:lt2>
      <a:accent1>
        <a:srgbClr val="E670A9"/>
      </a:accent1>
      <a:accent2>
        <a:srgbClr val="5AAEDF"/>
      </a:accent2>
      <a:accent3>
        <a:srgbClr val="B0CD4F"/>
      </a:accent3>
      <a:accent4>
        <a:srgbClr val="E17070"/>
      </a:accent4>
      <a:accent5>
        <a:srgbClr val="A871C8"/>
      </a:accent5>
      <a:accent6>
        <a:srgbClr val="ECB23D"/>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714</TotalTime>
  <Words>1422</Words>
  <Application>Microsoft Office PowerPoint</Application>
  <PresentationFormat>Widescreen</PresentationFormat>
  <Paragraphs>172</Paragraphs>
  <Slides>35</Slides>
  <Notes>35</Notes>
  <HiddenSlides>0</HiddenSlides>
  <MMClips>8</MMClips>
  <ScaleCrop>false</ScaleCrop>
  <HeadingPairs>
    <vt:vector size="6" baseType="variant">
      <vt:variant>
        <vt:lpstr>Fonts Used</vt:lpstr>
      </vt:variant>
      <vt:variant>
        <vt:i4>10</vt:i4>
      </vt:variant>
      <vt:variant>
        <vt:lpstr>Theme</vt:lpstr>
      </vt:variant>
      <vt:variant>
        <vt:i4>7</vt:i4>
      </vt:variant>
      <vt:variant>
        <vt:lpstr>Slide Titles</vt:lpstr>
      </vt:variant>
      <vt:variant>
        <vt:i4>35</vt:i4>
      </vt:variant>
    </vt:vector>
  </HeadingPairs>
  <TitlesOfParts>
    <vt:vector size="52" baseType="lpstr">
      <vt:lpstr>Arial</vt:lpstr>
      <vt:lpstr>Calibri</vt:lpstr>
      <vt:lpstr>Calibri Light</vt:lpstr>
      <vt:lpstr>Homemade Apple</vt:lpstr>
      <vt:lpstr>Pompiere</vt:lpstr>
      <vt:lpstr>Poppins</vt:lpstr>
      <vt:lpstr>Questrial</vt:lpstr>
      <vt:lpstr>Shadows Into Light Two</vt:lpstr>
      <vt:lpstr>Times New Roman</vt:lpstr>
      <vt:lpstr>VNI-Broad</vt:lpstr>
      <vt:lpstr>SlidesMania</vt:lpstr>
      <vt:lpstr>Office Theme</vt:lpstr>
      <vt:lpstr>1_SlidesMania</vt:lpstr>
      <vt:lpstr>2_SlidesMania</vt:lpstr>
      <vt:lpstr>3_SlidesMania</vt:lpstr>
      <vt:lpstr>4_SlidesMania</vt:lpstr>
      <vt:lpstr>6_SlidesMania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Microsoft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Bai 12. Chang trai lang Phu Ung</dc:title>
  <dc:creator>Admin</dc:creator>
  <cp:lastModifiedBy>Admin</cp:lastModifiedBy>
  <cp:revision>49</cp:revision>
  <dcterms:created xsi:type="dcterms:W3CDTF">2025-02-24T15:27:02Z</dcterms:created>
  <dcterms:modified xsi:type="dcterms:W3CDTF">2025-03-11T14:37:47Z</dcterms:modified>
</cp:coreProperties>
</file>