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9"/>
  </p:notesMasterIdLst>
  <p:sldIdLst>
    <p:sldId id="416" r:id="rId2"/>
    <p:sldId id="357" r:id="rId3"/>
    <p:sldId id="491" r:id="rId4"/>
    <p:sldId id="492" r:id="rId5"/>
    <p:sldId id="493" r:id="rId6"/>
    <p:sldId id="494" r:id="rId7"/>
    <p:sldId id="467" r:id="rId8"/>
    <p:sldId id="468" r:id="rId9"/>
    <p:sldId id="495" r:id="rId10"/>
    <p:sldId id="496" r:id="rId11"/>
    <p:sldId id="500" r:id="rId12"/>
    <p:sldId id="501" r:id="rId13"/>
    <p:sldId id="502" r:id="rId14"/>
    <p:sldId id="473" r:id="rId15"/>
    <p:sldId id="506" r:id="rId16"/>
    <p:sldId id="503" r:id="rId17"/>
    <p:sldId id="504" r:id="rId18"/>
    <p:sldId id="508" r:id="rId19"/>
    <p:sldId id="507" r:id="rId20"/>
    <p:sldId id="505" r:id="rId21"/>
    <p:sldId id="513" r:id="rId22"/>
    <p:sldId id="514" r:id="rId23"/>
    <p:sldId id="512" r:id="rId24"/>
    <p:sldId id="509" r:id="rId25"/>
    <p:sldId id="515" r:id="rId26"/>
    <p:sldId id="463" r:id="rId27"/>
    <p:sldId id="490" r:id="rId28"/>
  </p:sldIdLst>
  <p:sldSz cx="12190413" cy="6858000"/>
  <p:notesSz cx="9144000" cy="6858000"/>
  <p:defaultTextStyle>
    <a:defPPr>
      <a:defRPr lang="en-US"/>
    </a:defPPr>
    <a:lvl1pPr marL="0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0000"/>
    <a:srgbClr val="0066FF"/>
    <a:srgbClr val="629359"/>
    <a:srgbClr val="3D5D47"/>
    <a:srgbClr val="2F5E6B"/>
    <a:srgbClr val="29AE9D"/>
    <a:srgbClr val="BDE5F1"/>
    <a:srgbClr val="FFFFFF"/>
    <a:srgbClr val="E7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9" autoAdjust="0"/>
    <p:restoredTop sz="86364" autoAdjust="0"/>
  </p:normalViewPr>
  <p:slideViewPr>
    <p:cSldViewPr>
      <p:cViewPr varScale="1">
        <p:scale>
          <a:sx n="48" d="100"/>
          <a:sy n="48" d="100"/>
        </p:scale>
        <p:origin x="-114" y="-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67694-8BE3-46F7-97D2-5EE61FEFF07F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EEE45-C956-4CBA-AA69-C644FFA826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496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6902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207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498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F6078-C3BD-40CE-91AC-60B90F402D33}" type="slidenum">
              <a:rPr lang="en-US"/>
              <a:pPr/>
              <a:t>27</a:t>
            </a:fld>
            <a:endParaRPr lang="en-US"/>
          </a:p>
        </p:txBody>
      </p:sp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D7A2338-871A-48B2-A369-EFD9462FD46D}" type="slidenum">
              <a:rPr lang="en-US" sz="1200"/>
              <a:pPr algn="r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8507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921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73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20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0350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4831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035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0350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483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34" y="-90897"/>
            <a:ext cx="1261204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019" y="1930595"/>
            <a:ext cx="851911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019" y="1930595"/>
            <a:ext cx="851911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3447DCA0-A983-478B-B4FE-DFD4813592D0}"/>
              </a:ext>
            </a:extLst>
          </p:cNvPr>
          <p:cNvSpPr/>
          <p:nvPr userDrawn="1"/>
        </p:nvSpPr>
        <p:spPr>
          <a:xfrm>
            <a:off x="11148848" y="0"/>
            <a:ext cx="1143000" cy="15240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9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90412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9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35" y="-90897"/>
            <a:ext cx="1261204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019" y="1930595"/>
            <a:ext cx="851911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A9670FE-848A-4DA5-A4D2-85B43D0BC1B1}"/>
              </a:ext>
            </a:extLst>
          </p:cNvPr>
          <p:cNvSpPr/>
          <p:nvPr userDrawn="1"/>
        </p:nvSpPr>
        <p:spPr>
          <a:xfrm>
            <a:off x="11148848" y="0"/>
            <a:ext cx="1143000" cy="15240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5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3293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37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90412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2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9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3293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14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3" y="2"/>
            <a:ext cx="1219040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5701625" y="673100"/>
            <a:ext cx="5529280" cy="1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-279363" y="4775778"/>
            <a:ext cx="4954598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0"/>
          <p:cNvSpPr/>
          <p:nvPr/>
        </p:nvSpPr>
        <p:spPr>
          <a:xfrm>
            <a:off x="-279362" y="-1211133"/>
            <a:ext cx="6933269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0"/>
          <p:cNvSpPr/>
          <p:nvPr/>
        </p:nvSpPr>
        <p:spPr>
          <a:xfrm>
            <a:off x="9436871" y="3060433"/>
            <a:ext cx="422655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10"/>
          <p:cNvGrpSpPr/>
          <p:nvPr/>
        </p:nvGrpSpPr>
        <p:grpSpPr>
          <a:xfrm>
            <a:off x="1453364" y="719986"/>
            <a:ext cx="427215" cy="545673"/>
            <a:chOff x="5905475" y="2032050"/>
            <a:chExt cx="454350" cy="580175"/>
          </a:xfrm>
        </p:grpSpPr>
        <p:sp>
          <p:nvSpPr>
            <p:cNvPr id="83" name="Google Shape;83;p1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10"/>
          <p:cNvGrpSpPr/>
          <p:nvPr/>
        </p:nvGrpSpPr>
        <p:grpSpPr>
          <a:xfrm>
            <a:off x="797025" y="1870226"/>
            <a:ext cx="325697" cy="408075"/>
            <a:chOff x="7249250" y="2312150"/>
            <a:chExt cx="433317" cy="542846"/>
          </a:xfrm>
        </p:grpSpPr>
        <p:sp>
          <p:nvSpPr>
            <p:cNvPr id="90" name="Google Shape;90;p10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10"/>
          <p:cNvGrpSpPr/>
          <p:nvPr/>
        </p:nvGrpSpPr>
        <p:grpSpPr>
          <a:xfrm rot="195562">
            <a:off x="384262" y="5279089"/>
            <a:ext cx="1458573" cy="1371608"/>
            <a:chOff x="5047850" y="2794950"/>
            <a:chExt cx="1095150" cy="1047150"/>
          </a:xfrm>
        </p:grpSpPr>
        <p:sp>
          <p:nvSpPr>
            <p:cNvPr id="94" name="Google Shape;94;p10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" name="Google Shape;109;p10"/>
          <p:cNvGrpSpPr/>
          <p:nvPr/>
        </p:nvGrpSpPr>
        <p:grpSpPr>
          <a:xfrm>
            <a:off x="11057063" y="5420840"/>
            <a:ext cx="277225" cy="418072"/>
            <a:chOff x="7509313" y="3231788"/>
            <a:chExt cx="249575" cy="365575"/>
          </a:xfrm>
        </p:grpSpPr>
        <p:sp>
          <p:nvSpPr>
            <p:cNvPr id="110" name="Google Shape;110;p1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9786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3" y="2"/>
            <a:ext cx="1219040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" y="720134"/>
            <a:ext cx="2069324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535010" y="1"/>
            <a:ext cx="7655406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10307643" y="5546667"/>
            <a:ext cx="747123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39"/>
          <p:cNvSpPr/>
          <p:nvPr/>
        </p:nvSpPr>
        <p:spPr>
          <a:xfrm>
            <a:off x="11026442" y="6419561"/>
            <a:ext cx="731696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39"/>
          <p:cNvSpPr/>
          <p:nvPr/>
        </p:nvSpPr>
        <p:spPr>
          <a:xfrm>
            <a:off x="11714387" y="5818796"/>
            <a:ext cx="439055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922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4"/>
            <a:ext cx="12183293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9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9" y="2004"/>
            <a:ext cx="12164255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4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9" y="2004"/>
            <a:ext cx="12164255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22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9" y="2005"/>
            <a:ext cx="12164255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8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679" y="2505075"/>
            <a:ext cx="51571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1397" y="1681163"/>
            <a:ext cx="518251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1397" y="2505075"/>
            <a:ext cx="518251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12-Nov-24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0412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E71CBE2E-2670-45EF-BDFD-583C9EA92888}"/>
              </a:ext>
            </a:extLst>
          </p:cNvPr>
          <p:cNvSpPr/>
          <p:nvPr userDrawn="1"/>
        </p:nvSpPr>
        <p:spPr>
          <a:xfrm>
            <a:off x="10897725" y="140563"/>
            <a:ext cx="1143000" cy="15240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8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35" y="-90897"/>
            <a:ext cx="1261204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019" y="1930595"/>
            <a:ext cx="851911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4A73D9D-EF75-47A1-8612-4F28CD552565}"/>
              </a:ext>
            </a:extLst>
          </p:cNvPr>
          <p:cNvSpPr/>
          <p:nvPr userDrawn="1"/>
        </p:nvSpPr>
        <p:spPr>
          <a:xfrm>
            <a:off x="11148848" y="0"/>
            <a:ext cx="1143000" cy="15240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3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32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1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3293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4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12-Nov-24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1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10" r:id="rId11"/>
    <p:sldLayoutId id="2147483712" r:id="rId12"/>
    <p:sldLayoutId id="2147483714" r:id="rId13"/>
    <p:sldLayoutId id="2147483715" r:id="rId14"/>
    <p:sldLayoutId id="2147483716" r:id="rId15"/>
    <p:sldLayoutId id="2147483728" r:id="rId16"/>
    <p:sldLayoutId id="214748372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gif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2.gif"/><Relationship Id="rId1" Type="http://schemas.openxmlformats.org/officeDocument/2006/relationships/audio" Target="file:///D:\QLCB\GI&#193;O%20&#193;N\GI&#193;O%20&#193;N%20&#272;I&#7878;N%20T&#7916;\TNXH2-%20&#272;&#432;&#7901;ng%20giao%20th&#244;ng\Bai_hat_Sap_den_tet_roi.mp3" TargetMode="Externa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gif"/><Relationship Id="rId4" Type="http://schemas.openxmlformats.org/officeDocument/2006/relationships/audio" Target="../media/audio1.wav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40.png"/><Relationship Id="rId4" Type="http://schemas.openxmlformats.org/officeDocument/2006/relationships/image" Target="../media/image4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Bai_hat_Sap_den_tet_r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06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262"/>
          <p:cNvGrpSpPr>
            <a:grpSpLocks/>
          </p:cNvGrpSpPr>
          <p:nvPr/>
        </p:nvGrpSpPr>
        <p:grpSpPr bwMode="auto">
          <a:xfrm>
            <a:off x="1523206" y="6248400"/>
            <a:ext cx="9005888" cy="609600"/>
            <a:chOff x="87" y="3816"/>
            <a:chExt cx="5673" cy="504"/>
          </a:xfrm>
        </p:grpSpPr>
        <p:pic>
          <p:nvPicPr>
            <p:cNvPr id="2066" name="Picture 26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6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6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26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6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26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26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27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27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27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27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Picture 274" descr="bFLOWERblu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816"/>
              <a:ext cx="50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Picture 275" descr="bFLOWERred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816"/>
              <a:ext cx="50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9" name="Picture 276" descr="bFLOWERwhi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816"/>
              <a:ext cx="50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4" name="Picture 17" descr="ImageX[49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3121">
            <a:off x="11086910" y="4940854"/>
            <a:ext cx="756287" cy="81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A0210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98" y="14514"/>
            <a:ext cx="12144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A02102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413" y="118885"/>
            <a:ext cx="1143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" descr="1 (1567)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56" y="4982817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1 (1434)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3581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 (1434)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769" y="36433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0" descr="flowerba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06" y="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262935" y="2242811"/>
            <a:ext cx="735890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0000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346594" y="3581400"/>
            <a:ext cx="3744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606584" y="5155284"/>
            <a:ext cx="5591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        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5" name="TextBox 14"/>
          <p:cNvSpPr txBox="1">
            <a:spLocks noChangeArrowheads="1"/>
          </p:cNvSpPr>
          <p:nvPr/>
        </p:nvSpPr>
        <p:spPr bwMode="auto">
          <a:xfrm>
            <a:off x="2958544" y="685463"/>
            <a:ext cx="62103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THÀNH PHỐ 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NHƠN</a:t>
            </a:r>
          </a:p>
          <a:p>
            <a:pPr algn="ctr" eaLnBrk="1" hangingPunct="1"/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BÙI THỊ XUÂN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166518" y="1371600"/>
            <a:ext cx="17668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92" y="731411"/>
            <a:ext cx="994115" cy="10935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94073" y="1039406"/>
            <a:ext cx="1022265" cy="10935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5096" y="4348307"/>
            <a:ext cx="968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25: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HAI SỐ BIẾT TỔNG VÀ HIỆU CỦA HAI SỐ ĐÓ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27886"/>
      </p:ext>
    </p:extLst>
  </p:cSld>
  <p:clrMapOvr>
    <a:masterClrMapping/>
  </p:clrMapOvr>
  <p:transition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C5058AD-A0C9-60EF-9CB6-0D0D36EC4B36}"/>
              </a:ext>
            </a:extLst>
          </p:cNvPr>
          <p:cNvSpPr/>
          <p:nvPr/>
        </p:nvSpPr>
        <p:spPr>
          <a:xfrm>
            <a:off x="-126252" y="8855"/>
            <a:ext cx="11999048" cy="761336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BED1A4-72DF-BD62-0D70-0B1012942FD4}"/>
              </a:ext>
            </a:extLst>
          </p:cNvPr>
          <p:cNvSpPr txBox="1"/>
          <p:nvPr/>
        </p:nvSpPr>
        <p:spPr>
          <a:xfrm>
            <a:off x="380207" y="217127"/>
            <a:ext cx="207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óm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2AE33E0-2966-BA36-BE78-FB4A967070FF}"/>
              </a:ext>
            </a:extLst>
          </p:cNvPr>
          <p:cNvCxnSpPr/>
          <p:nvPr/>
        </p:nvCxnSpPr>
        <p:spPr>
          <a:xfrm>
            <a:off x="3179113" y="1330348"/>
            <a:ext cx="0" cy="581025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ket 27">
            <a:extLst>
              <a:ext uri="{FF2B5EF4-FFF2-40B4-BE49-F238E27FC236}">
                <a16:creationId xmlns="" xmlns:a16="http://schemas.microsoft.com/office/drawing/2014/main" id="{2266BF81-2BF3-98A8-AC82-2F8BDAE7AA60}"/>
              </a:ext>
            </a:extLst>
          </p:cNvPr>
          <p:cNvSpPr/>
          <p:nvPr/>
        </p:nvSpPr>
        <p:spPr>
          <a:xfrm rot="16200000">
            <a:off x="3561659" y="802533"/>
            <a:ext cx="177974" cy="971640"/>
          </a:xfrm>
          <a:prstGeom prst="leftBracket">
            <a:avLst>
              <a:gd name="adj" fmla="val 71718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0D65513-C224-53CA-B3F6-EA9C99DD0715}"/>
              </a:ext>
            </a:extLst>
          </p:cNvPr>
          <p:cNvSpPr txBox="1"/>
          <p:nvPr/>
        </p:nvSpPr>
        <p:spPr>
          <a:xfrm>
            <a:off x="3198992" y="1361873"/>
            <a:ext cx="977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E35D1BA-EB41-BEA5-AD94-C58B77684511}"/>
              </a:ext>
            </a:extLst>
          </p:cNvPr>
          <p:cNvGrpSpPr/>
          <p:nvPr/>
        </p:nvGrpSpPr>
        <p:grpSpPr>
          <a:xfrm>
            <a:off x="380207" y="823342"/>
            <a:ext cx="6400800" cy="1457851"/>
            <a:chOff x="295275" y="1847850"/>
            <a:chExt cx="7137583" cy="1457851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8F7E1732-53DD-3FD8-B9CE-235E27B29BD9}"/>
                </a:ext>
              </a:extLst>
            </p:cNvPr>
            <p:cNvGrpSpPr/>
            <p:nvPr/>
          </p:nvGrpSpPr>
          <p:grpSpPr>
            <a:xfrm>
              <a:off x="295275" y="1847850"/>
              <a:ext cx="4210050" cy="1392198"/>
              <a:chOff x="581025" y="1781175"/>
              <a:chExt cx="4210050" cy="1392198"/>
            </a:xfrm>
          </p:grpSpPr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4FE20C6B-99B7-5391-1733-4C481D821FC0}"/>
                  </a:ext>
                </a:extLst>
              </p:cNvPr>
              <p:cNvSpPr txBox="1"/>
              <p:nvPr/>
            </p:nvSpPr>
            <p:spPr>
              <a:xfrm>
                <a:off x="581025" y="1781175"/>
                <a:ext cx="120014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 smtClean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Mi</a:t>
                </a:r>
                <a:r>
                  <a:rPr lang="en-US" sz="3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:</a:t>
                </a:r>
                <a:endParaRPr lang="en-US" sz="3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82F00294-AC6D-241E-E73E-4C088E0F2A70}"/>
                  </a:ext>
                </a:extLst>
              </p:cNvPr>
              <p:cNvSpPr txBox="1"/>
              <p:nvPr/>
            </p:nvSpPr>
            <p:spPr>
              <a:xfrm>
                <a:off x="581025" y="2619375"/>
                <a:ext cx="11620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Mai</a:t>
                </a:r>
                <a:r>
                  <a:rPr lang="en-US" sz="3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00A77B65-D094-98FC-3696-EA04852500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7449" y="2076450"/>
                <a:ext cx="3273626" cy="4762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D1193870-39DE-61BD-5A51-B1B2ECD644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7449" y="2971800"/>
                <a:ext cx="2206825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B33D0E14-BC03-0C32-EF7B-0DC1B9039D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05829" y="1962978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25B0EBF0-FEC3-FA5A-5634-BC998355F9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62500" y="193357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9F7E9487-9784-94A5-FC0F-E591731987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90072" y="282892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E8052DC6-947B-1662-5F9A-0186597F30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5700" y="282892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23E269D3-A8AF-D826-D6EC-04EB9E36A1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6175" y="195262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ight Brace 29">
              <a:extLst>
                <a:ext uri="{FF2B5EF4-FFF2-40B4-BE49-F238E27FC236}">
                  <a16:creationId xmlns="" xmlns:a16="http://schemas.microsoft.com/office/drawing/2014/main" id="{CF9A7505-126F-C6CF-C3DA-BCE3DE805BE8}"/>
                </a:ext>
              </a:extLst>
            </p:cNvPr>
            <p:cNvSpPr/>
            <p:nvPr/>
          </p:nvSpPr>
          <p:spPr>
            <a:xfrm>
              <a:off x="4582043" y="1905526"/>
              <a:ext cx="352425" cy="1400175"/>
            </a:xfrm>
            <a:prstGeom prst="rightBrace">
              <a:avLst>
                <a:gd name="adj1" fmla="val 61458"/>
                <a:gd name="adj2" fmla="val 5000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8704684B-B7AB-19CB-3761-7ED67E976D81}"/>
                </a:ext>
              </a:extLst>
            </p:cNvPr>
            <p:cNvSpPr txBox="1"/>
            <p:nvPr/>
          </p:nvSpPr>
          <p:spPr>
            <a:xfrm>
              <a:off x="5106259" y="2205033"/>
              <a:ext cx="2326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25 </a:t>
              </a:r>
              <a:r>
                <a:rPr lang="en-US" sz="3000" dirty="0" err="1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000" dirty="0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kẹo</a:t>
              </a:r>
              <a:endParaRPr lang="en-US" sz="3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Left Bracket 32">
            <a:extLst>
              <a:ext uri="{FF2B5EF4-FFF2-40B4-BE49-F238E27FC236}">
                <a16:creationId xmlns="" xmlns:a16="http://schemas.microsoft.com/office/drawing/2014/main" id="{10464251-1F71-0E4F-20B7-D1FEFEBBA602}"/>
              </a:ext>
            </a:extLst>
          </p:cNvPr>
          <p:cNvSpPr/>
          <p:nvPr/>
        </p:nvSpPr>
        <p:spPr>
          <a:xfrm rot="16200000">
            <a:off x="2137559" y="1225266"/>
            <a:ext cx="123005" cy="1979028"/>
          </a:xfrm>
          <a:prstGeom prst="leftBracket">
            <a:avLst>
              <a:gd name="adj" fmla="val 131093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EB99219-857F-E123-0263-D8B594A22611}"/>
              </a:ext>
            </a:extLst>
          </p:cNvPr>
          <p:cNvSpPr txBox="1"/>
          <p:nvPr/>
        </p:nvSpPr>
        <p:spPr>
          <a:xfrm>
            <a:off x="1310029" y="2276283"/>
            <a:ext cx="181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eft Bracket 34">
            <a:extLst>
              <a:ext uri="{FF2B5EF4-FFF2-40B4-BE49-F238E27FC236}">
                <a16:creationId xmlns="" xmlns:a16="http://schemas.microsoft.com/office/drawing/2014/main" id="{1BA2D592-74A9-811C-8F0C-FEABFA603B18}"/>
              </a:ext>
            </a:extLst>
          </p:cNvPr>
          <p:cNvSpPr/>
          <p:nvPr/>
        </p:nvSpPr>
        <p:spPr>
          <a:xfrm rot="5400000">
            <a:off x="2521135" y="-552486"/>
            <a:ext cx="333372" cy="2935705"/>
          </a:xfrm>
          <a:prstGeom prst="leftBracket">
            <a:avLst>
              <a:gd name="adj" fmla="val 131093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8E47918-A989-78C6-CE9D-BC436EF63F80}"/>
              </a:ext>
            </a:extLst>
          </p:cNvPr>
          <p:cNvSpPr txBox="1"/>
          <p:nvPr/>
        </p:nvSpPr>
        <p:spPr>
          <a:xfrm>
            <a:off x="2058009" y="186349"/>
            <a:ext cx="1740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BFC5E37-213E-2CC5-5CC9-C549DF7B36A3}"/>
              </a:ext>
            </a:extLst>
          </p:cNvPr>
          <p:cNvSpPr txBox="1"/>
          <p:nvPr/>
        </p:nvSpPr>
        <p:spPr>
          <a:xfrm>
            <a:off x="224314" y="2861281"/>
            <a:ext cx="609599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</a:pPr>
            <a:r>
              <a:rPr lang="en-US" sz="3000" i="1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u="none" strike="noStrike" dirty="0" err="1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000" dirty="0"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rtl="0">
              <a:spcBef>
                <a:spcPts val="0"/>
              </a:spcBef>
            </a:pP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rtl="0">
              <a:spcBef>
                <a:spcPts val="0"/>
              </a:spcBef>
            </a:pP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9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5 = 20 (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0" i="0" u="none" strike="noStrike" dirty="0" err="1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900" b="0" i="0" u="none" strike="noStrike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rtl="0">
              <a:spcBef>
                <a:spcPts val="0"/>
              </a:spcBef>
            </a:pPr>
            <a:r>
              <a:rPr lang="en-US" sz="2900" b="0" i="0" u="none" strike="noStrike" dirty="0" err="1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0" i="0" u="none" strike="noStrike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en-US" sz="2900" b="0" dirty="0"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rtl="0">
              <a:spcBef>
                <a:spcPts val="0"/>
              </a:spcBef>
            </a:pP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20 : 2 = 10 (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rtl="0">
              <a:spcBef>
                <a:spcPts val="0"/>
              </a:spcBef>
            </a:pP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en-US" sz="2900" b="0" dirty="0"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rtl="0">
              <a:spcBef>
                <a:spcPts val="0"/>
              </a:spcBef>
            </a:pP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10 + 5 = 15 (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rtl="0">
              <a:spcBef>
                <a:spcPts val="0"/>
              </a:spcBef>
            </a:pP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b="0" i="0" u="none" strike="noStrike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Mai : 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29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spcBef>
                <a:spcPts val="0"/>
              </a:spcBef>
            </a:pP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900" b="0" i="0" u="none" strike="noStrike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0" i="0" u="none" strike="noStrike" dirty="0" err="1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900" b="0" i="0" u="none" strike="noStrike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9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b="0" dirty="0"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A0C5A6A0-1347-11B4-E78E-8BE93A93177D}"/>
              </a:ext>
            </a:extLst>
          </p:cNvPr>
          <p:cNvCxnSpPr/>
          <p:nvPr/>
        </p:nvCxnSpPr>
        <p:spPr>
          <a:xfrm>
            <a:off x="1212269" y="1311394"/>
            <a:ext cx="0" cy="581025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>
            <a:extLst>
              <a:ext uri="{FF2B5EF4-FFF2-40B4-BE49-F238E27FC236}">
                <a16:creationId xmlns="" xmlns:a16="http://schemas.microsoft.com/office/drawing/2014/main" id="{CF9A7505-126F-C6CF-C3DA-BCE3DE805BE8}"/>
              </a:ext>
            </a:extLst>
          </p:cNvPr>
          <p:cNvSpPr/>
          <p:nvPr/>
        </p:nvSpPr>
        <p:spPr>
          <a:xfrm>
            <a:off x="5259817" y="3507547"/>
            <a:ext cx="310423" cy="1400175"/>
          </a:xfrm>
          <a:prstGeom prst="rightBrace">
            <a:avLst>
              <a:gd name="adj1" fmla="val 6145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6111356" y="4207634"/>
            <a:ext cx="699905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7080903" y="3978562"/>
            <a:ext cx="40110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000" dirty="0" err="1">
                <a:solidFill>
                  <a:srgbClr val="0066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66FF"/>
                </a:solidFill>
                <a:latin typeface="Times New Roman" pitchFamily="18" charset="0"/>
              </a:rPr>
              <a:t>bé</a:t>
            </a:r>
            <a:r>
              <a:rPr lang="en-US" altLang="en-US" sz="3000" dirty="0">
                <a:solidFill>
                  <a:srgbClr val="0066FF"/>
                </a:solidFill>
                <a:latin typeface="Times New Roman" pitchFamily="18" charset="0"/>
              </a:rPr>
              <a:t> = </a:t>
            </a:r>
            <a:r>
              <a:rPr lang="en-US" altLang="en-US" sz="3000" dirty="0" smtClean="0">
                <a:solidFill>
                  <a:srgbClr val="0066FF"/>
                </a:solidFill>
                <a:latin typeface="Times New Roman" pitchFamily="18" charset="0"/>
              </a:rPr>
              <a:t>(25 </a:t>
            </a:r>
            <a:r>
              <a:rPr lang="en-US" altLang="en-US" sz="3000" dirty="0">
                <a:solidFill>
                  <a:srgbClr val="0066FF"/>
                </a:solidFill>
                <a:latin typeface="Times New Roman" pitchFamily="18" charset="0"/>
              </a:rPr>
              <a:t>– 5</a:t>
            </a:r>
            <a:r>
              <a:rPr lang="en-US" altLang="en-US" sz="3000" dirty="0" smtClean="0">
                <a:solidFill>
                  <a:srgbClr val="0066FF"/>
                </a:solidFill>
                <a:latin typeface="Times New Roman" pitchFamily="18" charset="0"/>
              </a:rPr>
              <a:t>) </a:t>
            </a:r>
            <a:r>
              <a:rPr lang="en-US" altLang="en-US" sz="3000" dirty="0">
                <a:solidFill>
                  <a:srgbClr val="0066FF"/>
                </a:solidFill>
                <a:latin typeface="Times New Roman" pitchFamily="18" charset="0"/>
              </a:rPr>
              <a:t>: 2 = </a:t>
            </a:r>
            <a:r>
              <a:rPr lang="en-US" altLang="en-US" sz="3000" dirty="0" smtClean="0">
                <a:solidFill>
                  <a:srgbClr val="0066FF"/>
                </a:solidFill>
                <a:latin typeface="Times New Roman" pitchFamily="18" charset="0"/>
              </a:rPr>
              <a:t>10</a:t>
            </a:r>
            <a:endParaRPr lang="en-US" altLang="en-US" sz="3000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 flipV="1">
            <a:off x="8687155" y="4532561"/>
            <a:ext cx="0" cy="3751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38"/>
          <p:cNvSpPr txBox="1">
            <a:spLocks noChangeArrowheads="1"/>
          </p:cNvSpPr>
          <p:nvPr/>
        </p:nvSpPr>
        <p:spPr bwMode="auto">
          <a:xfrm>
            <a:off x="8114124" y="4923384"/>
            <a:ext cx="1146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</a:rPr>
              <a:t>Tổng</a:t>
            </a:r>
            <a:endParaRPr lang="en-US" altLang="en-US" sz="3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3" name="Text Box 38"/>
          <p:cNvSpPr txBox="1">
            <a:spLocks noChangeArrowheads="1"/>
          </p:cNvSpPr>
          <p:nvPr/>
        </p:nvSpPr>
        <p:spPr bwMode="auto">
          <a:xfrm>
            <a:off x="9148203" y="4923384"/>
            <a:ext cx="11451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 err="1" smtClean="0">
                <a:solidFill>
                  <a:srgbClr val="C00000"/>
                </a:solidFill>
                <a:latin typeface="Times New Roman" pitchFamily="18" charset="0"/>
              </a:rPr>
              <a:t>Hiệu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itchFamily="18" charset="0"/>
              </a:rPr>
              <a:t>                 </a:t>
            </a:r>
            <a:endParaRPr lang="en-US" altLang="en-US" sz="3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6661670" y="5727161"/>
            <a:ext cx="4919936" cy="7508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6749600" y="5825605"/>
            <a:ext cx="17716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000" b="1" dirty="0" smtClean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</a:rPr>
              <a:t>bé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</a:rPr>
              <a:t> = </a:t>
            </a:r>
            <a:endParaRPr lang="en-US" altLang="en-US" sz="3000" dirty="0">
              <a:solidFill>
                <a:srgbClr val="C00000"/>
              </a:solidFill>
            </a:endParaRPr>
          </a:p>
        </p:txBody>
      </p:sp>
      <p:sp>
        <p:nvSpPr>
          <p:cNvPr id="116" name="Rectangle 42"/>
          <p:cNvSpPr>
            <a:spLocks noChangeArrowheads="1"/>
          </p:cNvSpPr>
          <p:nvPr/>
        </p:nvSpPr>
        <p:spPr bwMode="auto">
          <a:xfrm>
            <a:off x="8139234" y="5829800"/>
            <a:ext cx="3206750" cy="441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000" b="1" dirty="0" smtClean="0">
                <a:solidFill>
                  <a:srgbClr val="C00000"/>
                </a:solidFill>
                <a:latin typeface="Times New Roman" pitchFamily="18" charset="0"/>
              </a:rPr>
              <a:t>  (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</a:rPr>
              <a:t>Tổng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</a:rPr>
              <a:t> –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</a:rPr>
              <a:t>Hiệu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</a:rPr>
              <a:t>) : 2</a:t>
            </a:r>
          </a:p>
        </p:txBody>
      </p:sp>
      <p:sp>
        <p:nvSpPr>
          <p:cNvPr id="118" name="Text Box 31"/>
          <p:cNvSpPr txBox="1">
            <a:spLocks noChangeArrowheads="1"/>
          </p:cNvSpPr>
          <p:nvPr/>
        </p:nvSpPr>
        <p:spPr bwMode="auto">
          <a:xfrm>
            <a:off x="266407" y="2837060"/>
            <a:ext cx="17916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 dirty="0" err="1">
                <a:solidFill>
                  <a:srgbClr val="C00000"/>
                </a:solidFill>
                <a:latin typeface="Times New Roman" pitchFamily="18" charset="0"/>
              </a:rPr>
              <a:t>Cách</a:t>
            </a:r>
            <a:r>
              <a:rPr lang="en-US" altLang="en-US" sz="3000" u="sng" dirty="0">
                <a:solidFill>
                  <a:srgbClr val="C00000"/>
                </a:solidFill>
                <a:latin typeface="Times New Roman" pitchFamily="18" charset="0"/>
              </a:rPr>
              <a:t> 1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 flipV="1">
            <a:off x="9448006" y="4516992"/>
            <a:ext cx="0" cy="390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5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3" grpId="0" animBg="1"/>
      <p:bldP spid="34" grpId="0"/>
      <p:bldP spid="35" grpId="0" animBg="1"/>
      <p:bldP spid="36" grpId="0"/>
      <p:bldP spid="38" grpId="0" build="p"/>
      <p:bldP spid="40" grpId="0" animBg="1"/>
      <p:bldP spid="108" grpId="0"/>
      <p:bldP spid="111" grpId="0"/>
      <p:bldP spid="113" grpId="0"/>
      <p:bldP spid="114" grpId="0" animBg="1"/>
      <p:bldP spid="115" grpId="0"/>
      <p:bldP spid="116" grpId="0" animBg="1"/>
      <p:bldP spid="1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C5058AD-A0C9-60EF-9CB6-0D0D36EC4B36}"/>
              </a:ext>
            </a:extLst>
          </p:cNvPr>
          <p:cNvSpPr/>
          <p:nvPr/>
        </p:nvSpPr>
        <p:spPr>
          <a:xfrm>
            <a:off x="0" y="-208234"/>
            <a:ext cx="11738049" cy="717317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BED1A4-72DF-BD62-0D70-0B1012942FD4}"/>
              </a:ext>
            </a:extLst>
          </p:cNvPr>
          <p:cNvSpPr txBox="1"/>
          <p:nvPr/>
        </p:nvSpPr>
        <p:spPr>
          <a:xfrm>
            <a:off x="540627" y="-37440"/>
            <a:ext cx="8352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Tóm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tắt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FDD6246-2F27-9E8D-5D32-A9BFE9F94396}"/>
              </a:ext>
            </a:extLst>
          </p:cNvPr>
          <p:cNvCxnSpPr/>
          <p:nvPr/>
        </p:nvCxnSpPr>
        <p:spPr>
          <a:xfrm>
            <a:off x="3138079" y="1422538"/>
            <a:ext cx="0" cy="581025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>
            <a:extLst>
              <a:ext uri="{FF2B5EF4-FFF2-40B4-BE49-F238E27FC236}">
                <a16:creationId xmlns:a16="http://schemas.microsoft.com/office/drawing/2014/main" xmlns="" id="{0A7A2E72-5554-E4A2-1E02-C94445AEDC50}"/>
              </a:ext>
            </a:extLst>
          </p:cNvPr>
          <p:cNvSpPr/>
          <p:nvPr/>
        </p:nvSpPr>
        <p:spPr>
          <a:xfrm rot="16200000">
            <a:off x="3545944" y="1070364"/>
            <a:ext cx="142878" cy="955670"/>
          </a:xfrm>
          <a:prstGeom prst="leftBracket">
            <a:avLst>
              <a:gd name="adj" fmla="val 71718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2BF52E-0936-D154-A035-2600DF8BC0B7}"/>
              </a:ext>
            </a:extLst>
          </p:cNvPr>
          <p:cNvSpPr txBox="1"/>
          <p:nvPr/>
        </p:nvSpPr>
        <p:spPr>
          <a:xfrm>
            <a:off x="3168315" y="1550199"/>
            <a:ext cx="1209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0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B376E87-8DDD-3703-68B8-359FE9706E16}"/>
              </a:ext>
            </a:extLst>
          </p:cNvPr>
          <p:cNvGrpSpPr/>
          <p:nvPr/>
        </p:nvGrpSpPr>
        <p:grpSpPr>
          <a:xfrm>
            <a:off x="209508" y="993821"/>
            <a:ext cx="6647698" cy="1468933"/>
            <a:chOff x="295275" y="1771115"/>
            <a:chExt cx="6911719" cy="146893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2ED3752D-741F-C963-6C52-EAFEB7EB9BBD}"/>
                </a:ext>
              </a:extLst>
            </p:cNvPr>
            <p:cNvGrpSpPr/>
            <p:nvPr/>
          </p:nvGrpSpPr>
          <p:grpSpPr>
            <a:xfrm>
              <a:off x="295275" y="1847850"/>
              <a:ext cx="4030115" cy="1392198"/>
              <a:chOff x="581025" y="1781175"/>
              <a:chExt cx="4030115" cy="139219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1EDD1C26-90E5-8953-0CB6-3CCA5A7A4229}"/>
                  </a:ext>
                </a:extLst>
              </p:cNvPr>
              <p:cNvSpPr txBox="1"/>
              <p:nvPr/>
            </p:nvSpPr>
            <p:spPr>
              <a:xfrm>
                <a:off x="619125" y="1781175"/>
                <a:ext cx="11620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 smtClean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Mi</a:t>
                </a:r>
                <a:r>
                  <a:rPr lang="en-US" sz="3000" dirty="0" smtClean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 :</a:t>
                </a:r>
                <a:endParaRPr lang="en-US" sz="3000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BE9927A-A2CB-07F9-46AE-79EA9F3E4FD5}"/>
                  </a:ext>
                </a:extLst>
              </p:cNvPr>
              <p:cNvSpPr txBox="1"/>
              <p:nvPr/>
            </p:nvSpPr>
            <p:spPr>
              <a:xfrm>
                <a:off x="581025" y="2619375"/>
                <a:ext cx="11620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Mai: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560BA151-05BF-1D25-D549-8CFF70F9DD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6810" y="2056393"/>
                <a:ext cx="2933700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C6558262-69F5-1119-3351-FC812AF8A7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0358" y="2929026"/>
                <a:ext cx="1975549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367E7937-896A-6E90-3BA8-0BBD54183C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26810" y="1943100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883341B8-BADF-6D51-20C9-7987978B07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11140" y="1966169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E94DC9B1-055E-3BC9-4705-132F73B5AE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358" y="2800439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0ADE59CB-213E-433E-28B3-E1A82B8147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0424" y="2847440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62583DD9-FFBC-65B0-1852-86B7E3A971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0238" y="1857463"/>
                <a:ext cx="0" cy="362512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xmlns="" id="{A9EFE3C9-5C9B-740B-68E6-73EF26C73F94}"/>
                </a:ext>
              </a:extLst>
            </p:cNvPr>
            <p:cNvSpPr/>
            <p:nvPr/>
          </p:nvSpPr>
          <p:spPr>
            <a:xfrm>
              <a:off x="4562147" y="1771115"/>
              <a:ext cx="352425" cy="1400175"/>
            </a:xfrm>
            <a:prstGeom prst="rightBrace">
              <a:avLst>
                <a:gd name="adj1" fmla="val 61458"/>
                <a:gd name="adj2" fmla="val 5000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E8DD77B-6111-5271-38B3-2E637C4728FD}"/>
                </a:ext>
              </a:extLst>
            </p:cNvPr>
            <p:cNvSpPr txBox="1"/>
            <p:nvPr/>
          </p:nvSpPr>
          <p:spPr>
            <a:xfrm>
              <a:off x="5048250" y="2138362"/>
              <a:ext cx="21587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25 </a:t>
              </a:r>
              <a:r>
                <a:rPr lang="en-US" sz="30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000" b="1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kẹo</a:t>
              </a:r>
              <a:endParaRPr lang="en-US" sz="3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Left Bracket 42">
            <a:extLst>
              <a:ext uri="{FF2B5EF4-FFF2-40B4-BE49-F238E27FC236}">
                <a16:creationId xmlns:a16="http://schemas.microsoft.com/office/drawing/2014/main" xmlns="" id="{DCD880D8-3F5C-A167-F621-7B56E2F2F2AD}"/>
              </a:ext>
            </a:extLst>
          </p:cNvPr>
          <p:cNvSpPr/>
          <p:nvPr/>
        </p:nvSpPr>
        <p:spPr>
          <a:xfrm rot="16200000">
            <a:off x="1983206" y="1440543"/>
            <a:ext cx="304801" cy="1795224"/>
          </a:xfrm>
          <a:prstGeom prst="leftBracket">
            <a:avLst>
              <a:gd name="adj" fmla="val 131093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3E97FC8-B1F5-220D-607E-E9C97AE6FD1F}"/>
              </a:ext>
            </a:extLst>
          </p:cNvPr>
          <p:cNvSpPr txBox="1"/>
          <p:nvPr/>
        </p:nvSpPr>
        <p:spPr>
          <a:xfrm>
            <a:off x="1363814" y="2490556"/>
            <a:ext cx="19131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eft Bracket 44">
            <a:extLst>
              <a:ext uri="{FF2B5EF4-FFF2-40B4-BE49-F238E27FC236}">
                <a16:creationId xmlns:a16="http://schemas.microsoft.com/office/drawing/2014/main" xmlns="" id="{AE966F28-9598-15BF-84D1-1A8DD6FC5C86}"/>
              </a:ext>
            </a:extLst>
          </p:cNvPr>
          <p:cNvSpPr/>
          <p:nvPr/>
        </p:nvSpPr>
        <p:spPr>
          <a:xfrm rot="5400000">
            <a:off x="2558180" y="-259028"/>
            <a:ext cx="238125" cy="2923796"/>
          </a:xfrm>
          <a:prstGeom prst="leftBracket">
            <a:avLst>
              <a:gd name="adj" fmla="val 131093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B8401C9-479E-D50D-6EBB-6E0126786643}"/>
              </a:ext>
            </a:extLst>
          </p:cNvPr>
          <p:cNvSpPr txBox="1"/>
          <p:nvPr/>
        </p:nvSpPr>
        <p:spPr>
          <a:xfrm>
            <a:off x="1844461" y="516558"/>
            <a:ext cx="16655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F328BF7E-F962-A8D9-BED2-F72CDEFE30B4}"/>
              </a:ext>
            </a:extLst>
          </p:cNvPr>
          <p:cNvCxnSpPr/>
          <p:nvPr/>
        </p:nvCxnSpPr>
        <p:spPr>
          <a:xfrm>
            <a:off x="1224351" y="1586562"/>
            <a:ext cx="0" cy="581025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29E24596-EAB1-5FF4-1A97-A38898D5A932}"/>
              </a:ext>
            </a:extLst>
          </p:cNvPr>
          <p:cNvCxnSpPr>
            <a:cxnSpLocks/>
          </p:cNvCxnSpPr>
          <p:nvPr/>
        </p:nvCxnSpPr>
        <p:spPr>
          <a:xfrm>
            <a:off x="4095218" y="1512725"/>
            <a:ext cx="0" cy="752683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A960ECF1-98C9-7195-E5CA-72EA3CD7FC3B}"/>
              </a:ext>
            </a:extLst>
          </p:cNvPr>
          <p:cNvCxnSpPr>
            <a:cxnSpLocks/>
          </p:cNvCxnSpPr>
          <p:nvPr/>
        </p:nvCxnSpPr>
        <p:spPr>
          <a:xfrm flipH="1">
            <a:off x="3212380" y="2218406"/>
            <a:ext cx="825470" cy="1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D4BC840-FCB6-1063-BFB7-9530A129CF6B}"/>
              </a:ext>
            </a:extLst>
          </p:cNvPr>
          <p:cNvSpPr txBox="1"/>
          <p:nvPr/>
        </p:nvSpPr>
        <p:spPr>
          <a:xfrm>
            <a:off x="1363814" y="2702218"/>
            <a:ext cx="49523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</a:pPr>
            <a:r>
              <a:rPr lang="en-US" sz="3000" i="1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i="1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u="none" strike="noStrike" dirty="0" err="1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000" dirty="0"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rtl="0">
              <a:spcBef>
                <a:spcPts val="0"/>
              </a:spcBef>
            </a:pP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rtl="0">
              <a:spcBef>
                <a:spcPts val="0"/>
              </a:spcBef>
            </a:pP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3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5 = 30 (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rtl="0">
              <a:spcBef>
                <a:spcPts val="0"/>
              </a:spcBef>
            </a:pP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0" dirty="0"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rtl="0">
              <a:spcBef>
                <a:spcPts val="0"/>
              </a:spcBef>
            </a:pPr>
            <a:r>
              <a:rPr lang="en-US" sz="3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0 : 2 = 15 (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rtl="0">
              <a:spcBef>
                <a:spcPts val="0"/>
              </a:spcBef>
            </a:pP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0" dirty="0"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rtl="0">
              <a:spcBef>
                <a:spcPts val="0"/>
              </a:spcBef>
            </a:pP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25 – 15 = 10 (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rtl="0">
              <a:spcBef>
                <a:spcPts val="0"/>
              </a:spcBef>
            </a:pPr>
            <a:r>
              <a:rPr lang="en-US" sz="3000" b="0" i="0" u="none" strike="noStrike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b="0" i="0" u="none" strike="noStrike" dirty="0" err="1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0" i="0" u="none" strike="noStrike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0" i="0" u="none" strike="noStrike" dirty="0" err="1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3000" b="0" i="0" u="none" strike="noStrike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spcBef>
                <a:spcPts val="0"/>
              </a:spcBef>
            </a:pP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000" b="0" i="0" u="none" strike="noStrike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Mai: 10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0" i="0" u="none" strike="noStrike" dirty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000" b="0" i="0" u="none" strike="noStrike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b="0" i="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ight Brace 62">
            <a:extLst>
              <a:ext uri="{FF2B5EF4-FFF2-40B4-BE49-F238E27FC236}">
                <a16:creationId xmlns="" xmlns:a16="http://schemas.microsoft.com/office/drawing/2014/main" id="{CF9A7505-126F-C6CF-C3DA-BCE3DE805BE8}"/>
              </a:ext>
            </a:extLst>
          </p:cNvPr>
          <p:cNvSpPr/>
          <p:nvPr/>
        </p:nvSpPr>
        <p:spPr>
          <a:xfrm>
            <a:off x="5819065" y="3605570"/>
            <a:ext cx="310423" cy="1400175"/>
          </a:xfrm>
          <a:prstGeom prst="rightBrace">
            <a:avLst>
              <a:gd name="adj1" fmla="val 6145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6507253" y="4305657"/>
            <a:ext cx="699905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7390606" y="3978562"/>
            <a:ext cx="41264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000" dirty="0" err="1">
                <a:solidFill>
                  <a:srgbClr val="0066FF"/>
                </a:solidFill>
                <a:latin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66FF"/>
                </a:solidFill>
                <a:latin typeface="Times New Roman" pitchFamily="18" charset="0"/>
              </a:rPr>
              <a:t>lớn</a:t>
            </a:r>
            <a:r>
              <a:rPr lang="en-US" altLang="en-US" sz="3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altLang="en-US" sz="3000" dirty="0">
                <a:solidFill>
                  <a:srgbClr val="0066FF"/>
                </a:solidFill>
                <a:latin typeface="Times New Roman" pitchFamily="18" charset="0"/>
              </a:rPr>
              <a:t>= </a:t>
            </a:r>
            <a:r>
              <a:rPr lang="en-US" altLang="en-US" sz="3000" dirty="0" smtClean="0">
                <a:solidFill>
                  <a:srgbClr val="0066FF"/>
                </a:solidFill>
                <a:latin typeface="Times New Roman" pitchFamily="18" charset="0"/>
              </a:rPr>
              <a:t>(25 </a:t>
            </a:r>
            <a:r>
              <a:rPr lang="en-US" altLang="en-US" sz="3000" dirty="0">
                <a:solidFill>
                  <a:srgbClr val="0066FF"/>
                </a:solidFill>
                <a:latin typeface="Times New Roman" pitchFamily="18" charset="0"/>
              </a:rPr>
              <a:t>+</a:t>
            </a:r>
            <a:r>
              <a:rPr lang="en-US" altLang="en-US" sz="3000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altLang="en-US" sz="3000" dirty="0">
                <a:solidFill>
                  <a:srgbClr val="0066FF"/>
                </a:solidFill>
                <a:latin typeface="Times New Roman" pitchFamily="18" charset="0"/>
              </a:rPr>
              <a:t>5</a:t>
            </a:r>
            <a:r>
              <a:rPr lang="en-US" altLang="en-US" sz="3000" dirty="0" smtClean="0">
                <a:solidFill>
                  <a:srgbClr val="0066FF"/>
                </a:solidFill>
                <a:latin typeface="Times New Roman" pitchFamily="18" charset="0"/>
              </a:rPr>
              <a:t>) </a:t>
            </a:r>
            <a:r>
              <a:rPr lang="en-US" altLang="en-US" sz="3000" dirty="0">
                <a:solidFill>
                  <a:srgbClr val="0066FF"/>
                </a:solidFill>
                <a:latin typeface="Times New Roman" pitchFamily="18" charset="0"/>
              </a:rPr>
              <a:t>: 2 = </a:t>
            </a:r>
            <a:r>
              <a:rPr lang="en-US" altLang="en-US" sz="3000" dirty="0" smtClean="0">
                <a:solidFill>
                  <a:srgbClr val="0066FF"/>
                </a:solidFill>
                <a:latin typeface="Times New Roman" pitchFamily="18" charset="0"/>
              </a:rPr>
              <a:t>15</a:t>
            </a:r>
            <a:endParaRPr lang="en-US" altLang="en-US" sz="3000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9143206" y="4521676"/>
            <a:ext cx="0" cy="3751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38"/>
          <p:cNvSpPr txBox="1">
            <a:spLocks noChangeArrowheads="1"/>
          </p:cNvSpPr>
          <p:nvPr/>
        </p:nvSpPr>
        <p:spPr bwMode="auto">
          <a:xfrm>
            <a:off x="8570175" y="4896837"/>
            <a:ext cx="1146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</a:rPr>
              <a:t>Tổng</a:t>
            </a:r>
            <a:endParaRPr lang="en-US" altLang="en-US" sz="3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9878806" y="4532560"/>
            <a:ext cx="0" cy="390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38"/>
          <p:cNvSpPr txBox="1">
            <a:spLocks noChangeArrowheads="1"/>
          </p:cNvSpPr>
          <p:nvPr/>
        </p:nvSpPr>
        <p:spPr bwMode="auto">
          <a:xfrm>
            <a:off x="9596278" y="4893736"/>
            <a:ext cx="11451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 err="1" smtClean="0">
                <a:solidFill>
                  <a:srgbClr val="C00000"/>
                </a:solidFill>
                <a:latin typeface="Times New Roman" pitchFamily="18" charset="0"/>
              </a:rPr>
              <a:t>Hiệu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itchFamily="18" charset="0"/>
              </a:rPr>
              <a:t>                 </a:t>
            </a:r>
            <a:endParaRPr lang="en-US" altLang="en-US" sz="3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6749600" y="5825605"/>
            <a:ext cx="17283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itchFamily="18" charset="0"/>
              </a:rPr>
              <a:t>lớn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itchFamily="18" charset="0"/>
              </a:rPr>
              <a:t> = </a:t>
            </a:r>
            <a:endParaRPr lang="en-US" altLang="en-US" sz="3000" dirty="0">
              <a:solidFill>
                <a:srgbClr val="C00000"/>
              </a:solidFill>
            </a:endParaRPr>
          </a:p>
        </p:txBody>
      </p:sp>
      <p:sp>
        <p:nvSpPr>
          <p:cNvPr id="71" name="Rectangle 42"/>
          <p:cNvSpPr>
            <a:spLocks noChangeArrowheads="1"/>
          </p:cNvSpPr>
          <p:nvPr/>
        </p:nvSpPr>
        <p:spPr bwMode="auto">
          <a:xfrm>
            <a:off x="8139234" y="5825605"/>
            <a:ext cx="3206750" cy="441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000" b="1" dirty="0" smtClean="0">
                <a:solidFill>
                  <a:srgbClr val="C00000"/>
                </a:solidFill>
                <a:latin typeface="Times New Roman" pitchFamily="18" charset="0"/>
              </a:rPr>
              <a:t>  (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</a:rPr>
              <a:t>Tổng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itchFamily="18" charset="0"/>
              </a:rPr>
              <a:t>+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itchFamily="18" charset="0"/>
              </a:rPr>
              <a:t>Hiệu</a:t>
            </a:r>
            <a:r>
              <a:rPr lang="en-US" altLang="en-US" sz="3000" b="1" dirty="0">
                <a:solidFill>
                  <a:srgbClr val="C00000"/>
                </a:solidFill>
                <a:latin typeface="Times New Roman" pitchFamily="18" charset="0"/>
              </a:rPr>
              <a:t>) : 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661670" y="5727161"/>
            <a:ext cx="4919936" cy="75088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266407" y="2837060"/>
            <a:ext cx="17916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 dirty="0" err="1">
                <a:solidFill>
                  <a:srgbClr val="C00000"/>
                </a:solidFill>
                <a:latin typeface="Times New Roman" pitchFamily="18" charset="0"/>
              </a:rPr>
              <a:t>Cách</a:t>
            </a:r>
            <a:r>
              <a:rPr lang="en-US" altLang="en-US" sz="3000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000" u="sng" dirty="0" smtClean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  <a:endParaRPr lang="en-US" altLang="en-US" sz="3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43" grpId="0" animBg="1"/>
      <p:bldP spid="44" grpId="0"/>
      <p:bldP spid="45" grpId="0" animBg="1"/>
      <p:bldP spid="46" grpId="0"/>
      <p:bldP spid="58" grpId="0" build="p"/>
      <p:bldP spid="63" grpId="0" animBg="1"/>
      <p:bldP spid="65" grpId="0"/>
      <p:bldP spid="67" grpId="0"/>
      <p:bldP spid="69" grpId="0"/>
      <p:bldP spid="70" grpId="0"/>
      <p:bldP spid="71" grpId="0" animBg="1"/>
      <p:bldP spid="72" grpId="0" animBg="1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C5058AD-A0C9-60EF-9CB6-0D0D36EC4B36}"/>
              </a:ext>
            </a:extLst>
          </p:cNvPr>
          <p:cNvSpPr/>
          <p:nvPr/>
        </p:nvSpPr>
        <p:spPr>
          <a:xfrm>
            <a:off x="0" y="209551"/>
            <a:ext cx="11962605" cy="65055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Box 45">
            <a:extLst>
              <a:ext uri="{FF2B5EF4-FFF2-40B4-BE49-F238E27FC236}">
                <a16:creationId xmlns:a16="http://schemas.microsoft.com/office/drawing/2014/main" xmlns="" id="{F35BAF7A-4562-A911-9FE1-8AD93DF2D7C0}"/>
              </a:ext>
            </a:extLst>
          </p:cNvPr>
          <p:cNvSpPr txBox="1"/>
          <p:nvPr/>
        </p:nvSpPr>
        <p:spPr>
          <a:xfrm>
            <a:off x="151606" y="1699691"/>
            <a:ext cx="5637999" cy="2123616"/>
          </a:xfrm>
          <a:prstGeom prst="rect">
            <a:avLst/>
          </a:prstGeom>
          <a:solidFill>
            <a:srgbClr val="629359"/>
          </a:solidFill>
          <a:ln w="28575">
            <a:solidFill>
              <a:srgbClr val="FF0066"/>
            </a:solidFill>
          </a:ln>
        </p:spPr>
        <p:txBody>
          <a:bodyPr wrap="square" lIns="91395" tIns="45699" rIns="91395" bIns="456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altLang="en-US" sz="2400" b="1" u="sng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B1.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= (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) : 2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B2.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lớn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hay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iệu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AA0277-1117-ACF3-0622-2C49E02887A9}"/>
              </a:ext>
            </a:extLst>
          </p:cNvPr>
          <p:cNvSpPr/>
          <p:nvPr/>
        </p:nvSpPr>
        <p:spPr>
          <a:xfrm>
            <a:off x="761900" y="377531"/>
            <a:ext cx="10428517" cy="1077402"/>
          </a:xfrm>
          <a:prstGeom prst="rect">
            <a:avLst/>
          </a:prstGeom>
        </p:spPr>
        <p:txBody>
          <a:bodyPr wrap="square" lIns="91395" tIns="45699" rIns="91395" bIns="45699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1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1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1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1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1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1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1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1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1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1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1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1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1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Tìm hai số khi biết tổng và hiệu của hai số </a:t>
            </a:r>
            <a:r>
              <a:rPr lang="vi-VN" sz="3201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endParaRPr lang="en-US" altLang="en-US" sz="3201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5">
            <a:extLst>
              <a:ext uri="{FF2B5EF4-FFF2-40B4-BE49-F238E27FC236}">
                <a16:creationId xmlns:a16="http://schemas.microsoft.com/office/drawing/2014/main" xmlns="" id="{2FA101A6-41E4-F589-967D-AA1F7A15CD66}"/>
              </a:ext>
            </a:extLst>
          </p:cNvPr>
          <p:cNvSpPr txBox="1"/>
          <p:nvPr/>
        </p:nvSpPr>
        <p:spPr>
          <a:xfrm>
            <a:off x="5981302" y="1699691"/>
            <a:ext cx="5828904" cy="2123616"/>
          </a:xfrm>
          <a:prstGeom prst="rect">
            <a:avLst/>
          </a:prstGeom>
          <a:solidFill>
            <a:srgbClr val="629359"/>
          </a:solidFill>
          <a:ln w="28575">
            <a:solidFill>
              <a:srgbClr val="FF0066"/>
            </a:solidFill>
          </a:ln>
        </p:spPr>
        <p:txBody>
          <a:bodyPr wrap="square" lIns="91395" tIns="45699" rIns="91395" bIns="4569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altLang="en-US" sz="2400" b="1" u="sng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B1.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= (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+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) : 2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B2.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=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hay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iệu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40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21BC5A-694C-4559-AD9F-30D387A04E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4" r="3862" b="31667"/>
          <a:stretch/>
        </p:blipFill>
        <p:spPr>
          <a:xfrm flipH="1">
            <a:off x="-1" y="446"/>
            <a:ext cx="12190413" cy="6464505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6237091" y="2990684"/>
            <a:ext cx="5003186" cy="175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en-US" sz="5399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6236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08" y="0"/>
            <a:ext cx="12313921" cy="7162800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153194" y="242263"/>
            <a:ext cx="128016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5241" y="113305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006" y="1920390"/>
            <a:ext cx="1097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 đem ra chợ bán 80 quả trứng vịt và trứng gà, trong </a:t>
            </a:r>
            <a:r>
              <a:rPr lang="vi-VN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vi-VN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trứng gà nhiều hơn trứng vịt 10 quả. Hỏi mẹ đem ra chợ </a:t>
            </a:r>
            <a:endParaRPr lang="en-US" altLang="vi-VN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 </a:t>
            </a:r>
            <a:r>
              <a:rPr lang="vi-VN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 nhiêu quả trứng gà, bao nhiêu quả trứng vịt?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5654" y="1304092"/>
            <a:ext cx="8746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25: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66406" y="2438400"/>
            <a:ext cx="1219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85654" y="2438400"/>
            <a:ext cx="6190752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82636" y="2400300"/>
            <a:ext cx="4971552" cy="381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37406" y="2895600"/>
            <a:ext cx="6629400" cy="381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7406" y="3406227"/>
            <a:ext cx="4648200" cy="1904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37406" y="3501478"/>
            <a:ext cx="4648200" cy="952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796635" y="3425276"/>
            <a:ext cx="4143555" cy="381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796635" y="3516798"/>
            <a:ext cx="4150911" cy="3230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73" y="3886200"/>
            <a:ext cx="353647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08" y="0"/>
            <a:ext cx="12313921" cy="7162800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153194" y="242263"/>
            <a:ext cx="128016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4165" y="1133058"/>
            <a:ext cx="8746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307;p18">
            <a:extLst>
              <a:ext uri="{FF2B5EF4-FFF2-40B4-BE49-F238E27FC236}">
                <a16:creationId xmlns="" xmlns:a16="http://schemas.microsoft.com/office/drawing/2014/main" id="{665E3F0B-006B-4372-8976-5DBE2A8F88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027" y="4293552"/>
            <a:ext cx="2921365" cy="25578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87D2B6-EEB3-4A48-828E-49A099D2EAA7}"/>
              </a:ext>
            </a:extLst>
          </p:cNvPr>
          <p:cNvSpPr txBox="1"/>
          <p:nvPr/>
        </p:nvSpPr>
        <p:spPr>
          <a:xfrm>
            <a:off x="326983" y="1745580"/>
            <a:ext cx="11536448" cy="206210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vi-VN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đem ra chợ bán 80 quả trứng vịt và trứng gà, trong đó trứng gà nhiều hơn trứng vịt 10 quả. Hỏi mẹ đem ra chợ 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 bao nhiêu quả trứng gà, bao nhiêu quả trứng vịt</a:t>
            </a:r>
            <a:r>
              <a:rPr lang="vi-VN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40540" y="2209800"/>
            <a:ext cx="4971552" cy="381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1395" y="2743200"/>
            <a:ext cx="601449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4149" y="3226615"/>
            <a:ext cx="48144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8607" y="3296190"/>
            <a:ext cx="4810035" cy="381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85823" y="3313189"/>
            <a:ext cx="4142208" cy="95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85823" y="3224564"/>
            <a:ext cx="4142208" cy="190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xmlns="" id="{00B9A66A-D0B5-4235-BB5D-5DE6CEF29B5F}"/>
              </a:ext>
            </a:extLst>
          </p:cNvPr>
          <p:cNvSpPr/>
          <p:nvPr/>
        </p:nvSpPr>
        <p:spPr>
          <a:xfrm>
            <a:off x="326983" y="313929"/>
            <a:ext cx="11536448" cy="172442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F87D2B6-EEB3-4A48-828E-49A099D2EAA7}"/>
              </a:ext>
            </a:extLst>
          </p:cNvPr>
          <p:cNvSpPr txBox="1"/>
          <p:nvPr/>
        </p:nvSpPr>
        <p:spPr>
          <a:xfrm>
            <a:off x="326983" y="205546"/>
            <a:ext cx="11536448" cy="206210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vi-VN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đem ra chợ bán 80 quả trứng vịt và trứng gà, trong đó trứng gà nhiều hơn trứng vịt 10 quả. Hỏi mẹ đem ra chợ 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 bao nhiêu quả trứng gà, bao nhiêu quả trứng vịt?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3E338BB-CD9C-B429-8C40-5BF6D1FA1E66}"/>
              </a:ext>
            </a:extLst>
          </p:cNvPr>
          <p:cNvSpPr txBox="1"/>
          <p:nvPr/>
        </p:nvSpPr>
        <p:spPr>
          <a:xfrm>
            <a:off x="2076180" y="2295524"/>
            <a:ext cx="2752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tắt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0DEE526-43EF-6BA2-1A52-3D6D35753776}"/>
              </a:ext>
            </a:extLst>
          </p:cNvPr>
          <p:cNvCxnSpPr/>
          <p:nvPr/>
        </p:nvCxnSpPr>
        <p:spPr>
          <a:xfrm>
            <a:off x="4152359" y="4000501"/>
            <a:ext cx="23814" cy="59055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ket 28">
            <a:extLst>
              <a:ext uri="{FF2B5EF4-FFF2-40B4-BE49-F238E27FC236}">
                <a16:creationId xmlns:a16="http://schemas.microsoft.com/office/drawing/2014/main" xmlns="" id="{842F8916-709A-9C02-22D9-F83FAC21EC3E}"/>
              </a:ext>
            </a:extLst>
          </p:cNvPr>
          <p:cNvSpPr/>
          <p:nvPr/>
        </p:nvSpPr>
        <p:spPr>
          <a:xfrm rot="16200000">
            <a:off x="4622016" y="3430832"/>
            <a:ext cx="160689" cy="1052374"/>
          </a:xfrm>
          <a:prstGeom prst="leftBracket">
            <a:avLst>
              <a:gd name="adj" fmla="val 71718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E678556-AA95-B8B1-3457-D6BCB070EEF4}"/>
              </a:ext>
            </a:extLst>
          </p:cNvPr>
          <p:cNvSpPr txBox="1"/>
          <p:nvPr/>
        </p:nvSpPr>
        <p:spPr>
          <a:xfrm>
            <a:off x="4106480" y="4000501"/>
            <a:ext cx="151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17D94BE-D1EE-8194-5EC0-A5567122DB5F}"/>
              </a:ext>
            </a:extLst>
          </p:cNvPr>
          <p:cNvGrpSpPr/>
          <p:nvPr/>
        </p:nvGrpSpPr>
        <p:grpSpPr>
          <a:xfrm>
            <a:off x="387715" y="3501122"/>
            <a:ext cx="7463404" cy="1444228"/>
            <a:chOff x="-374235" y="1805671"/>
            <a:chExt cx="7464377" cy="144422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EB920DB8-9280-18DE-2308-51E9DF0C48A6}"/>
                </a:ext>
              </a:extLst>
            </p:cNvPr>
            <p:cNvGrpSpPr/>
            <p:nvPr/>
          </p:nvGrpSpPr>
          <p:grpSpPr>
            <a:xfrm>
              <a:off x="-374235" y="1805671"/>
              <a:ext cx="4879560" cy="1347104"/>
              <a:chOff x="-88485" y="1738996"/>
              <a:chExt cx="4879560" cy="1347104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33844E7-7CAE-9DB9-81ED-0A6D4C5C099E}"/>
                  </a:ext>
                </a:extLst>
              </p:cNvPr>
              <p:cNvSpPr txBox="1"/>
              <p:nvPr/>
            </p:nvSpPr>
            <p:spPr>
              <a:xfrm>
                <a:off x="-88485" y="1738996"/>
                <a:ext cx="23717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Trứng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gà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7333DB64-14B6-7AA3-E497-5DAACEF6A5F9}"/>
                  </a:ext>
                </a:extLst>
              </p:cNvPr>
              <p:cNvSpPr txBox="1"/>
              <p:nvPr/>
            </p:nvSpPr>
            <p:spPr>
              <a:xfrm>
                <a:off x="-57150" y="2400302"/>
                <a:ext cx="2209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Trứng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vịt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0070C0"/>
                    </a:solidFill>
                  </a:rPr>
                  <a:t>:</a:t>
                </a:r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9CB274CF-5F19-146B-357C-E2161C8BBB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375" y="2076450"/>
                <a:ext cx="2933700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C65DF0A1-9E92-64AC-F261-513EBFF813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9274" y="2954822"/>
                <a:ext cx="1811491" cy="269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183D478E-4B63-C8E3-4A84-CCBF91F618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38325" y="1943100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6451CCB9-5A25-0FB0-8BD2-5FF65F0C9A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62500" y="193357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8A9FD1D8-723D-279C-B6D9-42FF4569C8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19274" y="282892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EC2E50EF-A94A-93D4-4406-2FB3FF7A30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00467" y="282892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DB5E012A-5E24-6BFB-CDFA-E184971228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6175" y="195262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xmlns="" id="{816CDCD8-DAAA-CEB5-F169-AB0A0A454CA9}"/>
                </a:ext>
              </a:extLst>
            </p:cNvPr>
            <p:cNvSpPr/>
            <p:nvPr/>
          </p:nvSpPr>
          <p:spPr>
            <a:xfrm>
              <a:off x="4438683" y="1849724"/>
              <a:ext cx="352425" cy="1400175"/>
            </a:xfrm>
            <a:prstGeom prst="rightBrace">
              <a:avLst>
                <a:gd name="adj1" fmla="val 61458"/>
                <a:gd name="adj2" fmla="val 5000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88F1B60-FECA-178C-4603-75A5DEB61165}"/>
                </a:ext>
              </a:extLst>
            </p:cNvPr>
            <p:cNvSpPr txBox="1"/>
            <p:nvPr/>
          </p:nvSpPr>
          <p:spPr>
            <a:xfrm>
              <a:off x="4718211" y="2257425"/>
              <a:ext cx="23719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80 </a:t>
              </a:r>
              <a:r>
                <a:rPr lang="en-US" sz="32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Left Bracket 43">
            <a:extLst>
              <a:ext uri="{FF2B5EF4-FFF2-40B4-BE49-F238E27FC236}">
                <a16:creationId xmlns:a16="http://schemas.microsoft.com/office/drawing/2014/main" xmlns="" id="{89A0B446-2699-E31A-AA3D-6A325937F298}"/>
              </a:ext>
            </a:extLst>
          </p:cNvPr>
          <p:cNvSpPr/>
          <p:nvPr/>
        </p:nvSpPr>
        <p:spPr>
          <a:xfrm rot="16200000">
            <a:off x="3178547" y="4007763"/>
            <a:ext cx="152402" cy="1795224"/>
          </a:xfrm>
          <a:prstGeom prst="leftBracket">
            <a:avLst>
              <a:gd name="adj" fmla="val 131093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ket 45">
            <a:extLst>
              <a:ext uri="{FF2B5EF4-FFF2-40B4-BE49-F238E27FC236}">
                <a16:creationId xmlns:a16="http://schemas.microsoft.com/office/drawing/2014/main" xmlns="" id="{6203E309-95C7-C551-0924-D7FE074F0A57}"/>
              </a:ext>
            </a:extLst>
          </p:cNvPr>
          <p:cNvSpPr/>
          <p:nvPr/>
        </p:nvSpPr>
        <p:spPr>
          <a:xfrm rot="5400000">
            <a:off x="3638061" y="2252853"/>
            <a:ext cx="238125" cy="2923796"/>
          </a:xfrm>
          <a:prstGeom prst="leftBracket">
            <a:avLst>
              <a:gd name="adj" fmla="val 131093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1E8E8B1-2A29-C726-7174-B32EF06A981D}"/>
              </a:ext>
            </a:extLst>
          </p:cNvPr>
          <p:cNvSpPr txBox="1"/>
          <p:nvPr/>
        </p:nvSpPr>
        <p:spPr>
          <a:xfrm>
            <a:off x="2704886" y="2930778"/>
            <a:ext cx="2780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14D95B38-E0AB-042C-2E3C-A4F1893F1CD0}"/>
              </a:ext>
            </a:extLst>
          </p:cNvPr>
          <p:cNvCxnSpPr/>
          <p:nvPr/>
        </p:nvCxnSpPr>
        <p:spPr>
          <a:xfrm>
            <a:off x="2295225" y="3981451"/>
            <a:ext cx="0" cy="581025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1">
            <a:extLst>
              <a:ext uri="{FF2B5EF4-FFF2-40B4-BE49-F238E27FC236}">
                <a16:creationId xmlns:a16="http://schemas.microsoft.com/office/drawing/2014/main" xmlns="" id="{ED9120D2-77F0-F0A1-E630-9131CBEC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892" y="2211736"/>
            <a:ext cx="638035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nl-NL" altLang="vi-VN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nl-NL" altLang="vi-VN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  <a:p>
            <a:pPr lvl="0" algn="ctr">
              <a:spcBef>
                <a:spcPct val="0"/>
              </a:spcBef>
              <a:buNone/>
            </a:pPr>
            <a:r>
              <a:rPr lang="nl-NL" alt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Mẹ bán số quả trứng </a:t>
            </a:r>
            <a:r>
              <a:rPr lang="nl-NL" alt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gà là:</a:t>
            </a:r>
          </a:p>
          <a:p>
            <a:pPr lvl="0" algn="ctr">
              <a:spcBef>
                <a:spcPct val="0"/>
              </a:spcBef>
              <a:buNone/>
            </a:pPr>
            <a:r>
              <a:rPr lang="nl-NL" alt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(80 +10) : 2 </a:t>
            </a:r>
            <a:r>
              <a:rPr lang="nl-NL" alt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45 (quả)</a:t>
            </a:r>
          </a:p>
          <a:p>
            <a:pPr lvl="0" algn="ctr">
              <a:spcBef>
                <a:spcPct val="0"/>
              </a:spcBef>
              <a:buNone/>
            </a:pPr>
            <a:r>
              <a:rPr lang="nl-NL" alt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Mẹ </a:t>
            </a:r>
            <a:r>
              <a:rPr lang="nl-NL" alt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 số quả </a:t>
            </a:r>
            <a:r>
              <a:rPr lang="nl-NL" alt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trứngvịt là:</a:t>
            </a:r>
          </a:p>
          <a:p>
            <a:pPr lvl="0" algn="ctr">
              <a:spcBef>
                <a:spcPct val="0"/>
              </a:spcBef>
              <a:buNone/>
            </a:pPr>
            <a:r>
              <a:rPr lang="nl-NL" alt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 – 45 = 35 (quả)</a:t>
            </a:r>
          </a:p>
          <a:p>
            <a:pPr lvl="0" algn="ctr">
              <a:spcBef>
                <a:spcPct val="0"/>
              </a:spcBef>
              <a:buNone/>
            </a:pPr>
            <a:r>
              <a:rPr lang="nl-NL" alt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Đáp </a:t>
            </a:r>
            <a:r>
              <a:rPr lang="nl-NL" alt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số: Trứng gà: 45 quả</a:t>
            </a:r>
          </a:p>
          <a:p>
            <a:pPr lvl="0" algn="ctr">
              <a:spcBef>
                <a:spcPct val="0"/>
              </a:spcBef>
              <a:buNone/>
            </a:pPr>
            <a:r>
              <a:rPr lang="nl-NL" alt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nl-NL" alt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Trứng </a:t>
            </a:r>
            <a:r>
              <a:rPr lang="nl-NL" alt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vịt: 35 quả</a:t>
            </a:r>
            <a:endParaRPr kumimoji="0" lang="en-US" altLang="vi-VN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6FE75A59-17ED-5B8F-DFE6-8DD270D94568}"/>
              </a:ext>
            </a:extLst>
          </p:cNvPr>
          <p:cNvCxnSpPr>
            <a:cxnSpLocks/>
          </p:cNvCxnSpPr>
          <p:nvPr/>
        </p:nvCxnSpPr>
        <p:spPr>
          <a:xfrm>
            <a:off x="7731849" y="2404583"/>
            <a:ext cx="0" cy="35757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01395" y="1236597"/>
            <a:ext cx="601449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071151" y="685800"/>
            <a:ext cx="4971552" cy="381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52146" y="1712843"/>
            <a:ext cx="48144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56604" y="1782418"/>
            <a:ext cx="4810035" cy="381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85823" y="1782418"/>
            <a:ext cx="4142208" cy="95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485823" y="1693793"/>
            <a:ext cx="4142208" cy="190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85591" y="5024229"/>
            <a:ext cx="19335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9" y="11250"/>
            <a:ext cx="12313921" cy="7002463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60829" y="0"/>
            <a:ext cx="128016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5241" y="113305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006" y="1920390"/>
            <a:ext cx="1097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n-US" sz="32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 hơn em Mi 3 tuổi. Năm nay tổng số tuổi của hai chị em là 15 tuổi. Hỏi năm nay Mai mấy tuổi, em Mi mấy tuổi?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5654" y="1425445"/>
            <a:ext cx="8746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25: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66406" y="2438400"/>
            <a:ext cx="1219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85654" y="2438400"/>
            <a:ext cx="6190752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17990" y="2419350"/>
            <a:ext cx="372001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619206" y="2419350"/>
            <a:ext cx="3810000" cy="190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47990" y="2941915"/>
            <a:ext cx="232042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7406" y="2951441"/>
            <a:ext cx="2209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51719" y="3014389"/>
            <a:ext cx="232042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76406" y="2921901"/>
            <a:ext cx="27432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76406" y="3007560"/>
            <a:ext cx="27432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2" descr="Học sinh lớp nghiên cứu đọc thảo luận Công cụ đồ họa hình ảnh PS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41" y="3780183"/>
            <a:ext cx="36480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5099173" y="4384226"/>
            <a:ext cx="66286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TRAO ĐỔI NHÓM </a:t>
            </a:r>
            <a:r>
              <a:rPr lang="en-US" sz="3600" dirty="0" smtClean="0">
                <a:solidFill>
                  <a:schemeClr val="bg1"/>
                </a:solidFill>
              </a:rPr>
              <a:t>2 (2 </a:t>
            </a:r>
            <a:r>
              <a:rPr lang="en-US" sz="3600" dirty="0" err="1">
                <a:solidFill>
                  <a:schemeClr val="bg1"/>
                </a:solidFill>
              </a:rPr>
              <a:t>phút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96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9" y="11250"/>
            <a:ext cx="12313921" cy="7002463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60829" y="0"/>
            <a:ext cx="128016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5241" y="113305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006" y="1920390"/>
            <a:ext cx="1097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n-US" sz="32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 hơn em Mi 3 tuổi. Năm nay tổng số tuổi của hai chị em là 15 tuổi. Hỏi năm nay Mai mấy tuổi, em Mi mấy tuổi?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5654" y="1425445"/>
            <a:ext cx="8746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25: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66406" y="2438400"/>
            <a:ext cx="1219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85654" y="2438400"/>
            <a:ext cx="6190752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17990" y="2419350"/>
            <a:ext cx="372001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619206" y="2419350"/>
            <a:ext cx="3810000" cy="190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47990" y="2941915"/>
            <a:ext cx="232042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7406" y="2951441"/>
            <a:ext cx="2209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51719" y="3014389"/>
            <a:ext cx="232042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76406" y="2921901"/>
            <a:ext cx="27432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76406" y="3007560"/>
            <a:ext cx="27432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2" descr="Học sinh lớp nghiên cứu đọc thảo luận Công cụ đồ họa hình ảnh PS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73" y="3886200"/>
            <a:ext cx="353647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1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08" y="0"/>
            <a:ext cx="12313921" cy="6851374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153194" y="242263"/>
            <a:ext cx="128016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4165" y="1133058"/>
            <a:ext cx="8746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307;p18">
            <a:extLst>
              <a:ext uri="{FF2B5EF4-FFF2-40B4-BE49-F238E27FC236}">
                <a16:creationId xmlns="" xmlns:a16="http://schemas.microsoft.com/office/drawing/2014/main" id="{665E3F0B-006B-4372-8976-5DBE2A8F88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027" y="3581400"/>
            <a:ext cx="2921365" cy="32699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87D2B6-EEB3-4A48-828E-49A099D2EAA7}"/>
              </a:ext>
            </a:extLst>
          </p:cNvPr>
          <p:cNvSpPr txBox="1"/>
          <p:nvPr/>
        </p:nvSpPr>
        <p:spPr>
          <a:xfrm>
            <a:off x="326983" y="1745580"/>
            <a:ext cx="11536448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 hơn em Mi 3 tuổi. Năm nay tổng số tuổi của hai chị em là 15 tuổi. Hỏi năm nay Mai mấy tuổi, em Mi mấy tuổi</a:t>
            </a:r>
            <a:r>
              <a:rPr lang="vi-VN" alt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>
              <a:defRPr/>
            </a:pP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44340" y="2247900"/>
            <a:ext cx="358430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1395" y="2743200"/>
            <a:ext cx="137277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1027" y="2743200"/>
            <a:ext cx="220997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238206" y="2247900"/>
            <a:ext cx="4419600" cy="2416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51148" y="2809461"/>
            <a:ext cx="220997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8206" y="2736574"/>
            <a:ext cx="2590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38206" y="2829339"/>
            <a:ext cx="2590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D4FC60-43F5-4BAB-AE99-4C7292AF1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67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xmlns="" id="{00B9A66A-D0B5-4235-BB5D-5DE6CEF29B5F}"/>
              </a:ext>
            </a:extLst>
          </p:cNvPr>
          <p:cNvSpPr/>
          <p:nvPr/>
        </p:nvSpPr>
        <p:spPr>
          <a:xfrm>
            <a:off x="326983" y="313929"/>
            <a:ext cx="11536448" cy="115292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F87D2B6-EEB3-4A48-828E-49A099D2EAA7}"/>
              </a:ext>
            </a:extLst>
          </p:cNvPr>
          <p:cNvSpPr txBox="1"/>
          <p:nvPr/>
        </p:nvSpPr>
        <p:spPr>
          <a:xfrm>
            <a:off x="628335" y="348310"/>
            <a:ext cx="110480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US" sz="32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 hơn em Mi 3 tuổi. Năm nay tổng số tuổi của hai chị em là 15 tuổi. Hỏi năm nay Mai mấy tuổi, em Mi mấy tuổi?</a:t>
            </a:r>
            <a:endParaRPr lang="en-US" alt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3E338BB-CD9C-B429-8C40-5BF6D1FA1E66}"/>
              </a:ext>
            </a:extLst>
          </p:cNvPr>
          <p:cNvSpPr txBox="1"/>
          <p:nvPr/>
        </p:nvSpPr>
        <p:spPr>
          <a:xfrm>
            <a:off x="2076180" y="2295524"/>
            <a:ext cx="2752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Tóm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tắt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6FE75A59-17ED-5B8F-DFE6-8DD270D94568}"/>
              </a:ext>
            </a:extLst>
          </p:cNvPr>
          <p:cNvCxnSpPr>
            <a:cxnSpLocks/>
          </p:cNvCxnSpPr>
          <p:nvPr/>
        </p:nvCxnSpPr>
        <p:spPr>
          <a:xfrm>
            <a:off x="6897573" y="2500998"/>
            <a:ext cx="0" cy="35757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A60F2A3-CA9C-4207-2BF0-2736186F4653}"/>
              </a:ext>
            </a:extLst>
          </p:cNvPr>
          <p:cNvGrpSpPr/>
          <p:nvPr/>
        </p:nvGrpSpPr>
        <p:grpSpPr>
          <a:xfrm>
            <a:off x="1057138" y="3605213"/>
            <a:ext cx="5840435" cy="1557337"/>
            <a:chOff x="1085850" y="3543300"/>
            <a:chExt cx="5841196" cy="155733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33844E7-7CAE-9DB9-81ED-0A6D4C5C099E}"/>
                </a:ext>
              </a:extLst>
            </p:cNvPr>
            <p:cNvSpPr txBox="1"/>
            <p:nvPr/>
          </p:nvSpPr>
          <p:spPr>
            <a:xfrm>
              <a:off x="1333500" y="3543300"/>
              <a:ext cx="923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Mi: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C65DF0A1-9E92-64AC-F261-513EBFF8137C}"/>
                </a:ext>
              </a:extLst>
            </p:cNvPr>
            <p:cNvCxnSpPr>
              <a:cxnSpLocks/>
            </p:cNvCxnSpPr>
            <p:nvPr/>
          </p:nvCxnSpPr>
          <p:spPr>
            <a:xfrm>
              <a:off x="2105025" y="3990975"/>
              <a:ext cx="184785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8A9FD1D8-723D-279C-B6D9-42FF4569C8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5025" y="3812887"/>
              <a:ext cx="0" cy="257175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EC2E50EF-A94A-93D4-4406-2FB3FF7A30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0055" y="3848100"/>
              <a:ext cx="0" cy="257175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xmlns="" id="{816CDCD8-DAAA-CEB5-F169-AB0A0A454CA9}"/>
                </a:ext>
              </a:extLst>
            </p:cNvPr>
            <p:cNvSpPr/>
            <p:nvPr/>
          </p:nvSpPr>
          <p:spPr>
            <a:xfrm>
              <a:off x="5122108" y="3700462"/>
              <a:ext cx="352425" cy="1400175"/>
            </a:xfrm>
            <a:prstGeom prst="rightBrace">
              <a:avLst>
                <a:gd name="adj1" fmla="val 61458"/>
                <a:gd name="adj2" fmla="val 5000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3E6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88F1B60-FECA-178C-4603-75A5DEB61165}"/>
                </a:ext>
              </a:extLst>
            </p:cNvPr>
            <p:cNvSpPr txBox="1"/>
            <p:nvPr/>
          </p:nvSpPr>
          <p:spPr>
            <a:xfrm>
              <a:off x="5478263" y="4102192"/>
              <a:ext cx="1448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15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tuổi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E96397DA-BE36-0145-4267-8E08F53D2BD3}"/>
                </a:ext>
              </a:extLst>
            </p:cNvPr>
            <p:cNvGrpSpPr/>
            <p:nvPr/>
          </p:nvGrpSpPr>
          <p:grpSpPr>
            <a:xfrm>
              <a:off x="1085850" y="4400550"/>
              <a:ext cx="3952875" cy="584775"/>
              <a:chOff x="657225" y="1781175"/>
              <a:chExt cx="3952875" cy="58477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6E580FAD-5C8D-4EA6-12A3-72B87C5C6368}"/>
                  </a:ext>
                </a:extLst>
              </p:cNvPr>
              <p:cNvSpPr txBox="1"/>
              <p:nvPr/>
            </p:nvSpPr>
            <p:spPr>
              <a:xfrm>
                <a:off x="657225" y="1781175"/>
                <a:ext cx="11239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Mai: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9A039F0F-1EBE-167A-3991-1737E8BAF1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6400" y="2118277"/>
                <a:ext cx="2933700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70918430-7F16-E586-6456-5EC7519DA7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3307" y="2010420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0BBD7BF7-0DBE-CACC-E00D-B7D3EA6D4F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10099" y="1989689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238B4E94-08D1-02AE-F1B0-6BB4D23E88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6087" y="1952625"/>
                <a:ext cx="0" cy="257175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CD2B64C1-5368-2A69-C5D6-1D91F4A69457}"/>
                </a:ext>
              </a:extLst>
            </p:cNvPr>
            <p:cNvCxnSpPr/>
            <p:nvPr/>
          </p:nvCxnSpPr>
          <p:spPr>
            <a:xfrm>
              <a:off x="3974712" y="4061908"/>
              <a:ext cx="0" cy="581025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eft Bracket 22">
              <a:extLst>
                <a:ext uri="{FF2B5EF4-FFF2-40B4-BE49-F238E27FC236}">
                  <a16:creationId xmlns:a16="http://schemas.microsoft.com/office/drawing/2014/main" xmlns="" id="{53D2D24B-A929-417A-0F3D-0BE2E8FBAC93}"/>
                </a:ext>
              </a:extLst>
            </p:cNvPr>
            <p:cNvSpPr/>
            <p:nvPr/>
          </p:nvSpPr>
          <p:spPr>
            <a:xfrm rot="5400000">
              <a:off x="4398787" y="4020278"/>
              <a:ext cx="227363" cy="1052511"/>
            </a:xfrm>
            <a:prstGeom prst="leftBracket">
              <a:avLst>
                <a:gd name="adj" fmla="val 71718"/>
              </a:avLst>
            </a:prstGeom>
            <a:ln w="5715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4219488-E52D-7CD6-8415-6621B98530E3}"/>
                </a:ext>
              </a:extLst>
            </p:cNvPr>
            <p:cNvSpPr txBox="1"/>
            <p:nvPr/>
          </p:nvSpPr>
          <p:spPr>
            <a:xfrm>
              <a:off x="3990055" y="3812887"/>
              <a:ext cx="1209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3200" dirty="0" err="1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endParaRPr lang="en-US" sz="32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Left Bracket 25">
            <a:extLst>
              <a:ext uri="{FF2B5EF4-FFF2-40B4-BE49-F238E27FC236}">
                <a16:creationId xmlns:a16="http://schemas.microsoft.com/office/drawing/2014/main" xmlns="" id="{781B1B06-4AC9-EADE-BDF8-347C1FD17803}"/>
              </a:ext>
            </a:extLst>
          </p:cNvPr>
          <p:cNvSpPr/>
          <p:nvPr/>
        </p:nvSpPr>
        <p:spPr>
          <a:xfrm rot="5400000">
            <a:off x="2961881" y="3043350"/>
            <a:ext cx="142875" cy="1733325"/>
          </a:xfrm>
          <a:prstGeom prst="leftBracket">
            <a:avLst>
              <a:gd name="adj" fmla="val 131093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5DCFE2E-D8F1-4240-CAA3-10ADACE9B116}"/>
              </a:ext>
            </a:extLst>
          </p:cNvPr>
          <p:cNvSpPr txBox="1"/>
          <p:nvPr/>
        </p:nvSpPr>
        <p:spPr>
          <a:xfrm>
            <a:off x="2542844" y="3249038"/>
            <a:ext cx="120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xmlns="" id="{6BA34E04-5413-AEEB-18AC-3942D8D35172}"/>
              </a:ext>
            </a:extLst>
          </p:cNvPr>
          <p:cNvSpPr/>
          <p:nvPr/>
        </p:nvSpPr>
        <p:spPr>
          <a:xfrm rot="16200000">
            <a:off x="3398122" y="3435861"/>
            <a:ext cx="228783" cy="2993972"/>
          </a:xfrm>
          <a:prstGeom prst="leftBracket">
            <a:avLst>
              <a:gd name="adj" fmla="val 131093"/>
            </a:avLst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E89E98C-F038-18A2-B501-F04EA854062E}"/>
              </a:ext>
            </a:extLst>
          </p:cNvPr>
          <p:cNvSpPr txBox="1"/>
          <p:nvPr/>
        </p:nvSpPr>
        <p:spPr>
          <a:xfrm>
            <a:off x="3295222" y="5267326"/>
            <a:ext cx="120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xmlns="" id="{6134DD63-C601-77EA-241E-84CBDEBD2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319" y="2267649"/>
            <a:ext cx="638035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nl-NL" altLang="vi-VN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nl-NL" altLang="vi-VN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nl-NL" altLang="vi-VN" u="sng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buNone/>
            </a:pPr>
            <a:r>
              <a:rPr lang="nl-NL" altLang="vi-VN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Tuổi </a:t>
            </a:r>
            <a:r>
              <a:rPr lang="nl-NL" altLang="vi-VN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của Mi </a:t>
            </a:r>
            <a:r>
              <a:rPr lang="nl-NL" altLang="vi-VN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năm nay là</a:t>
            </a:r>
            <a:r>
              <a:rPr lang="nl-NL" altLang="vi-VN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spcBef>
                <a:spcPct val="0"/>
              </a:spcBef>
              <a:buNone/>
            </a:pPr>
            <a:r>
              <a:rPr lang="nl-NL" altLang="vi-VN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(15 – 3) </a:t>
            </a:r>
            <a:r>
              <a:rPr lang="nl-NL" altLang="vi-VN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 2 = 6 (tuổi)</a:t>
            </a:r>
          </a:p>
          <a:p>
            <a:pPr lvl="0" algn="ctr">
              <a:spcBef>
                <a:spcPct val="0"/>
              </a:spcBef>
              <a:buNone/>
            </a:pPr>
            <a:r>
              <a:rPr lang="nl-NL" altLang="vi-VN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Tuổi của </a:t>
            </a:r>
            <a:r>
              <a:rPr lang="nl-NL" altLang="vi-VN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Mai năm nay là:</a:t>
            </a:r>
          </a:p>
          <a:p>
            <a:pPr lvl="0" algn="ctr">
              <a:spcBef>
                <a:spcPct val="0"/>
              </a:spcBef>
              <a:buNone/>
            </a:pPr>
            <a:r>
              <a:rPr lang="nl-NL" altLang="vi-VN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nl-NL" altLang="vi-VN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+ 3 = 9 (tuổi)</a:t>
            </a:r>
          </a:p>
          <a:p>
            <a:pPr lvl="0" algn="ctr">
              <a:spcBef>
                <a:spcPct val="0"/>
              </a:spcBef>
              <a:buNone/>
            </a:pPr>
            <a:r>
              <a:rPr lang="nl-NL" altLang="vi-VN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Đáp </a:t>
            </a:r>
            <a:r>
              <a:rPr lang="nl-NL" altLang="vi-VN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số: Mi </a:t>
            </a:r>
            <a:r>
              <a:rPr lang="nl-NL" altLang="vi-VN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:  6 </a:t>
            </a:r>
            <a:r>
              <a:rPr lang="nl-NL" altLang="vi-VN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pPr lvl="0" algn="ctr">
              <a:spcBef>
                <a:spcPct val="0"/>
              </a:spcBef>
              <a:buNone/>
            </a:pPr>
            <a:r>
              <a:rPr lang="nl-NL" altLang="vi-VN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nl-NL" altLang="vi-VN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Mai : 9 </a:t>
            </a:r>
            <a:r>
              <a:rPr lang="nl-NL" altLang="vi-VN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kumimoji="0" lang="en-US" altLang="vi-VN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17990" y="884591"/>
            <a:ext cx="372001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19206" y="872167"/>
            <a:ext cx="405715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5335" y="1376619"/>
            <a:ext cx="2209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45250" y="1304145"/>
            <a:ext cx="232042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48979" y="1376619"/>
            <a:ext cx="232042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076406" y="1290960"/>
            <a:ext cx="27432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076406" y="1376619"/>
            <a:ext cx="27432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CD2B64C1-5368-2A69-C5D6-1D91F4A69457}"/>
              </a:ext>
            </a:extLst>
          </p:cNvPr>
          <p:cNvCxnSpPr/>
          <p:nvPr/>
        </p:nvCxnSpPr>
        <p:spPr>
          <a:xfrm>
            <a:off x="2076180" y="4218540"/>
            <a:ext cx="0" cy="581025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5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5" y="0"/>
            <a:ext cx="12190413" cy="7162800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153193" y="398060"/>
            <a:ext cx="128016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2957" y="1581429"/>
            <a:ext cx="8885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9C4673C8-99BF-6407-6D09-586D67A19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89"/>
          <a:stretch>
            <a:fillRect/>
          </a:stretch>
        </p:blipFill>
        <p:spPr>
          <a:xfrm>
            <a:off x="69456" y="3963321"/>
            <a:ext cx="3147001" cy="33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8F4040D7-204F-F0B6-A06A-C0D27D62D4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38406" y="3889050"/>
            <a:ext cx="2948097" cy="31630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C1C7D9-4EAF-8CEE-8BDA-2625487E8E45}"/>
              </a:ext>
            </a:extLst>
          </p:cNvPr>
          <p:cNvGrpSpPr/>
          <p:nvPr/>
        </p:nvGrpSpPr>
        <p:grpSpPr>
          <a:xfrm>
            <a:off x="1919050" y="2605180"/>
            <a:ext cx="7833756" cy="2207200"/>
            <a:chOff x="308497" y="3048339"/>
            <a:chExt cx="3749042" cy="1783340"/>
          </a:xfrm>
          <a:solidFill>
            <a:schemeClr val="tx1"/>
          </a:solidFill>
        </p:grpSpPr>
        <p:sp>
          <p:nvSpPr>
            <p:cNvPr id="14" name="Rectangle: Rounded Corners 25">
              <a:extLst>
                <a:ext uri="{FF2B5EF4-FFF2-40B4-BE49-F238E27FC236}">
                  <a16:creationId xmlns:a16="http://schemas.microsoft.com/office/drawing/2014/main" xmlns="" id="{556A513A-2AFA-9355-05AD-D856B1939B72}"/>
                </a:ext>
              </a:extLst>
            </p:cNvPr>
            <p:cNvSpPr/>
            <p:nvPr/>
          </p:nvSpPr>
          <p:spPr>
            <a:xfrm>
              <a:off x="308497" y="3048339"/>
              <a:ext cx="3749042" cy="178334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062F95D-7032-9B5F-1A3D-FBDE200CD469}"/>
                </a:ext>
              </a:extLst>
            </p:cNvPr>
            <p:cNvSpPr txBox="1"/>
            <p:nvPr/>
          </p:nvSpPr>
          <p:spPr>
            <a:xfrm>
              <a:off x="382815" y="3712652"/>
              <a:ext cx="3573647" cy="37300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DỤNG, TRẢI NGHIỆM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21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21BC5A-694C-4559-AD9F-30D387A04E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4" r="3862" b="31667"/>
          <a:stretch/>
        </p:blipFill>
        <p:spPr>
          <a:xfrm flipH="1">
            <a:off x="-1" y="446"/>
            <a:ext cx="12190413" cy="6464505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6237091" y="2990684"/>
            <a:ext cx="5003186" cy="163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en-US" sz="50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TRẢI NGHIỆM</a:t>
            </a:r>
            <a:endParaRPr lang="en-US" sz="5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1162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8" y="250576"/>
            <a:ext cx="12191260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685006" y="-153849"/>
            <a:ext cx="10515599" cy="5742214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2010" y="0"/>
            <a:ext cx="2453321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2" y="0"/>
            <a:ext cx="2453321" cy="2453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67" y="4026265"/>
            <a:ext cx="7952233" cy="312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0018" y="1226820"/>
            <a:ext cx="77729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“AI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NHANH – AI ĐÚNG ?”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5929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37878" y="1225550"/>
            <a:ext cx="3338728" cy="7429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218406" y="1225550"/>
            <a:ext cx="3429000" cy="7429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6360274" y="3205647"/>
            <a:ext cx="3316331" cy="74295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1245792" y="3246438"/>
            <a:ext cx="3401613" cy="74295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bé =</a:t>
            </a:r>
            <a:endParaRPr lang="en-US" sz="3600" dirty="0"/>
          </a:p>
        </p:txBody>
      </p:sp>
      <p:sp>
        <p:nvSpPr>
          <p:cNvPr id="22" name="Rectangle 21"/>
          <p:cNvSpPr/>
          <p:nvPr/>
        </p:nvSpPr>
        <p:spPr>
          <a:xfrm>
            <a:off x="1261217" y="5541963"/>
            <a:ext cx="3419429" cy="74295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ổng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iệu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89297" y="5541963"/>
            <a:ext cx="3287307" cy="74295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5334" y="272983"/>
            <a:ext cx="11559746" cy="7715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altLang="en-US" sz="3200" b="1" dirty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b="1" dirty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 smtClean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altLang="en-US" sz="3200" b="1" dirty="0" smtClean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altLang="en-US" sz="3200" b="1" dirty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altLang="en-US" sz="3200" b="1" dirty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b="1" dirty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altLang="en-US" sz="3200" b="1" dirty="0" smtClean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altLang="en-US" sz="3200" b="1" dirty="0" err="1" smtClean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altLang="en-US" sz="3200" b="1" dirty="0" smtClean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altLang="en-US" sz="3200" b="1" dirty="0" smtClean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 smtClean="0">
                <a:solidFill>
                  <a:srgbClr val="F2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F2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5793" y="2225746"/>
            <a:ext cx="3434853" cy="7429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bé ta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6360275" y="2199448"/>
            <a:ext cx="3316331" cy="7429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ồi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244999" y="4383088"/>
            <a:ext cx="3429001" cy="7429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6360275" y="4348163"/>
            <a:ext cx="3316330" cy="7429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ồi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200" dirty="0"/>
          </a:p>
        </p:txBody>
      </p:sp>
      <p:pic>
        <p:nvPicPr>
          <p:cNvPr id="13" name="Picture 5" descr="1 (156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152" y="4719638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1 (156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56" y="4982817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2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82526" y="5562600"/>
            <a:ext cx="1965069" cy="74295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82526" y="3211513"/>
            <a:ext cx="1965069" cy="74295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60294" y="5562600"/>
            <a:ext cx="3658711" cy="74295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60294" y="3206750"/>
            <a:ext cx="3658711" cy="74295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41260" y="904876"/>
            <a:ext cx="8228529" cy="7715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ìm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024" y="220663"/>
            <a:ext cx="1407930" cy="5175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u="sng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4593" y="2252663"/>
            <a:ext cx="3206333" cy="7429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bé ta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5180926" y="2252663"/>
            <a:ext cx="2724033" cy="7429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7919898" y="2259013"/>
            <a:ext cx="2666653" cy="7429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2006339" y="4591050"/>
            <a:ext cx="3403067" cy="7429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5409406" y="4600575"/>
            <a:ext cx="2855395" cy="7429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8264801" y="4590222"/>
            <a:ext cx="2666653" cy="7429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200" dirty="0"/>
          </a:p>
        </p:txBody>
      </p:sp>
      <p:pic>
        <p:nvPicPr>
          <p:cNvPr id="17" name="Picture 5" descr="1 (156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152" y="4719638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1 (156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56" y="4982817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5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478513" y="568432"/>
            <a:ext cx="5454947" cy="101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en-US" sz="5999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366" y="4683398"/>
            <a:ext cx="3151026" cy="1518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099" y="1726873"/>
            <a:ext cx="10517774" cy="214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i="1" dirty="0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pt-BR" sz="3200" i="1" dirty="0">
                <a:latin typeface="Times New Roman" pitchFamily="18" charset="0"/>
                <a:cs typeface="Times New Roman" pitchFamily="18" charset="0"/>
              </a:rPr>
              <a:t>hai số biết tổng và hiệu của hai số </a:t>
            </a:r>
            <a:r>
              <a:rPr lang="pt-BR" sz="3200" i="1" dirty="0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pt-BR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32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1109" y="1371868"/>
            <a:ext cx="10467670" cy="1828562"/>
          </a:xfrm>
        </p:spPr>
        <p:txBody>
          <a:bodyPr vert="horz" lIns="0" tIns="0" rIns="18286" bIns="0" rtlCol="0" anchor="b">
            <a:normAutofit/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r"/>
            <a:endParaRPr lang="en-US" sz="4800" b="1">
              <a:solidFill>
                <a:srgbClr val="4DE1E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1" name="Subtitle 2"/>
          <p:cNvSpPr>
            <a:spLocks noGrp="1"/>
          </p:cNvSpPr>
          <p:nvPr>
            <p:ph type="subTitle" idx="4294967295"/>
          </p:nvPr>
        </p:nvSpPr>
        <p:spPr>
          <a:xfrm>
            <a:off x="711108" y="2933766"/>
            <a:ext cx="10471903" cy="1807927"/>
          </a:xfrm>
        </p:spPr>
        <p:txBody>
          <a:bodyPr vert="horz" lIns="0" tIns="60951" rIns="18286" bIns="60951" rtlCol="0">
            <a:normAutofit/>
          </a:bodyPr>
          <a:lstStyle/>
          <a:p>
            <a:pPr marL="0" indent="0" algn="r">
              <a:buNone/>
            </a:pPr>
            <a:endParaRPr lang="en-US"/>
          </a:p>
        </p:txBody>
      </p:sp>
      <p:pic>
        <p:nvPicPr>
          <p:cNvPr id="63492" name="Picture 4" descr="beautiful_season_Fall_illustration_art_3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506" y="-151934"/>
            <a:ext cx="12321918" cy="68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742842" y="381399"/>
            <a:ext cx="68063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320628" y="1219490"/>
            <a:ext cx="10869784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63498" name="WordArt 10"/>
          <p:cNvSpPr>
            <a:spLocks noChangeArrowheads="1" noChangeShapeType="1" noTextEdit="1"/>
          </p:cNvSpPr>
          <p:nvPr/>
        </p:nvSpPr>
        <p:spPr bwMode="auto">
          <a:xfrm>
            <a:off x="1599991" y="1660561"/>
            <a:ext cx="9752330" cy="19047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sz="32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sz="32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sz="32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QUÝ THẦY CÔ MẠNH KHỎE</a:t>
            </a:r>
          </a:p>
          <a:p>
            <a:pPr algn="ctr"/>
            <a:endParaRPr lang="en-US" sz="32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285702" y="2329052"/>
            <a:ext cx="114793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CHÚC CÁC EM CHĂM NGOAN HỌC GIỎI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3149189" y="3962332"/>
            <a:ext cx="15238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pic>
        <p:nvPicPr>
          <p:cNvPr id="63505" name="Picture 17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76" y="3276620"/>
            <a:ext cx="1066661" cy="4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6" name="Picture 18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751" y="5028993"/>
            <a:ext cx="1066661" cy="4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7" name="Picture 19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65" y="5943274"/>
            <a:ext cx="1066661" cy="4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6017">
            <a:off x="9447569" y="5181373"/>
            <a:ext cx="2296285" cy="100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57491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836 0.3492 C 0.45052 0.24936 0.36267 0.14952 0.32031 0.1308 C 0.27795 0.11208 0.3151 0.25167 0.28437 0.23642 C 0.25364 0.22117 0.20208 0.07095 0.13576 0.03859 C 0.06944 0.00624 -0.06007 0.05523 -0.11302 0.04206 C -0.16598 0.02889 -0.17414 -0.00555 -0.18229 -0.03998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62468E-6 C -0.00347 -0.00115 -0.00677 -0.00347 -0.01024 -0.00347 C -0.01788 -0.00347 -0.03177 0.00624 -0.03854 0.01017 C -0.04687 0.01502 -0.0559 0.01872 -0.06406 0.02404 C -0.08403 0.03721 -0.06042 0.02542 -0.07951 0.03421 C -0.08507 0.0416 -0.09566 0.05685 -0.1026 0.06148 C -0.12535 0.0765 -0.19132 0.07442 -0.20764 0.07511 C -0.23507 0.0765 -0.26233 0.07742 -0.28993 0.07858 C -0.2974 0.07973 -0.30521 0.08043 -0.31285 0.08204 C -0.32413 0.08459 -0.33507 0.09383 -0.34635 0.09568 C -0.35903 0.09799 -0.3717 0.10007 -0.38455 0.10238 C -0.39149 0.10354 -0.40521 0.10585 -0.40521 0.10585 C -0.43646 0.11995 -0.46979 0.11925 -0.5026 0.12295 C -0.51285 0.12411 -0.53333 0.12642 -0.53333 0.12642 C -0.5658 0.12526 -0.59826 0.12503 -0.63073 0.12295 C -0.65104 0.12156 -0.67483 0.10377 -0.69236 0.09221 C -0.72101 0.07326 -0.75434 0.07511 -0.78455 0.06494 C -0.81927 0.07026 -0.79983 0.0594 -0.81285 0.07858 C -0.81771 0.08574 -0.8283 0.09892 -0.8283 0.09892 C -0.82917 0.10238 -0.82899 0.10654 -0.83073 0.10931 C -0.83264 0.11255 -0.83854 0.11602 -0.83854 0.11602 " pathEditMode="relative" ptsTypes="ffffffffffffffffffffA">
                                      <p:cBhvr>
                                        <p:cTn id="10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1902860" y="1886224"/>
            <a:ext cx="7550120" cy="311965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6988" tIns="43492" rIns="86988" bIns="43492" rtlCol="0" anchor="ctr"/>
          <a:lstStyle/>
          <a:p>
            <a:pPr algn="ctr" defTabSz="922983"/>
            <a:r>
              <a:rPr lang="en-US" sz="5619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619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5619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5619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3350866" y="5185237"/>
            <a:ext cx="5940649" cy="653143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86988" tIns="43492" rIns="86988" bIns="4349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22983"/>
            <a:r>
              <a:rPr lang="en-US" sz="3048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48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3048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48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048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48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48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048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2285206" y="429317"/>
            <a:ext cx="8987509" cy="945259"/>
          </a:xfrm>
          <a:prstGeom prst="rect">
            <a:avLst/>
          </a:prstGeom>
        </p:spPr>
        <p:txBody>
          <a:bodyPr wrap="none" lIns="86988" tIns="43492" rIns="86988" bIns="43492" numCol="1" fromWordArt="1">
            <a:prstTxWarp prst="textFadeUp">
              <a:avLst>
                <a:gd name="adj" fmla="val 9991"/>
              </a:avLst>
            </a:prstTxWarp>
          </a:bodyPr>
          <a:lstStyle/>
          <a:p>
            <a:pPr algn="r" defTabSz="922983"/>
            <a:r>
              <a:rPr lang="vi-VN" sz="3429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Trò </a:t>
            </a:r>
            <a:r>
              <a:rPr lang="vi-VN" sz="3429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</a:t>
            </a:r>
            <a:r>
              <a:rPr lang="en-US" sz="3429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ơi</a:t>
            </a:r>
            <a:r>
              <a:rPr lang="en-US" sz="3429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r>
              <a:rPr lang="en-US" sz="3429" i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“Ai </a:t>
            </a:r>
            <a:r>
              <a:rPr lang="en-US" sz="3429" i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giỏi</a:t>
            </a:r>
            <a:r>
              <a:rPr lang="en-US" sz="3429" i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429" i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nhất</a:t>
            </a:r>
            <a:r>
              <a:rPr lang="en-US" sz="3429" i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2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?” </a:t>
            </a:r>
            <a:endParaRPr lang="en-US" sz="3429" i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2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pic>
        <p:nvPicPr>
          <p:cNvPr id="8" name="Picture 20" descr="bells2m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1" y="1333506"/>
            <a:ext cx="1300070" cy="94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7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447593" y="5481638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450766" y="5487988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455531" y="5472113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447593" y="5467350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447593" y="5472113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5453940" y="5471503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85703" y="5486400"/>
            <a:ext cx="3047603" cy="914400"/>
            <a:chOff x="912" y="2592"/>
            <a:chExt cx="3072" cy="960"/>
          </a:xfrm>
        </p:grpSpPr>
        <p:sp>
          <p:nvSpPr>
            <p:cNvPr id="32791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22983">
                <a:spcBef>
                  <a:spcPct val="0"/>
                </a:spcBef>
                <a:buNone/>
              </a:pPr>
              <a:endParaRPr lang="en-US" sz="18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79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922983"/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3619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3619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5446003" y="5474678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5441607" y="5470893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5441607" y="5469548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5441607" y="5469548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5430507" y="5461746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34855" y="0"/>
            <a:ext cx="1694692" cy="1219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92296" tIns="46147" rIns="92296" bIns="46147" anchor="ctr"/>
          <a:lstStyle/>
          <a:p>
            <a:pPr algn="ctr" defTabSz="922983"/>
            <a:r>
              <a:rPr lang="en-US" sz="3048" b="1" i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048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395226" y="359947"/>
            <a:ext cx="9299952" cy="1447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ctr" defTabSz="922983"/>
            <a:endParaRPr lang="en-US" altLang="en-US" sz="4286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AutoShape 22" descr="5%"/>
          <p:cNvSpPr>
            <a:spLocks noChangeArrowheads="1"/>
          </p:cNvSpPr>
          <p:nvPr/>
        </p:nvSpPr>
        <p:spPr bwMode="auto">
          <a:xfrm>
            <a:off x="2395225" y="2159509"/>
            <a:ext cx="9299952" cy="85703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defTabSz="922983"/>
            <a:endParaRPr lang="en-US" altLang="en-US" sz="3429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AutoShape 22" descr="5%"/>
          <p:cNvSpPr>
            <a:spLocks noChangeArrowheads="1"/>
          </p:cNvSpPr>
          <p:nvPr/>
        </p:nvSpPr>
        <p:spPr bwMode="auto">
          <a:xfrm>
            <a:off x="2395225" y="4267947"/>
            <a:ext cx="9299952" cy="7918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defTabSz="922983"/>
            <a:endParaRPr lang="en-US" altLang="en-US" sz="3429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AutoShape 22" descr="5%"/>
          <p:cNvSpPr>
            <a:spLocks noChangeArrowheads="1"/>
          </p:cNvSpPr>
          <p:nvPr/>
        </p:nvSpPr>
        <p:spPr bwMode="auto">
          <a:xfrm>
            <a:off x="2395225" y="3250375"/>
            <a:ext cx="9299952" cy="7837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marL="493858" indent="-493858" algn="just" defTabSz="922983">
              <a:defRPr/>
            </a:pPr>
            <a:endParaRPr lang="en-US" sz="3429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FF6AAB-1B89-7A4F-C0AC-69357C8E6A58}"/>
              </a:ext>
            </a:extLst>
          </p:cNvPr>
          <p:cNvSpPr txBox="1"/>
          <p:nvPr/>
        </p:nvSpPr>
        <p:spPr>
          <a:xfrm>
            <a:off x="2285704" y="468922"/>
            <a:ext cx="9409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B15EC4-A079-C206-964A-2ECC67D491EF}"/>
              </a:ext>
            </a:extLst>
          </p:cNvPr>
          <p:cNvSpPr txBox="1"/>
          <p:nvPr/>
        </p:nvSpPr>
        <p:spPr>
          <a:xfrm>
            <a:off x="2549986" y="2278939"/>
            <a:ext cx="2783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092E29-BEB6-753A-2E51-3048770110B4}"/>
              </a:ext>
            </a:extLst>
          </p:cNvPr>
          <p:cNvSpPr txBox="1"/>
          <p:nvPr/>
        </p:nvSpPr>
        <p:spPr>
          <a:xfrm>
            <a:off x="2549984" y="3250362"/>
            <a:ext cx="2554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16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18652E-E43D-4963-AEA0-FA4A9BF8D4A1}"/>
              </a:ext>
            </a:extLst>
          </p:cNvPr>
          <p:cNvSpPr txBox="1"/>
          <p:nvPr/>
        </p:nvSpPr>
        <p:spPr>
          <a:xfrm>
            <a:off x="2549984" y="4349779"/>
            <a:ext cx="2783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48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447593" y="5481638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450766" y="5487988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455531" y="5472113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447593" y="5467350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447593" y="5472113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5453940" y="5471503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22213" y="5497070"/>
            <a:ext cx="3047603" cy="914400"/>
            <a:chOff x="912" y="2592"/>
            <a:chExt cx="3072" cy="960"/>
          </a:xfrm>
        </p:grpSpPr>
        <p:sp>
          <p:nvSpPr>
            <p:cNvPr id="32791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22983">
                <a:spcBef>
                  <a:spcPct val="0"/>
                </a:spcBef>
                <a:buNone/>
              </a:pPr>
              <a:endParaRPr lang="en-US" sz="18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79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922983"/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3619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3619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5446003" y="5474678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5441607" y="5470893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5441607" y="5469548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5441607" y="5469548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5430507" y="5461746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29023" y="40470"/>
            <a:ext cx="1736924" cy="1219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92296" tIns="46147" rIns="92296" bIns="46147" anchor="ctr"/>
          <a:lstStyle/>
          <a:p>
            <a:pPr algn="ctr" defTabSz="922983"/>
            <a:r>
              <a:rPr lang="en-US" sz="3048" b="1" i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048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190465" y="464774"/>
            <a:ext cx="9519296" cy="1447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ctr" defTabSz="922983"/>
            <a:endParaRPr lang="en-US" altLang="en-US" sz="4286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AutoShape 22" descr="5%"/>
          <p:cNvSpPr>
            <a:spLocks noChangeArrowheads="1"/>
          </p:cNvSpPr>
          <p:nvPr/>
        </p:nvSpPr>
        <p:spPr bwMode="auto">
          <a:xfrm>
            <a:off x="2409808" y="3369716"/>
            <a:ext cx="9299952" cy="8443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 defTabSz="922983"/>
            <a:endParaRPr lang="en-US" sz="3429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22983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922983"/>
            <a:endParaRPr lang="en-US" sz="3429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AutoShape 22" descr="5%"/>
          <p:cNvSpPr>
            <a:spLocks noChangeArrowheads="1"/>
          </p:cNvSpPr>
          <p:nvPr/>
        </p:nvSpPr>
        <p:spPr bwMode="auto">
          <a:xfrm>
            <a:off x="2409808" y="2273052"/>
            <a:ext cx="9299952" cy="9004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 defTabSz="922983"/>
            <a:endParaRPr lang="en-US" sz="3429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22983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922983"/>
            <a:endParaRPr lang="en-US" sz="3429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AutoShape 22" descr="5%"/>
          <p:cNvSpPr>
            <a:spLocks noChangeArrowheads="1"/>
          </p:cNvSpPr>
          <p:nvPr/>
        </p:nvSpPr>
        <p:spPr bwMode="auto">
          <a:xfrm>
            <a:off x="2409808" y="4404322"/>
            <a:ext cx="9299952" cy="825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 defTabSz="922983"/>
            <a:endParaRPr lang="en-US" sz="3429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22983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922983"/>
            <a:endParaRPr lang="en-US" sz="3429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0C4812-83A7-B912-3E4D-CCDFA0529000}"/>
              </a:ext>
            </a:extLst>
          </p:cNvPr>
          <p:cNvSpPr txBox="1"/>
          <p:nvPr/>
        </p:nvSpPr>
        <p:spPr>
          <a:xfrm>
            <a:off x="2409808" y="468922"/>
            <a:ext cx="9299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9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447593" y="5481638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450766" y="5487988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455531" y="5472113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447593" y="5467350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447593" y="5472113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5453940" y="5471503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22213" y="5726844"/>
            <a:ext cx="3047603" cy="914400"/>
            <a:chOff x="912" y="2592"/>
            <a:chExt cx="3072" cy="960"/>
          </a:xfrm>
        </p:grpSpPr>
        <p:sp>
          <p:nvSpPr>
            <p:cNvPr id="32791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22983">
                <a:spcBef>
                  <a:spcPct val="0"/>
                </a:spcBef>
                <a:buNone/>
              </a:pPr>
              <a:endParaRPr lang="en-US" sz="18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79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922983"/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3619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3619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5446003" y="5474678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5441607" y="5470893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5441607" y="5469548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5441607" y="5469548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5431896" y="5472502"/>
            <a:ext cx="1142851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-794" y="0"/>
            <a:ext cx="1752600" cy="1219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92296" tIns="46147" rIns="92296" bIns="46147" anchor="ctr"/>
          <a:lstStyle/>
          <a:p>
            <a:pPr algn="ctr" defTabSz="922983"/>
            <a:r>
              <a:rPr lang="en-US" sz="3048" b="1" i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048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345430" y="638942"/>
            <a:ext cx="9299952" cy="1447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ctr" defTabSz="922983"/>
            <a:endParaRPr lang="en-US" altLang="en-US" sz="381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AutoShape 22" descr="5%"/>
          <p:cNvSpPr>
            <a:spLocks noChangeArrowheads="1"/>
          </p:cNvSpPr>
          <p:nvPr/>
        </p:nvSpPr>
        <p:spPr bwMode="auto">
          <a:xfrm>
            <a:off x="2367827" y="2232802"/>
            <a:ext cx="9299952" cy="10388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marL="489324" indent="-489324" algn="just" defTabSz="922983">
              <a:buFontTx/>
              <a:buAutoNum type="alphaUcPeriod"/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22" descr="5%"/>
          <p:cNvSpPr>
            <a:spLocks noChangeArrowheads="1"/>
          </p:cNvSpPr>
          <p:nvPr/>
        </p:nvSpPr>
        <p:spPr bwMode="auto">
          <a:xfrm>
            <a:off x="2395228" y="4509647"/>
            <a:ext cx="9299952" cy="97834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defTabSz="922983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22" descr="5%"/>
          <p:cNvSpPr>
            <a:spLocks noChangeArrowheads="1"/>
          </p:cNvSpPr>
          <p:nvPr/>
        </p:nvSpPr>
        <p:spPr bwMode="auto">
          <a:xfrm>
            <a:off x="2364359" y="3383317"/>
            <a:ext cx="9299952" cy="10388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 defTabSz="922983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C5DBD5-BF54-F9C7-854C-8AC7A499F84B}"/>
              </a:ext>
            </a:extLst>
          </p:cNvPr>
          <p:cNvSpPr txBox="1"/>
          <p:nvPr/>
        </p:nvSpPr>
        <p:spPr>
          <a:xfrm>
            <a:off x="2364359" y="434370"/>
            <a:ext cx="9598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6" grpId="1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" y="0"/>
            <a:ext cx="12190413" cy="6877878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153194" y="398058"/>
            <a:ext cx="128016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5654" y="1521442"/>
            <a:ext cx="8746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25: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E94252-5C73-4D48-A343-FA04C0CC2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4" r="3862" b="31667"/>
          <a:stretch/>
        </p:blipFill>
        <p:spPr>
          <a:xfrm flipH="1">
            <a:off x="-1" y="446"/>
            <a:ext cx="12190413" cy="6464505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5746099" y="3088339"/>
            <a:ext cx="5317172" cy="1569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</a:t>
            </a:r>
          </a:p>
          <a:p>
            <a:pPr algn="ctr">
              <a:buClr>
                <a:srgbClr val="FF0000"/>
              </a:buClr>
              <a:buSzPts val="4400"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5581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C5058AD-A0C9-60EF-9CB6-0D0D36EC4B36}"/>
              </a:ext>
            </a:extLst>
          </p:cNvPr>
          <p:cNvSpPr/>
          <p:nvPr/>
        </p:nvSpPr>
        <p:spPr>
          <a:xfrm>
            <a:off x="219047" y="79513"/>
            <a:ext cx="11533274" cy="65055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2683D3CC-B66D-4608-792B-98C36F592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14843" y="190501"/>
            <a:ext cx="2288136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5E1A1FE-0D73-075E-D352-335337586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4350" y="1445623"/>
            <a:ext cx="5304734" cy="3495058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ED903034-ABF1-1AEF-11C9-E119E7AFFD2D}"/>
              </a:ext>
            </a:extLst>
          </p:cNvPr>
          <p:cNvSpPr/>
          <p:nvPr/>
        </p:nvSpPr>
        <p:spPr>
          <a:xfrm>
            <a:off x="419094" y="1081088"/>
            <a:ext cx="3333316" cy="1647824"/>
          </a:xfrm>
          <a:prstGeom prst="wedgeRoundRectCallout">
            <a:avLst>
              <a:gd name="adj1" fmla="val 59167"/>
              <a:gd name="adj2" fmla="val 17441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42FBE685-E9A8-3056-C2F9-3CE05FD631D6}"/>
              </a:ext>
            </a:extLst>
          </p:cNvPr>
          <p:cNvSpPr/>
          <p:nvPr/>
        </p:nvSpPr>
        <p:spPr>
          <a:xfrm>
            <a:off x="7543006" y="320370"/>
            <a:ext cx="3790457" cy="1647824"/>
          </a:xfrm>
          <a:prstGeom prst="wedgeRoundRectCallout">
            <a:avLst>
              <a:gd name="adj1" fmla="val -32262"/>
              <a:gd name="adj2" fmla="val 72932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 5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7" name="Picture 2" descr="Viết báo cáo cho một buổi thảo luận của nhóm em lớp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" y="4343400"/>
            <a:ext cx="3048508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3864350" y="5234940"/>
            <a:ext cx="4593056" cy="914400"/>
            <a:chOff x="912" y="2592"/>
            <a:chExt cx="3072" cy="960"/>
          </a:xfrm>
        </p:grpSpPr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22983">
                <a:spcBef>
                  <a:spcPct val="0"/>
                </a:spcBef>
                <a:buNone/>
              </a:pPr>
              <a:endParaRPr lang="en-US" sz="18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2088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TRAO ĐỔI NHÓM 4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(3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phút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0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44487090,E:\LOP  4_ 2020-2021\2_TIM2SOKHIBIET TONGVÀHIEU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044487090,E:\LOP  4_ 2020-2021\2_TIM2SOKHIBIET TONGVÀHIEU\Media.ppcx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2629</TotalTime>
  <Words>1473</Words>
  <Application>Microsoft Office PowerPoint</Application>
  <PresentationFormat>Custom</PresentationFormat>
  <Paragraphs>241</Paragraphs>
  <Slides>27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 chả biết được đâu</dc:title>
  <dc:creator>Huy Duẩn</dc:creator>
  <cp:lastModifiedBy>AutoBVT</cp:lastModifiedBy>
  <cp:revision>376</cp:revision>
  <dcterms:created xsi:type="dcterms:W3CDTF">2021-07-21T06:13:20Z</dcterms:created>
  <dcterms:modified xsi:type="dcterms:W3CDTF">2024-11-13T09:34:33Z</dcterms:modified>
</cp:coreProperties>
</file>