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  <p:sldMasterId id="2147483690" r:id="rId4"/>
    <p:sldMasterId id="2147483702" r:id="rId5"/>
    <p:sldMasterId id="2147483717" r:id="rId6"/>
    <p:sldMasterId id="2147483730" r:id="rId7"/>
  </p:sldMasterIdLst>
  <p:notesMasterIdLst>
    <p:notesMasterId r:id="rId29"/>
  </p:notesMasterIdLst>
  <p:sldIdLst>
    <p:sldId id="257" r:id="rId8"/>
    <p:sldId id="258" r:id="rId9"/>
    <p:sldId id="2007577142" r:id="rId10"/>
    <p:sldId id="2007577139" r:id="rId11"/>
    <p:sldId id="2007577107" r:id="rId12"/>
    <p:sldId id="2007577105" r:id="rId13"/>
    <p:sldId id="2007577132" r:id="rId14"/>
    <p:sldId id="2007577131" r:id="rId15"/>
    <p:sldId id="2007577133" r:id="rId16"/>
    <p:sldId id="2007577134" r:id="rId17"/>
    <p:sldId id="2007577135" r:id="rId18"/>
    <p:sldId id="2007577136" r:id="rId19"/>
    <p:sldId id="2007577096" r:id="rId20"/>
    <p:sldId id="2007577103" r:id="rId21"/>
    <p:sldId id="2007577104" r:id="rId22"/>
    <p:sldId id="2007577109" r:id="rId23"/>
    <p:sldId id="2007577138" r:id="rId24"/>
    <p:sldId id="2007577106" r:id="rId25"/>
    <p:sldId id="2007577141" r:id="rId26"/>
    <p:sldId id="2007577111" r:id="rId27"/>
    <p:sldId id="34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5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AC68E9-282E-48F1-BBFB-E2348BE097A2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FEF679-88C4-4BBB-9098-5882E119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399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6726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773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3968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4557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1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06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395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913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434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503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917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455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756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38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726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757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402429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044350184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0843422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827566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822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1212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8476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9297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895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843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2828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016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9164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82334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50600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6509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954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2024/11/25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981984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2024/11/25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59787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2218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2024/11/25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07796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2024/11/25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49459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2024/11/25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764475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2024/11/25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45200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2024/11/25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155065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2024/11/25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312734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2024/11/25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644215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2024/11/25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465724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2024/11/25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031182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625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6688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277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8561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7328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7128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6842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1864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3939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4037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6274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231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599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6819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219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73283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7622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144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481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789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03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8782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931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252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739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0810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2755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670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171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53813"/>
      </p:ext>
    </p:extLst>
  </p:cSld>
  <p:clrMapOvr>
    <a:masterClrMapping/>
  </p:clrMapOvr>
  <p:transition spd="slow"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205091"/>
      </p:ext>
    </p:extLst>
  </p:cSld>
  <p:clrMapOvr>
    <a:masterClrMapping/>
  </p:clrMapOvr>
  <p:transition spd="slow"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13211"/>
      </p:ext>
    </p:extLst>
  </p:cSld>
  <p:clrMapOvr>
    <a:masterClrMapping/>
  </p:clrMapOvr>
  <p:transition spd="slow"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8663226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057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929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806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8.jp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9.jpe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44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581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780B6-D6E4-4D4C-8DE4-267CF02E96CC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66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2024/11/25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47223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18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906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59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50626" y="0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35999" y="1050116"/>
            <a:ext cx="732980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vi-VN" altLang="zh-CN" sz="4800" b="1" i="1" kern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quý thầy cô đến dự giờ lớp 2D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622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C31984-C708-4B5A-8EA6-4C1433B11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686" y="333404"/>
            <a:ext cx="6940140" cy="45261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B130B7D-7C7B-48C5-8C9C-4218B6AA57A8}"/>
              </a:ext>
            </a:extLst>
          </p:cNvPr>
          <p:cNvSpPr/>
          <p:nvPr/>
        </p:nvSpPr>
        <p:spPr>
          <a:xfrm>
            <a:off x="3450457" y="5005698"/>
            <a:ext cx="5291086" cy="13771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huống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nộp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41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2"/>
            <a:ext cx="12219444" cy="65783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F23684-C78C-488E-8287-1DF6A39A2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949" y="694063"/>
            <a:ext cx="6326199" cy="378005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5AE83DF-ACD1-4004-97AF-6FBF92D81795}"/>
              </a:ext>
            </a:extLst>
          </p:cNvPr>
          <p:cNvSpPr/>
          <p:nvPr/>
        </p:nvSpPr>
        <p:spPr>
          <a:xfrm>
            <a:off x="3228506" y="4681311"/>
            <a:ext cx="5291086" cy="13771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huống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cùng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09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06FABB7A-3427-4A59-8ED9-3419FA87A2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2"/>
            <a:ext cx="12219444" cy="65783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120813" y="1198517"/>
            <a:ext cx="4025906" cy="348993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0813" y="1973990"/>
            <a:ext cx="4146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60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978BD2FE-F6D4-4DC9-93CD-8BF0BC36D2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4436" y="3174522"/>
            <a:ext cx="4087564" cy="3683478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B9A761F0-7B58-4148-8075-458DC75475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174" y="60938"/>
            <a:ext cx="4052218" cy="3307123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C19BB45F-8DF7-4088-B183-3BD52CA70E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3065" y="3489939"/>
            <a:ext cx="405221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1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12408A-3654-49C0-8F2B-3B3BA5275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5460" y="453429"/>
            <a:ext cx="5874329" cy="415408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33D6512-1018-48C2-A346-E495B4718923}"/>
              </a:ext>
            </a:extLst>
          </p:cNvPr>
          <p:cNvSpPr/>
          <p:nvPr/>
        </p:nvSpPr>
        <p:spPr>
          <a:xfrm>
            <a:off x="3368172" y="5332164"/>
            <a:ext cx="5291086" cy="13771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huống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6846E1-ADB3-4B89-9B91-EC5C1FB4BEE1}"/>
              </a:ext>
            </a:extLst>
          </p:cNvPr>
          <p:cNvSpPr/>
          <p:nvPr/>
        </p:nvSpPr>
        <p:spPr>
          <a:xfrm>
            <a:off x="2551274" y="5232816"/>
            <a:ext cx="7359267" cy="15287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to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gọi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mọi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xung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quanh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37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C31984-C708-4B5A-8EA6-4C1433B11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686" y="333404"/>
            <a:ext cx="6940140" cy="45261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B130B7D-7C7B-48C5-8C9C-4218B6AA57A8}"/>
              </a:ext>
            </a:extLst>
          </p:cNvPr>
          <p:cNvSpPr/>
          <p:nvPr/>
        </p:nvSpPr>
        <p:spPr>
          <a:xfrm>
            <a:off x="3450457" y="5005698"/>
            <a:ext cx="5291086" cy="13771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huống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nộp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08C532-072C-4018-962C-4C597DF92956}"/>
              </a:ext>
            </a:extLst>
          </p:cNvPr>
          <p:cNvSpPr/>
          <p:nvPr/>
        </p:nvSpPr>
        <p:spPr>
          <a:xfrm>
            <a:off x="2430088" y="4929859"/>
            <a:ext cx="7359267" cy="15287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to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95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F23684-C78C-488E-8287-1DF6A39A2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949" y="694063"/>
            <a:ext cx="6326199" cy="378005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5AE83DF-ACD1-4004-97AF-6FBF92D81795}"/>
              </a:ext>
            </a:extLst>
          </p:cNvPr>
          <p:cNvSpPr/>
          <p:nvPr/>
        </p:nvSpPr>
        <p:spPr>
          <a:xfrm>
            <a:off x="3228506" y="4681311"/>
            <a:ext cx="5291086" cy="13771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huống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cùng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182B55-7D5B-4691-A16F-363E8BD32E3A}"/>
              </a:ext>
            </a:extLst>
          </p:cNvPr>
          <p:cNvSpPr/>
          <p:nvPr/>
        </p:nvSpPr>
        <p:spPr>
          <a:xfrm>
            <a:off x="2194414" y="4605472"/>
            <a:ext cx="7359267" cy="15287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do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quyết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10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C57177-332F-47D7-B314-CDF33A83BE6B}"/>
              </a:ext>
            </a:extLst>
          </p:cNvPr>
          <p:cNvSpPr txBox="1"/>
          <p:nvPr/>
        </p:nvSpPr>
        <p:spPr>
          <a:xfrm>
            <a:off x="3084723" y="638978"/>
            <a:ext cx="4682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	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D7D06F-3DD4-4ABD-9893-4338D99EDF87}"/>
              </a:ext>
            </a:extLst>
          </p:cNvPr>
          <p:cNvSpPr/>
          <p:nvPr/>
        </p:nvSpPr>
        <p:spPr>
          <a:xfrm>
            <a:off x="1918717" y="1269565"/>
            <a:ext cx="8009264" cy="40003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D3785A-F328-4031-B3BD-F72CCD731BA8}"/>
              </a:ext>
            </a:extLst>
          </p:cNvPr>
          <p:cNvSpPr txBox="1"/>
          <p:nvPr/>
        </p:nvSpPr>
        <p:spPr>
          <a:xfrm>
            <a:off x="2397951" y="2277874"/>
            <a:ext cx="70507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 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kiếm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hỗ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861D10-8CFD-471A-AE97-2A41636EB464}"/>
              </a:ext>
            </a:extLst>
          </p:cNvPr>
          <p:cNvSpPr txBox="1"/>
          <p:nvPr/>
        </p:nvSpPr>
        <p:spPr>
          <a:xfrm>
            <a:off x="3084723" y="1569417"/>
            <a:ext cx="5122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hệ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9" name="19">
            <a:extLst>
              <a:ext uri="{FF2B5EF4-FFF2-40B4-BE49-F238E27FC236}">
                <a16:creationId xmlns:a16="http://schemas.microsoft.com/office/drawing/2014/main" id="{73E32EE2-9BC7-459C-ABF1-F09DE047F579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>
            <a:off x="8350786" y="3940191"/>
            <a:ext cx="4195868" cy="3008027"/>
          </a:xfrm>
          <a:prstGeom prst="rect">
            <a:avLst/>
          </a:prstGeom>
        </p:spPr>
      </p:pic>
      <p:pic>
        <p:nvPicPr>
          <p:cNvPr id="10" name="Picture 9" descr="E:\0000000我图PPT\00001PNG素材\儿童卡通\tr.png">
            <a:extLst>
              <a:ext uri="{FF2B5EF4-FFF2-40B4-BE49-F238E27FC236}">
                <a16:creationId xmlns:a16="http://schemas.microsoft.com/office/drawing/2014/main" id="{42C4098F-0FE8-46AA-A394-1CE4D810C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54" y="4782114"/>
            <a:ext cx="3224057" cy="216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60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9" y="274897"/>
            <a:ext cx="730991" cy="677818"/>
          </a:xfrm>
          <a:prstGeom prst="rect">
            <a:avLst/>
          </a:prstGeom>
        </p:spPr>
      </p:pic>
      <p:pic>
        <p:nvPicPr>
          <p:cNvPr id="19" name="PA_图片 3">
            <a:extLst>
              <a:ext uri="{FF2B5EF4-FFF2-40B4-BE49-F238E27FC236}">
                <a16:creationId xmlns:a16="http://schemas.microsoft.com/office/drawing/2014/main" id="{A00D30D5-2F31-47AE-BD27-A93172187BD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473" y="761706"/>
            <a:ext cx="6731338" cy="5334587"/>
          </a:xfrm>
          <a:prstGeom prst="rect">
            <a:avLst/>
          </a:prstGeom>
        </p:spPr>
      </p:pic>
      <p:pic>
        <p:nvPicPr>
          <p:cNvPr id="21" name="PA_图片 11">
            <a:extLst>
              <a:ext uri="{FF2B5EF4-FFF2-40B4-BE49-F238E27FC236}">
                <a16:creationId xmlns:a16="http://schemas.microsoft.com/office/drawing/2014/main" id="{94CD8568-7232-4B2A-9F2B-A66E0946C0D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98" y="761706"/>
            <a:ext cx="2890815" cy="28908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6A18A3-1BD9-435E-8517-118F0ED76A1D}"/>
              </a:ext>
            </a:extLst>
          </p:cNvPr>
          <p:cNvSpPr txBox="1"/>
          <p:nvPr/>
        </p:nvSpPr>
        <p:spPr>
          <a:xfrm>
            <a:off x="4188992" y="3098523"/>
            <a:ext cx="47738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Vận dụng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900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0123D0-7AC6-4ADB-A802-D9E2C2B69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3031" y="94619"/>
            <a:ext cx="3438525" cy="962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AE9593-B149-42E3-9FEE-BB696529E2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433" y="2038120"/>
            <a:ext cx="10158215" cy="41533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80B178-0DC2-4442-B498-29D7DA925579}"/>
              </a:ext>
            </a:extLst>
          </p:cNvPr>
          <p:cNvSpPr txBox="1"/>
          <p:nvPr/>
        </p:nvSpPr>
        <p:spPr>
          <a:xfrm>
            <a:off x="1740664" y="1379415"/>
            <a:ext cx="9386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hướng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657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22297E-72CD-4480-B338-D76C50B26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9780" y="1634889"/>
            <a:ext cx="4986960" cy="41656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57393" y="2735548"/>
            <a:ext cx="37917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6000" b="1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Thảo</a:t>
            </a:r>
            <a:r>
              <a:rPr lang="en-US" sz="6000" b="1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luận</a:t>
            </a:r>
            <a:r>
              <a:rPr lang="en-US" sz="6000" b="1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6000" b="1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nhóm</a:t>
            </a:r>
            <a:r>
              <a:rPr lang="en-US" sz="6000" b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 </a:t>
            </a:r>
            <a:endParaRPr lang="en-US" sz="6000" b="1" dirty="0">
              <a:ln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  <a:cs typeface="Times New Roman" panose="02020603050405020304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6513743-84CA-4379-813A-3AB698079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60" y="95425"/>
            <a:ext cx="3438525" cy="962025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6E825982-73CB-41F3-9BDE-A6DBC4D7DBFC}"/>
              </a:ext>
            </a:extLst>
          </p:cNvPr>
          <p:cNvSpPr txBox="1"/>
          <p:nvPr/>
        </p:nvSpPr>
        <p:spPr>
          <a:xfrm>
            <a:off x="308679" y="1111669"/>
            <a:ext cx="9386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hướng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16FE98AA-BAF5-47BA-8D51-FBB8BE6DF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410" y="1971666"/>
            <a:ext cx="6710370" cy="444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92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7"/>
          <p:cNvSpPr>
            <a:spLocks noChangeArrowheads="1"/>
          </p:cNvSpPr>
          <p:nvPr/>
        </p:nvSpPr>
        <p:spPr bwMode="auto">
          <a:xfrm>
            <a:off x="213243" y="2662239"/>
            <a:ext cx="12210378" cy="1915903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Môn: Đạo đức</a:t>
            </a:r>
            <a:endParaRPr lang="en-US" altLang="zh-CN" sz="6000" b="1">
              <a:solidFill>
                <a:srgbClr val="FFC000">
                  <a:lumMod val="75000"/>
                </a:srgbClr>
              </a:solidFill>
              <a:effectLst>
                <a:glow rad="127000">
                  <a:prstClr val="white"/>
                </a:glow>
              </a:effectLst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Bài 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5. Khi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em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bị</a:t>
            </a: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bắt </a:t>
            </a:r>
            <a:r>
              <a:rPr kumimoji="0" lang="en-US" altLang="zh-CN" sz="6000" b="1" i="0" u="none" strike="noStrike" kern="1200" cap="none" spc="0" normalizeH="0" baseline="0" noProof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nạt</a:t>
            </a: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(</a:t>
            </a:r>
            <a:r>
              <a:rPr kumimoji="0" lang="vi-VN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Tiết 2)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Calibri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968" y="1"/>
            <a:ext cx="2973541" cy="362309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8" y="4317711"/>
            <a:ext cx="1626761" cy="2508073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BA89188E-3F93-418D-AF2E-29E64A21F7FC}"/>
              </a:ext>
            </a:extLst>
          </p:cNvPr>
          <p:cNvSpPr/>
          <p:nvPr/>
        </p:nvSpPr>
        <p:spPr>
          <a:xfrm>
            <a:off x="259413" y="391868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FAF951A8-2BB8-4EAE-8520-36CFF6F2195B}"/>
              </a:ext>
            </a:extLst>
          </p:cNvPr>
          <p:cNvSpPr/>
          <p:nvPr/>
        </p:nvSpPr>
        <p:spPr>
          <a:xfrm>
            <a:off x="1652869" y="931899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DD3452AC-AF31-4E99-B655-4E6F06B9CCBC}"/>
              </a:ext>
            </a:extLst>
          </p:cNvPr>
          <p:cNvSpPr/>
          <p:nvPr/>
        </p:nvSpPr>
        <p:spPr>
          <a:xfrm>
            <a:off x="26108" y="1351687"/>
            <a:ext cx="2036252" cy="84348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625E70-3945-4418-BE9B-99BFA78211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874" y="38318"/>
            <a:ext cx="6648253" cy="100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3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50328" y="1"/>
            <a:ext cx="12219444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6B6D3F-6851-4EAE-9622-921B471F9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494" y="684024"/>
            <a:ext cx="9829800" cy="3638550"/>
          </a:xfrm>
          <a:prstGeom prst="rect">
            <a:avLst/>
          </a:prstGeom>
        </p:spPr>
      </p:pic>
      <p:pic>
        <p:nvPicPr>
          <p:cNvPr id="9" name="图片 1">
            <a:extLst>
              <a:ext uri="{FF2B5EF4-FFF2-40B4-BE49-F238E27FC236}">
                <a16:creationId xmlns:a16="http://schemas.microsoft.com/office/drawing/2014/main" id="{B459F95B-BC37-455E-A990-F441A7A25C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29" y="1638292"/>
            <a:ext cx="2917023" cy="536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87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93962" y="1736793"/>
            <a:ext cx="104552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Cảm ơn quý thầy cô !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067030375916">
            <a:hlinkClick r:id="" action="ppaction://media"/>
            <a:extLst>
              <a:ext uri="{FF2B5EF4-FFF2-40B4-BE49-F238E27FC236}">
                <a16:creationId xmlns:a16="http://schemas.microsoft.com/office/drawing/2014/main" id="{C777C7F3-4CB6-4010-9D05-EF464AE91F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5987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29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9" y="274897"/>
            <a:ext cx="730991" cy="677818"/>
          </a:xfrm>
          <a:prstGeom prst="rect">
            <a:avLst/>
          </a:prstGeom>
        </p:spPr>
      </p:pic>
      <p:pic>
        <p:nvPicPr>
          <p:cNvPr id="19" name="PA_图片 3">
            <a:extLst>
              <a:ext uri="{FF2B5EF4-FFF2-40B4-BE49-F238E27FC236}">
                <a16:creationId xmlns:a16="http://schemas.microsoft.com/office/drawing/2014/main" id="{A00D30D5-2F31-47AE-BD27-A93172187BD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473" y="761706"/>
            <a:ext cx="6731338" cy="5334587"/>
          </a:xfrm>
          <a:prstGeom prst="rect">
            <a:avLst/>
          </a:prstGeom>
        </p:spPr>
      </p:pic>
      <p:pic>
        <p:nvPicPr>
          <p:cNvPr id="21" name="PA_图片 11">
            <a:extLst>
              <a:ext uri="{FF2B5EF4-FFF2-40B4-BE49-F238E27FC236}">
                <a16:creationId xmlns:a16="http://schemas.microsoft.com/office/drawing/2014/main" id="{94CD8568-7232-4B2A-9F2B-A66E0946C0D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98" y="761706"/>
            <a:ext cx="2890815" cy="28908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6A18A3-1BD9-435E-8517-118F0ED76A1D}"/>
              </a:ext>
            </a:extLst>
          </p:cNvPr>
          <p:cNvSpPr txBox="1"/>
          <p:nvPr/>
        </p:nvSpPr>
        <p:spPr>
          <a:xfrm>
            <a:off x="4188992" y="3098523"/>
            <a:ext cx="47738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Luyện tập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009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4661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C57177-332F-47D7-B314-CDF33A83BE6B}"/>
              </a:ext>
            </a:extLst>
          </p:cNvPr>
          <p:cNvSpPr txBox="1"/>
          <p:nvPr/>
        </p:nvSpPr>
        <p:spPr>
          <a:xfrm>
            <a:off x="3084723" y="638978"/>
            <a:ext cx="4682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	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D7D06F-3DD4-4ABD-9893-4338D99EDF87}"/>
              </a:ext>
            </a:extLst>
          </p:cNvPr>
          <p:cNvSpPr/>
          <p:nvPr/>
        </p:nvSpPr>
        <p:spPr>
          <a:xfrm>
            <a:off x="1883883" y="1177587"/>
            <a:ext cx="8009264" cy="40003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D3785A-F328-4031-B3BD-F72CCD731BA8}"/>
              </a:ext>
            </a:extLst>
          </p:cNvPr>
          <p:cNvSpPr txBox="1"/>
          <p:nvPr/>
        </p:nvSpPr>
        <p:spPr>
          <a:xfrm>
            <a:off x="2456761" y="2599279"/>
            <a:ext cx="70507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lang="vi-VN" sz="2800">
                <a:solidFill>
                  <a:prstClr val="black"/>
                </a:solidFill>
                <a:latin typeface="Utm AVO"/>
              </a:rPr>
              <a:t>dơ thẻ xanh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lang="vi-VN" sz="2800">
                <a:solidFill>
                  <a:prstClr val="black"/>
                </a:solidFill>
                <a:latin typeface="Utm AVO"/>
              </a:rPr>
              <a:t>dơ thẻ đỏ.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Sau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do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mình.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861D10-8CFD-471A-AE97-2A41636EB464}"/>
              </a:ext>
            </a:extLst>
          </p:cNvPr>
          <p:cNvSpPr txBox="1"/>
          <p:nvPr/>
        </p:nvSpPr>
        <p:spPr>
          <a:xfrm>
            <a:off x="3084723" y="1227204"/>
            <a:ext cx="5122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chơi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“</a:t>
            </a:r>
            <a:r>
              <a:rPr lang="vi-VN" sz="3600">
                <a:solidFill>
                  <a:prstClr val="black"/>
                </a:solidFill>
                <a:latin typeface="Utm AVO"/>
              </a:rPr>
              <a:t>Thẻ xanh</a:t>
            </a:r>
            <a:r>
              <a:rPr lang="en-US" sz="3600">
                <a:solidFill>
                  <a:prstClr val="black"/>
                </a:solidFill>
                <a:latin typeface="Utm AVO"/>
              </a:rPr>
              <a:t>, </a:t>
            </a:r>
            <a:r>
              <a:rPr lang="vi-VN" sz="3600">
                <a:solidFill>
                  <a:prstClr val="black"/>
                </a:solidFill>
                <a:latin typeface="Utm AVO"/>
              </a:rPr>
              <a:t>thẻ đỏ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"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" name="图片 6">
            <a:extLst>
              <a:ext uri="{FF2B5EF4-FFF2-40B4-BE49-F238E27FC236}">
                <a16:creationId xmlns:a16="http://schemas.microsoft.com/office/drawing/2014/main" id="{903B3028-7D7D-45BA-A761-D1C5489D90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369" y="4474278"/>
            <a:ext cx="2667555" cy="173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0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F3BF51-F2E3-402F-817D-016174AB2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973" y="98176"/>
            <a:ext cx="3114675" cy="8667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3DD240-F4D1-4BA4-B9FF-69078C4998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097" y="1793942"/>
            <a:ext cx="11249622" cy="3270116"/>
          </a:xfrm>
          <a:prstGeom prst="rect">
            <a:avLst/>
          </a:prstGeom>
        </p:spPr>
      </p:pic>
      <p:pic>
        <p:nvPicPr>
          <p:cNvPr id="13" name="图片 1">
            <a:extLst>
              <a:ext uri="{FF2B5EF4-FFF2-40B4-BE49-F238E27FC236}">
                <a16:creationId xmlns:a16="http://schemas.microsoft.com/office/drawing/2014/main" id="{48BC6110-68B6-4C64-B2CF-19A9356088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188" y="5177700"/>
            <a:ext cx="4059350" cy="156665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1242ABA-A821-417B-92FB-112022D1C6C5}"/>
              </a:ext>
            </a:extLst>
          </p:cNvPr>
          <p:cNvSpPr/>
          <p:nvPr/>
        </p:nvSpPr>
        <p:spPr>
          <a:xfrm>
            <a:off x="5332164" y="2795257"/>
            <a:ext cx="4197425" cy="34673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E389523-D7D6-40BD-96E9-D0DD0A3551FC}"/>
              </a:ext>
            </a:extLst>
          </p:cNvPr>
          <p:cNvSpPr/>
          <p:nvPr/>
        </p:nvSpPr>
        <p:spPr>
          <a:xfrm>
            <a:off x="9022145" y="3200548"/>
            <a:ext cx="2642392" cy="34673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46FD3C-F8F3-4FB2-BD0A-3C8E2AEA3C98}"/>
              </a:ext>
            </a:extLst>
          </p:cNvPr>
          <p:cNvSpPr/>
          <p:nvPr/>
        </p:nvSpPr>
        <p:spPr>
          <a:xfrm>
            <a:off x="7876390" y="3624248"/>
            <a:ext cx="2642392" cy="34673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FF6EBD0-0A32-4546-A4FF-6A43A328F51B}"/>
              </a:ext>
            </a:extLst>
          </p:cNvPr>
          <p:cNvSpPr/>
          <p:nvPr/>
        </p:nvSpPr>
        <p:spPr>
          <a:xfrm>
            <a:off x="7876390" y="4059384"/>
            <a:ext cx="2642392" cy="34673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C6CBF1C-5E77-4896-AD9E-85C14C9F1B43}"/>
              </a:ext>
            </a:extLst>
          </p:cNvPr>
          <p:cNvSpPr/>
          <p:nvPr/>
        </p:nvSpPr>
        <p:spPr>
          <a:xfrm>
            <a:off x="5584881" y="4521218"/>
            <a:ext cx="2642392" cy="34673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07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>
            <a:extLst>
              <a:ext uri="{FF2B5EF4-FFF2-40B4-BE49-F238E27FC236}">
                <a16:creationId xmlns:a16="http://schemas.microsoft.com/office/drawing/2014/main" id="{4882BC73-21F2-49B4-AD3B-E7B022BD27B3}"/>
              </a:ext>
            </a:extLst>
          </p:cNvPr>
          <p:cNvSpPr/>
          <p:nvPr/>
        </p:nvSpPr>
        <p:spPr bwMode="auto">
          <a:xfrm>
            <a:off x="540172" y="1245268"/>
            <a:ext cx="4404805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72E149-A651-4AA5-8C83-00343D0FD393}"/>
              </a:ext>
            </a:extLst>
          </p:cNvPr>
          <p:cNvSpPr txBox="1"/>
          <p:nvPr/>
        </p:nvSpPr>
        <p:spPr>
          <a:xfrm>
            <a:off x="1133867" y="2527530"/>
            <a:ext cx="31883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nên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A4023A-032E-48E2-9D82-4E1E4CB3C2B0}"/>
              </a:ext>
            </a:extLst>
          </p:cNvPr>
          <p:cNvSpPr txBox="1"/>
          <p:nvPr/>
        </p:nvSpPr>
        <p:spPr>
          <a:xfrm>
            <a:off x="5720726" y="1767236"/>
            <a:ext cx="626565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vì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sẽ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bị bắt nạt nhiều học, không biết để được giúp đỡ,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bản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vi-VN" sz="3200">
                <a:solidFill>
                  <a:srgbClr val="007E39"/>
                </a:solidFill>
                <a:latin typeface="UTM Avo" panose="02040603050506020204" pitchFamily="18" charset="0"/>
              </a:rPr>
              <a:t>thân trở nên nhút nhát, luôn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hãi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lang="vi-VN" sz="3200">
                <a:solidFill>
                  <a:srgbClr val="007E39"/>
                </a:solidFill>
                <a:latin typeface="UTM Avo" panose="02040603050506020204" pitchFamily="18" charset="0"/>
              </a:rPr>
              <a:t>ảnh hưởng đến sức khỏe và kết quả học tập.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等腰三角形 14">
            <a:extLst>
              <a:ext uri="{FF2B5EF4-FFF2-40B4-BE49-F238E27FC236}">
                <a16:creationId xmlns:a16="http://schemas.microsoft.com/office/drawing/2014/main" id="{290DE022-B86F-4A11-B6EC-C75819D78112}"/>
              </a:ext>
            </a:extLst>
          </p:cNvPr>
          <p:cNvSpPr/>
          <p:nvPr/>
        </p:nvSpPr>
        <p:spPr>
          <a:xfrm rot="6220156" flipH="1">
            <a:off x="5111737" y="2977005"/>
            <a:ext cx="442229" cy="627451"/>
          </a:xfrm>
          <a:prstGeom prst="triangle">
            <a:avLst>
              <a:gd name="adj" fmla="val 93388"/>
            </a:avLst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8456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>
            <a:extLst>
              <a:ext uri="{FF2B5EF4-FFF2-40B4-BE49-F238E27FC236}">
                <a16:creationId xmlns:a16="http://schemas.microsoft.com/office/drawing/2014/main" id="{4882BC73-21F2-49B4-AD3B-E7B022BD27B3}"/>
              </a:ext>
            </a:extLst>
          </p:cNvPr>
          <p:cNvSpPr/>
          <p:nvPr/>
        </p:nvSpPr>
        <p:spPr bwMode="auto">
          <a:xfrm>
            <a:off x="540172" y="1245268"/>
            <a:ext cx="4404805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72E149-A651-4AA5-8C83-00343D0FD393}"/>
              </a:ext>
            </a:extLst>
          </p:cNvPr>
          <p:cNvSpPr txBox="1"/>
          <p:nvPr/>
        </p:nvSpPr>
        <p:spPr>
          <a:xfrm>
            <a:off x="1133867" y="2527530"/>
            <a:ext cx="3188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nên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等腰三角形 14">
            <a:extLst>
              <a:ext uri="{FF2B5EF4-FFF2-40B4-BE49-F238E27FC236}">
                <a16:creationId xmlns:a16="http://schemas.microsoft.com/office/drawing/2014/main" id="{0A755C37-F45C-4B94-BA7F-F585BE164BE6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BCDE89-17AD-44BA-BEE7-57E371FCFDE4}"/>
              </a:ext>
            </a:extLst>
          </p:cNvPr>
          <p:cNvSpPr txBox="1"/>
          <p:nvPr/>
        </p:nvSpPr>
        <p:spPr>
          <a:xfrm>
            <a:off x="5592605" y="1230716"/>
            <a:ext cx="61748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ét to cho mọi người cùng biết để giúp đỡ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A4023A-032E-48E2-9D82-4E1E4CB3C2B0}"/>
              </a:ext>
            </a:extLst>
          </p:cNvPr>
          <p:cNvSpPr txBox="1"/>
          <p:nvPr/>
        </p:nvSpPr>
        <p:spPr>
          <a:xfrm>
            <a:off x="5692567" y="3628832"/>
            <a:ext cx="62656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ìm cách giải quyết, hoặc chia sẻ với người đáng tin để được hỗ trợ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等腰三角形 14">
            <a:extLst>
              <a:ext uri="{FF2B5EF4-FFF2-40B4-BE49-F238E27FC236}">
                <a16:creationId xmlns:a16="http://schemas.microsoft.com/office/drawing/2014/main" id="{290DE022-B86F-4A11-B6EC-C75819D78112}"/>
              </a:ext>
            </a:extLst>
          </p:cNvPr>
          <p:cNvSpPr/>
          <p:nvPr/>
        </p:nvSpPr>
        <p:spPr>
          <a:xfrm rot="6220156" flipH="1">
            <a:off x="5014397" y="3761835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2314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615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12408A-3654-49C0-8F2B-3B3BA5275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6078" y="1438850"/>
            <a:ext cx="5291086" cy="37416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1527FD-9527-4634-B7C1-774FC87A1277}"/>
              </a:ext>
            </a:extLst>
          </p:cNvPr>
          <p:cNvSpPr txBox="1"/>
          <p:nvPr/>
        </p:nvSpPr>
        <p:spPr>
          <a:xfrm>
            <a:off x="1377108" y="242372"/>
            <a:ext cx="9948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2.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Xử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huống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3D6512-1018-48C2-A346-E495B4718923}"/>
              </a:ext>
            </a:extLst>
          </p:cNvPr>
          <p:cNvSpPr/>
          <p:nvPr/>
        </p:nvSpPr>
        <p:spPr>
          <a:xfrm>
            <a:off x="3316078" y="5180486"/>
            <a:ext cx="5291086" cy="13771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huống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49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593</Words>
  <Application>Microsoft Office PowerPoint</Application>
  <PresentationFormat>Màn hình rộng</PresentationFormat>
  <Paragraphs>89</Paragraphs>
  <Slides>21</Slides>
  <Notes>14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7</vt:i4>
      </vt:variant>
      <vt:variant>
        <vt:lpstr>Tiêu đề Bản chiếu</vt:lpstr>
      </vt:variant>
      <vt:variant>
        <vt:i4>21</vt:i4>
      </vt:variant>
    </vt:vector>
  </HeadingPairs>
  <TitlesOfParts>
    <vt:vector size="37" baseType="lpstr">
      <vt:lpstr>Arial</vt:lpstr>
      <vt:lpstr>Arial-Rounded</vt:lpstr>
      <vt:lpstr>Averta Std CY Bold</vt:lpstr>
      <vt:lpstr>Calibri</vt:lpstr>
      <vt:lpstr>Calibri Light</vt:lpstr>
      <vt:lpstr>Quicksand Medium</vt:lpstr>
      <vt:lpstr>Utm AVO</vt:lpstr>
      <vt:lpstr>Utm AVO</vt:lpstr>
      <vt:lpstr>字魂59号-创粗黑</vt:lpstr>
      <vt:lpstr>1_Office Theme</vt:lpstr>
      <vt:lpstr>Hoạt động</vt:lpstr>
      <vt:lpstr>Office 主题​​</vt:lpstr>
      <vt:lpstr>Office 主题</vt:lpstr>
      <vt:lpstr>2_Office Theme</vt:lpstr>
      <vt:lpstr>3_Office Theme</vt:lpstr>
      <vt:lpstr>4_Office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</dc:creator>
  <cp:lastModifiedBy>Windows 10</cp:lastModifiedBy>
  <cp:revision>6</cp:revision>
  <dcterms:created xsi:type="dcterms:W3CDTF">2021-08-01T12:48:09Z</dcterms:created>
  <dcterms:modified xsi:type="dcterms:W3CDTF">2024-11-25T05:55:18Z</dcterms:modified>
</cp:coreProperties>
</file>