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  <p:sldMasterId id="2147483701" r:id="rId4"/>
    <p:sldMasterId id="2147483713" r:id="rId5"/>
    <p:sldMasterId id="2147483725" r:id="rId6"/>
    <p:sldMasterId id="2147483737" r:id="rId7"/>
    <p:sldMasterId id="2147483765" r:id="rId8"/>
  </p:sldMasterIdLst>
  <p:notesMasterIdLst>
    <p:notesMasterId r:id="rId40"/>
  </p:notesMasterIdLst>
  <p:sldIdLst>
    <p:sldId id="590" r:id="rId9"/>
    <p:sldId id="309" r:id="rId10"/>
    <p:sldId id="281" r:id="rId11"/>
    <p:sldId id="282" r:id="rId12"/>
    <p:sldId id="284" r:id="rId13"/>
    <p:sldId id="288" r:id="rId14"/>
    <p:sldId id="289" r:id="rId15"/>
    <p:sldId id="290" r:id="rId16"/>
    <p:sldId id="291" r:id="rId17"/>
    <p:sldId id="11614" r:id="rId18"/>
    <p:sldId id="9469" r:id="rId19"/>
    <p:sldId id="421" r:id="rId20"/>
    <p:sldId id="262" r:id="rId21"/>
    <p:sldId id="379" r:id="rId22"/>
    <p:sldId id="9465" r:id="rId23"/>
    <p:sldId id="594" r:id="rId24"/>
    <p:sldId id="583" r:id="rId25"/>
    <p:sldId id="11616" r:id="rId26"/>
    <p:sldId id="585" r:id="rId27"/>
    <p:sldId id="383" r:id="rId28"/>
    <p:sldId id="385" r:id="rId29"/>
    <p:sldId id="580" r:id="rId30"/>
    <p:sldId id="11618" r:id="rId31"/>
    <p:sldId id="423" r:id="rId32"/>
    <p:sldId id="272" r:id="rId33"/>
    <p:sldId id="589" r:id="rId34"/>
    <p:sldId id="704" r:id="rId35"/>
    <p:sldId id="591" r:id="rId36"/>
    <p:sldId id="592" r:id="rId37"/>
    <p:sldId id="9463" r:id="rId38"/>
    <p:sldId id="574" r:id="rId3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6E12"/>
    <a:srgbClr val="FF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95033" autoAdjust="0"/>
  </p:normalViewPr>
  <p:slideViewPr>
    <p:cSldViewPr snapToGrid="0">
      <p:cViewPr varScale="1">
        <p:scale>
          <a:sx n="75" d="100"/>
          <a:sy n="75" d="100"/>
        </p:scale>
        <p:origin x="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47CAD-B1B2-4881-8671-7E699C9AC9E2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40B9D-EA25-4BEC-9785-A1AEB6D7540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908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720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40B9D-EA25-4BEC-9785-A1AEB6D75400}" type="slidenum">
              <a:rPr lang="vi-VN" smtClean="0"/>
              <a:t>27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141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8833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023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639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3915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8120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1237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3036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40B9D-EA25-4BEC-9785-A1AEB6D75400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325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03EABC-2BE1-F73F-6581-00F28CBFF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8B378BD-A726-3CE0-E9C8-397168FE7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549CBE6-18AD-99AE-A971-78CA36AA3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371F-F163-4A03-8F49-04B3E665ECCF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40256AC-06D0-F3B4-BF00-AC97B509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C9901CE-7995-E659-BE73-025F1754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F51E-4300-4563-866E-A209D985BA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627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958A6C-FBA1-5BE6-FEAC-4BDE3F108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AD221AB-66A6-97B1-1152-A73908963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3A4D113-E821-7404-67FE-D17D1CD6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371F-F163-4A03-8F49-04B3E665ECCF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74383B6-9BFD-2507-0284-988D28B22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7ACC1C6-B9A6-9B96-5544-49DAC24D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F51E-4300-4563-866E-A209D985BA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89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D542D88-92C2-5217-00E6-97B33B3973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1222332-826E-ADBA-1CFD-2569FF853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A972D7D-5958-05FF-DCEB-82996680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371F-F163-4A03-8F49-04B3E665ECCF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10D2D2-9231-DE74-86D8-601810C3B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DFD172A-45F4-9D7C-FC6F-C6B4D81F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F51E-4300-4563-866E-A209D985BA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4880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29C2B-2FD0-B066-F974-D31DEF838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3D31D4-5555-FA64-2855-CE77B48E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0021F-C30D-0C09-CC46-6018360B6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15890EB-4BB1-4D0E-8883-BB9B8B3E45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AB25C-2395-C3E9-9C46-D7CB27B79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7963A-3951-1C52-E45B-0B395593C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2E054DFE-C3E5-4D0A-BAC6-93FFE2A2F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816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7B47E-6B26-E3AF-D74C-E360AE912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2E0C6-A5A0-8074-2375-B7426B92C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A5894-D9B3-54D4-06E9-DE589CB2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15890EB-4BB1-4D0E-8883-BB9B8B3E45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083FD-9389-797D-17B1-DDF3270D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7544C-907A-624C-5BF8-DAE58C03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2E054DFE-C3E5-4D0A-BAC6-93FFE2A2F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29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F1ABD-C643-3992-8118-4460049F0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CA950-30CC-F5E3-8653-30D5C552C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15DC7-636F-38DB-39D4-AE60BBA7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15890EB-4BB1-4D0E-8883-BB9B8B3E45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A8384-4663-E7D6-D594-BE4C45416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3CA8B-6747-CB00-4733-16BC83E9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2E054DFE-C3E5-4D0A-BAC6-93FFE2A2F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06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9F720-6F5F-60F2-9F51-F63FEAE0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FE942-7B9B-A29D-D75E-E3E9DA2EC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C8A34-03A6-FBAE-4B13-A54AA945B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D6AFD-E52E-802B-CDAB-ED4A7EC41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15890EB-4BB1-4D0E-8883-BB9B8B3E45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B8AA6-B601-4188-5C45-7FA2870D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8B920B-4C9E-BA9B-C45E-69EF9CFA1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2E054DFE-C3E5-4D0A-BAC6-93FFE2A2F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02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846B9-9B11-9D9F-4F46-EC363D40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A604B-7D7A-C2D9-096A-0DAB69119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C6D46-7313-E611-2252-B0440B69F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7AE1E9-060A-1EB7-2CE4-18BB396D8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49392C-CD73-6A8C-0A08-D5B8FEE481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3D3752-BC37-85FE-D4E7-63E15842B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15890EB-4BB1-4D0E-8883-BB9B8B3E45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05CD1E-9E94-CB14-7EE4-9F589D21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E8B0EB-FE60-8458-05C4-DA47CC00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2E054DFE-C3E5-4D0A-BAC6-93FFE2A2F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6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1FEEF-9377-D687-C32E-8DFE3407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7AA324-8491-FE16-B7A4-D682CC71E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15890EB-4BB1-4D0E-8883-BB9B8B3E45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F071E-476B-35E0-A964-E349BFB7E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E3DF9-78FE-6AF1-E344-0EF48B419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2E054DFE-C3E5-4D0A-BAC6-93FFE2A2F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07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91237-3F17-D341-4274-AD00C1FA3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15890EB-4BB1-4D0E-8883-BB9B8B3E45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535EE2-3331-EF6D-E976-ECAF3E744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5CD8E-007D-D02D-2729-1F38D5AD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2E054DFE-C3E5-4D0A-BAC6-93FFE2A2F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98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0D06E-47D8-2636-3589-22170907E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0332F-C18B-783B-FF6B-1E70ABB79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DE08E-92A0-C254-7AAE-EB754DA3C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912EC-BD5A-5335-7029-2B2843A3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15890EB-4BB1-4D0E-8883-BB9B8B3E45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0597A-A4BA-4499-BB5E-C5DE4C74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EDF69-BA55-429E-6CBB-36545578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2E054DFE-C3E5-4D0A-BAC6-93FFE2A2F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4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D2F435-3070-4F60-F8FC-0CCE3C3DB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7490BDF-3936-0CE8-644E-1A5C5E729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D055886-1050-4A7B-CB16-FCFEC4B1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371F-F163-4A03-8F49-04B3E665ECCF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669DE07-9CA8-96A7-6012-04E616C77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4853651-42DA-D886-A557-7948820F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F51E-4300-4563-866E-A209D985BA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1145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43B0C-72D3-D5DA-8B03-4E0797EE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7DDF1E-0F83-0E4E-6FF6-214C4E2E3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28828-A62A-DFD2-AD73-EEDC5DB3D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2E569-F081-9ED0-10D0-82E7B351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15890EB-4BB1-4D0E-8883-BB9B8B3E45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52C75-1DD6-32D6-0B33-E083CFEE8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166AE-6AF7-BF17-AEF0-CAC7FD020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2E054DFE-C3E5-4D0A-BAC6-93FFE2A2F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31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5A615-F18E-F3F8-427B-1CBE374C5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96F064-A8D6-2928-3A34-4AF4AC3CC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3794A-10E8-D8AD-35D3-886985918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15890EB-4BB1-4D0E-8883-BB9B8B3E45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05B1A-DAE6-045F-68AA-FE38C2194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84047-02F8-EC80-4E59-03C94A6D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2E054DFE-C3E5-4D0A-BAC6-93FFE2A2F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5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4FA6F7-AD10-07E7-2D69-F1D1115F5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967F6-F9D9-AB1D-9D61-6F0D8F63C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82929-CA1C-A01F-5EF6-5BF9A9316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015890EB-4BB1-4D0E-8883-BB9B8B3E45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ED844-C400-5A38-3A8B-DB543AFA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6FFDC-7EDA-6FBB-E425-6BA03592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2E054DFE-C3E5-4D0A-BAC6-93FFE2A2F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69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2" y="4892041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402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40" y="-182880"/>
            <a:ext cx="3017167" cy="63893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40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40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93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853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168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560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009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475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81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BDF72C4-994D-1F5C-FA25-1039D6BB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A7D2C75-4904-DB84-6316-4919E7CCC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8EED5AA-D43F-21DE-DBF8-7222CB2C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371F-F163-4A03-8F49-04B3E665ECCF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330A505-98C7-42CB-0DB7-C0C9431FC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9DD9BE6-93BC-138B-5C46-E6889F72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F51E-4300-4563-866E-A209D985BA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5823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808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548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188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401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613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46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643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63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529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2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FFCF1CE-9D3C-245A-9F52-3275D643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9364059-1A85-683C-FCF7-D3319E404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FB70BCB-ABE6-CA4C-05DD-C80CC12B3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BA06D3F-6CBF-946D-2D35-1A01786A4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371F-F163-4A03-8F49-04B3E665ECCF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46A492A-2C5C-763B-760F-B6244E44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1B2C49A-548A-A1D1-1C3B-44673967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F51E-4300-4563-866E-A209D985BA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32789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270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40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204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86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951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92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626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725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745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2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6473FB8-51C4-7E65-B124-4D1DC908C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C0F0DD6-5C7A-FE21-DE94-2376CC807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BA1ABA1-7EB3-7FC5-A30D-5D7E4FFE7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1DCF0DD6-AC1C-809B-F541-E7E67E32A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98D0425-C0F8-1438-37BE-2E80EF8A8C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7766630-FFF5-2346-E922-A8F9198D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371F-F163-4A03-8F49-04B3E665ECCF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F19BA8D-1319-9C45-351E-0E3690B6F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033203B-11D9-053D-7AF0-9C04D16F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F51E-4300-4563-866E-A209D985BA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81640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431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533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890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657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555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89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24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286"/>
            </a:lvl1pPr>
            <a:lvl2pPr marL="435414" indent="0" algn="ctr">
              <a:buNone/>
              <a:defRPr sz="1905"/>
            </a:lvl2pPr>
            <a:lvl3pPr marL="870829" indent="0" algn="ctr">
              <a:buNone/>
              <a:defRPr sz="1714"/>
            </a:lvl3pPr>
            <a:lvl4pPr marL="1306243" indent="0" algn="ctr">
              <a:buNone/>
              <a:defRPr sz="1524"/>
            </a:lvl4pPr>
            <a:lvl5pPr marL="1741658" indent="0" algn="ctr">
              <a:buNone/>
              <a:defRPr sz="1524"/>
            </a:lvl5pPr>
            <a:lvl6pPr marL="2177072" indent="0" algn="ctr">
              <a:buNone/>
              <a:defRPr sz="1524"/>
            </a:lvl6pPr>
            <a:lvl7pPr marL="2612487" indent="0" algn="ctr">
              <a:buNone/>
              <a:defRPr sz="1524"/>
            </a:lvl7pPr>
            <a:lvl8pPr marL="3047901" indent="0" algn="ctr">
              <a:buNone/>
              <a:defRPr sz="1524"/>
            </a:lvl8pPr>
            <a:lvl9pPr marL="3483315" indent="0" algn="ctr">
              <a:buNone/>
              <a:defRPr sz="152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0829"/>
            <a:fld id="{C76290E5-E6E9-4E69-8B86-C709C0F7DB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70829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08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829"/>
            <a:fld id="{5D2A19B6-8D93-41F3-8E08-BD92FA590D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708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149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0829"/>
            <a:fld id="{C76290E5-E6E9-4E69-8B86-C709C0F7DB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70829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08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829"/>
            <a:fld id="{5D2A19B6-8D93-41F3-8E08-BD92FA590D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708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3334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7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286">
                <a:solidFill>
                  <a:schemeClr val="tx1">
                    <a:tint val="75000"/>
                  </a:schemeClr>
                </a:solidFill>
              </a:defRPr>
            </a:lvl1pPr>
            <a:lvl2pPr marL="435414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2pPr>
            <a:lvl3pPr marL="870829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3pPr>
            <a:lvl4pPr marL="1306243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4pPr>
            <a:lvl5pPr marL="1741658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5pPr>
            <a:lvl6pPr marL="2177072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6pPr>
            <a:lvl7pPr marL="2612487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7pPr>
            <a:lvl8pPr marL="3047901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8pPr>
            <a:lvl9pPr marL="3483315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0829"/>
            <a:fld id="{C76290E5-E6E9-4E69-8B86-C709C0F7DB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70829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08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829"/>
            <a:fld id="{5D2A19B6-8D93-41F3-8E08-BD92FA590D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708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1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9750B9A-4F4F-9038-9DFA-48942F376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D609F35-8F73-A9CE-844D-0FD8CD7AC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371F-F163-4A03-8F49-04B3E665ECCF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1528B41-D81D-9BA3-0DD7-798D40EC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B79251F-0C1D-3834-6D2C-3519BEE8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F51E-4300-4563-866E-A209D985BA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5117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0829"/>
            <a:fld id="{C76290E5-E6E9-4E69-8B86-C709C0F7DB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70829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08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829"/>
            <a:fld id="{5D2A19B6-8D93-41F3-8E08-BD92FA590D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708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943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14" indent="0">
              <a:buNone/>
              <a:defRPr sz="1905" b="1"/>
            </a:lvl2pPr>
            <a:lvl3pPr marL="870829" indent="0">
              <a:buNone/>
              <a:defRPr sz="1714" b="1"/>
            </a:lvl3pPr>
            <a:lvl4pPr marL="1306243" indent="0">
              <a:buNone/>
              <a:defRPr sz="1524" b="1"/>
            </a:lvl4pPr>
            <a:lvl5pPr marL="1741658" indent="0">
              <a:buNone/>
              <a:defRPr sz="1524" b="1"/>
            </a:lvl5pPr>
            <a:lvl6pPr marL="2177072" indent="0">
              <a:buNone/>
              <a:defRPr sz="1524" b="1"/>
            </a:lvl6pPr>
            <a:lvl7pPr marL="2612487" indent="0">
              <a:buNone/>
              <a:defRPr sz="1524" b="1"/>
            </a:lvl7pPr>
            <a:lvl8pPr marL="3047901" indent="0">
              <a:buNone/>
              <a:defRPr sz="1524" b="1"/>
            </a:lvl8pPr>
            <a:lvl9pPr marL="3483315" indent="0">
              <a:buNone/>
              <a:defRPr sz="152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9" cy="823912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14" indent="0">
              <a:buNone/>
              <a:defRPr sz="1905" b="1"/>
            </a:lvl2pPr>
            <a:lvl3pPr marL="870829" indent="0">
              <a:buNone/>
              <a:defRPr sz="1714" b="1"/>
            </a:lvl3pPr>
            <a:lvl4pPr marL="1306243" indent="0">
              <a:buNone/>
              <a:defRPr sz="1524" b="1"/>
            </a:lvl4pPr>
            <a:lvl5pPr marL="1741658" indent="0">
              <a:buNone/>
              <a:defRPr sz="1524" b="1"/>
            </a:lvl5pPr>
            <a:lvl6pPr marL="2177072" indent="0">
              <a:buNone/>
              <a:defRPr sz="1524" b="1"/>
            </a:lvl6pPr>
            <a:lvl7pPr marL="2612487" indent="0">
              <a:buNone/>
              <a:defRPr sz="1524" b="1"/>
            </a:lvl7pPr>
            <a:lvl8pPr marL="3047901" indent="0">
              <a:buNone/>
              <a:defRPr sz="1524" b="1"/>
            </a:lvl8pPr>
            <a:lvl9pPr marL="3483315" indent="0">
              <a:buNone/>
              <a:defRPr sz="152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0829"/>
            <a:fld id="{C76290E5-E6E9-4E69-8B86-C709C0F7DB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70829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08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829"/>
            <a:fld id="{5D2A19B6-8D93-41F3-8E08-BD92FA590D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708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0690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0829"/>
            <a:fld id="{C76290E5-E6E9-4E69-8B86-C709C0F7DB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70829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08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829"/>
            <a:fld id="{5D2A19B6-8D93-41F3-8E08-BD92FA590D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708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168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0829"/>
            <a:fld id="{C76290E5-E6E9-4E69-8B86-C709C0F7DB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70829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08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829"/>
            <a:fld id="{5D2A19B6-8D93-41F3-8E08-BD92FA590D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708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0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4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6"/>
            <a:ext cx="6172201" cy="4873625"/>
          </a:xfrm>
        </p:spPr>
        <p:txBody>
          <a:bodyPr/>
          <a:lstStyle>
            <a:lvl1pPr>
              <a:defRPr sz="3048"/>
            </a:lvl1pPr>
            <a:lvl2pPr>
              <a:defRPr sz="2667"/>
            </a:lvl2pPr>
            <a:lvl3pPr>
              <a:defRPr sz="22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524"/>
            </a:lvl1pPr>
            <a:lvl2pPr marL="435414" indent="0">
              <a:buNone/>
              <a:defRPr sz="1333"/>
            </a:lvl2pPr>
            <a:lvl3pPr marL="870829" indent="0">
              <a:buNone/>
              <a:defRPr sz="1143"/>
            </a:lvl3pPr>
            <a:lvl4pPr marL="1306243" indent="0">
              <a:buNone/>
              <a:defRPr sz="952"/>
            </a:lvl4pPr>
            <a:lvl5pPr marL="1741658" indent="0">
              <a:buNone/>
              <a:defRPr sz="952"/>
            </a:lvl5pPr>
            <a:lvl6pPr marL="2177072" indent="0">
              <a:buNone/>
              <a:defRPr sz="952"/>
            </a:lvl6pPr>
            <a:lvl7pPr marL="2612487" indent="0">
              <a:buNone/>
              <a:defRPr sz="952"/>
            </a:lvl7pPr>
            <a:lvl8pPr marL="3047901" indent="0">
              <a:buNone/>
              <a:defRPr sz="952"/>
            </a:lvl8pPr>
            <a:lvl9pPr marL="3483315" indent="0">
              <a:buNone/>
              <a:defRPr sz="95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0829"/>
            <a:fld id="{C76290E5-E6E9-4E69-8B86-C709C0F7DB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70829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08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829"/>
            <a:fld id="{5D2A19B6-8D93-41F3-8E08-BD92FA590D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708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4186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4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7" y="987426"/>
            <a:ext cx="6172201" cy="4873625"/>
          </a:xfrm>
        </p:spPr>
        <p:txBody>
          <a:bodyPr/>
          <a:lstStyle>
            <a:lvl1pPr marL="0" indent="0">
              <a:buNone/>
              <a:defRPr sz="3048"/>
            </a:lvl1pPr>
            <a:lvl2pPr marL="435414" indent="0">
              <a:buNone/>
              <a:defRPr sz="2667"/>
            </a:lvl2pPr>
            <a:lvl3pPr marL="870829" indent="0">
              <a:buNone/>
              <a:defRPr sz="2286"/>
            </a:lvl3pPr>
            <a:lvl4pPr marL="1306243" indent="0">
              <a:buNone/>
              <a:defRPr sz="1905"/>
            </a:lvl4pPr>
            <a:lvl5pPr marL="1741658" indent="0">
              <a:buNone/>
              <a:defRPr sz="1905"/>
            </a:lvl5pPr>
            <a:lvl6pPr marL="2177072" indent="0">
              <a:buNone/>
              <a:defRPr sz="1905"/>
            </a:lvl6pPr>
            <a:lvl7pPr marL="2612487" indent="0">
              <a:buNone/>
              <a:defRPr sz="1905"/>
            </a:lvl7pPr>
            <a:lvl8pPr marL="3047901" indent="0">
              <a:buNone/>
              <a:defRPr sz="1905"/>
            </a:lvl8pPr>
            <a:lvl9pPr marL="3483315" indent="0">
              <a:buNone/>
              <a:defRPr sz="190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524"/>
            </a:lvl1pPr>
            <a:lvl2pPr marL="435414" indent="0">
              <a:buNone/>
              <a:defRPr sz="1333"/>
            </a:lvl2pPr>
            <a:lvl3pPr marL="870829" indent="0">
              <a:buNone/>
              <a:defRPr sz="1143"/>
            </a:lvl3pPr>
            <a:lvl4pPr marL="1306243" indent="0">
              <a:buNone/>
              <a:defRPr sz="952"/>
            </a:lvl4pPr>
            <a:lvl5pPr marL="1741658" indent="0">
              <a:buNone/>
              <a:defRPr sz="952"/>
            </a:lvl5pPr>
            <a:lvl6pPr marL="2177072" indent="0">
              <a:buNone/>
              <a:defRPr sz="952"/>
            </a:lvl6pPr>
            <a:lvl7pPr marL="2612487" indent="0">
              <a:buNone/>
              <a:defRPr sz="952"/>
            </a:lvl7pPr>
            <a:lvl8pPr marL="3047901" indent="0">
              <a:buNone/>
              <a:defRPr sz="952"/>
            </a:lvl8pPr>
            <a:lvl9pPr marL="3483315" indent="0">
              <a:buNone/>
              <a:defRPr sz="95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0829"/>
            <a:fld id="{C76290E5-E6E9-4E69-8B86-C709C0F7DB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70829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08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829"/>
            <a:fld id="{5D2A19B6-8D93-41F3-8E08-BD92FA590D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708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6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0829"/>
            <a:fld id="{C76290E5-E6E9-4E69-8B86-C709C0F7DB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70829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08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829"/>
            <a:fld id="{5D2A19B6-8D93-41F3-8E08-BD92FA590D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708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437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70829"/>
            <a:fld id="{C76290E5-E6E9-4E69-8B86-C709C0F7DB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70829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708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829"/>
            <a:fld id="{5D2A19B6-8D93-41F3-8E08-BD92FA590D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708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006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168341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577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D8557C5-353F-7A3B-1180-1EAC45DF0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371F-F163-4A03-8F49-04B3E665ECCF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9B34933-CB77-3E31-E6B9-D7260E40D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0F2261C-84ED-4E28-86F9-4D43C4A6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F51E-4300-4563-866E-A209D985BA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20923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91608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619646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244323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1445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492165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426761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68" name="Google Shape;68;p3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/>
          <p:nvPr/>
        </p:nvSpPr>
        <p:spPr>
          <a:xfrm>
            <a:off x="2840944" y="1808317"/>
            <a:ext cx="7798000" cy="26460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6A3F35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95480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" name="Google Shape;45;p2"/>
          <p:cNvGrpSpPr/>
          <p:nvPr/>
        </p:nvGrpSpPr>
        <p:grpSpPr>
          <a:xfrm>
            <a:off x="9995002" y="238835"/>
            <a:ext cx="158367" cy="165433"/>
            <a:chOff x="1409475" y="641250"/>
            <a:chExt cx="118775" cy="124075"/>
          </a:xfrm>
        </p:grpSpPr>
        <p:sp>
          <p:nvSpPr>
            <p:cNvPr id="46" name="Google Shape;46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6817034" y="6359902"/>
            <a:ext cx="158367" cy="165433"/>
            <a:chOff x="1409475" y="641250"/>
            <a:chExt cx="118775" cy="124075"/>
          </a:xfrm>
        </p:grpSpPr>
        <p:sp>
          <p:nvSpPr>
            <p:cNvPr id="52" name="Google Shape;52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358667" y="763502"/>
            <a:ext cx="158367" cy="165433"/>
            <a:chOff x="1409475" y="641250"/>
            <a:chExt cx="118775" cy="124075"/>
          </a:xfrm>
        </p:grpSpPr>
        <p:sp>
          <p:nvSpPr>
            <p:cNvPr id="55" name="Google Shape;55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11739035" y="3346286"/>
            <a:ext cx="158367" cy="165433"/>
            <a:chOff x="1409475" y="641250"/>
            <a:chExt cx="118775" cy="124075"/>
          </a:xfrm>
        </p:grpSpPr>
        <p:sp>
          <p:nvSpPr>
            <p:cNvPr id="58" name="Google Shape;58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3978768" y="300153"/>
            <a:ext cx="158367" cy="165433"/>
            <a:chOff x="1409475" y="641250"/>
            <a:chExt cx="118775" cy="124075"/>
          </a:xfrm>
        </p:grpSpPr>
        <p:sp>
          <p:nvSpPr>
            <p:cNvPr id="61" name="Google Shape;61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2038634" y="6065369"/>
            <a:ext cx="158367" cy="165433"/>
            <a:chOff x="1409475" y="641250"/>
            <a:chExt cx="118775" cy="124075"/>
          </a:xfrm>
        </p:grpSpPr>
        <p:sp>
          <p:nvSpPr>
            <p:cNvPr id="64" name="Google Shape;64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8491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3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663933" y="153356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6" name="Google Shape;276;p7"/>
          <p:cNvSpPr/>
          <p:nvPr/>
        </p:nvSpPr>
        <p:spPr>
          <a:xfrm>
            <a:off x="663933" y="266807"/>
            <a:ext cx="10864000" cy="1069461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79" name="Google Shape;279;p7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11190755" y="5710352"/>
            <a:ext cx="486917" cy="478296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9986949" y="130178"/>
            <a:ext cx="676120" cy="639601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7113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998DDD-0DC9-DD0F-F0F9-EC94A8602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DDB8AEE-FFEC-540F-4E14-98AA60630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440E8C6-55DA-3D7F-51B8-2F179BE79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9E428E3-FA8C-2792-983D-C4597192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371F-F163-4A03-8F49-04B3E665ECCF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D98A0C3-5C17-2B7D-7AAA-6D4076D24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33EC6BB-5186-2246-2DA4-BF49ACB6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F51E-4300-4563-866E-A209D985BA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9213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16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627" name="Google Shape;627;p16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6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3" name="Google Shape;643;p16"/>
          <p:cNvSpPr/>
          <p:nvPr/>
        </p:nvSpPr>
        <p:spPr>
          <a:xfrm>
            <a:off x="160218" y="792055"/>
            <a:ext cx="11911756" cy="595878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4" name="Google Shape;644;p16"/>
          <p:cNvSpPr/>
          <p:nvPr/>
        </p:nvSpPr>
        <p:spPr>
          <a:xfrm>
            <a:off x="1223083" y="31179"/>
            <a:ext cx="3800917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58" name="Google Shape;658;p16"/>
          <p:cNvGrpSpPr/>
          <p:nvPr/>
        </p:nvGrpSpPr>
        <p:grpSpPr>
          <a:xfrm>
            <a:off x="7261634" y="6522069"/>
            <a:ext cx="158367" cy="165433"/>
            <a:chOff x="1409475" y="641250"/>
            <a:chExt cx="118775" cy="124075"/>
          </a:xfrm>
        </p:grpSpPr>
        <p:sp>
          <p:nvSpPr>
            <p:cNvPr id="659" name="Google Shape;659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16"/>
          <p:cNvGrpSpPr/>
          <p:nvPr/>
        </p:nvGrpSpPr>
        <p:grpSpPr>
          <a:xfrm>
            <a:off x="264934" y="535769"/>
            <a:ext cx="158367" cy="165433"/>
            <a:chOff x="1409475" y="641250"/>
            <a:chExt cx="118775" cy="124075"/>
          </a:xfrm>
        </p:grpSpPr>
        <p:sp>
          <p:nvSpPr>
            <p:cNvPr id="662" name="Google Shape;662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16"/>
          <p:cNvGrpSpPr/>
          <p:nvPr/>
        </p:nvGrpSpPr>
        <p:grpSpPr>
          <a:xfrm>
            <a:off x="11318401" y="158469"/>
            <a:ext cx="158367" cy="165433"/>
            <a:chOff x="1409475" y="641250"/>
            <a:chExt cx="118775" cy="124075"/>
          </a:xfrm>
        </p:grpSpPr>
        <p:sp>
          <p:nvSpPr>
            <p:cNvPr id="665" name="Google Shape;665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67" name="Google Shape;667;p16"/>
          <p:cNvGrpSpPr/>
          <p:nvPr/>
        </p:nvGrpSpPr>
        <p:grpSpPr>
          <a:xfrm>
            <a:off x="11807407" y="6445820"/>
            <a:ext cx="448753" cy="483360"/>
            <a:chOff x="713250" y="2576650"/>
            <a:chExt cx="273275" cy="294325"/>
          </a:xfrm>
        </p:grpSpPr>
        <p:sp>
          <p:nvSpPr>
            <p:cNvPr id="668" name="Google Shape;668;p16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16"/>
          <p:cNvGrpSpPr/>
          <p:nvPr/>
        </p:nvGrpSpPr>
        <p:grpSpPr>
          <a:xfrm rot="415209">
            <a:off x="11518842" y="650924"/>
            <a:ext cx="796801" cy="782693"/>
            <a:chOff x="4636650" y="2847925"/>
            <a:chExt cx="351575" cy="345350"/>
          </a:xfrm>
        </p:grpSpPr>
        <p:sp>
          <p:nvSpPr>
            <p:cNvPr id="671" name="Google Shape;671;p16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76" name="Google Shape;676;p16"/>
          <p:cNvGrpSpPr/>
          <p:nvPr/>
        </p:nvGrpSpPr>
        <p:grpSpPr>
          <a:xfrm rot="700306">
            <a:off x="8677069" y="247923"/>
            <a:ext cx="945345" cy="596820"/>
            <a:chOff x="6096075" y="734650"/>
            <a:chExt cx="709025" cy="447625"/>
          </a:xfrm>
        </p:grpSpPr>
        <p:sp>
          <p:nvSpPr>
            <p:cNvPr id="677" name="Google Shape;677;p16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2503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20"/>
          <p:cNvGrpSpPr/>
          <p:nvPr/>
        </p:nvGrpSpPr>
        <p:grpSpPr>
          <a:xfrm>
            <a:off x="-190527" y="-107233"/>
            <a:ext cx="12700800" cy="7072400"/>
            <a:chOff x="-142896" y="-80425"/>
            <a:chExt cx="9525600" cy="5304300"/>
          </a:xfrm>
        </p:grpSpPr>
        <p:cxnSp>
          <p:nvCxnSpPr>
            <p:cNvPr id="788" name="Google Shape;788;p20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0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0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0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0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0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0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0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0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0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0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0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0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0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0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0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4" name="Google Shape;804;p20"/>
          <p:cNvSpPr/>
          <p:nvPr/>
        </p:nvSpPr>
        <p:spPr>
          <a:xfrm>
            <a:off x="663933" y="1033401"/>
            <a:ext cx="10864000" cy="47912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07" name="Google Shape;807;p20"/>
          <p:cNvGrpSpPr/>
          <p:nvPr/>
        </p:nvGrpSpPr>
        <p:grpSpPr>
          <a:xfrm>
            <a:off x="229533" y="363930"/>
            <a:ext cx="164496" cy="171836"/>
            <a:chOff x="1409475" y="641250"/>
            <a:chExt cx="118775" cy="124075"/>
          </a:xfrm>
        </p:grpSpPr>
        <p:sp>
          <p:nvSpPr>
            <p:cNvPr id="808" name="Google Shape;808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10" name="Google Shape;810;p20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811" name="Google Shape;811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13" name="Google Shape;813;p20"/>
          <p:cNvGrpSpPr/>
          <p:nvPr/>
        </p:nvGrpSpPr>
        <p:grpSpPr>
          <a:xfrm>
            <a:off x="590133" y="147130"/>
            <a:ext cx="164496" cy="171836"/>
            <a:chOff x="1409475" y="641250"/>
            <a:chExt cx="118775" cy="124075"/>
          </a:xfrm>
        </p:grpSpPr>
        <p:sp>
          <p:nvSpPr>
            <p:cNvPr id="814" name="Google Shape;814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16" name="Google Shape;816;p20"/>
          <p:cNvGrpSpPr/>
          <p:nvPr/>
        </p:nvGrpSpPr>
        <p:grpSpPr>
          <a:xfrm>
            <a:off x="10420799" y="6546063"/>
            <a:ext cx="164496" cy="171836"/>
            <a:chOff x="1409475" y="641250"/>
            <a:chExt cx="118775" cy="124075"/>
          </a:xfrm>
        </p:grpSpPr>
        <p:sp>
          <p:nvSpPr>
            <p:cNvPr id="817" name="Google Shape;817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19" name="Google Shape;819;p20"/>
          <p:cNvGrpSpPr/>
          <p:nvPr/>
        </p:nvGrpSpPr>
        <p:grpSpPr>
          <a:xfrm>
            <a:off x="517045" y="6359884"/>
            <a:ext cx="468771" cy="417869"/>
            <a:chOff x="725750" y="910150"/>
            <a:chExt cx="253025" cy="225550"/>
          </a:xfrm>
        </p:grpSpPr>
        <p:sp>
          <p:nvSpPr>
            <p:cNvPr id="820" name="Google Shape;820;p20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358668" y="3871302"/>
            <a:ext cx="364367" cy="392433"/>
            <a:chOff x="713250" y="2576650"/>
            <a:chExt cx="273275" cy="294325"/>
          </a:xfrm>
        </p:grpSpPr>
        <p:sp>
          <p:nvSpPr>
            <p:cNvPr id="823" name="Google Shape;823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25" name="Google Shape;825;p20"/>
          <p:cNvGrpSpPr/>
          <p:nvPr/>
        </p:nvGrpSpPr>
        <p:grpSpPr>
          <a:xfrm>
            <a:off x="11409957" y="120377"/>
            <a:ext cx="487449" cy="524997"/>
            <a:chOff x="713250" y="2576650"/>
            <a:chExt cx="273275" cy="294325"/>
          </a:xfrm>
        </p:grpSpPr>
        <p:sp>
          <p:nvSpPr>
            <p:cNvPr id="826" name="Google Shape;826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28" name="Google Shape;828;p20"/>
          <p:cNvGrpSpPr/>
          <p:nvPr/>
        </p:nvGrpSpPr>
        <p:grpSpPr>
          <a:xfrm>
            <a:off x="11238002" y="5323876"/>
            <a:ext cx="448753" cy="483360"/>
            <a:chOff x="713250" y="2576650"/>
            <a:chExt cx="273275" cy="294325"/>
          </a:xfrm>
        </p:grpSpPr>
        <p:sp>
          <p:nvSpPr>
            <p:cNvPr id="829" name="Google Shape;829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14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9015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A621-36F0-4A5C-A9F8-11C919483B6C}" type="datetimeFigureOut">
              <a:rPr lang="en-US" smtClean="0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65E1D-10AB-43D3-9036-50A2663197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65842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1E4AD-B106-41EE-93FE-BEB3EBA52308}" type="datetimeFigureOut">
              <a:rPr lang="en-US" smtClean="0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6D300-5E3D-483E-B2FD-4F17380E5C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05006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4"/>
            <a:ext cx="10363200" cy="1362075"/>
          </a:xfrm>
        </p:spPr>
        <p:txBody>
          <a:bodyPr anchor="t"/>
          <a:lstStyle>
            <a:lvl1pPr algn="l">
              <a:defRPr sz="285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0" cy="1500187"/>
          </a:xfrm>
        </p:spPr>
        <p:txBody>
          <a:bodyPr anchor="b"/>
          <a:lstStyle>
            <a:lvl1pPr marL="0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1pPr>
            <a:lvl2pPr marL="326561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2pPr>
            <a:lvl3pPr marL="653122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3pPr>
            <a:lvl4pPr marL="979682" indent="0">
              <a:buNone/>
              <a:defRPr sz="1001">
                <a:solidFill>
                  <a:schemeClr val="tx1">
                    <a:tint val="75000"/>
                  </a:schemeClr>
                </a:solidFill>
              </a:defRPr>
            </a:lvl4pPr>
            <a:lvl5pPr marL="1306243" indent="0">
              <a:buNone/>
              <a:defRPr sz="1001">
                <a:solidFill>
                  <a:schemeClr val="tx1">
                    <a:tint val="75000"/>
                  </a:schemeClr>
                </a:solidFill>
              </a:defRPr>
            </a:lvl5pPr>
            <a:lvl6pPr marL="1632804" indent="0">
              <a:buNone/>
              <a:defRPr sz="1001">
                <a:solidFill>
                  <a:schemeClr val="tx1">
                    <a:tint val="75000"/>
                  </a:schemeClr>
                </a:solidFill>
              </a:defRPr>
            </a:lvl6pPr>
            <a:lvl7pPr marL="1959365" indent="0">
              <a:buNone/>
              <a:defRPr sz="1001">
                <a:solidFill>
                  <a:schemeClr val="tx1">
                    <a:tint val="75000"/>
                  </a:schemeClr>
                </a:solidFill>
              </a:defRPr>
            </a:lvl7pPr>
            <a:lvl8pPr marL="2285926" indent="0">
              <a:buNone/>
              <a:defRPr sz="1001">
                <a:solidFill>
                  <a:schemeClr val="tx1">
                    <a:tint val="75000"/>
                  </a:schemeClr>
                </a:solidFill>
              </a:defRPr>
            </a:lvl8pPr>
            <a:lvl9pPr marL="2612487" indent="0">
              <a:buNone/>
              <a:defRPr sz="10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BDDF-3028-42B2-BEAE-FB4569797020}" type="datetimeFigureOut">
              <a:rPr lang="en-US" smtClean="0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227D3-BE7A-4662-A91C-A4A81A4334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82913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714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714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E78A9-0285-4E88-8C44-437D37FEF5DD}" type="datetimeFigureOut">
              <a:rPr lang="en-US" smtClean="0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B9F4A-FA87-4CCC-873C-3FF552EDDD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14389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6"/>
            <a:ext cx="5386917" cy="639763"/>
          </a:xfrm>
        </p:spPr>
        <p:txBody>
          <a:bodyPr anchor="b"/>
          <a:lstStyle>
            <a:lvl1pPr marL="0" indent="0">
              <a:buNone/>
              <a:defRPr sz="1714" b="1"/>
            </a:lvl1pPr>
            <a:lvl2pPr marL="326561" indent="0">
              <a:buNone/>
              <a:defRPr sz="1429" b="1"/>
            </a:lvl2pPr>
            <a:lvl3pPr marL="653122" indent="0">
              <a:buNone/>
              <a:defRPr sz="1286" b="1"/>
            </a:lvl3pPr>
            <a:lvl4pPr marL="979682" indent="0">
              <a:buNone/>
              <a:defRPr sz="1143" b="1"/>
            </a:lvl4pPr>
            <a:lvl5pPr marL="1306243" indent="0">
              <a:buNone/>
              <a:defRPr sz="1143" b="1"/>
            </a:lvl5pPr>
            <a:lvl6pPr marL="1632804" indent="0">
              <a:buNone/>
              <a:defRPr sz="1143" b="1"/>
            </a:lvl6pPr>
            <a:lvl7pPr marL="1959365" indent="0">
              <a:buNone/>
              <a:defRPr sz="1143" b="1"/>
            </a:lvl7pPr>
            <a:lvl8pPr marL="2285926" indent="0">
              <a:buNone/>
              <a:defRPr sz="1143" b="1"/>
            </a:lvl8pPr>
            <a:lvl9pPr marL="2612487" indent="0">
              <a:buNone/>
              <a:defRPr sz="11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1714"/>
            </a:lvl1pPr>
            <a:lvl2pPr>
              <a:defRPr sz="1429"/>
            </a:lvl2pPr>
            <a:lvl3pPr>
              <a:defRPr sz="1286"/>
            </a:lvl3pPr>
            <a:lvl4pPr>
              <a:defRPr sz="1143"/>
            </a:lvl4pPr>
            <a:lvl5pPr>
              <a:defRPr sz="1143"/>
            </a:lvl5pPr>
            <a:lvl6pPr>
              <a:defRPr sz="1143"/>
            </a:lvl6pPr>
            <a:lvl7pPr>
              <a:defRPr sz="1143"/>
            </a:lvl7pPr>
            <a:lvl8pPr>
              <a:defRPr sz="1143"/>
            </a:lvl8pPr>
            <a:lvl9pPr>
              <a:defRPr sz="11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6"/>
            <a:ext cx="5389034" cy="639763"/>
          </a:xfrm>
        </p:spPr>
        <p:txBody>
          <a:bodyPr anchor="b"/>
          <a:lstStyle>
            <a:lvl1pPr marL="0" indent="0">
              <a:buNone/>
              <a:defRPr sz="1714" b="1"/>
            </a:lvl1pPr>
            <a:lvl2pPr marL="326561" indent="0">
              <a:buNone/>
              <a:defRPr sz="1429" b="1"/>
            </a:lvl2pPr>
            <a:lvl3pPr marL="653122" indent="0">
              <a:buNone/>
              <a:defRPr sz="1286" b="1"/>
            </a:lvl3pPr>
            <a:lvl4pPr marL="979682" indent="0">
              <a:buNone/>
              <a:defRPr sz="1143" b="1"/>
            </a:lvl4pPr>
            <a:lvl5pPr marL="1306243" indent="0">
              <a:buNone/>
              <a:defRPr sz="1143" b="1"/>
            </a:lvl5pPr>
            <a:lvl6pPr marL="1632804" indent="0">
              <a:buNone/>
              <a:defRPr sz="1143" b="1"/>
            </a:lvl6pPr>
            <a:lvl7pPr marL="1959365" indent="0">
              <a:buNone/>
              <a:defRPr sz="1143" b="1"/>
            </a:lvl7pPr>
            <a:lvl8pPr marL="2285926" indent="0">
              <a:buNone/>
              <a:defRPr sz="1143" b="1"/>
            </a:lvl8pPr>
            <a:lvl9pPr marL="2612487" indent="0">
              <a:buNone/>
              <a:defRPr sz="11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</p:spPr>
        <p:txBody>
          <a:bodyPr/>
          <a:lstStyle>
            <a:lvl1pPr>
              <a:defRPr sz="1714"/>
            </a:lvl1pPr>
            <a:lvl2pPr>
              <a:defRPr sz="1429"/>
            </a:lvl2pPr>
            <a:lvl3pPr>
              <a:defRPr sz="1286"/>
            </a:lvl3pPr>
            <a:lvl4pPr>
              <a:defRPr sz="1143"/>
            </a:lvl4pPr>
            <a:lvl5pPr>
              <a:defRPr sz="1143"/>
            </a:lvl5pPr>
            <a:lvl6pPr>
              <a:defRPr sz="1143"/>
            </a:lvl6pPr>
            <a:lvl7pPr>
              <a:defRPr sz="1143"/>
            </a:lvl7pPr>
            <a:lvl8pPr>
              <a:defRPr sz="1143"/>
            </a:lvl8pPr>
            <a:lvl9pPr>
              <a:defRPr sz="11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085C6-D8C7-4E92-A934-A8F384BD3B90}" type="datetimeFigureOut">
              <a:rPr lang="en-US" smtClean="0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48113-0F69-4964-9E38-E9FA31A01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14066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D059A-FA90-4A07-AA99-764426717BFC}" type="datetimeFigureOut">
              <a:rPr lang="en-US" smtClean="0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12ED-7876-4888-A25F-ECCFD5ABD1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25765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DBA7-C2CB-41E7-8CC6-79D3EA19DB81}" type="datetimeFigureOut">
              <a:rPr lang="en-US" smtClean="0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0F9A5-90FF-4269-9C6D-CBB20B9B92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4220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B83B3DB-CEF2-BA3E-F003-39D02469A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BE3201D-2888-12EE-9CAA-5473228D3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CC5A239-8502-095A-437F-62A5445F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9252893-E53B-D17B-0DC5-3F643B1D2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371F-F163-4A03-8F49-04B3E665ECCF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2E3D01A-F028-4339-3222-A7541372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A0CB90E-933A-BEAC-15B4-1C87BF1D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6F51E-4300-4563-866E-A209D985BA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26907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</p:spPr>
        <p:txBody>
          <a:bodyPr anchor="b"/>
          <a:lstStyle>
            <a:lvl1pPr algn="l">
              <a:defRPr sz="14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2286"/>
            </a:lvl1pPr>
            <a:lvl2pPr>
              <a:defRPr sz="2000"/>
            </a:lvl2pPr>
            <a:lvl3pPr>
              <a:defRPr sz="1714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001"/>
            </a:lvl1pPr>
            <a:lvl2pPr marL="326561" indent="0">
              <a:buNone/>
              <a:defRPr sz="857"/>
            </a:lvl2pPr>
            <a:lvl3pPr marL="653122" indent="0">
              <a:buNone/>
              <a:defRPr sz="715"/>
            </a:lvl3pPr>
            <a:lvl4pPr marL="979682" indent="0">
              <a:buNone/>
              <a:defRPr sz="643"/>
            </a:lvl4pPr>
            <a:lvl5pPr marL="1306243" indent="0">
              <a:buNone/>
              <a:defRPr sz="643"/>
            </a:lvl5pPr>
            <a:lvl6pPr marL="1632804" indent="0">
              <a:buNone/>
              <a:defRPr sz="643"/>
            </a:lvl6pPr>
            <a:lvl7pPr marL="1959365" indent="0">
              <a:buNone/>
              <a:defRPr sz="643"/>
            </a:lvl7pPr>
            <a:lvl8pPr marL="2285926" indent="0">
              <a:buNone/>
              <a:defRPr sz="643"/>
            </a:lvl8pPr>
            <a:lvl9pPr marL="2612487" indent="0">
              <a:buNone/>
              <a:defRPr sz="6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D640A-25D5-4B6B-82EA-8483141DA4DC}" type="datetimeFigureOut">
              <a:rPr lang="en-US" smtClean="0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DC2D5-4F94-4447-BFD7-C235F4572A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99758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14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286"/>
            </a:lvl1pPr>
            <a:lvl2pPr marL="326561" indent="0">
              <a:buNone/>
              <a:defRPr sz="2000"/>
            </a:lvl2pPr>
            <a:lvl3pPr marL="653122" indent="0">
              <a:buNone/>
              <a:defRPr sz="1714"/>
            </a:lvl3pPr>
            <a:lvl4pPr marL="979682" indent="0">
              <a:buNone/>
              <a:defRPr sz="1429"/>
            </a:lvl4pPr>
            <a:lvl5pPr marL="1306243" indent="0">
              <a:buNone/>
              <a:defRPr sz="1429"/>
            </a:lvl5pPr>
            <a:lvl6pPr marL="1632804" indent="0">
              <a:buNone/>
              <a:defRPr sz="1429"/>
            </a:lvl6pPr>
            <a:lvl7pPr marL="1959365" indent="0">
              <a:buNone/>
              <a:defRPr sz="1429"/>
            </a:lvl7pPr>
            <a:lvl8pPr marL="2285926" indent="0">
              <a:buNone/>
              <a:defRPr sz="1429"/>
            </a:lvl8pPr>
            <a:lvl9pPr marL="2612487" indent="0">
              <a:buNone/>
              <a:defRPr sz="142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001"/>
            </a:lvl1pPr>
            <a:lvl2pPr marL="326561" indent="0">
              <a:buNone/>
              <a:defRPr sz="857"/>
            </a:lvl2pPr>
            <a:lvl3pPr marL="653122" indent="0">
              <a:buNone/>
              <a:defRPr sz="715"/>
            </a:lvl3pPr>
            <a:lvl4pPr marL="979682" indent="0">
              <a:buNone/>
              <a:defRPr sz="643"/>
            </a:lvl4pPr>
            <a:lvl5pPr marL="1306243" indent="0">
              <a:buNone/>
              <a:defRPr sz="643"/>
            </a:lvl5pPr>
            <a:lvl6pPr marL="1632804" indent="0">
              <a:buNone/>
              <a:defRPr sz="643"/>
            </a:lvl6pPr>
            <a:lvl7pPr marL="1959365" indent="0">
              <a:buNone/>
              <a:defRPr sz="643"/>
            </a:lvl7pPr>
            <a:lvl8pPr marL="2285926" indent="0">
              <a:buNone/>
              <a:defRPr sz="643"/>
            </a:lvl8pPr>
            <a:lvl9pPr marL="2612487" indent="0">
              <a:buNone/>
              <a:defRPr sz="6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D0906-6743-4FB2-A976-0F0CC61FA89B}" type="datetimeFigureOut">
              <a:rPr lang="en-US" smtClean="0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9F729-52B1-42E0-B123-132FF080A9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91313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1A6D-878E-4945-957D-06F51C720723}" type="datetimeFigureOut">
              <a:rPr lang="en-US" smtClean="0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E58EA-7AE4-4FA4-8A4A-A4CCBDF7B7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24076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944A5-AF9F-426A-8188-B053CF598D95}" type="datetimeFigureOut">
              <a:rPr lang="en-US" smtClean="0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2E02F-1719-4A42-B72F-E9347AD602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5002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8.jpg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25548BF-DBD8-7BA2-8827-62A067B13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B5E1559-EADA-CB47-FBD1-548F1F157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56DE7E-2A76-4DC8-2C11-BACC6BE5A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4371F-F163-4A03-8F49-04B3E665ECCF}" type="datetimeFigureOut">
              <a:rPr lang="vi-VN" smtClean="0"/>
              <a:t>13/03/2025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79F704C-515D-F992-45B6-03E1E8B91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D5959A5-D4AB-4398-F673-948C4DF2C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6F51E-4300-4563-866E-A209D985BA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303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A9652A-1A57-4F29-4C11-ECD82BC5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4D711-A20A-A3F1-0327-5780FFE95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C788D-904B-E39C-9B8A-447E7A0AC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5890EB-4BB1-4D0E-8883-BB9B8B3E45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CD0D6-A4C1-10F5-9080-A8BF9D595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AF487-D6B6-473D-A30E-618DDD67D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2E054DFE-C3E5-4D0A-BAC6-93FFE2A2FE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7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3676C9-2A95-411F-9685-7E6A303F21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6F3EC-620E-4179-BD9F-375ED5E2DA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04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0829"/>
            <a:fld id="{C76290E5-E6E9-4E69-8B86-C709C0F7DB5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70829"/>
              <a:t>3/13/2025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082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70829"/>
            <a:fld id="{5D2A19B6-8D93-41F3-8E08-BD92FA590D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7082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870829" rtl="0" eaLnBrk="1" latinLnBrk="0" hangingPunct="1">
        <a:lnSpc>
          <a:spcPct val="90000"/>
        </a:lnSpc>
        <a:spcBef>
          <a:spcPct val="0"/>
        </a:spcBef>
        <a:buNone/>
        <a:defRPr sz="41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7707" indent="-217707" algn="l" defTabSz="870829" rtl="0" eaLnBrk="1" latinLnBrk="0" hangingPunct="1">
        <a:lnSpc>
          <a:spcPct val="90000"/>
        </a:lnSpc>
        <a:spcBef>
          <a:spcPts val="952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53122" indent="-217707" algn="l" defTabSz="870829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2286" kern="1200">
          <a:solidFill>
            <a:schemeClr val="tx1"/>
          </a:solidFill>
          <a:latin typeface="+mn-lt"/>
          <a:ea typeface="+mn-ea"/>
          <a:cs typeface="+mn-cs"/>
        </a:defRPr>
      </a:lvl2pPr>
      <a:lvl3pPr marL="1088536" indent="-217707" algn="l" defTabSz="870829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523950" indent="-217707" algn="l" defTabSz="870829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959365" indent="-217707" algn="l" defTabSz="870829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394779" indent="-217707" algn="l" defTabSz="870829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830194" indent="-217707" algn="l" defTabSz="870829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265608" indent="-217707" algn="l" defTabSz="870829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701023" indent="-217707" algn="l" defTabSz="870829" rtl="0" eaLnBrk="1" latinLnBrk="0" hangingPunct="1">
        <a:lnSpc>
          <a:spcPct val="90000"/>
        </a:lnSpc>
        <a:spcBef>
          <a:spcPts val="476"/>
        </a:spcBef>
        <a:buFont typeface="Arial" panose="020B0604020202020204" pitchFamily="34" charset="0"/>
        <a:buChar char="•"/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829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414" algn="l" defTabSz="870829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829" algn="l" defTabSz="870829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243" algn="l" defTabSz="870829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658" algn="l" defTabSz="870829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7072" algn="l" defTabSz="870829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487" algn="l" defTabSz="870829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7901" algn="l" defTabSz="870829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3315" algn="l" defTabSz="870829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3" name="Picture 2" descr="A picture containing text, room, gambling house, scene&#10;&#10;Description automatically generated">
            <a:extLst>
              <a:ext uri="{FF2B5EF4-FFF2-40B4-BE49-F238E27FC236}">
                <a16:creationId xmlns:a16="http://schemas.microsoft.com/office/drawing/2014/main" id="{DBA133FB-E51C-483A-AB41-5C672FA6D88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931333" y="83767"/>
            <a:ext cx="829733" cy="8297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C7305F-8DCF-4A90-AD07-07E04FFC2F66}"/>
              </a:ext>
            </a:extLst>
          </p:cNvPr>
          <p:cNvSpPr txBox="1"/>
          <p:nvPr userDrawn="1"/>
        </p:nvSpPr>
        <p:spPr>
          <a:xfrm>
            <a:off x="1092200" y="6570742"/>
            <a:ext cx="213526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>
                <a:solidFill>
                  <a:schemeClr val="accent6">
                    <a:lumMod val="75000"/>
                  </a:schemeClr>
                </a:solidFill>
                <a:latin typeface="Lobster" panose="00000500000000000000" pitchFamily="2" charset="0"/>
              </a:rPr>
              <a:t>Thư viện dạy học sáng tạo</a:t>
            </a:r>
          </a:p>
        </p:txBody>
      </p:sp>
    </p:spTree>
    <p:extLst>
      <p:ext uri="{BB962C8B-B14F-4D97-AF65-F5344CB8AC3E}">
        <p14:creationId xmlns:p14="http://schemas.microsoft.com/office/powerpoint/2010/main" val="17070049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870742" eaLnBrk="1" fontAlgn="auto" hangingPunct="1">
              <a:spcBef>
                <a:spcPts val="0"/>
              </a:spcBef>
              <a:spcAft>
                <a:spcPts val="0"/>
              </a:spcAft>
              <a:defRPr sz="857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FE6236E-3DDE-420E-9B22-1B0027726E76}" type="datetimeFigureOut">
              <a:rPr lang="en-US" smtClean="0"/>
              <a:pPr>
                <a:defRPr/>
              </a:pPr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70742" eaLnBrk="1" fontAlgn="auto" hangingPunct="1">
              <a:spcBef>
                <a:spcPts val="0"/>
              </a:spcBef>
              <a:spcAft>
                <a:spcPts val="0"/>
              </a:spcAft>
              <a:defRPr sz="857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70742" eaLnBrk="1" fontAlgn="auto" hangingPunct="1">
              <a:spcBef>
                <a:spcPts val="0"/>
              </a:spcBef>
              <a:spcAft>
                <a:spcPts val="0"/>
              </a:spcAft>
              <a:defRPr sz="857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8B6A48B-C020-419B-81A1-3BE0328A34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 spd="slow"/>
  <p:txStyles>
    <p:titleStyle>
      <a:lvl1pPr algn="ctr" defTabSz="653122" rtl="0" eaLnBrk="0" fontAlgn="base" hangingPunct="0">
        <a:spcBef>
          <a:spcPct val="0"/>
        </a:spcBef>
        <a:spcAft>
          <a:spcPct val="0"/>
        </a:spcAft>
        <a:defRPr sz="314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53122" rtl="0" eaLnBrk="0" fontAlgn="base" hangingPunct="0">
        <a:spcBef>
          <a:spcPct val="0"/>
        </a:spcBef>
        <a:spcAft>
          <a:spcPct val="0"/>
        </a:spcAft>
        <a:defRPr sz="3143">
          <a:solidFill>
            <a:schemeClr val="tx1"/>
          </a:solidFill>
          <a:latin typeface="Calibri" panose="020F0502020204030204" pitchFamily="34" charset="0"/>
        </a:defRPr>
      </a:lvl2pPr>
      <a:lvl3pPr algn="ctr" defTabSz="653122" rtl="0" eaLnBrk="0" fontAlgn="base" hangingPunct="0">
        <a:spcBef>
          <a:spcPct val="0"/>
        </a:spcBef>
        <a:spcAft>
          <a:spcPct val="0"/>
        </a:spcAft>
        <a:defRPr sz="3143">
          <a:solidFill>
            <a:schemeClr val="tx1"/>
          </a:solidFill>
          <a:latin typeface="Calibri" panose="020F0502020204030204" pitchFamily="34" charset="0"/>
        </a:defRPr>
      </a:lvl3pPr>
      <a:lvl4pPr algn="ctr" defTabSz="653122" rtl="0" eaLnBrk="0" fontAlgn="base" hangingPunct="0">
        <a:spcBef>
          <a:spcPct val="0"/>
        </a:spcBef>
        <a:spcAft>
          <a:spcPct val="0"/>
        </a:spcAft>
        <a:defRPr sz="3143">
          <a:solidFill>
            <a:schemeClr val="tx1"/>
          </a:solidFill>
          <a:latin typeface="Calibri" panose="020F0502020204030204" pitchFamily="34" charset="0"/>
        </a:defRPr>
      </a:lvl4pPr>
      <a:lvl5pPr algn="ctr" defTabSz="653122" rtl="0" eaLnBrk="0" fontAlgn="base" hangingPunct="0">
        <a:spcBef>
          <a:spcPct val="0"/>
        </a:spcBef>
        <a:spcAft>
          <a:spcPct val="0"/>
        </a:spcAft>
        <a:defRPr sz="3143">
          <a:solidFill>
            <a:schemeClr val="tx1"/>
          </a:solidFill>
          <a:latin typeface="Calibri" panose="020F0502020204030204" pitchFamily="34" charset="0"/>
        </a:defRPr>
      </a:lvl5pPr>
      <a:lvl6pPr marL="435414" algn="ctr" defTabSz="653122" rtl="0" fontAlgn="base">
        <a:spcBef>
          <a:spcPct val="0"/>
        </a:spcBef>
        <a:spcAft>
          <a:spcPct val="0"/>
        </a:spcAft>
        <a:defRPr sz="3143">
          <a:solidFill>
            <a:schemeClr val="tx1"/>
          </a:solidFill>
          <a:latin typeface="Calibri" panose="020F0502020204030204" pitchFamily="34" charset="0"/>
        </a:defRPr>
      </a:lvl6pPr>
      <a:lvl7pPr marL="870829" algn="ctr" defTabSz="653122" rtl="0" fontAlgn="base">
        <a:spcBef>
          <a:spcPct val="0"/>
        </a:spcBef>
        <a:spcAft>
          <a:spcPct val="0"/>
        </a:spcAft>
        <a:defRPr sz="3143">
          <a:solidFill>
            <a:schemeClr val="tx1"/>
          </a:solidFill>
          <a:latin typeface="Calibri" panose="020F0502020204030204" pitchFamily="34" charset="0"/>
        </a:defRPr>
      </a:lvl7pPr>
      <a:lvl8pPr marL="1306243" algn="ctr" defTabSz="653122" rtl="0" fontAlgn="base">
        <a:spcBef>
          <a:spcPct val="0"/>
        </a:spcBef>
        <a:spcAft>
          <a:spcPct val="0"/>
        </a:spcAft>
        <a:defRPr sz="3143">
          <a:solidFill>
            <a:schemeClr val="tx1"/>
          </a:solidFill>
          <a:latin typeface="Calibri" panose="020F0502020204030204" pitchFamily="34" charset="0"/>
        </a:defRPr>
      </a:lvl8pPr>
      <a:lvl9pPr marL="1741658" algn="ctr" defTabSz="653122" rtl="0" fontAlgn="base">
        <a:spcBef>
          <a:spcPct val="0"/>
        </a:spcBef>
        <a:spcAft>
          <a:spcPct val="0"/>
        </a:spcAft>
        <a:defRPr sz="3143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44920" indent="-244920" algn="l" defTabSz="6531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86" kern="1200">
          <a:solidFill>
            <a:schemeClr val="tx1"/>
          </a:solidFill>
          <a:latin typeface="+mn-lt"/>
          <a:ea typeface="+mn-ea"/>
          <a:cs typeface="+mn-cs"/>
        </a:defRPr>
      </a:lvl1pPr>
      <a:lvl2pPr marL="530662" indent="-204101" algn="l" defTabSz="6531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6403" indent="-163281" algn="l" defTabSz="6531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42963" indent="-163281" algn="l" defTabSz="6531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69524" indent="-163281" algn="l" defTabSz="6531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96085" indent="-163281" algn="l" defTabSz="653122" rtl="0" eaLnBrk="1" latinLnBrk="0" hangingPunct="1">
        <a:spcBef>
          <a:spcPct val="20000"/>
        </a:spcBef>
        <a:buFont typeface="Arial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646" indent="-163281" algn="l" defTabSz="653122" rtl="0" eaLnBrk="1" latinLnBrk="0" hangingPunct="1">
        <a:spcBef>
          <a:spcPct val="20000"/>
        </a:spcBef>
        <a:buFont typeface="Arial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207" indent="-163281" algn="l" defTabSz="653122" rtl="0" eaLnBrk="1" latinLnBrk="0" hangingPunct="1">
        <a:spcBef>
          <a:spcPct val="20000"/>
        </a:spcBef>
        <a:buFont typeface="Arial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768" indent="-163281" algn="l" defTabSz="653122" rtl="0" eaLnBrk="1" latinLnBrk="0" hangingPunct="1">
        <a:spcBef>
          <a:spcPct val="20000"/>
        </a:spcBef>
        <a:buFont typeface="Arial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22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61" algn="l" defTabSz="653122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22" algn="l" defTabSz="653122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682" algn="l" defTabSz="653122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243" algn="l" defTabSz="653122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04" algn="l" defTabSz="653122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365" algn="l" defTabSz="653122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5926" algn="l" defTabSz="653122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487" algn="l" defTabSz="653122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1.png"/><Relationship Id="rId10" Type="http://schemas.openxmlformats.org/officeDocument/2006/relationships/image" Target="../media/image60.png"/><Relationship Id="rId4" Type="http://schemas.openxmlformats.org/officeDocument/2006/relationships/image" Target="../media/image50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7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6.png"/><Relationship Id="rId11" Type="http://schemas.microsoft.com/office/2007/relationships/hdphoto" Target="../media/hdphoto2.wdp"/><Relationship Id="rId5" Type="http://schemas.openxmlformats.org/officeDocument/2006/relationships/image" Target="../media/image51.png"/><Relationship Id="rId10" Type="http://schemas.openxmlformats.org/officeDocument/2006/relationships/image" Target="../media/image68.png"/><Relationship Id="rId4" Type="http://schemas.openxmlformats.org/officeDocument/2006/relationships/image" Target="../media/image50.png"/><Relationship Id="rId9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72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45.png"/><Relationship Id="rId9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8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slide" Target="slide7.xml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8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slide" Target="slide7.xml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8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slide" Target="slide7.xml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8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slide" Target="slide7.xml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8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slide" Target="slide7.xml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3E7E0DB-339E-48FC-B018-172C3595D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87496" y="-2709788"/>
            <a:ext cx="6617007" cy="12192000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ECA526EC-52D5-41FA-B9FF-C64F889E1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10"/>
            <a:ext cx="1890844" cy="2802083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AB119BF4-87C1-4E41-9CFE-EC1ABD0E8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468" y="341709"/>
            <a:ext cx="1079029" cy="1107129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11A8C4C1-DA43-4F50-85A9-02EB5A4A0F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12" y="842207"/>
            <a:ext cx="3015170" cy="1500973"/>
          </a:xfrm>
          <a:prstGeom prst="rect">
            <a:avLst/>
          </a:prstGeom>
        </p:spPr>
      </p:pic>
      <p:pic>
        <p:nvPicPr>
          <p:cNvPr id="9" name="图片 15">
            <a:extLst>
              <a:ext uri="{FF2B5EF4-FFF2-40B4-BE49-F238E27FC236}">
                <a16:creationId xmlns:a16="http://schemas.microsoft.com/office/drawing/2014/main" id="{F4ECBD03-6D25-4BFD-951A-E0B0617DD5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990" y="772670"/>
            <a:ext cx="1340430" cy="885891"/>
          </a:xfrm>
          <a:prstGeom prst="rect">
            <a:avLst/>
          </a:prstGeom>
        </p:spPr>
      </p:pic>
      <p:pic>
        <p:nvPicPr>
          <p:cNvPr id="10" name="图片 17">
            <a:extLst>
              <a:ext uri="{FF2B5EF4-FFF2-40B4-BE49-F238E27FC236}">
                <a16:creationId xmlns:a16="http://schemas.microsoft.com/office/drawing/2014/main" id="{0D526AFC-9842-44FF-B5A1-9C164116B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485" y="622385"/>
            <a:ext cx="1107098" cy="809034"/>
          </a:xfrm>
          <a:prstGeom prst="rect">
            <a:avLst/>
          </a:prstGeom>
        </p:spPr>
      </p:pic>
      <p:pic>
        <p:nvPicPr>
          <p:cNvPr id="11" name="图片 21">
            <a:extLst>
              <a:ext uri="{FF2B5EF4-FFF2-40B4-BE49-F238E27FC236}">
                <a16:creationId xmlns:a16="http://schemas.microsoft.com/office/drawing/2014/main" id="{9A812236-6361-4955-B3B9-C79A1B45F5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0" y="5037267"/>
            <a:ext cx="12010357" cy="1436822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B437192-9E55-4262-B818-0D96ACD42B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669" y="4418542"/>
            <a:ext cx="2872620" cy="1896486"/>
          </a:xfrm>
          <a:prstGeom prst="rect">
            <a:avLst/>
          </a:prstGeom>
        </p:spPr>
      </p:pic>
      <p:pic>
        <p:nvPicPr>
          <p:cNvPr id="13" name="图片 23">
            <a:extLst>
              <a:ext uri="{FF2B5EF4-FFF2-40B4-BE49-F238E27FC236}">
                <a16:creationId xmlns:a16="http://schemas.microsoft.com/office/drawing/2014/main" id="{5FD18A3F-C9E3-4FE8-9F05-001BC59BEE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272" y="5037267"/>
            <a:ext cx="12709983" cy="17430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44185" y="3023978"/>
            <a:ext cx="11540610" cy="1993219"/>
          </a:xfrm>
          <a:prstGeom prst="rect">
            <a:avLst/>
          </a:prstGeom>
          <a:noFill/>
        </p:spPr>
        <p:txBody>
          <a:bodyPr spcFirstLastPara="1" wrap="square" lIns="116114" tIns="58057" rIns="116114" bIns="58057" numCol="1">
            <a:prstTxWarp prst="textArchUp">
              <a:avLst/>
            </a:prstTxWarp>
            <a:spAutoFit/>
          </a:bodyPr>
          <a:lstStyle/>
          <a:p>
            <a:pPr algn="ctr" defTabSz="870742">
              <a:defRPr/>
            </a:pPr>
            <a:r>
              <a:rPr lang="en-US" sz="6095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</a:t>
            </a:r>
            <a:r>
              <a:rPr lang="vi-VN" sz="6095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MỪNG </a:t>
            </a:r>
            <a:r>
              <a:rPr lang="en-US" sz="6095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QUÝ THẦY CÔ </a:t>
            </a:r>
          </a:p>
          <a:p>
            <a:pPr algn="ctr" defTabSz="870742">
              <a:defRPr/>
            </a:pPr>
            <a:r>
              <a:rPr lang="vi-VN" sz="6095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ĐẾN DỰ GIỜ THĂM LỚP</a:t>
            </a:r>
            <a:endParaRPr lang="en-US" sz="6095" b="1" dirty="0">
              <a:ln w="13462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BACC6"/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32046" y="2236035"/>
            <a:ext cx="1215648" cy="10753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293496" y="532416"/>
            <a:ext cx="803759" cy="7110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89353" y="4924842"/>
            <a:ext cx="940133" cy="8316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02059" y="5685085"/>
            <a:ext cx="1016623" cy="8993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729" y="842207"/>
            <a:ext cx="1092192" cy="9661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5114" y="3579449"/>
            <a:ext cx="3286513" cy="33694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31034" y="4243750"/>
            <a:ext cx="5890609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 defTabSz="116110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00" b="1" i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MÔN: TIẾNG VIỆT </a:t>
            </a:r>
            <a:endParaRPr lang="en-US" sz="4000" b="1" i="1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166273" y="1431419"/>
            <a:ext cx="696434" cy="616074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A9CE4E5B-A2E7-74AE-A71B-987336685098}"/>
              </a:ext>
            </a:extLst>
          </p:cNvPr>
          <p:cNvSpPr/>
          <p:nvPr/>
        </p:nvSpPr>
        <p:spPr>
          <a:xfrm>
            <a:off x="90821" y="55415"/>
            <a:ext cx="120264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/>
              </a:rPr>
              <a:t>UBND THÀNH PHỐ QUY NHƠN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kern="0" dirty="0">
                <a:solidFill>
                  <a:srgbClr val="002060"/>
                </a:solidFill>
                <a:latin typeface="Cambria"/>
              </a:rPr>
              <a:t>TRƯỜNG TIỂU HỌC BÙI THỊ XUÂN</a:t>
            </a:r>
            <a:endParaRPr kumimoji="0" lang="en-US" sz="2800" b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B2E88A1-A9BF-970E-3379-2DC41441E68B}"/>
              </a:ext>
            </a:extLst>
          </p:cNvPr>
          <p:cNvSpPr/>
          <p:nvPr/>
        </p:nvSpPr>
        <p:spPr>
          <a:xfrm>
            <a:off x="7190343" y="5973162"/>
            <a:ext cx="4786186" cy="523220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GVTH: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Nguyễn Thị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Hạnh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4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1">
            <a:extLst>
              <a:ext uri="{FF2B5EF4-FFF2-40B4-BE49-F238E27FC236}">
                <a16:creationId xmlns:a16="http://schemas.microsoft.com/office/drawing/2014/main" id="{60B8C560-F740-DF5C-E7F9-837AE69E96FF}"/>
              </a:ext>
            </a:extLst>
          </p:cNvPr>
          <p:cNvSpPr/>
          <p:nvPr/>
        </p:nvSpPr>
        <p:spPr>
          <a:xfrm>
            <a:off x="165038" y="208595"/>
            <a:ext cx="11934981" cy="6517804"/>
          </a:xfrm>
          <a:custGeom>
            <a:avLst/>
            <a:gdLst>
              <a:gd name="connsiteX0" fmla="*/ 0 w 11371382"/>
              <a:gd name="connsiteY0" fmla="*/ 750452 h 5988761"/>
              <a:gd name="connsiteX1" fmla="*/ 750452 w 11371382"/>
              <a:gd name="connsiteY1" fmla="*/ 0 h 5988761"/>
              <a:gd name="connsiteX2" fmla="*/ 1309779 w 11371382"/>
              <a:gd name="connsiteY2" fmla="*/ 0 h 5988761"/>
              <a:gd name="connsiteX3" fmla="*/ 1967811 w 11371382"/>
              <a:gd name="connsiteY3" fmla="*/ 0 h 5988761"/>
              <a:gd name="connsiteX4" fmla="*/ 2527138 w 11371382"/>
              <a:gd name="connsiteY4" fmla="*/ 0 h 5988761"/>
              <a:gd name="connsiteX5" fmla="*/ 2889056 w 11371382"/>
              <a:gd name="connsiteY5" fmla="*/ 0 h 5988761"/>
              <a:gd name="connsiteX6" fmla="*/ 3448383 w 11371382"/>
              <a:gd name="connsiteY6" fmla="*/ 0 h 5988761"/>
              <a:gd name="connsiteX7" fmla="*/ 4007710 w 11371382"/>
              <a:gd name="connsiteY7" fmla="*/ 0 h 5988761"/>
              <a:gd name="connsiteX8" fmla="*/ 4369627 w 11371382"/>
              <a:gd name="connsiteY8" fmla="*/ 0 h 5988761"/>
              <a:gd name="connsiteX9" fmla="*/ 4830250 w 11371382"/>
              <a:gd name="connsiteY9" fmla="*/ 0 h 5988761"/>
              <a:gd name="connsiteX10" fmla="*/ 5192167 w 11371382"/>
              <a:gd name="connsiteY10" fmla="*/ 0 h 5988761"/>
              <a:gd name="connsiteX11" fmla="*/ 6047609 w 11371382"/>
              <a:gd name="connsiteY11" fmla="*/ 0 h 5988761"/>
              <a:gd name="connsiteX12" fmla="*/ 6508231 w 11371382"/>
              <a:gd name="connsiteY12" fmla="*/ 0 h 5988761"/>
              <a:gd name="connsiteX13" fmla="*/ 6968853 w 11371382"/>
              <a:gd name="connsiteY13" fmla="*/ 0 h 5988761"/>
              <a:gd name="connsiteX14" fmla="*/ 7824295 w 11371382"/>
              <a:gd name="connsiteY14" fmla="*/ 0 h 5988761"/>
              <a:gd name="connsiteX15" fmla="*/ 8186212 w 11371382"/>
              <a:gd name="connsiteY15" fmla="*/ 0 h 5988761"/>
              <a:gd name="connsiteX16" fmla="*/ 8942949 w 11371382"/>
              <a:gd name="connsiteY16" fmla="*/ 0 h 5988761"/>
              <a:gd name="connsiteX17" fmla="*/ 9600981 w 11371382"/>
              <a:gd name="connsiteY17" fmla="*/ 0 h 5988761"/>
              <a:gd name="connsiteX18" fmla="*/ 10620930 w 11371382"/>
              <a:gd name="connsiteY18" fmla="*/ 0 h 5988761"/>
              <a:gd name="connsiteX19" fmla="*/ 11371382 w 11371382"/>
              <a:gd name="connsiteY19" fmla="*/ 750452 h 5988761"/>
              <a:gd name="connsiteX20" fmla="*/ 11371382 w 11371382"/>
              <a:gd name="connsiteY20" fmla="*/ 1256939 h 5988761"/>
              <a:gd name="connsiteX21" fmla="*/ 11371382 w 11371382"/>
              <a:gd name="connsiteY21" fmla="*/ 1987818 h 5988761"/>
              <a:gd name="connsiteX22" fmla="*/ 11371382 w 11371382"/>
              <a:gd name="connsiteY22" fmla="*/ 2584062 h 5988761"/>
              <a:gd name="connsiteX23" fmla="*/ 11371382 w 11371382"/>
              <a:gd name="connsiteY23" fmla="*/ 3180306 h 5988761"/>
              <a:gd name="connsiteX24" fmla="*/ 11371382 w 11371382"/>
              <a:gd name="connsiteY24" fmla="*/ 3821428 h 5988761"/>
              <a:gd name="connsiteX25" fmla="*/ 11371382 w 11371382"/>
              <a:gd name="connsiteY25" fmla="*/ 4552308 h 5988761"/>
              <a:gd name="connsiteX26" fmla="*/ 11371382 w 11371382"/>
              <a:gd name="connsiteY26" fmla="*/ 5238309 h 5988761"/>
              <a:gd name="connsiteX27" fmla="*/ 10620930 w 11371382"/>
              <a:gd name="connsiteY27" fmla="*/ 5988761 h 5988761"/>
              <a:gd name="connsiteX28" fmla="*/ 10259012 w 11371382"/>
              <a:gd name="connsiteY28" fmla="*/ 5988761 h 5988761"/>
              <a:gd name="connsiteX29" fmla="*/ 9502276 w 11371382"/>
              <a:gd name="connsiteY29" fmla="*/ 5988761 h 5988761"/>
              <a:gd name="connsiteX30" fmla="*/ 8942949 w 11371382"/>
              <a:gd name="connsiteY30" fmla="*/ 5988761 h 5988761"/>
              <a:gd name="connsiteX31" fmla="*/ 8087507 w 11371382"/>
              <a:gd name="connsiteY31" fmla="*/ 5988761 h 5988761"/>
              <a:gd name="connsiteX32" fmla="*/ 7429475 w 11371382"/>
              <a:gd name="connsiteY32" fmla="*/ 5988761 h 5988761"/>
              <a:gd name="connsiteX33" fmla="*/ 6968853 w 11371382"/>
              <a:gd name="connsiteY33" fmla="*/ 5988761 h 5988761"/>
              <a:gd name="connsiteX34" fmla="*/ 6113412 w 11371382"/>
              <a:gd name="connsiteY34" fmla="*/ 5988761 h 5988761"/>
              <a:gd name="connsiteX35" fmla="*/ 5257970 w 11371382"/>
              <a:gd name="connsiteY35" fmla="*/ 5988761 h 5988761"/>
              <a:gd name="connsiteX36" fmla="*/ 4797348 w 11371382"/>
              <a:gd name="connsiteY36" fmla="*/ 5988761 h 5988761"/>
              <a:gd name="connsiteX37" fmla="*/ 4238021 w 11371382"/>
              <a:gd name="connsiteY37" fmla="*/ 5988761 h 5988761"/>
              <a:gd name="connsiteX38" fmla="*/ 3481284 w 11371382"/>
              <a:gd name="connsiteY38" fmla="*/ 5988761 h 5988761"/>
              <a:gd name="connsiteX39" fmla="*/ 2724548 w 11371382"/>
              <a:gd name="connsiteY39" fmla="*/ 5988761 h 5988761"/>
              <a:gd name="connsiteX40" fmla="*/ 1869106 w 11371382"/>
              <a:gd name="connsiteY40" fmla="*/ 5988761 h 5988761"/>
              <a:gd name="connsiteX41" fmla="*/ 1507189 w 11371382"/>
              <a:gd name="connsiteY41" fmla="*/ 5988761 h 5988761"/>
              <a:gd name="connsiteX42" fmla="*/ 750452 w 11371382"/>
              <a:gd name="connsiteY42" fmla="*/ 5988761 h 5988761"/>
              <a:gd name="connsiteX43" fmla="*/ 0 w 11371382"/>
              <a:gd name="connsiteY43" fmla="*/ 5238309 h 5988761"/>
              <a:gd name="connsiteX44" fmla="*/ 0 w 11371382"/>
              <a:gd name="connsiteY44" fmla="*/ 4731822 h 5988761"/>
              <a:gd name="connsiteX45" fmla="*/ 0 w 11371382"/>
              <a:gd name="connsiteY45" fmla="*/ 4180457 h 5988761"/>
              <a:gd name="connsiteX46" fmla="*/ 0 w 11371382"/>
              <a:gd name="connsiteY46" fmla="*/ 3494456 h 5988761"/>
              <a:gd name="connsiteX47" fmla="*/ 0 w 11371382"/>
              <a:gd name="connsiteY47" fmla="*/ 2853334 h 5988761"/>
              <a:gd name="connsiteX48" fmla="*/ 0 w 11371382"/>
              <a:gd name="connsiteY48" fmla="*/ 2346847 h 5988761"/>
              <a:gd name="connsiteX49" fmla="*/ 0 w 11371382"/>
              <a:gd name="connsiteY49" fmla="*/ 1660846 h 5988761"/>
              <a:gd name="connsiteX50" fmla="*/ 0 w 11371382"/>
              <a:gd name="connsiteY50" fmla="*/ 750452 h 598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371382" h="5988761" fill="none" extrusionOk="0">
                <a:moveTo>
                  <a:pt x="0" y="750452"/>
                </a:moveTo>
                <a:cubicBezTo>
                  <a:pt x="-52742" y="340472"/>
                  <a:pt x="397829" y="13246"/>
                  <a:pt x="750452" y="0"/>
                </a:cubicBezTo>
                <a:cubicBezTo>
                  <a:pt x="916752" y="-19186"/>
                  <a:pt x="1180237" y="-16531"/>
                  <a:pt x="1309779" y="0"/>
                </a:cubicBezTo>
                <a:cubicBezTo>
                  <a:pt x="1439321" y="16531"/>
                  <a:pt x="1766862" y="5055"/>
                  <a:pt x="1967811" y="0"/>
                </a:cubicBezTo>
                <a:cubicBezTo>
                  <a:pt x="2168760" y="-5055"/>
                  <a:pt x="2309439" y="17914"/>
                  <a:pt x="2527138" y="0"/>
                </a:cubicBezTo>
                <a:cubicBezTo>
                  <a:pt x="2744837" y="-17914"/>
                  <a:pt x="2751984" y="-13450"/>
                  <a:pt x="2889056" y="0"/>
                </a:cubicBezTo>
                <a:cubicBezTo>
                  <a:pt x="3026128" y="13450"/>
                  <a:pt x="3204731" y="-2768"/>
                  <a:pt x="3448383" y="0"/>
                </a:cubicBezTo>
                <a:cubicBezTo>
                  <a:pt x="3692035" y="2768"/>
                  <a:pt x="3825700" y="-19383"/>
                  <a:pt x="4007710" y="0"/>
                </a:cubicBezTo>
                <a:cubicBezTo>
                  <a:pt x="4189720" y="19383"/>
                  <a:pt x="4198284" y="-7733"/>
                  <a:pt x="4369627" y="0"/>
                </a:cubicBezTo>
                <a:cubicBezTo>
                  <a:pt x="4540970" y="7733"/>
                  <a:pt x="4643059" y="-2887"/>
                  <a:pt x="4830250" y="0"/>
                </a:cubicBezTo>
                <a:cubicBezTo>
                  <a:pt x="5017441" y="2887"/>
                  <a:pt x="5091514" y="-7203"/>
                  <a:pt x="5192167" y="0"/>
                </a:cubicBezTo>
                <a:cubicBezTo>
                  <a:pt x="5292820" y="7203"/>
                  <a:pt x="5704220" y="-33910"/>
                  <a:pt x="6047609" y="0"/>
                </a:cubicBezTo>
                <a:cubicBezTo>
                  <a:pt x="6390998" y="33910"/>
                  <a:pt x="6306174" y="-4282"/>
                  <a:pt x="6508231" y="0"/>
                </a:cubicBezTo>
                <a:cubicBezTo>
                  <a:pt x="6710288" y="4282"/>
                  <a:pt x="6782629" y="-18486"/>
                  <a:pt x="6968853" y="0"/>
                </a:cubicBezTo>
                <a:cubicBezTo>
                  <a:pt x="7155077" y="18486"/>
                  <a:pt x="7477359" y="-42107"/>
                  <a:pt x="7824295" y="0"/>
                </a:cubicBezTo>
                <a:cubicBezTo>
                  <a:pt x="8171231" y="42107"/>
                  <a:pt x="8063347" y="2813"/>
                  <a:pt x="8186212" y="0"/>
                </a:cubicBezTo>
                <a:cubicBezTo>
                  <a:pt x="8309077" y="-2813"/>
                  <a:pt x="8594030" y="-14979"/>
                  <a:pt x="8942949" y="0"/>
                </a:cubicBezTo>
                <a:cubicBezTo>
                  <a:pt x="9291868" y="14979"/>
                  <a:pt x="9304358" y="12907"/>
                  <a:pt x="9600981" y="0"/>
                </a:cubicBezTo>
                <a:cubicBezTo>
                  <a:pt x="9897604" y="-12907"/>
                  <a:pt x="10297364" y="48450"/>
                  <a:pt x="10620930" y="0"/>
                </a:cubicBezTo>
                <a:cubicBezTo>
                  <a:pt x="11033339" y="65679"/>
                  <a:pt x="11304895" y="352105"/>
                  <a:pt x="11371382" y="750452"/>
                </a:cubicBezTo>
                <a:cubicBezTo>
                  <a:pt x="11388840" y="920994"/>
                  <a:pt x="11393635" y="1137350"/>
                  <a:pt x="11371382" y="1256939"/>
                </a:cubicBezTo>
                <a:cubicBezTo>
                  <a:pt x="11349129" y="1376528"/>
                  <a:pt x="11371581" y="1635794"/>
                  <a:pt x="11371382" y="1987818"/>
                </a:cubicBezTo>
                <a:cubicBezTo>
                  <a:pt x="11371183" y="2339842"/>
                  <a:pt x="11380787" y="2347894"/>
                  <a:pt x="11371382" y="2584062"/>
                </a:cubicBezTo>
                <a:cubicBezTo>
                  <a:pt x="11361977" y="2820230"/>
                  <a:pt x="11396226" y="3044548"/>
                  <a:pt x="11371382" y="3180306"/>
                </a:cubicBezTo>
                <a:cubicBezTo>
                  <a:pt x="11346538" y="3316064"/>
                  <a:pt x="11344607" y="3552506"/>
                  <a:pt x="11371382" y="3821428"/>
                </a:cubicBezTo>
                <a:cubicBezTo>
                  <a:pt x="11398157" y="4090350"/>
                  <a:pt x="11363699" y="4361480"/>
                  <a:pt x="11371382" y="4552308"/>
                </a:cubicBezTo>
                <a:cubicBezTo>
                  <a:pt x="11379065" y="4743136"/>
                  <a:pt x="11391050" y="4899097"/>
                  <a:pt x="11371382" y="5238309"/>
                </a:cubicBezTo>
                <a:cubicBezTo>
                  <a:pt x="11420430" y="5621058"/>
                  <a:pt x="11041609" y="6070573"/>
                  <a:pt x="10620930" y="5988761"/>
                </a:cubicBezTo>
                <a:cubicBezTo>
                  <a:pt x="10503764" y="5998104"/>
                  <a:pt x="10438916" y="5992887"/>
                  <a:pt x="10259012" y="5988761"/>
                </a:cubicBezTo>
                <a:cubicBezTo>
                  <a:pt x="10079108" y="5984635"/>
                  <a:pt x="9690234" y="5975576"/>
                  <a:pt x="9502276" y="5988761"/>
                </a:cubicBezTo>
                <a:cubicBezTo>
                  <a:pt x="9314318" y="6001946"/>
                  <a:pt x="9091593" y="6005552"/>
                  <a:pt x="8942949" y="5988761"/>
                </a:cubicBezTo>
                <a:cubicBezTo>
                  <a:pt x="8794305" y="5971970"/>
                  <a:pt x="8376995" y="5961581"/>
                  <a:pt x="8087507" y="5988761"/>
                </a:cubicBezTo>
                <a:cubicBezTo>
                  <a:pt x="7798019" y="6015941"/>
                  <a:pt x="7680572" y="5956167"/>
                  <a:pt x="7429475" y="5988761"/>
                </a:cubicBezTo>
                <a:cubicBezTo>
                  <a:pt x="7178378" y="6021355"/>
                  <a:pt x="7159575" y="5999233"/>
                  <a:pt x="6968853" y="5988761"/>
                </a:cubicBezTo>
                <a:cubicBezTo>
                  <a:pt x="6778131" y="5978289"/>
                  <a:pt x="6446187" y="5963289"/>
                  <a:pt x="6113412" y="5988761"/>
                </a:cubicBezTo>
                <a:cubicBezTo>
                  <a:pt x="5780637" y="6014233"/>
                  <a:pt x="5516177" y="6019076"/>
                  <a:pt x="5257970" y="5988761"/>
                </a:cubicBezTo>
                <a:cubicBezTo>
                  <a:pt x="4999763" y="5958446"/>
                  <a:pt x="4954729" y="6000783"/>
                  <a:pt x="4797348" y="5988761"/>
                </a:cubicBezTo>
                <a:cubicBezTo>
                  <a:pt x="4639967" y="5976739"/>
                  <a:pt x="4498692" y="6009882"/>
                  <a:pt x="4238021" y="5988761"/>
                </a:cubicBezTo>
                <a:cubicBezTo>
                  <a:pt x="3977350" y="5967640"/>
                  <a:pt x="3736631" y="5979310"/>
                  <a:pt x="3481284" y="5988761"/>
                </a:cubicBezTo>
                <a:cubicBezTo>
                  <a:pt x="3225937" y="5998212"/>
                  <a:pt x="2887796" y="5951035"/>
                  <a:pt x="2724548" y="5988761"/>
                </a:cubicBezTo>
                <a:cubicBezTo>
                  <a:pt x="2561300" y="6026487"/>
                  <a:pt x="2090146" y="6026111"/>
                  <a:pt x="1869106" y="5988761"/>
                </a:cubicBezTo>
                <a:cubicBezTo>
                  <a:pt x="1648066" y="5951411"/>
                  <a:pt x="1649480" y="5991657"/>
                  <a:pt x="1507189" y="5988761"/>
                </a:cubicBezTo>
                <a:cubicBezTo>
                  <a:pt x="1364898" y="5985865"/>
                  <a:pt x="1021944" y="5997806"/>
                  <a:pt x="750452" y="5988761"/>
                </a:cubicBezTo>
                <a:cubicBezTo>
                  <a:pt x="339751" y="6061479"/>
                  <a:pt x="-40414" y="5706948"/>
                  <a:pt x="0" y="5238309"/>
                </a:cubicBezTo>
                <a:cubicBezTo>
                  <a:pt x="10685" y="5040178"/>
                  <a:pt x="-18987" y="4885419"/>
                  <a:pt x="0" y="4731822"/>
                </a:cubicBezTo>
                <a:cubicBezTo>
                  <a:pt x="18987" y="4578225"/>
                  <a:pt x="8619" y="4420050"/>
                  <a:pt x="0" y="4180457"/>
                </a:cubicBezTo>
                <a:cubicBezTo>
                  <a:pt x="-8619" y="3940864"/>
                  <a:pt x="17674" y="3637739"/>
                  <a:pt x="0" y="3494456"/>
                </a:cubicBezTo>
                <a:cubicBezTo>
                  <a:pt x="-17674" y="3351173"/>
                  <a:pt x="17197" y="3041491"/>
                  <a:pt x="0" y="2853334"/>
                </a:cubicBezTo>
                <a:cubicBezTo>
                  <a:pt x="-17197" y="2665177"/>
                  <a:pt x="-23250" y="2533018"/>
                  <a:pt x="0" y="2346847"/>
                </a:cubicBezTo>
                <a:cubicBezTo>
                  <a:pt x="23250" y="2160676"/>
                  <a:pt x="16326" y="1912726"/>
                  <a:pt x="0" y="1660846"/>
                </a:cubicBezTo>
                <a:cubicBezTo>
                  <a:pt x="-16326" y="1408966"/>
                  <a:pt x="-4183" y="1004543"/>
                  <a:pt x="0" y="750452"/>
                </a:cubicBezTo>
                <a:close/>
              </a:path>
              <a:path w="11371382" h="5988761" stroke="0" extrusionOk="0">
                <a:moveTo>
                  <a:pt x="0" y="750452"/>
                </a:moveTo>
                <a:cubicBezTo>
                  <a:pt x="3058" y="429491"/>
                  <a:pt x="364696" y="51297"/>
                  <a:pt x="750452" y="0"/>
                </a:cubicBezTo>
                <a:cubicBezTo>
                  <a:pt x="1110094" y="-4445"/>
                  <a:pt x="1337535" y="21717"/>
                  <a:pt x="1507189" y="0"/>
                </a:cubicBezTo>
                <a:cubicBezTo>
                  <a:pt x="1676843" y="-21717"/>
                  <a:pt x="1848367" y="-4465"/>
                  <a:pt x="1967811" y="0"/>
                </a:cubicBezTo>
                <a:cubicBezTo>
                  <a:pt x="2087255" y="4465"/>
                  <a:pt x="2295223" y="4850"/>
                  <a:pt x="2428433" y="0"/>
                </a:cubicBezTo>
                <a:cubicBezTo>
                  <a:pt x="2561643" y="-4850"/>
                  <a:pt x="2878696" y="11016"/>
                  <a:pt x="3185170" y="0"/>
                </a:cubicBezTo>
                <a:cubicBezTo>
                  <a:pt x="3491644" y="-11016"/>
                  <a:pt x="3554614" y="-8780"/>
                  <a:pt x="3744497" y="0"/>
                </a:cubicBezTo>
                <a:cubicBezTo>
                  <a:pt x="3934380" y="8780"/>
                  <a:pt x="4401904" y="21439"/>
                  <a:pt x="4599938" y="0"/>
                </a:cubicBezTo>
                <a:cubicBezTo>
                  <a:pt x="4797972" y="-21439"/>
                  <a:pt x="5194432" y="-28077"/>
                  <a:pt x="5455380" y="0"/>
                </a:cubicBezTo>
                <a:cubicBezTo>
                  <a:pt x="5716328" y="28077"/>
                  <a:pt x="6038026" y="28082"/>
                  <a:pt x="6212116" y="0"/>
                </a:cubicBezTo>
                <a:cubicBezTo>
                  <a:pt x="6386206" y="-28082"/>
                  <a:pt x="6502115" y="-4721"/>
                  <a:pt x="6672739" y="0"/>
                </a:cubicBezTo>
                <a:cubicBezTo>
                  <a:pt x="6843363" y="4721"/>
                  <a:pt x="6894405" y="6159"/>
                  <a:pt x="7034656" y="0"/>
                </a:cubicBezTo>
                <a:cubicBezTo>
                  <a:pt x="7174907" y="-6159"/>
                  <a:pt x="7648643" y="-13745"/>
                  <a:pt x="7890098" y="0"/>
                </a:cubicBezTo>
                <a:cubicBezTo>
                  <a:pt x="8131553" y="13745"/>
                  <a:pt x="8284793" y="25684"/>
                  <a:pt x="8548130" y="0"/>
                </a:cubicBezTo>
                <a:cubicBezTo>
                  <a:pt x="8811467" y="-25684"/>
                  <a:pt x="8942407" y="4128"/>
                  <a:pt x="9206161" y="0"/>
                </a:cubicBezTo>
                <a:cubicBezTo>
                  <a:pt x="9469915" y="-4128"/>
                  <a:pt x="9523135" y="5692"/>
                  <a:pt x="9666784" y="0"/>
                </a:cubicBezTo>
                <a:cubicBezTo>
                  <a:pt x="9810433" y="-5692"/>
                  <a:pt x="10207743" y="4652"/>
                  <a:pt x="10620930" y="0"/>
                </a:cubicBezTo>
                <a:cubicBezTo>
                  <a:pt x="11132522" y="22041"/>
                  <a:pt x="11312679" y="316559"/>
                  <a:pt x="11371382" y="750452"/>
                </a:cubicBezTo>
                <a:cubicBezTo>
                  <a:pt x="11351043" y="1018695"/>
                  <a:pt x="11355185" y="1189219"/>
                  <a:pt x="11371382" y="1301817"/>
                </a:cubicBezTo>
                <a:cubicBezTo>
                  <a:pt x="11387579" y="1414416"/>
                  <a:pt x="11344286" y="1845151"/>
                  <a:pt x="11371382" y="2032697"/>
                </a:cubicBezTo>
                <a:cubicBezTo>
                  <a:pt x="11398478" y="2220243"/>
                  <a:pt x="11378114" y="2381051"/>
                  <a:pt x="11371382" y="2718698"/>
                </a:cubicBezTo>
                <a:cubicBezTo>
                  <a:pt x="11364650" y="3056345"/>
                  <a:pt x="11400769" y="3019228"/>
                  <a:pt x="11371382" y="3314942"/>
                </a:cubicBezTo>
                <a:cubicBezTo>
                  <a:pt x="11341995" y="3610656"/>
                  <a:pt x="11374090" y="3603844"/>
                  <a:pt x="11371382" y="3866307"/>
                </a:cubicBezTo>
                <a:cubicBezTo>
                  <a:pt x="11368674" y="4128770"/>
                  <a:pt x="11384499" y="4261952"/>
                  <a:pt x="11371382" y="4417672"/>
                </a:cubicBezTo>
                <a:cubicBezTo>
                  <a:pt x="11358265" y="4573393"/>
                  <a:pt x="11333289" y="5004047"/>
                  <a:pt x="11371382" y="5238309"/>
                </a:cubicBezTo>
                <a:cubicBezTo>
                  <a:pt x="11400479" y="5693987"/>
                  <a:pt x="11018186" y="6004511"/>
                  <a:pt x="10620930" y="5988761"/>
                </a:cubicBezTo>
                <a:cubicBezTo>
                  <a:pt x="10448864" y="5971981"/>
                  <a:pt x="10286658" y="5970635"/>
                  <a:pt x="10061603" y="5988761"/>
                </a:cubicBezTo>
                <a:cubicBezTo>
                  <a:pt x="9836548" y="6006887"/>
                  <a:pt x="9726656" y="5963431"/>
                  <a:pt x="9502276" y="5988761"/>
                </a:cubicBezTo>
                <a:cubicBezTo>
                  <a:pt x="9277896" y="6014091"/>
                  <a:pt x="9275868" y="5989454"/>
                  <a:pt x="9140358" y="5988761"/>
                </a:cubicBezTo>
                <a:cubicBezTo>
                  <a:pt x="9004848" y="5988068"/>
                  <a:pt x="8792381" y="5978487"/>
                  <a:pt x="8679736" y="5988761"/>
                </a:cubicBezTo>
                <a:cubicBezTo>
                  <a:pt x="8567091" y="5999035"/>
                  <a:pt x="8351611" y="6010574"/>
                  <a:pt x="8219114" y="5988761"/>
                </a:cubicBezTo>
                <a:cubicBezTo>
                  <a:pt x="8086617" y="5966948"/>
                  <a:pt x="7775417" y="5987772"/>
                  <a:pt x="7462377" y="5988761"/>
                </a:cubicBezTo>
                <a:cubicBezTo>
                  <a:pt x="7149337" y="5989750"/>
                  <a:pt x="7269997" y="5994605"/>
                  <a:pt x="7100460" y="5988761"/>
                </a:cubicBezTo>
                <a:cubicBezTo>
                  <a:pt x="6930923" y="5982917"/>
                  <a:pt x="6862619" y="6007787"/>
                  <a:pt x="6639837" y="5988761"/>
                </a:cubicBezTo>
                <a:cubicBezTo>
                  <a:pt x="6417055" y="5969735"/>
                  <a:pt x="6142383" y="5977593"/>
                  <a:pt x="5784396" y="5988761"/>
                </a:cubicBezTo>
                <a:cubicBezTo>
                  <a:pt x="5426409" y="5999929"/>
                  <a:pt x="5531721" y="5977253"/>
                  <a:pt x="5422478" y="5988761"/>
                </a:cubicBezTo>
                <a:cubicBezTo>
                  <a:pt x="5313235" y="6000269"/>
                  <a:pt x="5193221" y="5987263"/>
                  <a:pt x="5060561" y="5988761"/>
                </a:cubicBezTo>
                <a:cubicBezTo>
                  <a:pt x="4927901" y="5990259"/>
                  <a:pt x="4847180" y="5988204"/>
                  <a:pt x="4698643" y="5988761"/>
                </a:cubicBezTo>
                <a:cubicBezTo>
                  <a:pt x="4550106" y="5989318"/>
                  <a:pt x="4227722" y="6020507"/>
                  <a:pt x="4040611" y="5988761"/>
                </a:cubicBezTo>
                <a:cubicBezTo>
                  <a:pt x="3853500" y="5957015"/>
                  <a:pt x="3634145" y="5992931"/>
                  <a:pt x="3382579" y="5988761"/>
                </a:cubicBezTo>
                <a:cubicBezTo>
                  <a:pt x="3131013" y="5984591"/>
                  <a:pt x="3019906" y="5963715"/>
                  <a:pt x="2724548" y="5988761"/>
                </a:cubicBezTo>
                <a:cubicBezTo>
                  <a:pt x="2429190" y="6013807"/>
                  <a:pt x="2047736" y="6005822"/>
                  <a:pt x="1869106" y="5988761"/>
                </a:cubicBezTo>
                <a:cubicBezTo>
                  <a:pt x="1690476" y="5971700"/>
                  <a:pt x="1205337" y="5963773"/>
                  <a:pt x="750452" y="5988761"/>
                </a:cubicBezTo>
                <a:cubicBezTo>
                  <a:pt x="410584" y="5992047"/>
                  <a:pt x="-50170" y="5739323"/>
                  <a:pt x="0" y="5238309"/>
                </a:cubicBezTo>
                <a:cubicBezTo>
                  <a:pt x="25416" y="5038576"/>
                  <a:pt x="-17875" y="4938400"/>
                  <a:pt x="0" y="4686944"/>
                </a:cubicBezTo>
                <a:cubicBezTo>
                  <a:pt x="17875" y="4435489"/>
                  <a:pt x="-12" y="4370916"/>
                  <a:pt x="0" y="4090700"/>
                </a:cubicBezTo>
                <a:cubicBezTo>
                  <a:pt x="12" y="3810484"/>
                  <a:pt x="-15417" y="3722129"/>
                  <a:pt x="0" y="3494456"/>
                </a:cubicBezTo>
                <a:cubicBezTo>
                  <a:pt x="15417" y="3266783"/>
                  <a:pt x="1376" y="3158994"/>
                  <a:pt x="0" y="2987969"/>
                </a:cubicBezTo>
                <a:cubicBezTo>
                  <a:pt x="-1376" y="2816944"/>
                  <a:pt x="-15166" y="2561577"/>
                  <a:pt x="0" y="2391725"/>
                </a:cubicBezTo>
                <a:cubicBezTo>
                  <a:pt x="15166" y="2221873"/>
                  <a:pt x="-25643" y="1973499"/>
                  <a:pt x="0" y="1840360"/>
                </a:cubicBezTo>
                <a:cubicBezTo>
                  <a:pt x="25643" y="1707221"/>
                  <a:pt x="-17736" y="1497555"/>
                  <a:pt x="0" y="1333873"/>
                </a:cubicBezTo>
                <a:cubicBezTo>
                  <a:pt x="17736" y="1170191"/>
                  <a:pt x="18043" y="1034076"/>
                  <a:pt x="0" y="750452"/>
                </a:cubicBezTo>
                <a:close/>
              </a:path>
            </a:pathLst>
          </a:custGeom>
          <a:solidFill>
            <a:sysClr val="window" lastClr="FFFFFF">
              <a:alpha val="93000"/>
            </a:sysClr>
          </a:solidFill>
          <a:ln w="38100" cap="flat" cmpd="sng" algn="ctr">
            <a:solidFill>
              <a:srgbClr val="7030A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11934981"/>
                      <a:gd name="connsiteY0" fmla="*/ 816746 h 6517804"/>
                      <a:gd name="connsiteX1" fmla="*/ 787646 w 11934981"/>
                      <a:gd name="connsiteY1" fmla="*/ 0 h 6517804"/>
                      <a:gd name="connsiteX2" fmla="*/ 1374695 w 11934981"/>
                      <a:gd name="connsiteY2" fmla="*/ 0 h 6517804"/>
                      <a:gd name="connsiteX3" fmla="*/ 2065341 w 11934981"/>
                      <a:gd name="connsiteY3" fmla="*/ 0 h 6517804"/>
                      <a:gd name="connsiteX4" fmla="*/ 2652390 w 11934981"/>
                      <a:gd name="connsiteY4" fmla="*/ 0 h 6517804"/>
                      <a:gd name="connsiteX5" fmla="*/ 3032246 w 11934981"/>
                      <a:gd name="connsiteY5" fmla="*/ 0 h 6517804"/>
                      <a:gd name="connsiteX6" fmla="*/ 3619294 w 11934981"/>
                      <a:gd name="connsiteY6" fmla="*/ 0 h 6517804"/>
                      <a:gd name="connsiteX7" fmla="*/ 4206343 w 11934981"/>
                      <a:gd name="connsiteY7" fmla="*/ 0 h 6517804"/>
                      <a:gd name="connsiteX8" fmla="*/ 4586198 w 11934981"/>
                      <a:gd name="connsiteY8" fmla="*/ 0 h 6517804"/>
                      <a:gd name="connsiteX9" fmla="*/ 5069651 w 11934981"/>
                      <a:gd name="connsiteY9" fmla="*/ 0 h 6517804"/>
                      <a:gd name="connsiteX10" fmla="*/ 5449506 w 11934981"/>
                      <a:gd name="connsiteY10" fmla="*/ 0 h 6517804"/>
                      <a:gd name="connsiteX11" fmla="*/ 6347346 w 11934981"/>
                      <a:gd name="connsiteY11" fmla="*/ 0 h 6517804"/>
                      <a:gd name="connsiteX12" fmla="*/ 6830797 w 11934981"/>
                      <a:gd name="connsiteY12" fmla="*/ 0 h 6517804"/>
                      <a:gd name="connsiteX13" fmla="*/ 7314249 w 11934981"/>
                      <a:gd name="connsiteY13" fmla="*/ 0 h 6517804"/>
                      <a:gd name="connsiteX14" fmla="*/ 8212089 w 11934981"/>
                      <a:gd name="connsiteY14" fmla="*/ 0 h 6517804"/>
                      <a:gd name="connsiteX15" fmla="*/ 8591944 w 11934981"/>
                      <a:gd name="connsiteY15" fmla="*/ 0 h 6517804"/>
                      <a:gd name="connsiteX16" fmla="*/ 9386187 w 11934981"/>
                      <a:gd name="connsiteY16" fmla="*/ 0 h 6517804"/>
                      <a:gd name="connsiteX17" fmla="*/ 10076833 w 11934981"/>
                      <a:gd name="connsiteY17" fmla="*/ 0 h 6517804"/>
                      <a:gd name="connsiteX18" fmla="*/ 11147334 w 11934981"/>
                      <a:gd name="connsiteY18" fmla="*/ 0 h 6517804"/>
                      <a:gd name="connsiteX19" fmla="*/ 11934981 w 11934981"/>
                      <a:gd name="connsiteY19" fmla="*/ 816746 h 6517804"/>
                      <a:gd name="connsiteX20" fmla="*/ 11934981 w 11934981"/>
                      <a:gd name="connsiteY20" fmla="*/ 1367976 h 6517804"/>
                      <a:gd name="connsiteX21" fmla="*/ 11934981 w 11934981"/>
                      <a:gd name="connsiteY21" fmla="*/ 2163420 h 6517804"/>
                      <a:gd name="connsiteX22" fmla="*/ 11934981 w 11934981"/>
                      <a:gd name="connsiteY22" fmla="*/ 2812336 h 6517804"/>
                      <a:gd name="connsiteX23" fmla="*/ 11934981 w 11934981"/>
                      <a:gd name="connsiteY23" fmla="*/ 3461252 h 6517804"/>
                      <a:gd name="connsiteX24" fmla="*/ 11934981 w 11934981"/>
                      <a:gd name="connsiteY24" fmla="*/ 4159010 h 6517804"/>
                      <a:gd name="connsiteX25" fmla="*/ 11934981 w 11934981"/>
                      <a:gd name="connsiteY25" fmla="*/ 4954455 h 6517804"/>
                      <a:gd name="connsiteX26" fmla="*/ 11934981 w 11934981"/>
                      <a:gd name="connsiteY26" fmla="*/ 5701057 h 6517804"/>
                      <a:gd name="connsiteX27" fmla="*/ 11147334 w 11934981"/>
                      <a:gd name="connsiteY27" fmla="*/ 6517804 h 6517804"/>
                      <a:gd name="connsiteX28" fmla="*/ 10767478 w 11934981"/>
                      <a:gd name="connsiteY28" fmla="*/ 6517804 h 6517804"/>
                      <a:gd name="connsiteX29" fmla="*/ 9973236 w 11934981"/>
                      <a:gd name="connsiteY29" fmla="*/ 6517804 h 6517804"/>
                      <a:gd name="connsiteX30" fmla="*/ 9386187 w 11934981"/>
                      <a:gd name="connsiteY30" fmla="*/ 6517804 h 6517804"/>
                      <a:gd name="connsiteX31" fmla="*/ 8488347 w 11934981"/>
                      <a:gd name="connsiteY31" fmla="*/ 6517804 h 6517804"/>
                      <a:gd name="connsiteX32" fmla="*/ 7797701 w 11934981"/>
                      <a:gd name="connsiteY32" fmla="*/ 6517804 h 6517804"/>
                      <a:gd name="connsiteX33" fmla="*/ 7314249 w 11934981"/>
                      <a:gd name="connsiteY33" fmla="*/ 6517804 h 6517804"/>
                      <a:gd name="connsiteX34" fmla="*/ 6416410 w 11934981"/>
                      <a:gd name="connsiteY34" fmla="*/ 6517804 h 6517804"/>
                      <a:gd name="connsiteX35" fmla="*/ 5518570 w 11934981"/>
                      <a:gd name="connsiteY35" fmla="*/ 6517804 h 6517804"/>
                      <a:gd name="connsiteX36" fmla="*/ 5035118 w 11934981"/>
                      <a:gd name="connsiteY36" fmla="*/ 6517804 h 6517804"/>
                      <a:gd name="connsiteX37" fmla="*/ 4448069 w 11934981"/>
                      <a:gd name="connsiteY37" fmla="*/ 6517804 h 6517804"/>
                      <a:gd name="connsiteX38" fmla="*/ 3653826 w 11934981"/>
                      <a:gd name="connsiteY38" fmla="*/ 6517804 h 6517804"/>
                      <a:gd name="connsiteX39" fmla="*/ 2859584 w 11934981"/>
                      <a:gd name="connsiteY39" fmla="*/ 6517804 h 6517804"/>
                      <a:gd name="connsiteX40" fmla="*/ 1961744 w 11934981"/>
                      <a:gd name="connsiteY40" fmla="*/ 6517804 h 6517804"/>
                      <a:gd name="connsiteX41" fmla="*/ 1581889 w 11934981"/>
                      <a:gd name="connsiteY41" fmla="*/ 6517804 h 6517804"/>
                      <a:gd name="connsiteX42" fmla="*/ 787646 w 11934981"/>
                      <a:gd name="connsiteY42" fmla="*/ 6517804 h 6517804"/>
                      <a:gd name="connsiteX43" fmla="*/ 0 w 11934981"/>
                      <a:gd name="connsiteY43" fmla="*/ 5701057 h 6517804"/>
                      <a:gd name="connsiteX44" fmla="*/ 0 w 11934981"/>
                      <a:gd name="connsiteY44" fmla="*/ 5149827 h 6517804"/>
                      <a:gd name="connsiteX45" fmla="*/ 0 w 11934981"/>
                      <a:gd name="connsiteY45" fmla="*/ 4549755 h 6517804"/>
                      <a:gd name="connsiteX46" fmla="*/ 0 w 11934981"/>
                      <a:gd name="connsiteY46" fmla="*/ 3803153 h 6517804"/>
                      <a:gd name="connsiteX47" fmla="*/ 0 w 11934981"/>
                      <a:gd name="connsiteY47" fmla="*/ 3105395 h 6517804"/>
                      <a:gd name="connsiteX48" fmla="*/ 0 w 11934981"/>
                      <a:gd name="connsiteY48" fmla="*/ 2554165 h 6517804"/>
                      <a:gd name="connsiteX49" fmla="*/ 0 w 11934981"/>
                      <a:gd name="connsiteY49" fmla="*/ 1807563 h 6517804"/>
                      <a:gd name="connsiteX50" fmla="*/ 0 w 11934981"/>
                      <a:gd name="connsiteY50" fmla="*/ 816746 h 6517804"/>
                      <a:gd name="connsiteX0" fmla="*/ 0 w 11934981"/>
                      <a:gd name="connsiteY0" fmla="*/ 816746 h 6517804"/>
                      <a:gd name="connsiteX1" fmla="*/ 787646 w 11934981"/>
                      <a:gd name="connsiteY1" fmla="*/ 0 h 6517804"/>
                      <a:gd name="connsiteX2" fmla="*/ 1581889 w 11934981"/>
                      <a:gd name="connsiteY2" fmla="*/ 0 h 6517804"/>
                      <a:gd name="connsiteX3" fmla="*/ 2065341 w 11934981"/>
                      <a:gd name="connsiteY3" fmla="*/ 0 h 6517804"/>
                      <a:gd name="connsiteX4" fmla="*/ 2548793 w 11934981"/>
                      <a:gd name="connsiteY4" fmla="*/ 0 h 6517804"/>
                      <a:gd name="connsiteX5" fmla="*/ 3343036 w 11934981"/>
                      <a:gd name="connsiteY5" fmla="*/ 0 h 6517804"/>
                      <a:gd name="connsiteX6" fmla="*/ 3930085 w 11934981"/>
                      <a:gd name="connsiteY6" fmla="*/ 0 h 6517804"/>
                      <a:gd name="connsiteX7" fmla="*/ 4827924 w 11934981"/>
                      <a:gd name="connsiteY7" fmla="*/ 0 h 6517804"/>
                      <a:gd name="connsiteX8" fmla="*/ 5725764 w 11934981"/>
                      <a:gd name="connsiteY8" fmla="*/ 0 h 6517804"/>
                      <a:gd name="connsiteX9" fmla="*/ 6520006 w 11934981"/>
                      <a:gd name="connsiteY9" fmla="*/ 0 h 6517804"/>
                      <a:gd name="connsiteX10" fmla="*/ 7003459 w 11934981"/>
                      <a:gd name="connsiteY10" fmla="*/ 0 h 6517804"/>
                      <a:gd name="connsiteX11" fmla="*/ 7383314 w 11934981"/>
                      <a:gd name="connsiteY11" fmla="*/ 0 h 6517804"/>
                      <a:gd name="connsiteX12" fmla="*/ 8281154 w 11934981"/>
                      <a:gd name="connsiteY12" fmla="*/ 0 h 6517804"/>
                      <a:gd name="connsiteX13" fmla="*/ 8971800 w 11934981"/>
                      <a:gd name="connsiteY13" fmla="*/ 0 h 6517804"/>
                      <a:gd name="connsiteX14" fmla="*/ 9662445 w 11934981"/>
                      <a:gd name="connsiteY14" fmla="*/ 0 h 6517804"/>
                      <a:gd name="connsiteX15" fmla="*/ 10145898 w 11934981"/>
                      <a:gd name="connsiteY15" fmla="*/ 0 h 6517804"/>
                      <a:gd name="connsiteX16" fmla="*/ 11147334 w 11934981"/>
                      <a:gd name="connsiteY16" fmla="*/ 0 h 6517804"/>
                      <a:gd name="connsiteX17" fmla="*/ 11934981 w 11934981"/>
                      <a:gd name="connsiteY17" fmla="*/ 816746 h 6517804"/>
                      <a:gd name="connsiteX18" fmla="*/ 11934981 w 11934981"/>
                      <a:gd name="connsiteY18" fmla="*/ 1416818 h 6517804"/>
                      <a:gd name="connsiteX19" fmla="*/ 11934981 w 11934981"/>
                      <a:gd name="connsiteY19" fmla="*/ 2212264 h 6517804"/>
                      <a:gd name="connsiteX20" fmla="*/ 11934981 w 11934981"/>
                      <a:gd name="connsiteY20" fmla="*/ 2958865 h 6517804"/>
                      <a:gd name="connsiteX21" fmla="*/ 11934981 w 11934981"/>
                      <a:gd name="connsiteY21" fmla="*/ 3607781 h 6517804"/>
                      <a:gd name="connsiteX22" fmla="*/ 11934981 w 11934981"/>
                      <a:gd name="connsiteY22" fmla="*/ 4207853 h 6517804"/>
                      <a:gd name="connsiteX23" fmla="*/ 11934981 w 11934981"/>
                      <a:gd name="connsiteY23" fmla="*/ 4807926 h 6517804"/>
                      <a:gd name="connsiteX24" fmla="*/ 11934981 w 11934981"/>
                      <a:gd name="connsiteY24" fmla="*/ 5701057 h 6517804"/>
                      <a:gd name="connsiteX25" fmla="*/ 11147334 w 11934981"/>
                      <a:gd name="connsiteY25" fmla="*/ 6517804 h 6517804"/>
                      <a:gd name="connsiteX26" fmla="*/ 10560285 w 11934981"/>
                      <a:gd name="connsiteY26" fmla="*/ 6517804 h 6517804"/>
                      <a:gd name="connsiteX27" fmla="*/ 9973236 w 11934981"/>
                      <a:gd name="connsiteY27" fmla="*/ 6517804 h 6517804"/>
                      <a:gd name="connsiteX28" fmla="*/ 9593380 w 11934981"/>
                      <a:gd name="connsiteY28" fmla="*/ 6517804 h 6517804"/>
                      <a:gd name="connsiteX29" fmla="*/ 9109929 w 11934981"/>
                      <a:gd name="connsiteY29" fmla="*/ 6517804 h 6517804"/>
                      <a:gd name="connsiteX30" fmla="*/ 8626477 w 11934981"/>
                      <a:gd name="connsiteY30" fmla="*/ 6517804 h 6517804"/>
                      <a:gd name="connsiteX31" fmla="*/ 7832234 w 11934981"/>
                      <a:gd name="connsiteY31" fmla="*/ 6517804 h 6517804"/>
                      <a:gd name="connsiteX32" fmla="*/ 7452379 w 11934981"/>
                      <a:gd name="connsiteY32" fmla="*/ 6517804 h 6517804"/>
                      <a:gd name="connsiteX33" fmla="*/ 6968926 w 11934981"/>
                      <a:gd name="connsiteY33" fmla="*/ 6517804 h 6517804"/>
                      <a:gd name="connsiteX34" fmla="*/ 6071087 w 11934981"/>
                      <a:gd name="connsiteY34" fmla="*/ 6517804 h 6517804"/>
                      <a:gd name="connsiteX35" fmla="*/ 5691231 w 11934981"/>
                      <a:gd name="connsiteY35" fmla="*/ 6517804 h 6517804"/>
                      <a:gd name="connsiteX36" fmla="*/ 5311377 w 11934981"/>
                      <a:gd name="connsiteY36" fmla="*/ 6517804 h 6517804"/>
                      <a:gd name="connsiteX37" fmla="*/ 4931521 w 11934981"/>
                      <a:gd name="connsiteY37" fmla="*/ 6517804 h 6517804"/>
                      <a:gd name="connsiteX38" fmla="*/ 4240875 w 11934981"/>
                      <a:gd name="connsiteY38" fmla="*/ 6517804 h 6517804"/>
                      <a:gd name="connsiteX39" fmla="*/ 3550229 w 11934981"/>
                      <a:gd name="connsiteY39" fmla="*/ 6517804 h 6517804"/>
                      <a:gd name="connsiteX40" fmla="*/ 2859584 w 11934981"/>
                      <a:gd name="connsiteY40" fmla="*/ 6517804 h 6517804"/>
                      <a:gd name="connsiteX41" fmla="*/ 1961744 w 11934981"/>
                      <a:gd name="connsiteY41" fmla="*/ 6517804 h 6517804"/>
                      <a:gd name="connsiteX42" fmla="*/ 787646 w 11934981"/>
                      <a:gd name="connsiteY42" fmla="*/ 6517804 h 6517804"/>
                      <a:gd name="connsiteX43" fmla="*/ 0 w 11934981"/>
                      <a:gd name="connsiteY43" fmla="*/ 5701057 h 6517804"/>
                      <a:gd name="connsiteX44" fmla="*/ 0 w 11934981"/>
                      <a:gd name="connsiteY44" fmla="*/ 5100985 h 6517804"/>
                      <a:gd name="connsiteX45" fmla="*/ 0 w 11934981"/>
                      <a:gd name="connsiteY45" fmla="*/ 4452069 h 6517804"/>
                      <a:gd name="connsiteX46" fmla="*/ 0 w 11934981"/>
                      <a:gd name="connsiteY46" fmla="*/ 3803153 h 6517804"/>
                      <a:gd name="connsiteX47" fmla="*/ 0 w 11934981"/>
                      <a:gd name="connsiteY47" fmla="*/ 3251924 h 6517804"/>
                      <a:gd name="connsiteX48" fmla="*/ 0 w 11934981"/>
                      <a:gd name="connsiteY48" fmla="*/ 2603008 h 6517804"/>
                      <a:gd name="connsiteX49" fmla="*/ 0 w 11934981"/>
                      <a:gd name="connsiteY49" fmla="*/ 2002936 h 6517804"/>
                      <a:gd name="connsiteX50" fmla="*/ 0 w 11934981"/>
                      <a:gd name="connsiteY50" fmla="*/ 1451706 h 6517804"/>
                      <a:gd name="connsiteX51" fmla="*/ 0 w 11934981"/>
                      <a:gd name="connsiteY51" fmla="*/ 816746 h 6517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11934981" h="6517804" fill="none" extrusionOk="0">
                        <a:moveTo>
                          <a:pt x="0" y="816746"/>
                        </a:moveTo>
                        <a:cubicBezTo>
                          <a:pt x="-57067" y="307490"/>
                          <a:pt x="441922" y="-6421"/>
                          <a:pt x="787646" y="0"/>
                        </a:cubicBezTo>
                        <a:cubicBezTo>
                          <a:pt x="957447" y="5758"/>
                          <a:pt x="1251929" y="-12046"/>
                          <a:pt x="1374695" y="0"/>
                        </a:cubicBezTo>
                        <a:cubicBezTo>
                          <a:pt x="1480459" y="8717"/>
                          <a:pt x="1826598" y="4272"/>
                          <a:pt x="2065341" y="0"/>
                        </a:cubicBezTo>
                        <a:cubicBezTo>
                          <a:pt x="2270826" y="8675"/>
                          <a:pt x="2392947" y="-1079"/>
                          <a:pt x="2652390" y="0"/>
                        </a:cubicBezTo>
                        <a:cubicBezTo>
                          <a:pt x="2882815" y="-18615"/>
                          <a:pt x="2888543" y="-14275"/>
                          <a:pt x="3032246" y="0"/>
                        </a:cubicBezTo>
                        <a:cubicBezTo>
                          <a:pt x="3179948" y="18516"/>
                          <a:pt x="3362509" y="30795"/>
                          <a:pt x="3619294" y="0"/>
                        </a:cubicBezTo>
                        <a:cubicBezTo>
                          <a:pt x="3860438" y="6547"/>
                          <a:pt x="4018957" y="-47814"/>
                          <a:pt x="4206343" y="0"/>
                        </a:cubicBezTo>
                        <a:cubicBezTo>
                          <a:pt x="4394846" y="21736"/>
                          <a:pt x="4408304" y="-9523"/>
                          <a:pt x="4586198" y="0"/>
                        </a:cubicBezTo>
                        <a:cubicBezTo>
                          <a:pt x="4768137" y="-369"/>
                          <a:pt x="4873316" y="1087"/>
                          <a:pt x="5069651" y="0"/>
                        </a:cubicBezTo>
                        <a:cubicBezTo>
                          <a:pt x="5276163" y="18808"/>
                          <a:pt x="5341827" y="-21710"/>
                          <a:pt x="5449506" y="0"/>
                        </a:cubicBezTo>
                        <a:cubicBezTo>
                          <a:pt x="5544511" y="-35634"/>
                          <a:pt x="5934396" y="-23377"/>
                          <a:pt x="6347346" y="0"/>
                        </a:cubicBezTo>
                        <a:cubicBezTo>
                          <a:pt x="6724168" y="35099"/>
                          <a:pt x="6599151" y="-6496"/>
                          <a:pt x="6830797" y="0"/>
                        </a:cubicBezTo>
                        <a:cubicBezTo>
                          <a:pt x="7027428" y="12686"/>
                          <a:pt x="7111788" y="-4108"/>
                          <a:pt x="7314249" y="0"/>
                        </a:cubicBezTo>
                        <a:cubicBezTo>
                          <a:pt x="7515239" y="8479"/>
                          <a:pt x="7856673" y="-92889"/>
                          <a:pt x="8212089" y="0"/>
                        </a:cubicBezTo>
                        <a:cubicBezTo>
                          <a:pt x="8567300" y="35327"/>
                          <a:pt x="8480174" y="16770"/>
                          <a:pt x="8591944" y="0"/>
                        </a:cubicBezTo>
                        <a:cubicBezTo>
                          <a:pt x="8732601" y="-47936"/>
                          <a:pt x="9035309" y="-30430"/>
                          <a:pt x="9386187" y="0"/>
                        </a:cubicBezTo>
                        <a:cubicBezTo>
                          <a:pt x="9753326" y="19267"/>
                          <a:pt x="9763500" y="14621"/>
                          <a:pt x="10076833" y="0"/>
                        </a:cubicBezTo>
                        <a:cubicBezTo>
                          <a:pt x="10400373" y="-2916"/>
                          <a:pt x="10826518" y="90979"/>
                          <a:pt x="11147334" y="0"/>
                        </a:cubicBezTo>
                        <a:cubicBezTo>
                          <a:pt x="11623262" y="37393"/>
                          <a:pt x="11814815" y="427195"/>
                          <a:pt x="11934981" y="816746"/>
                        </a:cubicBezTo>
                        <a:cubicBezTo>
                          <a:pt x="11952059" y="992669"/>
                          <a:pt x="11932930" y="1258244"/>
                          <a:pt x="11934981" y="1367976"/>
                        </a:cubicBezTo>
                        <a:cubicBezTo>
                          <a:pt x="11907510" y="1516510"/>
                          <a:pt x="11963429" y="1791375"/>
                          <a:pt x="11934981" y="2163420"/>
                        </a:cubicBezTo>
                        <a:cubicBezTo>
                          <a:pt x="11937673" y="2546059"/>
                          <a:pt x="11945371" y="2557952"/>
                          <a:pt x="11934981" y="2812336"/>
                        </a:cubicBezTo>
                        <a:cubicBezTo>
                          <a:pt x="11926785" y="3049420"/>
                          <a:pt x="11994223" y="3306088"/>
                          <a:pt x="11934981" y="3461252"/>
                        </a:cubicBezTo>
                        <a:cubicBezTo>
                          <a:pt x="11968461" y="3610934"/>
                          <a:pt x="11882426" y="3837125"/>
                          <a:pt x="11934981" y="4159010"/>
                        </a:cubicBezTo>
                        <a:cubicBezTo>
                          <a:pt x="11959510" y="4440181"/>
                          <a:pt x="11927360" y="4741349"/>
                          <a:pt x="11934981" y="4954455"/>
                        </a:cubicBezTo>
                        <a:cubicBezTo>
                          <a:pt x="11944696" y="5194084"/>
                          <a:pt x="11940033" y="5352778"/>
                          <a:pt x="11934981" y="5701057"/>
                        </a:cubicBezTo>
                        <a:cubicBezTo>
                          <a:pt x="12077527" y="6115468"/>
                          <a:pt x="11604760" y="6556070"/>
                          <a:pt x="11147334" y="6517804"/>
                        </a:cubicBezTo>
                        <a:cubicBezTo>
                          <a:pt x="11028931" y="6516743"/>
                          <a:pt x="10958919" y="6516407"/>
                          <a:pt x="10767478" y="6517804"/>
                        </a:cubicBezTo>
                        <a:cubicBezTo>
                          <a:pt x="10573893" y="6491673"/>
                          <a:pt x="10159275" y="6505918"/>
                          <a:pt x="9973236" y="6517804"/>
                        </a:cubicBezTo>
                        <a:cubicBezTo>
                          <a:pt x="9787525" y="6546291"/>
                          <a:pt x="9527712" y="6524148"/>
                          <a:pt x="9386187" y="6517804"/>
                        </a:cubicBezTo>
                        <a:cubicBezTo>
                          <a:pt x="9203353" y="6502225"/>
                          <a:pt x="8743998" y="6436904"/>
                          <a:pt x="8488347" y="6517804"/>
                        </a:cubicBezTo>
                        <a:cubicBezTo>
                          <a:pt x="8208194" y="6557914"/>
                          <a:pt x="8075909" y="6488876"/>
                          <a:pt x="7797701" y="6517804"/>
                        </a:cubicBezTo>
                        <a:cubicBezTo>
                          <a:pt x="7531341" y="6551970"/>
                          <a:pt x="7517196" y="6522074"/>
                          <a:pt x="7314249" y="6517804"/>
                        </a:cubicBezTo>
                        <a:cubicBezTo>
                          <a:pt x="7175115" y="6481960"/>
                          <a:pt x="6742271" y="6572249"/>
                          <a:pt x="6416410" y="6517804"/>
                        </a:cubicBezTo>
                        <a:cubicBezTo>
                          <a:pt x="6080637" y="6574650"/>
                          <a:pt x="5746312" y="6513588"/>
                          <a:pt x="5518570" y="6517804"/>
                        </a:cubicBezTo>
                        <a:cubicBezTo>
                          <a:pt x="5249077" y="6483539"/>
                          <a:pt x="5203371" y="6524668"/>
                          <a:pt x="5035118" y="6517804"/>
                        </a:cubicBezTo>
                        <a:cubicBezTo>
                          <a:pt x="4871178" y="6537501"/>
                          <a:pt x="4730176" y="6518278"/>
                          <a:pt x="4448069" y="6517804"/>
                        </a:cubicBezTo>
                        <a:cubicBezTo>
                          <a:pt x="4197539" y="6468167"/>
                          <a:pt x="3936693" y="6548838"/>
                          <a:pt x="3653826" y="6517804"/>
                        </a:cubicBezTo>
                        <a:cubicBezTo>
                          <a:pt x="3402623" y="6516202"/>
                          <a:pt x="3053304" y="6446601"/>
                          <a:pt x="2859584" y="6517804"/>
                        </a:cubicBezTo>
                        <a:cubicBezTo>
                          <a:pt x="2687649" y="6545799"/>
                          <a:pt x="2195759" y="6546455"/>
                          <a:pt x="1961744" y="6517804"/>
                        </a:cubicBezTo>
                        <a:cubicBezTo>
                          <a:pt x="1732517" y="6468808"/>
                          <a:pt x="1734170" y="6512631"/>
                          <a:pt x="1581889" y="6517804"/>
                        </a:cubicBezTo>
                        <a:cubicBezTo>
                          <a:pt x="1422357" y="6542280"/>
                          <a:pt x="1050405" y="6487351"/>
                          <a:pt x="787646" y="6517804"/>
                        </a:cubicBezTo>
                        <a:cubicBezTo>
                          <a:pt x="360490" y="6578584"/>
                          <a:pt x="-8136" y="6191233"/>
                          <a:pt x="0" y="5701057"/>
                        </a:cubicBezTo>
                        <a:cubicBezTo>
                          <a:pt x="2454" y="5453365"/>
                          <a:pt x="-35338" y="5313228"/>
                          <a:pt x="0" y="5149827"/>
                        </a:cubicBezTo>
                        <a:cubicBezTo>
                          <a:pt x="22571" y="4971953"/>
                          <a:pt x="24306" y="4844287"/>
                          <a:pt x="0" y="4549755"/>
                        </a:cubicBezTo>
                        <a:cubicBezTo>
                          <a:pt x="2490" y="4300008"/>
                          <a:pt x="32457" y="3955874"/>
                          <a:pt x="0" y="3803153"/>
                        </a:cubicBezTo>
                        <a:cubicBezTo>
                          <a:pt x="4757" y="3632099"/>
                          <a:pt x="47113" y="3277489"/>
                          <a:pt x="0" y="3105395"/>
                        </a:cubicBezTo>
                        <a:cubicBezTo>
                          <a:pt x="-12690" y="2887511"/>
                          <a:pt x="-29319" y="2753685"/>
                          <a:pt x="0" y="2554165"/>
                        </a:cubicBezTo>
                        <a:cubicBezTo>
                          <a:pt x="6777" y="2379666"/>
                          <a:pt x="5057" y="2024292"/>
                          <a:pt x="0" y="1807563"/>
                        </a:cubicBezTo>
                        <a:cubicBezTo>
                          <a:pt x="10696" y="1518297"/>
                          <a:pt x="29624" y="1084198"/>
                          <a:pt x="0" y="816746"/>
                        </a:cubicBezTo>
                        <a:close/>
                      </a:path>
                      <a:path w="11934981" h="6517804" stroke="0" extrusionOk="0">
                        <a:moveTo>
                          <a:pt x="0" y="816746"/>
                        </a:moveTo>
                        <a:cubicBezTo>
                          <a:pt x="-24699" y="485732"/>
                          <a:pt x="297553" y="43383"/>
                          <a:pt x="787646" y="0"/>
                        </a:cubicBezTo>
                        <a:cubicBezTo>
                          <a:pt x="1168534" y="20012"/>
                          <a:pt x="1388935" y="35415"/>
                          <a:pt x="1581889" y="0"/>
                        </a:cubicBezTo>
                        <a:cubicBezTo>
                          <a:pt x="1763634" y="-19696"/>
                          <a:pt x="1928823" y="2732"/>
                          <a:pt x="2065341" y="0"/>
                        </a:cubicBezTo>
                        <a:cubicBezTo>
                          <a:pt x="2179063" y="32441"/>
                          <a:pt x="2437876" y="-3733"/>
                          <a:pt x="2548793" y="0"/>
                        </a:cubicBezTo>
                        <a:cubicBezTo>
                          <a:pt x="2655117" y="-33807"/>
                          <a:pt x="3057884" y="55557"/>
                          <a:pt x="3343036" y="0"/>
                        </a:cubicBezTo>
                        <a:cubicBezTo>
                          <a:pt x="3664886" y="-9904"/>
                          <a:pt x="3733976" y="-7291"/>
                          <a:pt x="3930085" y="0"/>
                        </a:cubicBezTo>
                        <a:cubicBezTo>
                          <a:pt x="4120614" y="-10902"/>
                          <a:pt x="4632843" y="34252"/>
                          <a:pt x="4827924" y="0"/>
                        </a:cubicBezTo>
                        <a:cubicBezTo>
                          <a:pt x="5078326" y="-70618"/>
                          <a:pt x="5427651" y="-48559"/>
                          <a:pt x="5725764" y="0"/>
                        </a:cubicBezTo>
                        <a:cubicBezTo>
                          <a:pt x="5990706" y="17775"/>
                          <a:pt x="6355329" y="66938"/>
                          <a:pt x="6520006" y="0"/>
                        </a:cubicBezTo>
                        <a:cubicBezTo>
                          <a:pt x="6690630" y="-25979"/>
                          <a:pt x="6835638" y="11088"/>
                          <a:pt x="7003459" y="0"/>
                        </a:cubicBezTo>
                        <a:cubicBezTo>
                          <a:pt x="7195371" y="6148"/>
                          <a:pt x="7235467" y="2314"/>
                          <a:pt x="7383314" y="0"/>
                        </a:cubicBezTo>
                        <a:cubicBezTo>
                          <a:pt x="7562839" y="23195"/>
                          <a:pt x="8011902" y="-21324"/>
                          <a:pt x="8281154" y="0"/>
                        </a:cubicBezTo>
                        <a:cubicBezTo>
                          <a:pt x="8551933" y="-9765"/>
                          <a:pt x="8675028" y="41728"/>
                          <a:pt x="8971800" y="0"/>
                        </a:cubicBezTo>
                        <a:cubicBezTo>
                          <a:pt x="9253413" y="-23662"/>
                          <a:pt x="9371822" y="14348"/>
                          <a:pt x="9662445" y="0"/>
                        </a:cubicBezTo>
                        <a:cubicBezTo>
                          <a:pt x="9943454" y="-10276"/>
                          <a:pt x="10007599" y="10093"/>
                          <a:pt x="10145898" y="0"/>
                        </a:cubicBezTo>
                        <a:cubicBezTo>
                          <a:pt x="10371952" y="-68356"/>
                          <a:pt x="10776432" y="-42989"/>
                          <a:pt x="11147334" y="0"/>
                        </a:cubicBezTo>
                        <a:cubicBezTo>
                          <a:pt x="11668184" y="57294"/>
                          <a:pt x="11838393" y="328926"/>
                          <a:pt x="11934981" y="816746"/>
                        </a:cubicBezTo>
                        <a:cubicBezTo>
                          <a:pt x="11905920" y="1098722"/>
                          <a:pt x="11932147" y="1278718"/>
                          <a:pt x="11934981" y="1416818"/>
                        </a:cubicBezTo>
                        <a:cubicBezTo>
                          <a:pt x="11967246" y="1545085"/>
                          <a:pt x="11921121" y="1973085"/>
                          <a:pt x="11934981" y="2212264"/>
                        </a:cubicBezTo>
                        <a:cubicBezTo>
                          <a:pt x="11938671" y="2442071"/>
                          <a:pt x="11961358" y="2581269"/>
                          <a:pt x="11934981" y="2958865"/>
                        </a:cubicBezTo>
                        <a:cubicBezTo>
                          <a:pt x="11933253" y="3319684"/>
                          <a:pt x="11962990" y="3273233"/>
                          <a:pt x="11934981" y="3607781"/>
                        </a:cubicBezTo>
                        <a:cubicBezTo>
                          <a:pt x="11910220" y="3933679"/>
                          <a:pt x="11937219" y="3917384"/>
                          <a:pt x="11934981" y="4207853"/>
                        </a:cubicBezTo>
                        <a:cubicBezTo>
                          <a:pt x="11916959" y="4492997"/>
                          <a:pt x="11965524" y="4616796"/>
                          <a:pt x="11934981" y="4807926"/>
                        </a:cubicBezTo>
                        <a:cubicBezTo>
                          <a:pt x="11933973" y="5028934"/>
                          <a:pt x="11925925" y="5479780"/>
                          <a:pt x="11934981" y="5701057"/>
                        </a:cubicBezTo>
                        <a:cubicBezTo>
                          <a:pt x="11969243" y="6184840"/>
                          <a:pt x="11550611" y="6555019"/>
                          <a:pt x="11147334" y="6517804"/>
                        </a:cubicBezTo>
                        <a:cubicBezTo>
                          <a:pt x="10978968" y="6508579"/>
                          <a:pt x="10812553" y="6488754"/>
                          <a:pt x="10560285" y="6517804"/>
                        </a:cubicBezTo>
                        <a:cubicBezTo>
                          <a:pt x="10326508" y="6516404"/>
                          <a:pt x="10200885" y="6480079"/>
                          <a:pt x="9973236" y="6517804"/>
                        </a:cubicBezTo>
                        <a:cubicBezTo>
                          <a:pt x="9738597" y="6540990"/>
                          <a:pt x="9737634" y="6515814"/>
                          <a:pt x="9593380" y="6517804"/>
                        </a:cubicBezTo>
                        <a:cubicBezTo>
                          <a:pt x="9436316" y="6510141"/>
                          <a:pt x="9244506" y="6497346"/>
                          <a:pt x="9109929" y="6517804"/>
                        </a:cubicBezTo>
                        <a:cubicBezTo>
                          <a:pt x="8970670" y="6550350"/>
                          <a:pt x="8745356" y="6538902"/>
                          <a:pt x="8626477" y="6517804"/>
                        </a:cubicBezTo>
                        <a:cubicBezTo>
                          <a:pt x="8463983" y="6501848"/>
                          <a:pt x="8206062" y="6519752"/>
                          <a:pt x="7832234" y="6517804"/>
                        </a:cubicBezTo>
                        <a:cubicBezTo>
                          <a:pt x="7486105" y="6509296"/>
                          <a:pt x="7611538" y="6543969"/>
                          <a:pt x="7452379" y="6517804"/>
                        </a:cubicBezTo>
                        <a:cubicBezTo>
                          <a:pt x="7261144" y="6505895"/>
                          <a:pt x="7198465" y="6538774"/>
                          <a:pt x="6968926" y="6517804"/>
                        </a:cubicBezTo>
                        <a:cubicBezTo>
                          <a:pt x="6750467" y="6453948"/>
                          <a:pt x="6432096" y="6516316"/>
                          <a:pt x="6071087" y="6517804"/>
                        </a:cubicBezTo>
                        <a:cubicBezTo>
                          <a:pt x="5707330" y="6535784"/>
                          <a:pt x="5813229" y="6513972"/>
                          <a:pt x="5691231" y="6517804"/>
                        </a:cubicBezTo>
                        <a:cubicBezTo>
                          <a:pt x="5585731" y="6525701"/>
                          <a:pt x="5460104" y="6534954"/>
                          <a:pt x="5311377" y="6517804"/>
                        </a:cubicBezTo>
                        <a:cubicBezTo>
                          <a:pt x="5189896" y="6520531"/>
                          <a:pt x="5085243" y="6509532"/>
                          <a:pt x="4931521" y="6517804"/>
                        </a:cubicBezTo>
                        <a:cubicBezTo>
                          <a:pt x="4740861" y="6519571"/>
                          <a:pt x="4422112" y="6541666"/>
                          <a:pt x="4240875" y="6517804"/>
                        </a:cubicBezTo>
                        <a:cubicBezTo>
                          <a:pt x="4054736" y="6503731"/>
                          <a:pt x="3808076" y="6540785"/>
                          <a:pt x="3550229" y="6517804"/>
                        </a:cubicBezTo>
                        <a:cubicBezTo>
                          <a:pt x="3313030" y="6517529"/>
                          <a:pt x="3175200" y="6504909"/>
                          <a:pt x="2859584" y="6517804"/>
                        </a:cubicBezTo>
                        <a:cubicBezTo>
                          <a:pt x="2580655" y="6560637"/>
                          <a:pt x="2170752" y="6531860"/>
                          <a:pt x="1961744" y="6517804"/>
                        </a:cubicBezTo>
                        <a:cubicBezTo>
                          <a:pt x="1733213" y="6505381"/>
                          <a:pt x="1372133" y="6518090"/>
                          <a:pt x="787646" y="6517804"/>
                        </a:cubicBezTo>
                        <a:cubicBezTo>
                          <a:pt x="395899" y="6527527"/>
                          <a:pt x="-5745" y="6342467"/>
                          <a:pt x="0" y="5701057"/>
                        </a:cubicBezTo>
                        <a:cubicBezTo>
                          <a:pt x="29115" y="5471182"/>
                          <a:pt x="-24721" y="5375697"/>
                          <a:pt x="0" y="5100985"/>
                        </a:cubicBezTo>
                        <a:cubicBezTo>
                          <a:pt x="6834" y="4825930"/>
                          <a:pt x="2067" y="4743494"/>
                          <a:pt x="0" y="4452069"/>
                        </a:cubicBezTo>
                        <a:cubicBezTo>
                          <a:pt x="14086" y="4148231"/>
                          <a:pt x="-14203" y="4057462"/>
                          <a:pt x="0" y="3803153"/>
                        </a:cubicBezTo>
                        <a:cubicBezTo>
                          <a:pt x="16782" y="3560686"/>
                          <a:pt x="-763" y="3445109"/>
                          <a:pt x="0" y="3251924"/>
                        </a:cubicBezTo>
                        <a:cubicBezTo>
                          <a:pt x="-29989" y="3090100"/>
                          <a:pt x="-30231" y="2826071"/>
                          <a:pt x="0" y="2603008"/>
                        </a:cubicBezTo>
                        <a:cubicBezTo>
                          <a:pt x="26308" y="2399320"/>
                          <a:pt x="-40753" y="2142910"/>
                          <a:pt x="0" y="2002936"/>
                        </a:cubicBezTo>
                        <a:cubicBezTo>
                          <a:pt x="45668" y="1859348"/>
                          <a:pt x="-55560" y="1607109"/>
                          <a:pt x="0" y="1451706"/>
                        </a:cubicBezTo>
                        <a:cubicBezTo>
                          <a:pt x="22926" y="1283263"/>
                          <a:pt x="45960" y="1101165"/>
                          <a:pt x="0" y="816746"/>
                        </a:cubicBezTo>
                        <a:close/>
                      </a:path>
                      <a:path w="11934981" h="6517804" fill="none" stroke="0" extrusionOk="0">
                        <a:moveTo>
                          <a:pt x="0" y="816746"/>
                        </a:moveTo>
                        <a:cubicBezTo>
                          <a:pt x="-53189" y="436836"/>
                          <a:pt x="460780" y="91671"/>
                          <a:pt x="787646" y="0"/>
                        </a:cubicBezTo>
                        <a:cubicBezTo>
                          <a:pt x="957696" y="-20788"/>
                          <a:pt x="1234072" y="-14845"/>
                          <a:pt x="1374695" y="0"/>
                        </a:cubicBezTo>
                        <a:cubicBezTo>
                          <a:pt x="1546782" y="-3222"/>
                          <a:pt x="1843804" y="9711"/>
                          <a:pt x="2065341" y="0"/>
                        </a:cubicBezTo>
                        <a:cubicBezTo>
                          <a:pt x="2264697" y="-4628"/>
                          <a:pt x="2426439" y="17172"/>
                          <a:pt x="2652390" y="0"/>
                        </a:cubicBezTo>
                        <a:cubicBezTo>
                          <a:pt x="2881498" y="-19657"/>
                          <a:pt x="2889995" y="-15996"/>
                          <a:pt x="3032246" y="0"/>
                        </a:cubicBezTo>
                        <a:cubicBezTo>
                          <a:pt x="3165659" y="-5257"/>
                          <a:pt x="3359298" y="2086"/>
                          <a:pt x="3619294" y="0"/>
                        </a:cubicBezTo>
                        <a:cubicBezTo>
                          <a:pt x="3882057" y="-18334"/>
                          <a:pt x="4018573" y="-17878"/>
                          <a:pt x="4206343" y="0"/>
                        </a:cubicBezTo>
                        <a:cubicBezTo>
                          <a:pt x="4394397" y="21167"/>
                          <a:pt x="4402408" y="-10194"/>
                          <a:pt x="4586198" y="0"/>
                        </a:cubicBezTo>
                        <a:cubicBezTo>
                          <a:pt x="4756498" y="8332"/>
                          <a:pt x="4885141" y="-11985"/>
                          <a:pt x="5069651" y="0"/>
                        </a:cubicBezTo>
                        <a:cubicBezTo>
                          <a:pt x="5268165" y="-10236"/>
                          <a:pt x="5356778" y="-5140"/>
                          <a:pt x="5449506" y="0"/>
                        </a:cubicBezTo>
                        <a:cubicBezTo>
                          <a:pt x="5487025" y="35478"/>
                          <a:pt x="5991058" y="-90344"/>
                          <a:pt x="6347346" y="0"/>
                        </a:cubicBezTo>
                        <a:cubicBezTo>
                          <a:pt x="6700201" y="22569"/>
                          <a:pt x="6614686" y="13890"/>
                          <a:pt x="6830797" y="0"/>
                        </a:cubicBezTo>
                        <a:cubicBezTo>
                          <a:pt x="7060639" y="-532"/>
                          <a:pt x="7119486" y="-8422"/>
                          <a:pt x="7314249" y="0"/>
                        </a:cubicBezTo>
                        <a:cubicBezTo>
                          <a:pt x="7454412" y="53654"/>
                          <a:pt x="7882866" y="-118226"/>
                          <a:pt x="8212089" y="0"/>
                        </a:cubicBezTo>
                        <a:cubicBezTo>
                          <a:pt x="8592490" y="67151"/>
                          <a:pt x="8461057" y="-602"/>
                          <a:pt x="8591944" y="0"/>
                        </a:cubicBezTo>
                        <a:cubicBezTo>
                          <a:pt x="8687771" y="17719"/>
                          <a:pt x="9025135" y="-83150"/>
                          <a:pt x="9386187" y="0"/>
                        </a:cubicBezTo>
                        <a:cubicBezTo>
                          <a:pt x="9751778" y="17374"/>
                          <a:pt x="9768530" y="13226"/>
                          <a:pt x="10076833" y="0"/>
                        </a:cubicBezTo>
                        <a:cubicBezTo>
                          <a:pt x="10399440" y="-8305"/>
                          <a:pt x="10861222" y="62458"/>
                          <a:pt x="11147334" y="0"/>
                        </a:cubicBezTo>
                        <a:cubicBezTo>
                          <a:pt x="11606189" y="127943"/>
                          <a:pt x="11777971" y="350419"/>
                          <a:pt x="11934981" y="816746"/>
                        </a:cubicBezTo>
                        <a:cubicBezTo>
                          <a:pt x="11939653" y="1030110"/>
                          <a:pt x="11976311" y="1263283"/>
                          <a:pt x="11934981" y="1367976"/>
                        </a:cubicBezTo>
                        <a:cubicBezTo>
                          <a:pt x="11902082" y="1506864"/>
                          <a:pt x="11941217" y="1775524"/>
                          <a:pt x="11934981" y="2163420"/>
                        </a:cubicBezTo>
                        <a:cubicBezTo>
                          <a:pt x="11933917" y="2543991"/>
                          <a:pt x="11946186" y="2557258"/>
                          <a:pt x="11934981" y="2812336"/>
                        </a:cubicBezTo>
                        <a:cubicBezTo>
                          <a:pt x="11894744" y="3086586"/>
                          <a:pt x="11952870" y="3312821"/>
                          <a:pt x="11934981" y="3461252"/>
                        </a:cubicBezTo>
                        <a:cubicBezTo>
                          <a:pt x="11921149" y="3643258"/>
                          <a:pt x="11897517" y="3873747"/>
                          <a:pt x="11934981" y="4159010"/>
                        </a:cubicBezTo>
                        <a:cubicBezTo>
                          <a:pt x="11957951" y="4493496"/>
                          <a:pt x="11904553" y="4722012"/>
                          <a:pt x="11934981" y="4954455"/>
                        </a:cubicBezTo>
                        <a:cubicBezTo>
                          <a:pt x="11970711" y="5155708"/>
                          <a:pt x="11981516" y="5361727"/>
                          <a:pt x="11934981" y="5701057"/>
                        </a:cubicBezTo>
                        <a:cubicBezTo>
                          <a:pt x="12045421" y="6048095"/>
                          <a:pt x="11619728" y="6594572"/>
                          <a:pt x="11147334" y="6517804"/>
                        </a:cubicBezTo>
                        <a:cubicBezTo>
                          <a:pt x="11021674" y="6526568"/>
                          <a:pt x="10957015" y="6527798"/>
                          <a:pt x="10767478" y="6517804"/>
                        </a:cubicBezTo>
                        <a:cubicBezTo>
                          <a:pt x="10612901" y="6487634"/>
                          <a:pt x="10140313" y="6541009"/>
                          <a:pt x="9973236" y="6517804"/>
                        </a:cubicBezTo>
                        <a:cubicBezTo>
                          <a:pt x="9801675" y="6547677"/>
                          <a:pt x="9558547" y="6547957"/>
                          <a:pt x="9386187" y="6517804"/>
                        </a:cubicBezTo>
                        <a:cubicBezTo>
                          <a:pt x="9179619" y="6522385"/>
                          <a:pt x="8806592" y="6418559"/>
                          <a:pt x="8488347" y="6517804"/>
                        </a:cubicBezTo>
                        <a:cubicBezTo>
                          <a:pt x="8158860" y="6534299"/>
                          <a:pt x="8073417" y="6480171"/>
                          <a:pt x="7797701" y="6517804"/>
                        </a:cubicBezTo>
                        <a:cubicBezTo>
                          <a:pt x="7530046" y="6548959"/>
                          <a:pt x="7514067" y="6530018"/>
                          <a:pt x="7314249" y="6517804"/>
                        </a:cubicBezTo>
                        <a:cubicBezTo>
                          <a:pt x="7146638" y="6545027"/>
                          <a:pt x="6740808" y="6501865"/>
                          <a:pt x="6416410" y="6517804"/>
                        </a:cubicBezTo>
                        <a:cubicBezTo>
                          <a:pt x="6046079" y="6523243"/>
                          <a:pt x="5769337" y="6508059"/>
                          <a:pt x="5518570" y="6517804"/>
                        </a:cubicBezTo>
                        <a:cubicBezTo>
                          <a:pt x="5236056" y="6493866"/>
                          <a:pt x="5213539" y="6523865"/>
                          <a:pt x="5035118" y="6517804"/>
                        </a:cubicBezTo>
                        <a:cubicBezTo>
                          <a:pt x="4858033" y="6506631"/>
                          <a:pt x="4747862" y="6539111"/>
                          <a:pt x="4448069" y="6517804"/>
                        </a:cubicBezTo>
                        <a:cubicBezTo>
                          <a:pt x="4161120" y="6535715"/>
                          <a:pt x="3929724" y="6501472"/>
                          <a:pt x="3653826" y="6517804"/>
                        </a:cubicBezTo>
                        <a:cubicBezTo>
                          <a:pt x="3383379" y="6524651"/>
                          <a:pt x="3004953" y="6471205"/>
                          <a:pt x="2859584" y="6517804"/>
                        </a:cubicBezTo>
                        <a:cubicBezTo>
                          <a:pt x="2660469" y="6571442"/>
                          <a:pt x="2215744" y="6532114"/>
                          <a:pt x="1961744" y="6517804"/>
                        </a:cubicBezTo>
                        <a:cubicBezTo>
                          <a:pt x="1725141" y="6485875"/>
                          <a:pt x="1730749" y="6522433"/>
                          <a:pt x="1581889" y="6517804"/>
                        </a:cubicBezTo>
                        <a:cubicBezTo>
                          <a:pt x="1454966" y="6545318"/>
                          <a:pt x="1063677" y="6461259"/>
                          <a:pt x="787646" y="6517804"/>
                        </a:cubicBezTo>
                        <a:cubicBezTo>
                          <a:pt x="346272" y="6577204"/>
                          <a:pt x="70925" y="6177104"/>
                          <a:pt x="0" y="5701057"/>
                        </a:cubicBezTo>
                        <a:cubicBezTo>
                          <a:pt x="-11438" y="5484852"/>
                          <a:pt x="-14236" y="5333855"/>
                          <a:pt x="0" y="5149827"/>
                        </a:cubicBezTo>
                        <a:cubicBezTo>
                          <a:pt x="29329" y="4965115"/>
                          <a:pt x="36709" y="4798330"/>
                          <a:pt x="0" y="4549755"/>
                        </a:cubicBezTo>
                        <a:cubicBezTo>
                          <a:pt x="-2192" y="4301358"/>
                          <a:pt x="3402" y="3973275"/>
                          <a:pt x="0" y="3803153"/>
                        </a:cubicBezTo>
                        <a:cubicBezTo>
                          <a:pt x="-12919" y="3626446"/>
                          <a:pt x="14907" y="3332756"/>
                          <a:pt x="0" y="3105395"/>
                        </a:cubicBezTo>
                        <a:cubicBezTo>
                          <a:pt x="12052" y="2907369"/>
                          <a:pt x="-26816" y="2767390"/>
                          <a:pt x="0" y="2554165"/>
                        </a:cubicBezTo>
                        <a:cubicBezTo>
                          <a:pt x="42521" y="2337577"/>
                          <a:pt x="-3788" y="2022188"/>
                          <a:pt x="0" y="1807563"/>
                        </a:cubicBezTo>
                        <a:cubicBezTo>
                          <a:pt x="-1660" y="1510500"/>
                          <a:pt x="-45508" y="1079881"/>
                          <a:pt x="0" y="81674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6921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4" name="组合 4">
            <a:extLst>
              <a:ext uri="{FF2B5EF4-FFF2-40B4-BE49-F238E27FC236}">
                <a16:creationId xmlns:a16="http://schemas.microsoft.com/office/drawing/2014/main" id="{3EB0130B-7E42-B3E8-A821-8D5B19A1A0A2}"/>
              </a:ext>
            </a:extLst>
          </p:cNvPr>
          <p:cNvGrpSpPr/>
          <p:nvPr/>
        </p:nvGrpSpPr>
        <p:grpSpPr>
          <a:xfrm>
            <a:off x="11391813" y="6159292"/>
            <a:ext cx="543102" cy="540001"/>
            <a:chOff x="-2033679" y="889419"/>
            <a:chExt cx="463503" cy="619473"/>
          </a:xfrm>
        </p:grpSpPr>
        <p:pic>
          <p:nvPicPr>
            <p:cNvPr id="15" name="Picture 10" descr="E:\丫头\png\小人\卡通类素材\ry.png">
              <a:extLst>
                <a:ext uri="{FF2B5EF4-FFF2-40B4-BE49-F238E27FC236}">
                  <a16:creationId xmlns:a16="http://schemas.microsoft.com/office/drawing/2014/main" id="{449F2548-0C05-16F9-3E24-F63C81D514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E:\丫头\png\小人\卡通类素材\ry.png">
              <a:extLst>
                <a:ext uri="{FF2B5EF4-FFF2-40B4-BE49-F238E27FC236}">
                  <a16:creationId xmlns:a16="http://schemas.microsoft.com/office/drawing/2014/main" id="{FA5C77D0-1E43-3545-FA07-53549F1F46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4">
            <a:extLst>
              <a:ext uri="{FF2B5EF4-FFF2-40B4-BE49-F238E27FC236}">
                <a16:creationId xmlns:a16="http://schemas.microsoft.com/office/drawing/2014/main" id="{B365FAC5-A4C0-E66D-DADB-DC7274EE1BD5}"/>
              </a:ext>
            </a:extLst>
          </p:cNvPr>
          <p:cNvGrpSpPr/>
          <p:nvPr/>
        </p:nvGrpSpPr>
        <p:grpSpPr>
          <a:xfrm>
            <a:off x="186141" y="6081211"/>
            <a:ext cx="472352" cy="619473"/>
            <a:chOff x="-2033679" y="889419"/>
            <a:chExt cx="463503" cy="619473"/>
          </a:xfrm>
        </p:grpSpPr>
        <p:pic>
          <p:nvPicPr>
            <p:cNvPr id="18" name="Picture 10" descr="E:\丫头\png\小人\卡通类素材\ry.png">
              <a:extLst>
                <a:ext uri="{FF2B5EF4-FFF2-40B4-BE49-F238E27FC236}">
                  <a16:creationId xmlns:a16="http://schemas.microsoft.com/office/drawing/2014/main" id="{325FFF6C-29E8-5AC5-6D6D-459FA04BE0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E:\丫头\png\小人\卡通类素材\ry.png">
              <a:extLst>
                <a:ext uri="{FF2B5EF4-FFF2-40B4-BE49-F238E27FC236}">
                  <a16:creationId xmlns:a16="http://schemas.microsoft.com/office/drawing/2014/main" id="{CEE7D5E7-09BE-76A4-CD67-2E7F5F6DE1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3">
            <a:extLst>
              <a:ext uri="{FF2B5EF4-FFF2-40B4-BE49-F238E27FC236}">
                <a16:creationId xmlns:a16="http://schemas.microsoft.com/office/drawing/2014/main" id="{8A85835F-85AD-6F9B-2181-08A1611C7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226" y="314899"/>
            <a:ext cx="11261343" cy="633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498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0F347155-9B57-60CF-2EDE-0830388B595B}"/>
              </a:ext>
            </a:extLst>
          </p:cNvPr>
          <p:cNvSpPr/>
          <p:nvPr/>
        </p:nvSpPr>
        <p:spPr>
          <a:xfrm>
            <a:off x="35859" y="312778"/>
            <a:ext cx="12120282" cy="871745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4400" b="1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0" spc="300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</a:t>
            </a:r>
            <a:r>
              <a:rPr kumimoji="0" lang="en-US" sz="4400" b="1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4400" b="1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0" spc="300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19</a:t>
            </a:r>
            <a:r>
              <a:rPr kumimoji="0" lang="en-US" sz="4400" b="1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4400" b="1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kumimoji="0" lang="en-US" sz="4400" b="1" i="0" u="none" strike="noStrike" kern="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4400" b="1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2025</a:t>
            </a:r>
            <a:endParaRPr kumimoji="0" lang="vi-VN" sz="4400" b="1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368526A3-17FF-FAE3-BAB1-234E36794B65}"/>
              </a:ext>
            </a:extLst>
          </p:cNvPr>
          <p:cNvSpPr/>
          <p:nvPr/>
        </p:nvSpPr>
        <p:spPr>
          <a:xfrm>
            <a:off x="0" y="659326"/>
            <a:ext cx="10363199" cy="234002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marL="0" marR="0" lvl="0" indent="0" algn="ctr" defTabSz="914400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Bài đọc 2: Buổi trưa hè</a:t>
            </a:r>
          </a:p>
        </p:txBody>
      </p:sp>
      <p:cxnSp>
        <p:nvCxnSpPr>
          <p:cNvPr id="2" name="Đường nối Thẳng 1">
            <a:extLst>
              <a:ext uri="{FF2B5EF4-FFF2-40B4-BE49-F238E27FC236}">
                <a16:creationId xmlns:a16="http://schemas.microsoft.com/office/drawing/2014/main" id="{F03D4992-8307-42AF-9802-6873F662B0BF}"/>
              </a:ext>
            </a:extLst>
          </p:cNvPr>
          <p:cNvCxnSpPr>
            <a:cxnSpLocks/>
          </p:cNvCxnSpPr>
          <p:nvPr/>
        </p:nvCxnSpPr>
        <p:spPr>
          <a:xfrm>
            <a:off x="5756563" y="2878282"/>
            <a:ext cx="0" cy="3703246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CC05729-9835-B0DF-1C14-18183661A53F}"/>
              </a:ext>
            </a:extLst>
          </p:cNvPr>
          <p:cNvSpPr txBox="1"/>
          <p:nvPr/>
        </p:nvSpPr>
        <p:spPr>
          <a:xfrm>
            <a:off x="458936" y="2890424"/>
            <a:ext cx="4071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vi-VN" sz="44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Luyện đọc: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3F3200F-6455-C2C1-BD56-8FFC9E35477B}"/>
              </a:ext>
            </a:extLst>
          </p:cNvPr>
          <p:cNvSpPr txBox="1"/>
          <p:nvPr/>
        </p:nvSpPr>
        <p:spPr>
          <a:xfrm>
            <a:off x="6116782" y="2890424"/>
            <a:ext cx="3106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vi-VN" sz="44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hiểu:</a:t>
            </a:r>
          </a:p>
        </p:txBody>
      </p:sp>
    </p:spTree>
    <p:extLst>
      <p:ext uri="{BB962C8B-B14F-4D97-AF65-F5344CB8AC3E}">
        <p14:creationId xmlns:p14="http://schemas.microsoft.com/office/powerpoint/2010/main" val="1771417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98">
            <a:extLst>
              <a:ext uri="{FF2B5EF4-FFF2-40B4-BE49-F238E27FC236}">
                <a16:creationId xmlns:a16="http://schemas.microsoft.com/office/drawing/2014/main" id="{4F977562-CF8F-8EA9-DBAD-67486D0924A4}"/>
              </a:ext>
            </a:extLst>
          </p:cNvPr>
          <p:cNvSpPr/>
          <p:nvPr/>
        </p:nvSpPr>
        <p:spPr bwMode="auto">
          <a:xfrm>
            <a:off x="0" y="5413676"/>
            <a:ext cx="12192000" cy="1444324"/>
          </a:xfrm>
          <a:custGeom>
            <a:avLst/>
            <a:gdLst>
              <a:gd name="connsiteX0" fmla="*/ 6099175 w 12192000"/>
              <a:gd name="connsiteY0" fmla="*/ 0 h 1444324"/>
              <a:gd name="connsiteX1" fmla="*/ 10707688 w 12192000"/>
              <a:gd name="connsiteY1" fmla="*/ 362504 h 1444324"/>
              <a:gd name="connsiteX2" fmla="*/ 12192000 w 12192000"/>
              <a:gd name="connsiteY2" fmla="*/ 788446 h 1444324"/>
              <a:gd name="connsiteX3" fmla="*/ 12192000 w 12192000"/>
              <a:gd name="connsiteY3" fmla="*/ 1397156 h 1444324"/>
              <a:gd name="connsiteX4" fmla="*/ 12192000 w 12192000"/>
              <a:gd name="connsiteY4" fmla="*/ 1444324 h 1444324"/>
              <a:gd name="connsiteX5" fmla="*/ 0 w 12192000"/>
              <a:gd name="connsiteY5" fmla="*/ 1444324 h 1444324"/>
              <a:gd name="connsiteX6" fmla="*/ 0 w 12192000"/>
              <a:gd name="connsiteY6" fmla="*/ 1391752 h 1444324"/>
              <a:gd name="connsiteX7" fmla="*/ 0 w 12192000"/>
              <a:gd name="connsiteY7" fmla="*/ 792977 h 1444324"/>
              <a:gd name="connsiteX8" fmla="*/ 1492250 w 12192000"/>
              <a:gd name="connsiteY8" fmla="*/ 362504 h 1444324"/>
              <a:gd name="connsiteX9" fmla="*/ 6099175 w 12192000"/>
              <a:gd name="connsiteY9" fmla="*/ 0 h 144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4324">
                <a:moveTo>
                  <a:pt x="6099175" y="0"/>
                </a:moveTo>
                <a:cubicBezTo>
                  <a:pt x="7899400" y="0"/>
                  <a:pt x="9434512" y="121212"/>
                  <a:pt x="10707688" y="362504"/>
                </a:cubicBezTo>
                <a:cubicBezTo>
                  <a:pt x="11379200" y="490513"/>
                  <a:pt x="11874500" y="633249"/>
                  <a:pt x="12192000" y="788446"/>
                </a:cubicBezTo>
                <a:cubicBezTo>
                  <a:pt x="12192000" y="1070236"/>
                  <a:pt x="12192000" y="1263967"/>
                  <a:pt x="12192000" y="1397156"/>
                </a:cubicBezTo>
                <a:lnTo>
                  <a:pt x="12192000" y="1444324"/>
                </a:lnTo>
                <a:lnTo>
                  <a:pt x="0" y="1444324"/>
                </a:lnTo>
                <a:lnTo>
                  <a:pt x="0" y="1391752"/>
                </a:lnTo>
                <a:cubicBezTo>
                  <a:pt x="0" y="792977"/>
                  <a:pt x="0" y="792977"/>
                  <a:pt x="0" y="792977"/>
                </a:cubicBezTo>
                <a:cubicBezTo>
                  <a:pt x="315913" y="635515"/>
                  <a:pt x="812800" y="491646"/>
                  <a:pt x="1492250" y="362504"/>
                </a:cubicBezTo>
                <a:cubicBezTo>
                  <a:pt x="2763838" y="121212"/>
                  <a:pt x="4300538" y="0"/>
                  <a:pt x="6099175" y="0"/>
                </a:cubicBezTo>
                <a:close/>
              </a:path>
            </a:pathLst>
          </a:custGeom>
          <a:solidFill>
            <a:srgbClr val="51AFA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5910BA23-1A02-EEFA-E0AA-9B8C288BF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403" y="605864"/>
            <a:ext cx="7739753" cy="472330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丫头\png\小人\卡通类素材\yunf.png">
            <a:extLst>
              <a:ext uri="{FF2B5EF4-FFF2-40B4-BE49-F238E27FC236}">
                <a16:creationId xmlns:a16="http://schemas.microsoft.com/office/drawing/2014/main" id="{B3D0A312-EC52-284C-3418-20C1D2AAA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898090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4">
            <a:extLst>
              <a:ext uri="{FF2B5EF4-FFF2-40B4-BE49-F238E27FC236}">
                <a16:creationId xmlns:a16="http://schemas.microsoft.com/office/drawing/2014/main" id="{DFB05C00-064A-8F79-F158-C70E70E9E539}"/>
              </a:ext>
            </a:extLst>
          </p:cNvPr>
          <p:cNvGrpSpPr/>
          <p:nvPr/>
        </p:nvGrpSpPr>
        <p:grpSpPr>
          <a:xfrm>
            <a:off x="10983588" y="5161950"/>
            <a:ext cx="604981" cy="810478"/>
            <a:chOff x="-2033679" y="889419"/>
            <a:chExt cx="463503" cy="619473"/>
          </a:xfrm>
        </p:grpSpPr>
        <p:pic>
          <p:nvPicPr>
            <p:cNvPr id="8" name="Picture 10" descr="E:\丫头\png\小人\卡通类素材\ry.png">
              <a:extLst>
                <a:ext uri="{FF2B5EF4-FFF2-40B4-BE49-F238E27FC236}">
                  <a16:creationId xmlns:a16="http://schemas.microsoft.com/office/drawing/2014/main" id="{B1205435-8AC0-BB45-BFB4-9A5EEC4929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E:\丫头\png\小人\卡通类素材\ry.png">
              <a:extLst>
                <a:ext uri="{FF2B5EF4-FFF2-40B4-BE49-F238E27FC236}">
                  <a16:creationId xmlns:a16="http://schemas.microsoft.com/office/drawing/2014/main" id="{387193C4-D168-BDFD-AF61-E2D83EDDAB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E:\丫头\png\小人\卡通类素材\yunf.png">
            <a:extLst>
              <a:ext uri="{FF2B5EF4-FFF2-40B4-BE49-F238E27FC236}">
                <a16:creationId xmlns:a16="http://schemas.microsoft.com/office/drawing/2014/main" id="{504EBADF-88AB-44AB-5BBC-A978750FE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6" y="1041713"/>
            <a:ext cx="1665271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21">
            <a:extLst>
              <a:ext uri="{FF2B5EF4-FFF2-40B4-BE49-F238E27FC236}">
                <a16:creationId xmlns:a16="http://schemas.microsoft.com/office/drawing/2014/main" id="{9A6FBE19-1DE6-8A7A-6F80-0E17BEFAD773}"/>
              </a:ext>
            </a:extLst>
          </p:cNvPr>
          <p:cNvGrpSpPr/>
          <p:nvPr/>
        </p:nvGrpSpPr>
        <p:grpSpPr>
          <a:xfrm>
            <a:off x="3305148" y="4182334"/>
            <a:ext cx="463503" cy="619473"/>
            <a:chOff x="-2033679" y="889419"/>
            <a:chExt cx="463503" cy="619473"/>
          </a:xfrm>
        </p:grpSpPr>
        <p:pic>
          <p:nvPicPr>
            <p:cNvPr id="12" name="Picture 10" descr="E:\丫头\png\小人\卡通类素材\ry.png">
              <a:extLst>
                <a:ext uri="{FF2B5EF4-FFF2-40B4-BE49-F238E27FC236}">
                  <a16:creationId xmlns:a16="http://schemas.microsoft.com/office/drawing/2014/main" id="{0967FC78-A867-64BD-57DB-C4B6FD11E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8" descr="E:\丫头\png\小人\卡通类素材\ry.png">
              <a:extLst>
                <a:ext uri="{FF2B5EF4-FFF2-40B4-BE49-F238E27FC236}">
                  <a16:creationId xmlns:a16="http://schemas.microsoft.com/office/drawing/2014/main" id="{9BEB7870-A9E0-BCBA-202C-C8B7591B4E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图片 25">
            <a:extLst>
              <a:ext uri="{FF2B5EF4-FFF2-40B4-BE49-F238E27FC236}">
                <a16:creationId xmlns:a16="http://schemas.microsoft.com/office/drawing/2014/main" id="{C113F450-1A73-F07F-D532-06A6C2EAB8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81" y="292397"/>
            <a:ext cx="1102698" cy="1022486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E19F5E7C-0D81-F33C-5C8C-40420A43AD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4" y="1022225"/>
            <a:ext cx="3279407" cy="451783"/>
          </a:xfrm>
          <a:prstGeom prst="rect">
            <a:avLst/>
          </a:prstGeom>
        </p:spPr>
      </p:pic>
      <p:pic>
        <p:nvPicPr>
          <p:cNvPr id="16" name="Picture 81">
            <a:extLst>
              <a:ext uri="{FF2B5EF4-FFF2-40B4-BE49-F238E27FC236}">
                <a16:creationId xmlns:a16="http://schemas.microsoft.com/office/drawing/2014/main" id="{C120BF8E-A893-0D42-7AC7-6457C4FB4D9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315" r="8819" b="54360"/>
          <a:stretch/>
        </p:blipFill>
        <p:spPr>
          <a:xfrm>
            <a:off x="4002128" y="2286179"/>
            <a:ext cx="6084277" cy="1896155"/>
          </a:xfrm>
          <a:prstGeom prst="rect">
            <a:avLst/>
          </a:prstGeom>
        </p:spPr>
      </p:pic>
      <p:grpSp>
        <p:nvGrpSpPr>
          <p:cNvPr id="17" name="Group 82">
            <a:extLst>
              <a:ext uri="{FF2B5EF4-FFF2-40B4-BE49-F238E27FC236}">
                <a16:creationId xmlns:a16="http://schemas.microsoft.com/office/drawing/2014/main" id="{F9C5B4BF-581E-FEFF-18B1-8EC2A337E03D}"/>
              </a:ext>
            </a:extLst>
          </p:cNvPr>
          <p:cNvGrpSpPr/>
          <p:nvPr/>
        </p:nvGrpSpPr>
        <p:grpSpPr>
          <a:xfrm>
            <a:off x="-215774" y="2347510"/>
            <a:ext cx="5315675" cy="4504460"/>
            <a:chOff x="-215774" y="2347510"/>
            <a:chExt cx="5315675" cy="4504460"/>
          </a:xfrm>
        </p:grpSpPr>
        <p:pic>
          <p:nvPicPr>
            <p:cNvPr id="18" name="图片 3" descr="图片包含 餐桌&#10;&#10;描述已自动生成">
              <a:extLst>
                <a:ext uri="{FF2B5EF4-FFF2-40B4-BE49-F238E27FC236}">
                  <a16:creationId xmlns:a16="http://schemas.microsoft.com/office/drawing/2014/main" id="{CF781EA1-738F-5A2D-B976-824D5397AE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15774" y="2347510"/>
              <a:ext cx="5315675" cy="4504460"/>
            </a:xfrm>
            <a:prstGeom prst="rect">
              <a:avLst/>
            </a:prstGeom>
          </p:spPr>
        </p:pic>
        <p:sp>
          <p:nvSpPr>
            <p:cNvPr id="19" name="Rectangle 84">
              <a:extLst>
                <a:ext uri="{FF2B5EF4-FFF2-40B4-BE49-F238E27FC236}">
                  <a16:creationId xmlns:a16="http://schemas.microsoft.com/office/drawing/2014/main" id="{1ECDB751-AAA6-4C22-4473-85BE83F7C1E8}"/>
                </a:ext>
              </a:extLst>
            </p:cNvPr>
            <p:cNvSpPr/>
            <p:nvPr/>
          </p:nvSpPr>
          <p:spPr>
            <a:xfrm rot="20941502">
              <a:off x="1112362" y="3487658"/>
              <a:ext cx="1395167" cy="443321"/>
            </a:xfrm>
            <a:prstGeom prst="rect">
              <a:avLst/>
            </a:prstGeom>
            <a:solidFill>
              <a:srgbClr val="4B482F"/>
            </a:solidFill>
            <a:ln>
              <a:solidFill>
                <a:srgbClr val="4B4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angle 85">
              <a:extLst>
                <a:ext uri="{FF2B5EF4-FFF2-40B4-BE49-F238E27FC236}">
                  <a16:creationId xmlns:a16="http://schemas.microsoft.com/office/drawing/2014/main" id="{71C18860-2828-117B-F8E7-0A3C2491C189}"/>
                </a:ext>
              </a:extLst>
            </p:cNvPr>
            <p:cNvSpPr/>
            <p:nvPr/>
          </p:nvSpPr>
          <p:spPr>
            <a:xfrm rot="908466">
              <a:off x="404064" y="5261910"/>
              <a:ext cx="1288938" cy="305204"/>
            </a:xfrm>
            <a:prstGeom prst="rect">
              <a:avLst/>
            </a:prstGeom>
            <a:solidFill>
              <a:srgbClr val="ED8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ectangle 86">
              <a:extLst>
                <a:ext uri="{FF2B5EF4-FFF2-40B4-BE49-F238E27FC236}">
                  <a16:creationId xmlns:a16="http://schemas.microsoft.com/office/drawing/2014/main" id="{399EC0EF-E2ED-C62F-DB6B-ADEAE66C60F2}"/>
                </a:ext>
              </a:extLst>
            </p:cNvPr>
            <p:cNvSpPr/>
            <p:nvPr/>
          </p:nvSpPr>
          <p:spPr>
            <a:xfrm rot="908466">
              <a:off x="1021930" y="5538136"/>
              <a:ext cx="546638" cy="305204"/>
            </a:xfrm>
            <a:prstGeom prst="rect">
              <a:avLst/>
            </a:prstGeom>
            <a:solidFill>
              <a:srgbClr val="ED8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ectangle 95">
              <a:extLst>
                <a:ext uri="{FF2B5EF4-FFF2-40B4-BE49-F238E27FC236}">
                  <a16:creationId xmlns:a16="http://schemas.microsoft.com/office/drawing/2014/main" id="{ABF65E0C-EDF1-3CD4-BD03-7C68CE2CFC77}"/>
                </a:ext>
              </a:extLst>
            </p:cNvPr>
            <p:cNvSpPr/>
            <p:nvPr/>
          </p:nvSpPr>
          <p:spPr>
            <a:xfrm rot="20941502">
              <a:off x="1665321" y="3777486"/>
              <a:ext cx="837105" cy="443321"/>
            </a:xfrm>
            <a:prstGeom prst="rect">
              <a:avLst/>
            </a:prstGeom>
            <a:solidFill>
              <a:srgbClr val="4B482F"/>
            </a:solidFill>
            <a:ln>
              <a:solidFill>
                <a:srgbClr val="4B48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" name="文本框 18">
            <a:extLst>
              <a:ext uri="{FF2B5EF4-FFF2-40B4-BE49-F238E27FC236}">
                <a16:creationId xmlns:a16="http://schemas.microsoft.com/office/drawing/2014/main" id="{E44F3E29-8A63-47BE-94FD-DAC3C8F48D0D}"/>
              </a:ext>
            </a:extLst>
          </p:cNvPr>
          <p:cNvSpPr txBox="1"/>
          <p:nvPr/>
        </p:nvSpPr>
        <p:spPr>
          <a:xfrm rot="20956820">
            <a:off x="811733" y="3179561"/>
            <a:ext cx="23839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站酷快乐体2016修订版" panose="02010600030101010101" pitchFamily="2" charset="-122"/>
                <a:cs typeface="Arial"/>
                <a:sym typeface="Arial"/>
              </a:rPr>
              <a:t>01</a:t>
            </a:r>
            <a:endParaRPr kumimoji="0" lang="zh-CN" altLang="en-US" sz="3200" b="1" i="0" u="none" strike="noStrike" kern="1200" cap="none" spc="0" normalizeH="0" baseline="0" noProof="0" dirty="0">
              <a:ln w="3175">
                <a:solidFill>
                  <a:srgbClr val="FFFFFF"/>
                </a:solidFill>
              </a:ln>
              <a:solidFill>
                <a:srgbClr val="6DAA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站酷快乐体2016修订版" panose="02010600030101010101" pitchFamily="2" charset="-122"/>
              <a:cs typeface="Arial"/>
              <a:sym typeface="Arial"/>
            </a:endParaRPr>
          </a:p>
        </p:txBody>
      </p:sp>
      <p:grpSp>
        <p:nvGrpSpPr>
          <p:cNvPr id="24" name="组合 4">
            <a:extLst>
              <a:ext uri="{FF2B5EF4-FFF2-40B4-BE49-F238E27FC236}">
                <a16:creationId xmlns:a16="http://schemas.microsoft.com/office/drawing/2014/main" id="{66BB62E5-DC28-83A0-DEA4-C4FD3EEBE1B6}"/>
              </a:ext>
            </a:extLst>
          </p:cNvPr>
          <p:cNvGrpSpPr/>
          <p:nvPr/>
        </p:nvGrpSpPr>
        <p:grpSpPr>
          <a:xfrm>
            <a:off x="11299112" y="5324849"/>
            <a:ext cx="604981" cy="810478"/>
            <a:chOff x="-2033679" y="889419"/>
            <a:chExt cx="463503" cy="619473"/>
          </a:xfrm>
        </p:grpSpPr>
        <p:pic>
          <p:nvPicPr>
            <p:cNvPr id="25" name="Picture 10" descr="E:\丫头\png\小人\卡通类素材\ry.png">
              <a:extLst>
                <a:ext uri="{FF2B5EF4-FFF2-40B4-BE49-F238E27FC236}">
                  <a16:creationId xmlns:a16="http://schemas.microsoft.com/office/drawing/2014/main" id="{317CEEEB-9AB2-CC0B-CE98-68B267EE1C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0" descr="E:\丫头\png\小人\卡通类素材\ry.png">
              <a:extLst>
                <a:ext uri="{FF2B5EF4-FFF2-40B4-BE49-F238E27FC236}">
                  <a16:creationId xmlns:a16="http://schemas.microsoft.com/office/drawing/2014/main" id="{1238E22A-57E3-C0D0-C70B-D6FB1505FB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6" descr="View full size Sun Clip Art - Transparent Background Sun Clipart - Png  Download and download transparent clipart for free!… | Sun clip art, Apple clip  art, Cute sun">
            <a:extLst>
              <a:ext uri="{FF2B5EF4-FFF2-40B4-BE49-F238E27FC236}">
                <a16:creationId xmlns:a16="http://schemas.microsoft.com/office/drawing/2014/main" id="{76AACFC0-4752-32A4-6AE4-82FF287DE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4" y="37635"/>
            <a:ext cx="1409374" cy="128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35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-0.02357 0.00023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B756BCBF-3276-F307-984B-8958FE452EEA}"/>
              </a:ext>
            </a:extLst>
          </p:cNvPr>
          <p:cNvSpPr txBox="1"/>
          <p:nvPr/>
        </p:nvSpPr>
        <p:spPr>
          <a:xfrm>
            <a:off x="-5102" y="400796"/>
            <a:ext cx="1179927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BUỔI TRƯA HÈ</a:t>
            </a:r>
          </a:p>
          <a:p>
            <a:pPr lvl="0" algn="ctr">
              <a:defRPr/>
            </a:pPr>
            <a:r>
              <a:rPr lang="vi-VN" sz="3200" i="1" kern="0" noProof="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(Trích)</a:t>
            </a:r>
            <a:endParaRPr kumimoji="0" lang="vi-VN" sz="320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35">
            <a:extLst>
              <a:ext uri="{FF2B5EF4-FFF2-40B4-BE49-F238E27FC236}">
                <a16:creationId xmlns:a16="http://schemas.microsoft.com/office/drawing/2014/main" id="{942EB295-EF8B-030C-B96E-CB857EB37DDD}"/>
              </a:ext>
            </a:extLst>
          </p:cNvPr>
          <p:cNvSpPr txBox="1"/>
          <p:nvPr/>
        </p:nvSpPr>
        <p:spPr>
          <a:xfrm>
            <a:off x="598643" y="1490008"/>
            <a:ext cx="38522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</a:t>
            </a: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ả.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C98BA413-3F10-FAE7-AFF7-B7D7F949820A}"/>
              </a:ext>
            </a:extLst>
          </p:cNvPr>
          <p:cNvSpPr txBox="1"/>
          <p:nvPr/>
        </p:nvSpPr>
        <p:spPr>
          <a:xfrm>
            <a:off x="598643" y="3884563"/>
            <a:ext cx="46809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5" name="TextBox 37">
            <a:extLst>
              <a:ext uri="{FF2B5EF4-FFF2-40B4-BE49-F238E27FC236}">
                <a16:creationId xmlns:a16="http://schemas.microsoft.com/office/drawing/2014/main" id="{99793E9F-5036-D627-EB37-C35217CDC61C}"/>
              </a:ext>
            </a:extLst>
          </p:cNvPr>
          <p:cNvSpPr txBox="1"/>
          <p:nvPr/>
        </p:nvSpPr>
        <p:spPr>
          <a:xfrm>
            <a:off x="4450930" y="1536248"/>
            <a:ext cx="41696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38">
            <a:extLst>
              <a:ext uri="{FF2B5EF4-FFF2-40B4-BE49-F238E27FC236}">
                <a16:creationId xmlns:a16="http://schemas.microsoft.com/office/drawing/2014/main" id="{BEA2BC44-FDC2-0F2B-548F-43BB899DBDB1}"/>
              </a:ext>
            </a:extLst>
          </p:cNvPr>
          <p:cNvSpPr txBox="1"/>
          <p:nvPr/>
        </p:nvSpPr>
        <p:spPr>
          <a:xfrm>
            <a:off x="4494162" y="3817114"/>
            <a:ext cx="41696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id="{442F863B-32DF-DD96-FE21-5BDA246E55BA}"/>
              </a:ext>
            </a:extLst>
          </p:cNvPr>
          <p:cNvSpPr txBox="1"/>
          <p:nvPr/>
        </p:nvSpPr>
        <p:spPr>
          <a:xfrm>
            <a:off x="8389682" y="1490008"/>
            <a:ext cx="37157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tằm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dâu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HUY CẬN</a:t>
            </a: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19FB3F97-FDCF-4C29-69A0-1822CD65EBC1}"/>
              </a:ext>
            </a:extLst>
          </p:cNvPr>
          <p:cNvCxnSpPr/>
          <p:nvPr/>
        </p:nvCxnSpPr>
        <p:spPr>
          <a:xfrm>
            <a:off x="4353791" y="1644240"/>
            <a:ext cx="0" cy="46775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46AAE5B7-3909-709A-3461-6AC4083C64AB}"/>
              </a:ext>
            </a:extLst>
          </p:cNvPr>
          <p:cNvCxnSpPr/>
          <p:nvPr/>
        </p:nvCxnSpPr>
        <p:spPr>
          <a:xfrm>
            <a:off x="8267700" y="1644240"/>
            <a:ext cx="0" cy="46775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789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7862BC-1BBA-41AF-A871-6AFE8FF551E6}"/>
              </a:ext>
            </a:extLst>
          </p:cNvPr>
          <p:cNvSpPr txBox="1"/>
          <p:nvPr/>
        </p:nvSpPr>
        <p:spPr>
          <a:xfrm>
            <a:off x="1752600" y="2717800"/>
            <a:ext cx="8341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600" b="1" dirty="0">
                <a:ln w="28575">
                  <a:solidFill>
                    <a:srgbClr val="FFFF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  <a:sym typeface="Arial"/>
              </a:rPr>
              <a:t>LUYỆ</a:t>
            </a:r>
            <a:r>
              <a:rPr lang="en-US" altLang="zh-CN" sz="6600" b="1" dirty="0">
                <a:ln w="28575">
                  <a:solidFill>
                    <a:srgbClr val="FFFF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  <a:sym typeface="Arial"/>
              </a:rPr>
              <a:t>N ĐỌC THEO </a:t>
            </a:r>
            <a:r>
              <a:rPr lang="vi-VN" altLang="zh-CN" sz="6600" b="1" dirty="0">
                <a:ln w="28575">
                  <a:solidFill>
                    <a:srgbClr val="FFFF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  <a:sym typeface="Arial"/>
              </a:rPr>
              <a:t>CÂU</a:t>
            </a:r>
            <a:endParaRPr lang="zh-CN" altLang="en-US" sz="3200" b="1" dirty="0">
              <a:ln w="3175">
                <a:solidFill>
                  <a:srgbClr val="FFFF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站酷快乐体2016修订版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7895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0F347155-9B57-60CF-2EDE-0830388B595B}"/>
              </a:ext>
            </a:extLst>
          </p:cNvPr>
          <p:cNvSpPr/>
          <p:nvPr/>
        </p:nvSpPr>
        <p:spPr>
          <a:xfrm>
            <a:off x="35859" y="312778"/>
            <a:ext cx="12120282" cy="646331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kumimoji="0" lang="en-US" sz="3600" b="1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26 </a:t>
            </a:r>
            <a:r>
              <a:rPr kumimoji="0" lang="en-US" sz="3600" b="1" i="0" u="none" strike="noStrike" kern="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kumimoji="0" lang="en-US" sz="3600" b="1" i="0" u="none" strike="noStrike" kern="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2024</a:t>
            </a:r>
            <a:endParaRPr kumimoji="0" lang="vi-VN" sz="3600" b="1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368526A3-17FF-FAE3-BAB1-234E36794B65}"/>
              </a:ext>
            </a:extLst>
          </p:cNvPr>
          <p:cNvSpPr/>
          <p:nvPr/>
        </p:nvSpPr>
        <p:spPr>
          <a:xfrm>
            <a:off x="574963" y="748650"/>
            <a:ext cx="10363199" cy="15538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marL="0" marR="0" lvl="0" indent="0" algn="ctr" defTabSz="914400" rtl="0" eaLnBrk="1" fontAlgn="auto" latinLnBrk="0" hangingPunct="1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Bài đọc 2: Buổi trưa hè</a:t>
            </a:r>
          </a:p>
        </p:txBody>
      </p:sp>
      <p:cxnSp>
        <p:nvCxnSpPr>
          <p:cNvPr id="2" name="Đường nối Thẳng 1">
            <a:extLst>
              <a:ext uri="{FF2B5EF4-FFF2-40B4-BE49-F238E27FC236}">
                <a16:creationId xmlns:a16="http://schemas.microsoft.com/office/drawing/2014/main" id="{F03D4992-8307-42AF-9802-6873F662B0BF}"/>
              </a:ext>
            </a:extLst>
          </p:cNvPr>
          <p:cNvCxnSpPr>
            <a:cxnSpLocks/>
          </p:cNvCxnSpPr>
          <p:nvPr/>
        </p:nvCxnSpPr>
        <p:spPr>
          <a:xfrm>
            <a:off x="5756562" y="2514600"/>
            <a:ext cx="1" cy="406692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CC05729-9835-B0DF-1C14-18183661A53F}"/>
              </a:ext>
            </a:extLst>
          </p:cNvPr>
          <p:cNvSpPr txBox="1"/>
          <p:nvPr/>
        </p:nvSpPr>
        <p:spPr>
          <a:xfrm>
            <a:off x="587977" y="2466349"/>
            <a:ext cx="407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Luyện đọc: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3F3200F-6455-C2C1-BD56-8FFC9E35477B}"/>
              </a:ext>
            </a:extLst>
          </p:cNvPr>
          <p:cNvSpPr txBox="1"/>
          <p:nvPr/>
        </p:nvSpPr>
        <p:spPr>
          <a:xfrm>
            <a:off x="6287865" y="2444985"/>
            <a:ext cx="465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6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hiểu bài: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7AB1CB08-01E5-45DB-4CD9-9BDCCED1F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56" y="3224808"/>
            <a:ext cx="3048000" cy="71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284" tIns="81642" rIns="163284" bIns="81642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b="1" dirty="0">
                <a:latin typeface="Times New Roman" panose="02020603050405020304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600" dirty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600" dirty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- </a:t>
            </a:r>
            <a:r>
              <a:rPr lang="en-US" altLang="ja-JP" sz="3600" dirty="0" err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lim</a:t>
            </a:r>
            <a:r>
              <a:rPr lang="en-US" altLang="ja-JP" sz="3600" dirty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dim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C7643E72-9BCB-E708-C33C-BE064693F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11" y="3951379"/>
            <a:ext cx="3429000" cy="71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284" tIns="81642" rIns="163284" bIns="81642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dirty="0">
                <a:solidFill>
                  <a:schemeClr val="bg1"/>
                </a:solidFill>
                <a:latin typeface="Times New Roman" panose="02020603050405020304" pitchFamily="18" charset="0"/>
                <a:ea typeface="MS PGothic" pitchFamily="34" charset="-128"/>
                <a:cs typeface="Times New Roman" pitchFamily="18" charset="0"/>
              </a:rPr>
              <a:t>  - </a:t>
            </a:r>
            <a:r>
              <a:rPr lang="en-US" altLang="ja-JP" sz="3600" dirty="0" err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ngẫm</a:t>
            </a:r>
            <a:r>
              <a:rPr lang="en-US" altLang="ja-JP" sz="3600" dirty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600" dirty="0" err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nghĩ</a:t>
            </a:r>
            <a:endParaRPr lang="en-US" altLang="ja-JP" sz="3600" dirty="0">
              <a:solidFill>
                <a:schemeClr val="bg1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480A05EB-F5D6-E859-317F-D46DCD58D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963" y="4689309"/>
            <a:ext cx="3581400" cy="71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284" tIns="81642" rIns="163284" bIns="81642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dirty="0">
                <a:solidFill>
                  <a:schemeClr val="bg1"/>
                </a:solidFill>
                <a:latin typeface="Times New Roman" panose="02020603050405020304" pitchFamily="18" charset="0"/>
                <a:ea typeface="MS PGothic" pitchFamily="34" charset="-128"/>
                <a:cs typeface="Times New Roman" pitchFamily="18" charset="0"/>
              </a:rPr>
              <a:t>- </a:t>
            </a:r>
            <a:r>
              <a:rPr lang="en-US" altLang="ja-JP" sz="3600" dirty="0" err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rạo</a:t>
            </a:r>
            <a:r>
              <a:rPr lang="en-US" altLang="ja-JP" sz="3600" dirty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600" dirty="0" err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rực</a:t>
            </a:r>
            <a:r>
              <a:rPr lang="en-US" altLang="ja-JP" sz="3600" dirty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CF079A68-4999-CEA0-D865-0065749D7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86" y="5372937"/>
            <a:ext cx="3733800" cy="71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284" tIns="81642" rIns="163284" bIns="81642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dirty="0">
                <a:latin typeface="Times New Roman" panose="02020603050405020304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600" dirty="0">
                <a:solidFill>
                  <a:schemeClr val="bg1"/>
                </a:solidFill>
                <a:latin typeface="Times New Roman" panose="02020603050405020304" pitchFamily="18" charset="0"/>
                <a:ea typeface="MS PGothic" pitchFamily="34" charset="-128"/>
                <a:cs typeface="Times New Roman" pitchFamily="18" charset="0"/>
              </a:rPr>
              <a:t>- </a:t>
            </a:r>
            <a:r>
              <a:rPr lang="en-US" altLang="ja-JP" sz="3600" dirty="0" err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lao</a:t>
            </a:r>
            <a:r>
              <a:rPr lang="en-US" altLang="ja-JP" sz="3600" dirty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600" dirty="0" err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xao</a:t>
            </a:r>
            <a:r>
              <a:rPr lang="en-US" altLang="ja-JP" sz="3600" dirty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 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A7FFB244-CBDC-DE34-AC9F-A426ED3FE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11" y="3219366"/>
            <a:ext cx="3048001" cy="72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284" tIns="81642" rIns="163284" bIns="81642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50" dirty="0">
                <a:latin typeface="Times New Roman" panose="02020603050405020304" pitchFamily="18" charset="0"/>
                <a:ea typeface="MS PGothic" pitchFamily="34" charset="-128"/>
                <a:cs typeface="Times New Roman" pitchFamily="18" charset="0"/>
              </a:rPr>
              <a:t>  </a:t>
            </a:r>
            <a:r>
              <a:rPr lang="en-US" altLang="ja-JP" sz="3600" dirty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- </a:t>
            </a:r>
            <a:r>
              <a:rPr lang="en-US" altLang="ja-JP" sz="3600" dirty="0" err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l</a:t>
            </a:r>
            <a:r>
              <a:rPr lang="en-US" altLang="ja-JP" sz="3600" dirty="0" err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im</a:t>
            </a:r>
            <a:r>
              <a:rPr lang="en-US" altLang="ja-JP" sz="3600" dirty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d</a:t>
            </a:r>
            <a:r>
              <a:rPr lang="en-US" altLang="ja-JP" sz="3600" dirty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im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B65AC40B-8E16-4831-50BA-6447DCF76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11" y="3949820"/>
            <a:ext cx="3429000" cy="71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284" tIns="81642" rIns="163284" bIns="81642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dirty="0">
                <a:solidFill>
                  <a:schemeClr val="bg1"/>
                </a:solidFill>
                <a:latin typeface="Times New Roman" panose="02020603050405020304" pitchFamily="18" charset="0"/>
                <a:ea typeface="MS PGothic" pitchFamily="34" charset="-128"/>
                <a:cs typeface="Times New Roman" pitchFamily="18" charset="0"/>
              </a:rPr>
              <a:t>  - </a:t>
            </a:r>
            <a:r>
              <a:rPr lang="en-US" altLang="ja-JP" sz="3600" dirty="0" err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ng</a:t>
            </a:r>
            <a:r>
              <a:rPr lang="en-US" altLang="ja-JP" sz="3600" dirty="0" err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ẫm</a:t>
            </a:r>
            <a:r>
              <a:rPr lang="en-US" altLang="ja-JP" sz="3600" dirty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600" dirty="0" err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ngh</a:t>
            </a:r>
            <a:r>
              <a:rPr lang="en-US" altLang="ja-JP" sz="3600" dirty="0" err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ĩ</a:t>
            </a:r>
            <a:endParaRPr lang="en-US" altLang="ja-JP" sz="3600" dirty="0">
              <a:solidFill>
                <a:srgbClr val="FF000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DF049397-8184-6284-08A6-E187B4DF1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69" y="4692750"/>
            <a:ext cx="3581400" cy="71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284" tIns="81642" rIns="163284" bIns="81642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dirty="0">
                <a:solidFill>
                  <a:schemeClr val="bg1"/>
                </a:solidFill>
                <a:latin typeface="Times New Roman" panose="02020603050405020304" pitchFamily="18" charset="0"/>
                <a:ea typeface="MS PGothic" pitchFamily="34" charset="-128"/>
                <a:cs typeface="Times New Roman" pitchFamily="18" charset="0"/>
              </a:rPr>
              <a:t>- </a:t>
            </a:r>
            <a:r>
              <a:rPr lang="en-US" altLang="ja-JP" sz="3600" dirty="0" err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rạo</a:t>
            </a:r>
            <a:r>
              <a:rPr lang="en-US" altLang="ja-JP" sz="3600" dirty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600" dirty="0" err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r</a:t>
            </a:r>
            <a:r>
              <a:rPr lang="en-US" altLang="ja-JP" sz="3600" dirty="0" err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ực</a:t>
            </a:r>
            <a:r>
              <a:rPr lang="en-US" altLang="ja-JP" sz="3600" dirty="0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600" dirty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B58A5427-B678-1C21-F9DE-B9B216D27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50" y="5370060"/>
            <a:ext cx="3733800" cy="71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3284" tIns="81642" rIns="163284" bIns="81642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3600" dirty="0">
                <a:latin typeface="Times New Roman" panose="02020603050405020304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600" dirty="0">
                <a:solidFill>
                  <a:schemeClr val="bg1"/>
                </a:solidFill>
                <a:latin typeface="Times New Roman" panose="02020603050405020304" pitchFamily="18" charset="0"/>
                <a:ea typeface="MS PGothic" pitchFamily="34" charset="-128"/>
                <a:cs typeface="Times New Roman" pitchFamily="18" charset="0"/>
              </a:rPr>
              <a:t>- </a:t>
            </a:r>
            <a:r>
              <a:rPr lang="en-US" altLang="ja-JP" sz="3600" dirty="0" err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l</a:t>
            </a:r>
            <a:r>
              <a:rPr lang="en-US" altLang="ja-JP" sz="3600" dirty="0" err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ao</a:t>
            </a:r>
            <a:r>
              <a:rPr lang="en-US" altLang="ja-JP" sz="3600" b="1" dirty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</a:t>
            </a:r>
            <a:r>
              <a:rPr lang="en-US" altLang="ja-JP" sz="3600" dirty="0" err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xao</a:t>
            </a:r>
            <a:r>
              <a:rPr lang="en-US" altLang="ja-JP" sz="3600" dirty="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331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2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0F347155-9B57-60CF-2EDE-0830388B595B}"/>
              </a:ext>
            </a:extLst>
          </p:cNvPr>
          <p:cNvSpPr/>
          <p:nvPr/>
        </p:nvSpPr>
        <p:spPr>
          <a:xfrm>
            <a:off x="35859" y="312778"/>
            <a:ext cx="12120282" cy="646331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kumimoji="0" lang="en-US" sz="3600" b="1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26 </a:t>
            </a:r>
            <a:r>
              <a:rPr kumimoji="0" lang="en-US" sz="3600" b="1" i="0" u="none" strike="noStrike" kern="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kumimoji="0" lang="en-US" sz="3600" b="1" i="0" u="none" strike="noStrike" kern="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2024</a:t>
            </a:r>
            <a:endParaRPr kumimoji="0" lang="vi-VN" sz="3600" b="1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368526A3-17FF-FAE3-BAB1-234E36794B65}"/>
              </a:ext>
            </a:extLst>
          </p:cNvPr>
          <p:cNvSpPr/>
          <p:nvPr/>
        </p:nvSpPr>
        <p:spPr>
          <a:xfrm>
            <a:off x="435815" y="837647"/>
            <a:ext cx="10363199" cy="149804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Bài đọc 2: Buổi trưa hè</a:t>
            </a:r>
          </a:p>
        </p:txBody>
      </p:sp>
      <p:cxnSp>
        <p:nvCxnSpPr>
          <p:cNvPr id="2" name="Đường nối Thẳng 1">
            <a:extLst>
              <a:ext uri="{FF2B5EF4-FFF2-40B4-BE49-F238E27FC236}">
                <a16:creationId xmlns:a16="http://schemas.microsoft.com/office/drawing/2014/main" id="{F03D4992-8307-42AF-9802-6873F662B0BF}"/>
              </a:ext>
            </a:extLst>
          </p:cNvPr>
          <p:cNvCxnSpPr>
            <a:cxnSpLocks/>
          </p:cNvCxnSpPr>
          <p:nvPr/>
        </p:nvCxnSpPr>
        <p:spPr>
          <a:xfrm>
            <a:off x="5756563" y="2878282"/>
            <a:ext cx="0" cy="3703246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CC05729-9835-B0DF-1C14-18183661A53F}"/>
              </a:ext>
            </a:extLst>
          </p:cNvPr>
          <p:cNvSpPr txBox="1"/>
          <p:nvPr/>
        </p:nvSpPr>
        <p:spPr>
          <a:xfrm>
            <a:off x="678051" y="2457137"/>
            <a:ext cx="385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Luyện đọc: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3F3200F-6455-C2C1-BD56-8FFC9E35477B}"/>
              </a:ext>
            </a:extLst>
          </p:cNvPr>
          <p:cNvSpPr txBox="1"/>
          <p:nvPr/>
        </p:nvSpPr>
        <p:spPr>
          <a:xfrm>
            <a:off x="6225209" y="2457136"/>
            <a:ext cx="516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vi-VN" sz="36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bài:</a:t>
            </a:r>
          </a:p>
        </p:txBody>
      </p:sp>
      <p:sp>
        <p:nvSpPr>
          <p:cNvPr id="11" name="TextBox 35">
            <a:extLst>
              <a:ext uri="{FF2B5EF4-FFF2-40B4-BE49-F238E27FC236}">
                <a16:creationId xmlns:a16="http://schemas.microsoft.com/office/drawing/2014/main" id="{4B628421-3DFA-FBE4-5E6A-23A866313532}"/>
              </a:ext>
            </a:extLst>
          </p:cNvPr>
          <p:cNvSpPr txBox="1"/>
          <p:nvPr/>
        </p:nvSpPr>
        <p:spPr>
          <a:xfrm>
            <a:off x="953646" y="3368143"/>
            <a:ext cx="3852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dim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ả.</a:t>
            </a:r>
          </a:p>
        </p:txBody>
      </p:sp>
    </p:spTree>
    <p:extLst>
      <p:ext uri="{BB962C8B-B14F-4D97-AF65-F5344CB8AC3E}">
        <p14:creationId xmlns:p14="http://schemas.microsoft.com/office/powerpoint/2010/main" val="1098966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0F347155-9B57-60CF-2EDE-0830388B595B}"/>
              </a:ext>
            </a:extLst>
          </p:cNvPr>
          <p:cNvSpPr/>
          <p:nvPr/>
        </p:nvSpPr>
        <p:spPr>
          <a:xfrm>
            <a:off x="35859" y="312778"/>
            <a:ext cx="12120282" cy="800405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kumimoji="0" lang="en-US" sz="3600" b="1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26 </a:t>
            </a:r>
            <a:r>
              <a:rPr kumimoji="0" lang="en-US" sz="3600" b="1" i="0" u="none" strike="noStrike" kern="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kumimoji="0" lang="en-US" sz="3600" b="1" i="0" u="none" strike="noStrike" kern="0" cap="none" spc="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2024</a:t>
            </a:r>
            <a:endParaRPr kumimoji="0" lang="vi-VN" sz="3600" b="1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368526A3-17FF-FAE3-BAB1-234E36794B65}"/>
              </a:ext>
            </a:extLst>
          </p:cNvPr>
          <p:cNvSpPr/>
          <p:nvPr/>
        </p:nvSpPr>
        <p:spPr>
          <a:xfrm>
            <a:off x="290990" y="734991"/>
            <a:ext cx="10363199" cy="164406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Bài đọc 2: Buổi trưa hè</a:t>
            </a:r>
          </a:p>
        </p:txBody>
      </p:sp>
      <p:cxnSp>
        <p:nvCxnSpPr>
          <p:cNvPr id="2" name="Đường nối Thẳng 1">
            <a:extLst>
              <a:ext uri="{FF2B5EF4-FFF2-40B4-BE49-F238E27FC236}">
                <a16:creationId xmlns:a16="http://schemas.microsoft.com/office/drawing/2014/main" id="{F03D4992-8307-42AF-9802-6873F662B0BF}"/>
              </a:ext>
            </a:extLst>
          </p:cNvPr>
          <p:cNvCxnSpPr>
            <a:cxnSpLocks/>
          </p:cNvCxnSpPr>
          <p:nvPr/>
        </p:nvCxnSpPr>
        <p:spPr>
          <a:xfrm>
            <a:off x="5756563" y="2623930"/>
            <a:ext cx="0" cy="395759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CC05729-9835-B0DF-1C14-18183661A53F}"/>
              </a:ext>
            </a:extLst>
          </p:cNvPr>
          <p:cNvSpPr txBox="1"/>
          <p:nvPr/>
        </p:nvSpPr>
        <p:spPr>
          <a:xfrm>
            <a:off x="787379" y="2421897"/>
            <a:ext cx="358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36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đọc: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3F3200F-6455-C2C1-BD56-8FFC9E35477B}"/>
              </a:ext>
            </a:extLst>
          </p:cNvPr>
          <p:cNvSpPr txBox="1"/>
          <p:nvPr/>
        </p:nvSpPr>
        <p:spPr>
          <a:xfrm>
            <a:off x="6096000" y="2421897"/>
            <a:ext cx="466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6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bài:</a:t>
            </a:r>
          </a:p>
        </p:txBody>
      </p:sp>
      <p:sp>
        <p:nvSpPr>
          <p:cNvPr id="3" name="TextBox 35">
            <a:extLst>
              <a:ext uri="{FF2B5EF4-FFF2-40B4-BE49-F238E27FC236}">
                <a16:creationId xmlns:a16="http://schemas.microsoft.com/office/drawing/2014/main" id="{4B628421-3DFA-FBE4-5E6A-23A866313532}"/>
              </a:ext>
            </a:extLst>
          </p:cNvPr>
          <p:cNvSpPr txBox="1"/>
          <p:nvPr/>
        </p:nvSpPr>
        <p:spPr>
          <a:xfrm>
            <a:off x="1004076" y="3260687"/>
            <a:ext cx="41742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dim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ả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390107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0ECB5690-066F-E315-4A44-602DE34F859E}"/>
              </a:ext>
            </a:extLst>
          </p:cNvPr>
          <p:cNvSpPr txBox="1"/>
          <p:nvPr/>
        </p:nvSpPr>
        <p:spPr>
          <a:xfrm>
            <a:off x="3670304" y="1212509"/>
            <a:ext cx="4550321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6D17A422-D2E4-8C92-8201-10A0DA311F8A}"/>
              </a:ext>
            </a:extLst>
          </p:cNvPr>
          <p:cNvSpPr txBox="1"/>
          <p:nvPr/>
        </p:nvSpPr>
        <p:spPr>
          <a:xfrm>
            <a:off x="346166" y="2050954"/>
            <a:ext cx="3465652" cy="979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lnSpc>
                <a:spcPct val="200000"/>
              </a:lnSpc>
              <a:buFontTx/>
              <a:buChar char="-"/>
            </a:pPr>
            <a:r>
              <a:rPr lang="en-US" sz="3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Chập</a:t>
            </a: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chờn</a:t>
            </a: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:</a:t>
            </a:r>
            <a:endParaRPr lang="en-US" altLang="ja-JP" sz="3400" b="1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4F77224C-F237-4EBE-5668-1594CD29294D}"/>
              </a:ext>
            </a:extLst>
          </p:cNvPr>
          <p:cNvSpPr txBox="1"/>
          <p:nvPr/>
        </p:nvSpPr>
        <p:spPr>
          <a:xfrm>
            <a:off x="3476414" y="2460516"/>
            <a:ext cx="75133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ẩn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hiện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rõ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khi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không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TextBox 21">
            <a:extLst>
              <a:ext uri="{FF2B5EF4-FFF2-40B4-BE49-F238E27FC236}">
                <a16:creationId xmlns:a16="http://schemas.microsoft.com/office/drawing/2014/main" id="{D8AD5180-A779-B3A7-69C2-E3A572F31855}"/>
              </a:ext>
            </a:extLst>
          </p:cNvPr>
          <p:cNvSpPr txBox="1"/>
          <p:nvPr/>
        </p:nvSpPr>
        <p:spPr>
          <a:xfrm>
            <a:off x="769451" y="3076069"/>
            <a:ext cx="2619081" cy="979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Tx/>
              <a:buChar char="-"/>
            </a:pP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Lao </a:t>
            </a:r>
            <a:r>
              <a:rPr lang="en-US" sz="3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xao</a:t>
            </a: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:</a:t>
            </a:r>
            <a:endParaRPr lang="en-US" altLang="ja-JP" sz="3400" b="1" dirty="0">
              <a:solidFill>
                <a:prstClr val="black"/>
              </a:solidFill>
              <a:latin typeface="Times New Roman" panose="02020603050405020304" pitchFamily="18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id="{AFAB78FE-98FC-D37A-2D93-1AAC998F8140}"/>
              </a:ext>
            </a:extLst>
          </p:cNvPr>
          <p:cNvSpPr txBox="1"/>
          <p:nvPr/>
        </p:nvSpPr>
        <p:spPr>
          <a:xfrm>
            <a:off x="2965437" y="3450773"/>
            <a:ext cx="90456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gợi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tả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tiếng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động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nhỏ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xen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lẫn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vào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nhau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99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5">
            <a:extLst>
              <a:ext uri="{FF2B5EF4-FFF2-40B4-BE49-F238E27FC236}">
                <a16:creationId xmlns:a16="http://schemas.microsoft.com/office/drawing/2014/main" id="{942EB295-EF8B-030C-B96E-CB857EB37DDD}"/>
              </a:ext>
            </a:extLst>
          </p:cNvPr>
          <p:cNvSpPr txBox="1"/>
          <p:nvPr/>
        </p:nvSpPr>
        <p:spPr>
          <a:xfrm>
            <a:off x="482953" y="1490008"/>
            <a:ext cx="38522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nằm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ả.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C98BA413-3F10-FAE7-AFF7-B7D7F949820A}"/>
              </a:ext>
            </a:extLst>
          </p:cNvPr>
          <p:cNvSpPr txBox="1"/>
          <p:nvPr/>
        </p:nvSpPr>
        <p:spPr>
          <a:xfrm>
            <a:off x="428766" y="3955663"/>
            <a:ext cx="38671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nghỉ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ngẫm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5" name="TextBox 37">
            <a:extLst>
              <a:ext uri="{FF2B5EF4-FFF2-40B4-BE49-F238E27FC236}">
                <a16:creationId xmlns:a16="http://schemas.microsoft.com/office/drawing/2014/main" id="{99793E9F-5036-D627-EB37-C35217CDC61C}"/>
              </a:ext>
            </a:extLst>
          </p:cNvPr>
          <p:cNvSpPr txBox="1"/>
          <p:nvPr/>
        </p:nvSpPr>
        <p:spPr>
          <a:xfrm>
            <a:off x="4584538" y="1556467"/>
            <a:ext cx="38167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vắng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chờn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Vờn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38">
            <a:extLst>
              <a:ext uri="{FF2B5EF4-FFF2-40B4-BE49-F238E27FC236}">
                <a16:creationId xmlns:a16="http://schemas.microsoft.com/office/drawing/2014/main" id="{BEA2BC44-FDC2-0F2B-548F-43BB899DBDB1}"/>
              </a:ext>
            </a:extLst>
          </p:cNvPr>
          <p:cNvSpPr txBox="1"/>
          <p:nvPr/>
        </p:nvSpPr>
        <p:spPr>
          <a:xfrm>
            <a:off x="4635362" y="3879903"/>
            <a:ext cx="41696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nằm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rực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id="{442F863B-32DF-DD96-FE21-5BDA246E55BA}"/>
              </a:ext>
            </a:extLst>
          </p:cNvPr>
          <p:cNvSpPr txBox="1"/>
          <p:nvPr/>
        </p:nvSpPr>
        <p:spPr>
          <a:xfrm>
            <a:off x="8722539" y="1589571"/>
            <a:ext cx="36222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tằm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rào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 CẬN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19FB3F97-FDCF-4C29-69A0-1822CD65EBC1}"/>
              </a:ext>
            </a:extLst>
          </p:cNvPr>
          <p:cNvCxnSpPr/>
          <p:nvPr/>
        </p:nvCxnSpPr>
        <p:spPr>
          <a:xfrm>
            <a:off x="4177144" y="1743803"/>
            <a:ext cx="0" cy="46775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46AAE5B7-3909-709A-3461-6AC4083C64AB}"/>
              </a:ext>
            </a:extLst>
          </p:cNvPr>
          <p:cNvCxnSpPr/>
          <p:nvPr/>
        </p:nvCxnSpPr>
        <p:spPr>
          <a:xfrm>
            <a:off x="8267700" y="1644240"/>
            <a:ext cx="0" cy="46775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9">
            <a:extLst>
              <a:ext uri="{FF2B5EF4-FFF2-40B4-BE49-F238E27FC236}">
                <a16:creationId xmlns:a16="http://schemas.microsoft.com/office/drawing/2014/main" id="{E2334B0B-5323-FD91-704D-2CA6A80BC1A0}"/>
              </a:ext>
            </a:extLst>
          </p:cNvPr>
          <p:cNvSpPr/>
          <p:nvPr/>
        </p:nvSpPr>
        <p:spPr>
          <a:xfrm>
            <a:off x="5068" y="1562750"/>
            <a:ext cx="458219" cy="460939"/>
          </a:xfrm>
          <a:prstGeom prst="ellipse">
            <a:avLst/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Oval 17">
            <a:extLst>
              <a:ext uri="{FF2B5EF4-FFF2-40B4-BE49-F238E27FC236}">
                <a16:creationId xmlns:a16="http://schemas.microsoft.com/office/drawing/2014/main" id="{FECE67F4-8AB1-B03F-D576-F6F1BABF5D08}"/>
              </a:ext>
            </a:extLst>
          </p:cNvPr>
          <p:cNvSpPr/>
          <p:nvPr/>
        </p:nvSpPr>
        <p:spPr>
          <a:xfrm>
            <a:off x="-29453" y="4013104"/>
            <a:ext cx="458219" cy="460939"/>
          </a:xfrm>
          <a:prstGeom prst="ellipse">
            <a:avLst/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808A14B0-539F-C19A-67CE-836B009418C6}"/>
              </a:ext>
            </a:extLst>
          </p:cNvPr>
          <p:cNvSpPr/>
          <p:nvPr/>
        </p:nvSpPr>
        <p:spPr>
          <a:xfrm>
            <a:off x="4211664" y="1644240"/>
            <a:ext cx="381211" cy="400163"/>
          </a:xfrm>
          <a:prstGeom prst="ellipse">
            <a:avLst/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9">
            <a:extLst>
              <a:ext uri="{FF2B5EF4-FFF2-40B4-BE49-F238E27FC236}">
                <a16:creationId xmlns:a16="http://schemas.microsoft.com/office/drawing/2014/main" id="{2C918BBD-71F3-6BB8-52C0-63430129BF76}"/>
              </a:ext>
            </a:extLst>
          </p:cNvPr>
          <p:cNvSpPr/>
          <p:nvPr/>
        </p:nvSpPr>
        <p:spPr>
          <a:xfrm>
            <a:off x="4237941" y="4013104"/>
            <a:ext cx="415733" cy="367207"/>
          </a:xfrm>
          <a:prstGeom prst="ellipse">
            <a:avLst/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Oval 20">
            <a:extLst>
              <a:ext uri="{FF2B5EF4-FFF2-40B4-BE49-F238E27FC236}">
                <a16:creationId xmlns:a16="http://schemas.microsoft.com/office/drawing/2014/main" id="{DBF115E1-81C0-C91C-ED8B-F1195D7375F6}"/>
              </a:ext>
            </a:extLst>
          </p:cNvPr>
          <p:cNvSpPr/>
          <p:nvPr/>
        </p:nvSpPr>
        <p:spPr>
          <a:xfrm>
            <a:off x="8358897" y="1743803"/>
            <a:ext cx="354933" cy="400163"/>
          </a:xfrm>
          <a:prstGeom prst="ellipse">
            <a:avLst/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3DBA41B0-9C8D-B0AA-5F73-5519F3C392CA}"/>
              </a:ext>
            </a:extLst>
          </p:cNvPr>
          <p:cNvSpPr txBox="1"/>
          <p:nvPr/>
        </p:nvSpPr>
        <p:spPr>
          <a:xfrm>
            <a:off x="-29453" y="377385"/>
            <a:ext cx="1179927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BUỔI TRƯA HÈ</a:t>
            </a:r>
          </a:p>
          <a:p>
            <a:pPr lvl="0" algn="ctr">
              <a:defRPr/>
            </a:pPr>
            <a:r>
              <a:rPr lang="vi-VN" sz="3200" i="1" kern="0" noProof="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(Trích)</a:t>
            </a:r>
            <a:endParaRPr kumimoji="0" lang="vi-VN" sz="320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73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0" y="589890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60" y="565762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41" y="4705246"/>
            <a:ext cx="2316681" cy="1268079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6" y="2132094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8" y="4267990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7" y="1924970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7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51" y="2363651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8" y="554436"/>
            <a:ext cx="896191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9" y="505659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4" y="632957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4" y="608181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6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4" y="-1153456"/>
            <a:ext cx="352299" cy="580253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90" y="1527442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70"/>
            <a:ext cx="6517204" cy="1423450"/>
          </a:xfrm>
          <a:prstGeom prst="rect">
            <a:avLst/>
          </a:prstGeom>
          <a:noFill/>
        </p:spPr>
        <p:txBody>
          <a:bodyPr wrap="square" lIns="68566" tIns="34282" rIns="68566" bIns="34282" rtlCol="0">
            <a:spAutoFit/>
          </a:bodyPr>
          <a:lstStyle/>
          <a:p>
            <a:pPr algn="ctr" defTabSz="609630">
              <a:defRPr/>
            </a:pPr>
            <a:r>
              <a:rPr lang="en-US" altLang="zh-CN" sz="8800" dirty="0" err="1">
                <a:solidFill>
                  <a:srgbClr val="79C245"/>
                </a:solidFill>
                <a:latin typeface="Montserrat ExtraBold" panose="00000900000000000000" pitchFamily="2" charset="0"/>
                <a:ea typeface="微软雅黑"/>
                <a:sym typeface="微软雅黑"/>
              </a:rPr>
              <a:t>Khởi</a:t>
            </a:r>
            <a:r>
              <a:rPr lang="en-US" altLang="zh-CN" sz="8800" dirty="0">
                <a:solidFill>
                  <a:srgbClr val="79C245"/>
                </a:solidFill>
                <a:latin typeface="Montserrat ExtraBold" panose="00000900000000000000" pitchFamily="2" charset="0"/>
                <a:ea typeface="微软雅黑"/>
                <a:sym typeface="微软雅黑"/>
              </a:rPr>
              <a:t> </a:t>
            </a:r>
            <a:r>
              <a:rPr lang="en-US" altLang="zh-CN" sz="8800" dirty="0" err="1">
                <a:solidFill>
                  <a:srgbClr val="79C245"/>
                </a:solidFill>
                <a:latin typeface="Montserrat ExtraBold" panose="00000900000000000000" pitchFamily="2" charset="0"/>
                <a:ea typeface="微软雅黑"/>
                <a:sym typeface="微软雅黑"/>
              </a:rPr>
              <a:t>động</a:t>
            </a:r>
            <a:endParaRPr lang="zh-CN" altLang="en-US" sz="8800" dirty="0">
              <a:solidFill>
                <a:srgbClr val="79C245"/>
              </a:solidFill>
              <a:latin typeface="Montserrat ExtraBold" panose="00000900000000000000" pitchFamily="2" charset="0"/>
              <a:ea typeface="微软雅黑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" y="-1"/>
            <a:ext cx="4355559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7862BC-1BBA-41AF-A871-6AFE8FF551E6}"/>
              </a:ext>
            </a:extLst>
          </p:cNvPr>
          <p:cNvSpPr txBox="1"/>
          <p:nvPr/>
        </p:nvSpPr>
        <p:spPr>
          <a:xfrm>
            <a:off x="855517" y="2686627"/>
            <a:ext cx="102627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6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  <a:sym typeface="Arial"/>
              </a:rPr>
              <a:t>LUYỆ</a:t>
            </a:r>
            <a:r>
              <a:rPr kumimoji="0" lang="en-US" altLang="zh-CN" sz="66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  <a:sym typeface="Arial"/>
              </a:rPr>
              <a:t>N ĐỌC THEO </a:t>
            </a:r>
            <a:r>
              <a:rPr kumimoji="0" lang="vi-VN" altLang="zh-CN" sz="66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  <a:sym typeface="Arial"/>
              </a:rPr>
              <a:t>KHỔ THƠ</a:t>
            </a:r>
            <a:endParaRPr kumimoji="0" lang="zh-CN" altLang="en-US" sz="3200" b="1" i="0" u="none" strike="noStrike" kern="1200" cap="none" spc="0" normalizeH="0" baseline="0" noProof="0" dirty="0">
              <a:ln w="3175">
                <a:solidFill>
                  <a:srgbClr val="FFFFFF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站酷快乐体2016修订版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2797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7862BC-1BBA-41AF-A871-6AFE8FF551E6}"/>
              </a:ext>
            </a:extLst>
          </p:cNvPr>
          <p:cNvSpPr txBox="1"/>
          <p:nvPr/>
        </p:nvSpPr>
        <p:spPr>
          <a:xfrm>
            <a:off x="1943100" y="25908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  <a:sym typeface="Arial"/>
              </a:rPr>
              <a:t>LUYỆ</a:t>
            </a:r>
            <a:r>
              <a:rPr kumimoji="0" lang="en-US" altLang="zh-CN" sz="60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  <a:sym typeface="Arial"/>
              </a:rPr>
              <a:t>N ĐỌC THEO </a:t>
            </a:r>
            <a:r>
              <a:rPr kumimoji="0" lang="vi-VN" altLang="zh-CN" sz="60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  <a:sym typeface="Arial"/>
              </a:rPr>
              <a:t>NHÓM</a:t>
            </a:r>
            <a:endParaRPr kumimoji="0" lang="zh-CN" altLang="en-US" sz="6000" b="1" i="0" u="none" strike="noStrike" kern="1200" cap="none" spc="0" normalizeH="0" baseline="0" noProof="0" dirty="0">
              <a:ln w="3175">
                <a:solidFill>
                  <a:srgbClr val="FFFFFF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站酷快乐体2016修订版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281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9">
            <a:extLst>
              <a:ext uri="{FF2B5EF4-FFF2-40B4-BE49-F238E27FC236}">
                <a16:creationId xmlns:a16="http://schemas.microsoft.com/office/drawing/2014/main" id="{6E54F8ED-9663-AD49-F750-EF6F76AEA30A}"/>
              </a:ext>
            </a:extLst>
          </p:cNvPr>
          <p:cNvGrpSpPr/>
          <p:nvPr/>
        </p:nvGrpSpPr>
        <p:grpSpPr>
          <a:xfrm>
            <a:off x="3423799" y="452781"/>
            <a:ext cx="3540234" cy="781110"/>
            <a:chOff x="1053394" y="206467"/>
            <a:chExt cx="2880723" cy="540022"/>
          </a:xfrm>
        </p:grpSpPr>
        <p:sp>
          <p:nvSpPr>
            <p:cNvPr id="5" name="Rectangle: Rounded Corners 43">
              <a:extLst>
                <a:ext uri="{FF2B5EF4-FFF2-40B4-BE49-F238E27FC236}">
                  <a16:creationId xmlns:a16="http://schemas.microsoft.com/office/drawing/2014/main" id="{2E8E3E12-826D-26C7-6BD8-D34A8BAC4D8F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400" kern="0">
                <a:solidFill>
                  <a:prstClr val="white"/>
                </a:solidFill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" name="Rectangle 131">
              <a:extLst>
                <a:ext uri="{FF2B5EF4-FFF2-40B4-BE49-F238E27FC236}">
                  <a16:creationId xmlns:a16="http://schemas.microsoft.com/office/drawing/2014/main" id="{6DE55C10-0AF1-7744-ED9C-4BA97B7EE051}"/>
                </a:ext>
              </a:extLst>
            </p:cNvPr>
            <p:cNvSpPr/>
            <p:nvPr/>
          </p:nvSpPr>
          <p:spPr>
            <a:xfrm>
              <a:off x="1053394" y="206467"/>
              <a:ext cx="2880723" cy="5400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vi-VN" sz="4400" b="1" i="1" dirty="0">
                  <a:solidFill>
                    <a:srgbClr val="0070C0"/>
                  </a:solidFill>
                  <a:effectLst/>
                  <a:latin typeface="+mj-lt"/>
                  <a:ea typeface="Cascadia Code" panose="020B0609020000020004" pitchFamily="49" charset="0"/>
                  <a:cs typeface="Cascadia Code" panose="020B0609020000020004" pitchFamily="49" charset="0"/>
                </a:rPr>
                <a:t>THI ĐỌC</a:t>
              </a:r>
              <a:endParaRPr lang="vi-VN" sz="1100" b="1" dirty="0">
                <a:solidFill>
                  <a:srgbClr val="0070C0"/>
                </a:solidFill>
                <a:effectLst/>
                <a:latin typeface="+mj-lt"/>
                <a:ea typeface="Cascadia Code" panose="020B0609020000020004" pitchFamily="49" charset="0"/>
                <a:cs typeface="Cascadia Code" panose="020B0609020000020004" pitchFamily="49" charset="0"/>
              </a:endParaRPr>
            </a:p>
          </p:txBody>
        </p:sp>
      </p:grpSp>
      <p:pic>
        <p:nvPicPr>
          <p:cNvPr id="7" name="Picture 132">
            <a:extLst>
              <a:ext uri="{FF2B5EF4-FFF2-40B4-BE49-F238E27FC236}">
                <a16:creationId xmlns:a16="http://schemas.microsoft.com/office/drawing/2014/main" id="{608B3ADC-A94B-EAB6-1C2D-42A25E760A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893" y="400550"/>
            <a:ext cx="667016" cy="744576"/>
          </a:xfrm>
          <a:prstGeom prst="rect">
            <a:avLst/>
          </a:prstGeom>
        </p:spPr>
      </p:pic>
      <p:pic>
        <p:nvPicPr>
          <p:cNvPr id="8" name="Picture 133">
            <a:extLst>
              <a:ext uri="{FF2B5EF4-FFF2-40B4-BE49-F238E27FC236}">
                <a16:creationId xmlns:a16="http://schemas.microsoft.com/office/drawing/2014/main" id="{43D95C06-7298-DC9F-72B8-35DA08A03F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9" name="Picture 134">
            <a:extLst>
              <a:ext uri="{FF2B5EF4-FFF2-40B4-BE49-F238E27FC236}">
                <a16:creationId xmlns:a16="http://schemas.microsoft.com/office/drawing/2014/main" id="{3D8BA85E-1376-1806-A1B0-FE2D9B1AEE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10" name="Rounded Rectangle 31">
            <a:extLst>
              <a:ext uri="{FF2B5EF4-FFF2-40B4-BE49-F238E27FC236}">
                <a16:creationId xmlns:a16="http://schemas.microsoft.com/office/drawing/2014/main" id="{D43E2D5A-BA98-13D0-1419-909B00ADB1C7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prstClr val="white"/>
              </a:solidFill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Rectangle 136">
            <a:extLst>
              <a:ext uri="{FF2B5EF4-FFF2-40B4-BE49-F238E27FC236}">
                <a16:creationId xmlns:a16="http://schemas.microsoft.com/office/drawing/2014/main" id="{47CF2E05-B98F-9FE1-F0A6-74CC7826A62B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lang="zh-CN" altLang="en-US" sz="3600" b="1" dirty="0">
                <a:solidFill>
                  <a:srgbClr val="FF1531"/>
                </a:solidFill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lang="zh-CN" altLang="en-US" sz="3600" b="1" dirty="0">
                <a:solidFill>
                  <a:srgbClr val="FF1531"/>
                </a:solidFill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lang="zh-CN" altLang="en-US" sz="3600" b="1" dirty="0">
                <a:solidFill>
                  <a:srgbClr val="FF1531"/>
                </a:solidFill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lang="zh-CN" altLang="en-US" sz="3600" b="1" dirty="0">
              <a:solidFill>
                <a:srgbClr val="FF1531"/>
              </a:solidFill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Rectangle 137">
            <a:extLst>
              <a:ext uri="{FF2B5EF4-FFF2-40B4-BE49-F238E27FC236}">
                <a16:creationId xmlns:a16="http://schemas.microsoft.com/office/drawing/2014/main" id="{0D2429DC-ABE8-2295-4BAD-5852C7F0FD3A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 dirty="0" err="1">
                <a:solidFill>
                  <a:srgbClr val="000000"/>
                </a:solidFill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zh-CN" altLang="en-US" sz="3200" dirty="0">
                <a:solidFill>
                  <a:srgbClr val="000000"/>
                </a:solidFill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lang="zh-CN" altLang="en-US" sz="3200" dirty="0">
              <a:solidFill>
                <a:srgbClr val="000000"/>
              </a:solidFill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Oval 138">
            <a:extLst>
              <a:ext uri="{FF2B5EF4-FFF2-40B4-BE49-F238E27FC236}">
                <a16:creationId xmlns:a16="http://schemas.microsoft.com/office/drawing/2014/main" id="{96B50365-A5B4-462E-DEC1-782229881CA7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0070C0"/>
                </a:solidFill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lang="en-US" sz="2800" kern="0" dirty="0">
              <a:solidFill>
                <a:prstClr val="white"/>
              </a:solidFill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4" name="Group 139">
            <a:extLst>
              <a:ext uri="{FF2B5EF4-FFF2-40B4-BE49-F238E27FC236}">
                <a16:creationId xmlns:a16="http://schemas.microsoft.com/office/drawing/2014/main" id="{0D47AA54-514A-DF03-48BB-95A0C1747F4D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15" name="Rounded Rectangle 36">
              <a:extLst>
                <a:ext uri="{FF2B5EF4-FFF2-40B4-BE49-F238E27FC236}">
                  <a16:creationId xmlns:a16="http://schemas.microsoft.com/office/drawing/2014/main" id="{8E91E755-B8FC-F741-5DD9-2ED0ACF4FAAF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" name="Rectangle 141">
              <a:extLst>
                <a:ext uri="{FF2B5EF4-FFF2-40B4-BE49-F238E27FC236}">
                  <a16:creationId xmlns:a16="http://schemas.microsoft.com/office/drawing/2014/main" id="{9CC8AC6B-E9DA-72B7-5452-519B7D1A2EB5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>
                  <a:solidFill>
                    <a:srgbClr val="000000"/>
                  </a:solidFill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lang="en-US" altLang="zh-CN" sz="3200" kern="0" dirty="0" err="1">
                  <a:solidFill>
                    <a:srgbClr val="000000"/>
                  </a:solidFill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lang="zh-CN" altLang="en-US" sz="3200" kern="0" dirty="0">
                <a:solidFill>
                  <a:srgbClr val="000000"/>
                </a:solidFill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7" name="Oval 142">
              <a:extLst>
                <a:ext uri="{FF2B5EF4-FFF2-40B4-BE49-F238E27FC236}">
                  <a16:creationId xmlns:a16="http://schemas.microsoft.com/office/drawing/2014/main" id="{E0E71819-4E6E-A71E-30DA-31F400341E15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lang="en-US" sz="2800" kern="0" dirty="0">
                <a:solidFill>
                  <a:prstClr val="black"/>
                </a:solidFill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8" name="Group 143">
            <a:extLst>
              <a:ext uri="{FF2B5EF4-FFF2-40B4-BE49-F238E27FC236}">
                <a16:creationId xmlns:a16="http://schemas.microsoft.com/office/drawing/2014/main" id="{D354ABA2-F1EA-DC0E-1541-74D372A5676C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19" name="Rounded Rectangle 40">
              <a:extLst>
                <a:ext uri="{FF2B5EF4-FFF2-40B4-BE49-F238E27FC236}">
                  <a16:creationId xmlns:a16="http://schemas.microsoft.com/office/drawing/2014/main" id="{BE080745-691B-68AC-8C4F-4C24D3EDAE59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" name="Rectangle 145">
              <a:extLst>
                <a:ext uri="{FF2B5EF4-FFF2-40B4-BE49-F238E27FC236}">
                  <a16:creationId xmlns:a16="http://schemas.microsoft.com/office/drawing/2014/main" id="{345D4B70-C553-CF50-318B-8740E5680308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lang="zh-CN" altLang="en-US" sz="3200" kern="0" dirty="0">
                  <a:solidFill>
                    <a:srgbClr val="000000"/>
                  </a:solidFill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zh-CN" altLang="en-US" sz="3200" kern="0" dirty="0">
                  <a:solidFill>
                    <a:srgbClr val="000000"/>
                  </a:solidFill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lang="zh-CN" altLang="en-US" sz="3200" kern="0" dirty="0">
                  <a:solidFill>
                    <a:srgbClr val="000000"/>
                  </a:solidFill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lang="zh-CN" altLang="en-US" sz="3200" kern="0" dirty="0">
                <a:solidFill>
                  <a:srgbClr val="000000"/>
                </a:solidFill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Oval 146">
              <a:extLst>
                <a:ext uri="{FF2B5EF4-FFF2-40B4-BE49-F238E27FC236}">
                  <a16:creationId xmlns:a16="http://schemas.microsoft.com/office/drawing/2014/main" id="{CE44EF78-08AC-5357-57DF-5864C1773F8C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lang="en-US" sz="2800" kern="0" dirty="0">
                <a:solidFill>
                  <a:prstClr val="black"/>
                </a:solidFill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2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8B9F29E6-D7F7-9F2C-23E7-D86E57F23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A1B6A7C4-F94C-87CF-6AFB-7E0F007F8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661303DC-A822-E3A9-6864-90291B328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150">
            <a:extLst>
              <a:ext uri="{FF2B5EF4-FFF2-40B4-BE49-F238E27FC236}">
                <a16:creationId xmlns:a16="http://schemas.microsoft.com/office/drawing/2014/main" id="{F36442EA-9B85-347A-C09F-2794BC67F438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26" name="Rounded Rectangle 47">
              <a:extLst>
                <a:ext uri="{FF2B5EF4-FFF2-40B4-BE49-F238E27FC236}">
                  <a16:creationId xmlns:a16="http://schemas.microsoft.com/office/drawing/2014/main" id="{65EE5B59-BE48-C878-9A34-42E648637FB9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Rectangle 152">
              <a:extLst>
                <a:ext uri="{FF2B5EF4-FFF2-40B4-BE49-F238E27FC236}">
                  <a16:creationId xmlns:a16="http://schemas.microsoft.com/office/drawing/2014/main" id="{1D3C505B-8739-B1F7-CDA6-560C0644660B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lang="zh-CN" altLang="en-US" sz="3200" kern="0" dirty="0">
                  <a:solidFill>
                    <a:srgbClr val="000000"/>
                  </a:solidFill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lang="zh-CN" altLang="en-US" sz="3200" kern="0" dirty="0">
                  <a:solidFill>
                    <a:srgbClr val="000000"/>
                  </a:solidFill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lang="zh-CN" altLang="en-US" sz="3200" kern="0" dirty="0">
                  <a:solidFill>
                    <a:srgbClr val="000000"/>
                  </a:solidFill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lang="zh-CN" altLang="en-US" sz="3200" kern="0" dirty="0">
                <a:solidFill>
                  <a:srgbClr val="000000"/>
                </a:solidFill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Oval 153">
              <a:extLst>
                <a:ext uri="{FF2B5EF4-FFF2-40B4-BE49-F238E27FC236}">
                  <a16:creationId xmlns:a16="http://schemas.microsoft.com/office/drawing/2014/main" id="{19072EC6-43BC-A175-492B-58E51180DDE4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lang="en-US" sz="2800" kern="0" dirty="0">
                <a:solidFill>
                  <a:prstClr val="black"/>
                </a:solidFill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8758BD39-EC04-0AAC-87CE-F0DFF384C8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5">
            <a:extLst>
              <a:ext uri="{FF2B5EF4-FFF2-40B4-BE49-F238E27FC236}">
                <a16:creationId xmlns:a16="http://schemas.microsoft.com/office/drawing/2014/main" id="{942EB295-EF8B-030C-B96E-CB857EB37DDD}"/>
              </a:ext>
            </a:extLst>
          </p:cNvPr>
          <p:cNvSpPr txBox="1"/>
          <p:nvPr/>
        </p:nvSpPr>
        <p:spPr>
          <a:xfrm>
            <a:off x="482953" y="1490008"/>
            <a:ext cx="38522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nằm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ả.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C98BA413-3F10-FAE7-AFF7-B7D7F949820A}"/>
              </a:ext>
            </a:extLst>
          </p:cNvPr>
          <p:cNvSpPr txBox="1"/>
          <p:nvPr/>
        </p:nvSpPr>
        <p:spPr>
          <a:xfrm>
            <a:off x="428766" y="3955663"/>
            <a:ext cx="38671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nghỉ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ngẫm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5" name="TextBox 37">
            <a:extLst>
              <a:ext uri="{FF2B5EF4-FFF2-40B4-BE49-F238E27FC236}">
                <a16:creationId xmlns:a16="http://schemas.microsoft.com/office/drawing/2014/main" id="{99793E9F-5036-D627-EB37-C35217CDC61C}"/>
              </a:ext>
            </a:extLst>
          </p:cNvPr>
          <p:cNvSpPr txBox="1"/>
          <p:nvPr/>
        </p:nvSpPr>
        <p:spPr>
          <a:xfrm>
            <a:off x="4584538" y="1556467"/>
            <a:ext cx="38167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vắng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chờn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Vờn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38">
            <a:extLst>
              <a:ext uri="{FF2B5EF4-FFF2-40B4-BE49-F238E27FC236}">
                <a16:creationId xmlns:a16="http://schemas.microsoft.com/office/drawing/2014/main" id="{BEA2BC44-FDC2-0F2B-548F-43BB899DBDB1}"/>
              </a:ext>
            </a:extLst>
          </p:cNvPr>
          <p:cNvSpPr txBox="1"/>
          <p:nvPr/>
        </p:nvSpPr>
        <p:spPr>
          <a:xfrm>
            <a:off x="4635362" y="3879903"/>
            <a:ext cx="41696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nằm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rực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id="{442F863B-32DF-DD96-FE21-5BDA246E55BA}"/>
              </a:ext>
            </a:extLst>
          </p:cNvPr>
          <p:cNvSpPr txBox="1"/>
          <p:nvPr/>
        </p:nvSpPr>
        <p:spPr>
          <a:xfrm>
            <a:off x="8722539" y="1589571"/>
            <a:ext cx="36222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tằm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rào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 CẬN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19FB3F97-FDCF-4C29-69A0-1822CD65EBC1}"/>
              </a:ext>
            </a:extLst>
          </p:cNvPr>
          <p:cNvCxnSpPr/>
          <p:nvPr/>
        </p:nvCxnSpPr>
        <p:spPr>
          <a:xfrm>
            <a:off x="4177144" y="1743803"/>
            <a:ext cx="0" cy="46775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46AAE5B7-3909-709A-3461-6AC4083C64AB}"/>
              </a:ext>
            </a:extLst>
          </p:cNvPr>
          <p:cNvCxnSpPr/>
          <p:nvPr/>
        </p:nvCxnSpPr>
        <p:spPr>
          <a:xfrm>
            <a:off x="8267700" y="1644240"/>
            <a:ext cx="0" cy="467751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9">
            <a:extLst>
              <a:ext uri="{FF2B5EF4-FFF2-40B4-BE49-F238E27FC236}">
                <a16:creationId xmlns:a16="http://schemas.microsoft.com/office/drawing/2014/main" id="{E2334B0B-5323-FD91-704D-2CA6A80BC1A0}"/>
              </a:ext>
            </a:extLst>
          </p:cNvPr>
          <p:cNvSpPr/>
          <p:nvPr/>
        </p:nvSpPr>
        <p:spPr>
          <a:xfrm>
            <a:off x="5068" y="1562750"/>
            <a:ext cx="458219" cy="460939"/>
          </a:xfrm>
          <a:prstGeom prst="ellipse">
            <a:avLst/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Oval 17">
            <a:extLst>
              <a:ext uri="{FF2B5EF4-FFF2-40B4-BE49-F238E27FC236}">
                <a16:creationId xmlns:a16="http://schemas.microsoft.com/office/drawing/2014/main" id="{FECE67F4-8AB1-B03F-D576-F6F1BABF5D08}"/>
              </a:ext>
            </a:extLst>
          </p:cNvPr>
          <p:cNvSpPr/>
          <p:nvPr/>
        </p:nvSpPr>
        <p:spPr>
          <a:xfrm>
            <a:off x="-29453" y="4013104"/>
            <a:ext cx="458219" cy="460939"/>
          </a:xfrm>
          <a:prstGeom prst="ellipse">
            <a:avLst/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808A14B0-539F-C19A-67CE-836B009418C6}"/>
              </a:ext>
            </a:extLst>
          </p:cNvPr>
          <p:cNvSpPr/>
          <p:nvPr/>
        </p:nvSpPr>
        <p:spPr>
          <a:xfrm>
            <a:off x="4211664" y="1644240"/>
            <a:ext cx="381211" cy="400163"/>
          </a:xfrm>
          <a:prstGeom prst="ellipse">
            <a:avLst/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9">
            <a:extLst>
              <a:ext uri="{FF2B5EF4-FFF2-40B4-BE49-F238E27FC236}">
                <a16:creationId xmlns:a16="http://schemas.microsoft.com/office/drawing/2014/main" id="{2C918BBD-71F3-6BB8-52C0-63430129BF76}"/>
              </a:ext>
            </a:extLst>
          </p:cNvPr>
          <p:cNvSpPr/>
          <p:nvPr/>
        </p:nvSpPr>
        <p:spPr>
          <a:xfrm>
            <a:off x="4237941" y="4013104"/>
            <a:ext cx="415733" cy="367207"/>
          </a:xfrm>
          <a:prstGeom prst="ellipse">
            <a:avLst/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Oval 20">
            <a:extLst>
              <a:ext uri="{FF2B5EF4-FFF2-40B4-BE49-F238E27FC236}">
                <a16:creationId xmlns:a16="http://schemas.microsoft.com/office/drawing/2014/main" id="{DBF115E1-81C0-C91C-ED8B-F1195D7375F6}"/>
              </a:ext>
            </a:extLst>
          </p:cNvPr>
          <p:cNvSpPr/>
          <p:nvPr/>
        </p:nvSpPr>
        <p:spPr>
          <a:xfrm>
            <a:off x="8358897" y="1743803"/>
            <a:ext cx="354933" cy="400163"/>
          </a:xfrm>
          <a:prstGeom prst="ellipse">
            <a:avLst/>
          </a:prstGeom>
          <a:solidFill>
            <a:srgbClr val="FFFF0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CEFCA448-052C-2855-FF12-D5D4625890EC}"/>
              </a:ext>
            </a:extLst>
          </p:cNvPr>
          <p:cNvSpPr txBox="1"/>
          <p:nvPr/>
        </p:nvSpPr>
        <p:spPr>
          <a:xfrm>
            <a:off x="-90230" y="435237"/>
            <a:ext cx="1179927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BUỔI TRƯA HÈ</a:t>
            </a:r>
          </a:p>
          <a:p>
            <a:pPr lvl="0" algn="ctr">
              <a:defRPr/>
            </a:pPr>
            <a:r>
              <a:rPr lang="vi-VN" sz="3200" i="1" kern="0" noProof="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(Trích)</a:t>
            </a:r>
            <a:endParaRPr kumimoji="0" lang="vi-VN" sz="320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710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98">
            <a:extLst>
              <a:ext uri="{FF2B5EF4-FFF2-40B4-BE49-F238E27FC236}">
                <a16:creationId xmlns:a16="http://schemas.microsoft.com/office/drawing/2014/main" id="{4F977562-CF8F-8EA9-DBAD-67486D0924A4}"/>
              </a:ext>
            </a:extLst>
          </p:cNvPr>
          <p:cNvSpPr/>
          <p:nvPr/>
        </p:nvSpPr>
        <p:spPr bwMode="auto">
          <a:xfrm>
            <a:off x="0" y="5413676"/>
            <a:ext cx="12192000" cy="1444324"/>
          </a:xfrm>
          <a:custGeom>
            <a:avLst/>
            <a:gdLst>
              <a:gd name="connsiteX0" fmla="*/ 6099175 w 12192000"/>
              <a:gd name="connsiteY0" fmla="*/ 0 h 1444324"/>
              <a:gd name="connsiteX1" fmla="*/ 10707688 w 12192000"/>
              <a:gd name="connsiteY1" fmla="*/ 362504 h 1444324"/>
              <a:gd name="connsiteX2" fmla="*/ 12192000 w 12192000"/>
              <a:gd name="connsiteY2" fmla="*/ 788446 h 1444324"/>
              <a:gd name="connsiteX3" fmla="*/ 12192000 w 12192000"/>
              <a:gd name="connsiteY3" fmla="*/ 1397156 h 1444324"/>
              <a:gd name="connsiteX4" fmla="*/ 12192000 w 12192000"/>
              <a:gd name="connsiteY4" fmla="*/ 1444324 h 1444324"/>
              <a:gd name="connsiteX5" fmla="*/ 0 w 12192000"/>
              <a:gd name="connsiteY5" fmla="*/ 1444324 h 1444324"/>
              <a:gd name="connsiteX6" fmla="*/ 0 w 12192000"/>
              <a:gd name="connsiteY6" fmla="*/ 1391752 h 1444324"/>
              <a:gd name="connsiteX7" fmla="*/ 0 w 12192000"/>
              <a:gd name="connsiteY7" fmla="*/ 792977 h 1444324"/>
              <a:gd name="connsiteX8" fmla="*/ 1492250 w 12192000"/>
              <a:gd name="connsiteY8" fmla="*/ 362504 h 1444324"/>
              <a:gd name="connsiteX9" fmla="*/ 6099175 w 12192000"/>
              <a:gd name="connsiteY9" fmla="*/ 0 h 144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1444324">
                <a:moveTo>
                  <a:pt x="6099175" y="0"/>
                </a:moveTo>
                <a:cubicBezTo>
                  <a:pt x="7899400" y="0"/>
                  <a:pt x="9434512" y="121212"/>
                  <a:pt x="10707688" y="362504"/>
                </a:cubicBezTo>
                <a:cubicBezTo>
                  <a:pt x="11379200" y="490513"/>
                  <a:pt x="11874500" y="633249"/>
                  <a:pt x="12192000" y="788446"/>
                </a:cubicBezTo>
                <a:cubicBezTo>
                  <a:pt x="12192000" y="1070236"/>
                  <a:pt x="12192000" y="1263967"/>
                  <a:pt x="12192000" y="1397156"/>
                </a:cubicBezTo>
                <a:lnTo>
                  <a:pt x="12192000" y="1444324"/>
                </a:lnTo>
                <a:lnTo>
                  <a:pt x="0" y="1444324"/>
                </a:lnTo>
                <a:lnTo>
                  <a:pt x="0" y="1391752"/>
                </a:lnTo>
                <a:cubicBezTo>
                  <a:pt x="0" y="792977"/>
                  <a:pt x="0" y="792977"/>
                  <a:pt x="0" y="792977"/>
                </a:cubicBezTo>
                <a:cubicBezTo>
                  <a:pt x="315913" y="635515"/>
                  <a:pt x="812800" y="491646"/>
                  <a:pt x="1492250" y="362504"/>
                </a:cubicBezTo>
                <a:cubicBezTo>
                  <a:pt x="2763838" y="121212"/>
                  <a:pt x="4300538" y="0"/>
                  <a:pt x="6099175" y="0"/>
                </a:cubicBezTo>
                <a:close/>
              </a:path>
            </a:pathLst>
          </a:custGeom>
          <a:solidFill>
            <a:srgbClr val="51AFA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id="{5910BA23-1A02-EEFA-E0AA-9B8C288BF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411" y="367231"/>
            <a:ext cx="8196475" cy="500203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丫头\png\小人\卡通类素材\yunf.png">
            <a:extLst>
              <a:ext uri="{FF2B5EF4-FFF2-40B4-BE49-F238E27FC236}">
                <a16:creationId xmlns:a16="http://schemas.microsoft.com/office/drawing/2014/main" id="{B3D0A312-EC52-284C-3418-20C1D2AAA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898090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4">
            <a:extLst>
              <a:ext uri="{FF2B5EF4-FFF2-40B4-BE49-F238E27FC236}">
                <a16:creationId xmlns:a16="http://schemas.microsoft.com/office/drawing/2014/main" id="{DFB05C00-064A-8F79-F158-C70E70E9E539}"/>
              </a:ext>
            </a:extLst>
          </p:cNvPr>
          <p:cNvGrpSpPr/>
          <p:nvPr/>
        </p:nvGrpSpPr>
        <p:grpSpPr>
          <a:xfrm>
            <a:off x="10983588" y="5161950"/>
            <a:ext cx="604981" cy="810478"/>
            <a:chOff x="-2033679" y="889419"/>
            <a:chExt cx="463503" cy="619473"/>
          </a:xfrm>
        </p:grpSpPr>
        <p:pic>
          <p:nvPicPr>
            <p:cNvPr id="8" name="Picture 10" descr="E:\丫头\png\小人\卡通类素材\ry.png">
              <a:extLst>
                <a:ext uri="{FF2B5EF4-FFF2-40B4-BE49-F238E27FC236}">
                  <a16:creationId xmlns:a16="http://schemas.microsoft.com/office/drawing/2014/main" id="{B1205435-8AC0-BB45-BFB4-9A5EEC4929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E:\丫头\png\小人\卡通类素材\ry.png">
              <a:extLst>
                <a:ext uri="{FF2B5EF4-FFF2-40B4-BE49-F238E27FC236}">
                  <a16:creationId xmlns:a16="http://schemas.microsoft.com/office/drawing/2014/main" id="{387193C4-D168-BDFD-AF61-E2D83EDDAB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2" descr="E:\丫头\png\小人\卡通类素材\yunf.png">
            <a:extLst>
              <a:ext uri="{FF2B5EF4-FFF2-40B4-BE49-F238E27FC236}">
                <a16:creationId xmlns:a16="http://schemas.microsoft.com/office/drawing/2014/main" id="{504EBADF-88AB-44AB-5BBC-A978750FE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6" y="1041713"/>
            <a:ext cx="1665271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组合 21">
            <a:extLst>
              <a:ext uri="{FF2B5EF4-FFF2-40B4-BE49-F238E27FC236}">
                <a16:creationId xmlns:a16="http://schemas.microsoft.com/office/drawing/2014/main" id="{9A6FBE19-1DE6-8A7A-6F80-0E17BEFAD773}"/>
              </a:ext>
            </a:extLst>
          </p:cNvPr>
          <p:cNvGrpSpPr/>
          <p:nvPr/>
        </p:nvGrpSpPr>
        <p:grpSpPr>
          <a:xfrm>
            <a:off x="3305148" y="4182334"/>
            <a:ext cx="463503" cy="619473"/>
            <a:chOff x="-2033679" y="889419"/>
            <a:chExt cx="463503" cy="619473"/>
          </a:xfrm>
        </p:grpSpPr>
        <p:pic>
          <p:nvPicPr>
            <p:cNvPr id="12" name="Picture 10" descr="E:\丫头\png\小人\卡通类素材\ry.png">
              <a:extLst>
                <a:ext uri="{FF2B5EF4-FFF2-40B4-BE49-F238E27FC236}">
                  <a16:creationId xmlns:a16="http://schemas.microsoft.com/office/drawing/2014/main" id="{0967FC78-A867-64BD-57DB-C4B6FD11E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78" descr="E:\丫头\png\小人\卡通类素材\ry.png">
              <a:extLst>
                <a:ext uri="{FF2B5EF4-FFF2-40B4-BE49-F238E27FC236}">
                  <a16:creationId xmlns:a16="http://schemas.microsoft.com/office/drawing/2014/main" id="{9BEB7870-A9E0-BCBA-202C-C8B7591B4E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图片 25">
            <a:extLst>
              <a:ext uri="{FF2B5EF4-FFF2-40B4-BE49-F238E27FC236}">
                <a16:creationId xmlns:a16="http://schemas.microsoft.com/office/drawing/2014/main" id="{C113F450-1A73-F07F-D532-06A6C2EAB8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81" y="292397"/>
            <a:ext cx="1102698" cy="1022486"/>
          </a:xfrm>
          <a:prstGeom prst="rect">
            <a:avLst/>
          </a:prstGeom>
        </p:spPr>
      </p:pic>
      <p:pic>
        <p:nvPicPr>
          <p:cNvPr id="15" name="图片 26">
            <a:extLst>
              <a:ext uri="{FF2B5EF4-FFF2-40B4-BE49-F238E27FC236}">
                <a16:creationId xmlns:a16="http://schemas.microsoft.com/office/drawing/2014/main" id="{E19F5E7C-0D81-F33C-5C8C-40420A43AD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4" y="1022225"/>
            <a:ext cx="3279407" cy="451783"/>
          </a:xfrm>
          <a:prstGeom prst="rect">
            <a:avLst/>
          </a:prstGeom>
        </p:spPr>
      </p:pic>
      <p:grpSp>
        <p:nvGrpSpPr>
          <p:cNvPr id="24" name="组合 4">
            <a:extLst>
              <a:ext uri="{FF2B5EF4-FFF2-40B4-BE49-F238E27FC236}">
                <a16:creationId xmlns:a16="http://schemas.microsoft.com/office/drawing/2014/main" id="{66BB62E5-DC28-83A0-DEA4-C4FD3EEBE1B6}"/>
              </a:ext>
            </a:extLst>
          </p:cNvPr>
          <p:cNvGrpSpPr/>
          <p:nvPr/>
        </p:nvGrpSpPr>
        <p:grpSpPr>
          <a:xfrm>
            <a:off x="11299112" y="5324849"/>
            <a:ext cx="604981" cy="810478"/>
            <a:chOff x="-2033679" y="889419"/>
            <a:chExt cx="463503" cy="619473"/>
          </a:xfrm>
        </p:grpSpPr>
        <p:pic>
          <p:nvPicPr>
            <p:cNvPr id="25" name="Picture 10" descr="E:\丫头\png\小人\卡通类素材\ry.png">
              <a:extLst>
                <a:ext uri="{FF2B5EF4-FFF2-40B4-BE49-F238E27FC236}">
                  <a16:creationId xmlns:a16="http://schemas.microsoft.com/office/drawing/2014/main" id="{317CEEEB-9AB2-CC0B-CE98-68B267EE1C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0" descr="E:\丫头\png\小人\卡通类素材\ry.png">
              <a:extLst>
                <a:ext uri="{FF2B5EF4-FFF2-40B4-BE49-F238E27FC236}">
                  <a16:creationId xmlns:a16="http://schemas.microsoft.com/office/drawing/2014/main" id="{1238E22A-57E3-C0D0-C70B-D6FB1505FB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6" descr="View full size Sun Clip Art - Transparent Background Sun Clipart - Png  Download and download transparent clipart for free!… | Sun clip art, Apple clip  art, Cute sun">
            <a:extLst>
              <a:ext uri="{FF2B5EF4-FFF2-40B4-BE49-F238E27FC236}">
                <a16:creationId xmlns:a16="http://schemas.microsoft.com/office/drawing/2014/main" id="{76AACFC0-4752-32A4-6AE4-82FF287DE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4" y="37635"/>
            <a:ext cx="1409374" cy="128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B19C8DC5-DD2A-2331-6D6A-7A83BC476B1A}"/>
              </a:ext>
            </a:extLst>
          </p:cNvPr>
          <p:cNvSpPr txBox="1"/>
          <p:nvPr/>
        </p:nvSpPr>
        <p:spPr>
          <a:xfrm>
            <a:off x="3521423" y="2239697"/>
            <a:ext cx="7023627" cy="2212637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70C0"/>
            </a:solidFill>
          </a:ln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-152408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 HIỂU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举手回答问题元素素材下载-正版素材401405528-摄图网">
            <a:extLst>
              <a:ext uri="{FF2B5EF4-FFF2-40B4-BE49-F238E27FC236}">
                <a16:creationId xmlns:a16="http://schemas.microsoft.com/office/drawing/2014/main" id="{04EAD24D-9C0C-1CBE-C978-F119C4A23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9667" l="10000" r="91000">
                        <a14:foregroundMark x1="75333" y1="46333" x2="75333" y2="46333"/>
                        <a14:foregroundMark x1="77333" y1="54000" x2="77333" y2="5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611" y="2780853"/>
            <a:ext cx="4077147" cy="407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8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-0.02357 0.00023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1">
            <a:extLst>
              <a:ext uri="{FF2B5EF4-FFF2-40B4-BE49-F238E27FC236}">
                <a16:creationId xmlns:a16="http://schemas.microsoft.com/office/drawing/2014/main" id="{60B8C560-F740-DF5C-E7F9-837AE69E96FF}"/>
              </a:ext>
            </a:extLst>
          </p:cNvPr>
          <p:cNvSpPr/>
          <p:nvPr/>
        </p:nvSpPr>
        <p:spPr>
          <a:xfrm>
            <a:off x="267260" y="214155"/>
            <a:ext cx="11711381" cy="6517804"/>
          </a:xfrm>
          <a:custGeom>
            <a:avLst/>
            <a:gdLst>
              <a:gd name="connsiteX0" fmla="*/ 0 w 11371382"/>
              <a:gd name="connsiteY0" fmla="*/ 750452 h 5988761"/>
              <a:gd name="connsiteX1" fmla="*/ 750452 w 11371382"/>
              <a:gd name="connsiteY1" fmla="*/ 0 h 5988761"/>
              <a:gd name="connsiteX2" fmla="*/ 1309779 w 11371382"/>
              <a:gd name="connsiteY2" fmla="*/ 0 h 5988761"/>
              <a:gd name="connsiteX3" fmla="*/ 1967811 w 11371382"/>
              <a:gd name="connsiteY3" fmla="*/ 0 h 5988761"/>
              <a:gd name="connsiteX4" fmla="*/ 2527138 w 11371382"/>
              <a:gd name="connsiteY4" fmla="*/ 0 h 5988761"/>
              <a:gd name="connsiteX5" fmla="*/ 2889056 w 11371382"/>
              <a:gd name="connsiteY5" fmla="*/ 0 h 5988761"/>
              <a:gd name="connsiteX6" fmla="*/ 3448383 w 11371382"/>
              <a:gd name="connsiteY6" fmla="*/ 0 h 5988761"/>
              <a:gd name="connsiteX7" fmla="*/ 4007710 w 11371382"/>
              <a:gd name="connsiteY7" fmla="*/ 0 h 5988761"/>
              <a:gd name="connsiteX8" fmla="*/ 4369627 w 11371382"/>
              <a:gd name="connsiteY8" fmla="*/ 0 h 5988761"/>
              <a:gd name="connsiteX9" fmla="*/ 4830250 w 11371382"/>
              <a:gd name="connsiteY9" fmla="*/ 0 h 5988761"/>
              <a:gd name="connsiteX10" fmla="*/ 5192167 w 11371382"/>
              <a:gd name="connsiteY10" fmla="*/ 0 h 5988761"/>
              <a:gd name="connsiteX11" fmla="*/ 6047609 w 11371382"/>
              <a:gd name="connsiteY11" fmla="*/ 0 h 5988761"/>
              <a:gd name="connsiteX12" fmla="*/ 6508231 w 11371382"/>
              <a:gd name="connsiteY12" fmla="*/ 0 h 5988761"/>
              <a:gd name="connsiteX13" fmla="*/ 6968853 w 11371382"/>
              <a:gd name="connsiteY13" fmla="*/ 0 h 5988761"/>
              <a:gd name="connsiteX14" fmla="*/ 7824295 w 11371382"/>
              <a:gd name="connsiteY14" fmla="*/ 0 h 5988761"/>
              <a:gd name="connsiteX15" fmla="*/ 8186212 w 11371382"/>
              <a:gd name="connsiteY15" fmla="*/ 0 h 5988761"/>
              <a:gd name="connsiteX16" fmla="*/ 8942949 w 11371382"/>
              <a:gd name="connsiteY16" fmla="*/ 0 h 5988761"/>
              <a:gd name="connsiteX17" fmla="*/ 9600981 w 11371382"/>
              <a:gd name="connsiteY17" fmla="*/ 0 h 5988761"/>
              <a:gd name="connsiteX18" fmla="*/ 10620930 w 11371382"/>
              <a:gd name="connsiteY18" fmla="*/ 0 h 5988761"/>
              <a:gd name="connsiteX19" fmla="*/ 11371382 w 11371382"/>
              <a:gd name="connsiteY19" fmla="*/ 750452 h 5988761"/>
              <a:gd name="connsiteX20" fmla="*/ 11371382 w 11371382"/>
              <a:gd name="connsiteY20" fmla="*/ 1256939 h 5988761"/>
              <a:gd name="connsiteX21" fmla="*/ 11371382 w 11371382"/>
              <a:gd name="connsiteY21" fmla="*/ 1987818 h 5988761"/>
              <a:gd name="connsiteX22" fmla="*/ 11371382 w 11371382"/>
              <a:gd name="connsiteY22" fmla="*/ 2584062 h 5988761"/>
              <a:gd name="connsiteX23" fmla="*/ 11371382 w 11371382"/>
              <a:gd name="connsiteY23" fmla="*/ 3180306 h 5988761"/>
              <a:gd name="connsiteX24" fmla="*/ 11371382 w 11371382"/>
              <a:gd name="connsiteY24" fmla="*/ 3821428 h 5988761"/>
              <a:gd name="connsiteX25" fmla="*/ 11371382 w 11371382"/>
              <a:gd name="connsiteY25" fmla="*/ 4552308 h 5988761"/>
              <a:gd name="connsiteX26" fmla="*/ 11371382 w 11371382"/>
              <a:gd name="connsiteY26" fmla="*/ 5238309 h 5988761"/>
              <a:gd name="connsiteX27" fmla="*/ 10620930 w 11371382"/>
              <a:gd name="connsiteY27" fmla="*/ 5988761 h 5988761"/>
              <a:gd name="connsiteX28" fmla="*/ 10259012 w 11371382"/>
              <a:gd name="connsiteY28" fmla="*/ 5988761 h 5988761"/>
              <a:gd name="connsiteX29" fmla="*/ 9502276 w 11371382"/>
              <a:gd name="connsiteY29" fmla="*/ 5988761 h 5988761"/>
              <a:gd name="connsiteX30" fmla="*/ 8942949 w 11371382"/>
              <a:gd name="connsiteY30" fmla="*/ 5988761 h 5988761"/>
              <a:gd name="connsiteX31" fmla="*/ 8087507 w 11371382"/>
              <a:gd name="connsiteY31" fmla="*/ 5988761 h 5988761"/>
              <a:gd name="connsiteX32" fmla="*/ 7429475 w 11371382"/>
              <a:gd name="connsiteY32" fmla="*/ 5988761 h 5988761"/>
              <a:gd name="connsiteX33" fmla="*/ 6968853 w 11371382"/>
              <a:gd name="connsiteY33" fmla="*/ 5988761 h 5988761"/>
              <a:gd name="connsiteX34" fmla="*/ 6113412 w 11371382"/>
              <a:gd name="connsiteY34" fmla="*/ 5988761 h 5988761"/>
              <a:gd name="connsiteX35" fmla="*/ 5257970 w 11371382"/>
              <a:gd name="connsiteY35" fmla="*/ 5988761 h 5988761"/>
              <a:gd name="connsiteX36" fmla="*/ 4797348 w 11371382"/>
              <a:gd name="connsiteY36" fmla="*/ 5988761 h 5988761"/>
              <a:gd name="connsiteX37" fmla="*/ 4238021 w 11371382"/>
              <a:gd name="connsiteY37" fmla="*/ 5988761 h 5988761"/>
              <a:gd name="connsiteX38" fmla="*/ 3481284 w 11371382"/>
              <a:gd name="connsiteY38" fmla="*/ 5988761 h 5988761"/>
              <a:gd name="connsiteX39" fmla="*/ 2724548 w 11371382"/>
              <a:gd name="connsiteY39" fmla="*/ 5988761 h 5988761"/>
              <a:gd name="connsiteX40" fmla="*/ 1869106 w 11371382"/>
              <a:gd name="connsiteY40" fmla="*/ 5988761 h 5988761"/>
              <a:gd name="connsiteX41" fmla="*/ 1507189 w 11371382"/>
              <a:gd name="connsiteY41" fmla="*/ 5988761 h 5988761"/>
              <a:gd name="connsiteX42" fmla="*/ 750452 w 11371382"/>
              <a:gd name="connsiteY42" fmla="*/ 5988761 h 5988761"/>
              <a:gd name="connsiteX43" fmla="*/ 0 w 11371382"/>
              <a:gd name="connsiteY43" fmla="*/ 5238309 h 5988761"/>
              <a:gd name="connsiteX44" fmla="*/ 0 w 11371382"/>
              <a:gd name="connsiteY44" fmla="*/ 4731822 h 5988761"/>
              <a:gd name="connsiteX45" fmla="*/ 0 w 11371382"/>
              <a:gd name="connsiteY45" fmla="*/ 4180457 h 5988761"/>
              <a:gd name="connsiteX46" fmla="*/ 0 w 11371382"/>
              <a:gd name="connsiteY46" fmla="*/ 3494456 h 5988761"/>
              <a:gd name="connsiteX47" fmla="*/ 0 w 11371382"/>
              <a:gd name="connsiteY47" fmla="*/ 2853334 h 5988761"/>
              <a:gd name="connsiteX48" fmla="*/ 0 w 11371382"/>
              <a:gd name="connsiteY48" fmla="*/ 2346847 h 5988761"/>
              <a:gd name="connsiteX49" fmla="*/ 0 w 11371382"/>
              <a:gd name="connsiteY49" fmla="*/ 1660846 h 5988761"/>
              <a:gd name="connsiteX50" fmla="*/ 0 w 11371382"/>
              <a:gd name="connsiteY50" fmla="*/ 750452 h 598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371382" h="5988761" fill="none" extrusionOk="0">
                <a:moveTo>
                  <a:pt x="0" y="750452"/>
                </a:moveTo>
                <a:cubicBezTo>
                  <a:pt x="-52742" y="340472"/>
                  <a:pt x="397829" y="13246"/>
                  <a:pt x="750452" y="0"/>
                </a:cubicBezTo>
                <a:cubicBezTo>
                  <a:pt x="916752" y="-19186"/>
                  <a:pt x="1180237" y="-16531"/>
                  <a:pt x="1309779" y="0"/>
                </a:cubicBezTo>
                <a:cubicBezTo>
                  <a:pt x="1439321" y="16531"/>
                  <a:pt x="1766862" y="5055"/>
                  <a:pt x="1967811" y="0"/>
                </a:cubicBezTo>
                <a:cubicBezTo>
                  <a:pt x="2168760" y="-5055"/>
                  <a:pt x="2309439" y="17914"/>
                  <a:pt x="2527138" y="0"/>
                </a:cubicBezTo>
                <a:cubicBezTo>
                  <a:pt x="2744837" y="-17914"/>
                  <a:pt x="2751984" y="-13450"/>
                  <a:pt x="2889056" y="0"/>
                </a:cubicBezTo>
                <a:cubicBezTo>
                  <a:pt x="3026128" y="13450"/>
                  <a:pt x="3204731" y="-2768"/>
                  <a:pt x="3448383" y="0"/>
                </a:cubicBezTo>
                <a:cubicBezTo>
                  <a:pt x="3692035" y="2768"/>
                  <a:pt x="3825700" y="-19383"/>
                  <a:pt x="4007710" y="0"/>
                </a:cubicBezTo>
                <a:cubicBezTo>
                  <a:pt x="4189720" y="19383"/>
                  <a:pt x="4198284" y="-7733"/>
                  <a:pt x="4369627" y="0"/>
                </a:cubicBezTo>
                <a:cubicBezTo>
                  <a:pt x="4540970" y="7733"/>
                  <a:pt x="4643059" y="-2887"/>
                  <a:pt x="4830250" y="0"/>
                </a:cubicBezTo>
                <a:cubicBezTo>
                  <a:pt x="5017441" y="2887"/>
                  <a:pt x="5091514" y="-7203"/>
                  <a:pt x="5192167" y="0"/>
                </a:cubicBezTo>
                <a:cubicBezTo>
                  <a:pt x="5292820" y="7203"/>
                  <a:pt x="5704220" y="-33910"/>
                  <a:pt x="6047609" y="0"/>
                </a:cubicBezTo>
                <a:cubicBezTo>
                  <a:pt x="6390998" y="33910"/>
                  <a:pt x="6306174" y="-4282"/>
                  <a:pt x="6508231" y="0"/>
                </a:cubicBezTo>
                <a:cubicBezTo>
                  <a:pt x="6710288" y="4282"/>
                  <a:pt x="6782629" y="-18486"/>
                  <a:pt x="6968853" y="0"/>
                </a:cubicBezTo>
                <a:cubicBezTo>
                  <a:pt x="7155077" y="18486"/>
                  <a:pt x="7477359" y="-42107"/>
                  <a:pt x="7824295" y="0"/>
                </a:cubicBezTo>
                <a:cubicBezTo>
                  <a:pt x="8171231" y="42107"/>
                  <a:pt x="8063347" y="2813"/>
                  <a:pt x="8186212" y="0"/>
                </a:cubicBezTo>
                <a:cubicBezTo>
                  <a:pt x="8309077" y="-2813"/>
                  <a:pt x="8594030" y="-14979"/>
                  <a:pt x="8942949" y="0"/>
                </a:cubicBezTo>
                <a:cubicBezTo>
                  <a:pt x="9291868" y="14979"/>
                  <a:pt x="9304358" y="12907"/>
                  <a:pt x="9600981" y="0"/>
                </a:cubicBezTo>
                <a:cubicBezTo>
                  <a:pt x="9897604" y="-12907"/>
                  <a:pt x="10297364" y="48450"/>
                  <a:pt x="10620930" y="0"/>
                </a:cubicBezTo>
                <a:cubicBezTo>
                  <a:pt x="11033339" y="65679"/>
                  <a:pt x="11304895" y="352105"/>
                  <a:pt x="11371382" y="750452"/>
                </a:cubicBezTo>
                <a:cubicBezTo>
                  <a:pt x="11388840" y="920994"/>
                  <a:pt x="11393635" y="1137350"/>
                  <a:pt x="11371382" y="1256939"/>
                </a:cubicBezTo>
                <a:cubicBezTo>
                  <a:pt x="11349129" y="1376528"/>
                  <a:pt x="11371581" y="1635794"/>
                  <a:pt x="11371382" y="1987818"/>
                </a:cubicBezTo>
                <a:cubicBezTo>
                  <a:pt x="11371183" y="2339842"/>
                  <a:pt x="11380787" y="2347894"/>
                  <a:pt x="11371382" y="2584062"/>
                </a:cubicBezTo>
                <a:cubicBezTo>
                  <a:pt x="11361977" y="2820230"/>
                  <a:pt x="11396226" y="3044548"/>
                  <a:pt x="11371382" y="3180306"/>
                </a:cubicBezTo>
                <a:cubicBezTo>
                  <a:pt x="11346538" y="3316064"/>
                  <a:pt x="11344607" y="3552506"/>
                  <a:pt x="11371382" y="3821428"/>
                </a:cubicBezTo>
                <a:cubicBezTo>
                  <a:pt x="11398157" y="4090350"/>
                  <a:pt x="11363699" y="4361480"/>
                  <a:pt x="11371382" y="4552308"/>
                </a:cubicBezTo>
                <a:cubicBezTo>
                  <a:pt x="11379065" y="4743136"/>
                  <a:pt x="11391050" y="4899097"/>
                  <a:pt x="11371382" y="5238309"/>
                </a:cubicBezTo>
                <a:cubicBezTo>
                  <a:pt x="11420430" y="5621058"/>
                  <a:pt x="11041609" y="6070573"/>
                  <a:pt x="10620930" y="5988761"/>
                </a:cubicBezTo>
                <a:cubicBezTo>
                  <a:pt x="10503764" y="5998104"/>
                  <a:pt x="10438916" y="5992887"/>
                  <a:pt x="10259012" y="5988761"/>
                </a:cubicBezTo>
                <a:cubicBezTo>
                  <a:pt x="10079108" y="5984635"/>
                  <a:pt x="9690234" y="5975576"/>
                  <a:pt x="9502276" y="5988761"/>
                </a:cubicBezTo>
                <a:cubicBezTo>
                  <a:pt x="9314318" y="6001946"/>
                  <a:pt x="9091593" y="6005552"/>
                  <a:pt x="8942949" y="5988761"/>
                </a:cubicBezTo>
                <a:cubicBezTo>
                  <a:pt x="8794305" y="5971970"/>
                  <a:pt x="8376995" y="5961581"/>
                  <a:pt x="8087507" y="5988761"/>
                </a:cubicBezTo>
                <a:cubicBezTo>
                  <a:pt x="7798019" y="6015941"/>
                  <a:pt x="7680572" y="5956167"/>
                  <a:pt x="7429475" y="5988761"/>
                </a:cubicBezTo>
                <a:cubicBezTo>
                  <a:pt x="7178378" y="6021355"/>
                  <a:pt x="7159575" y="5999233"/>
                  <a:pt x="6968853" y="5988761"/>
                </a:cubicBezTo>
                <a:cubicBezTo>
                  <a:pt x="6778131" y="5978289"/>
                  <a:pt x="6446187" y="5963289"/>
                  <a:pt x="6113412" y="5988761"/>
                </a:cubicBezTo>
                <a:cubicBezTo>
                  <a:pt x="5780637" y="6014233"/>
                  <a:pt x="5516177" y="6019076"/>
                  <a:pt x="5257970" y="5988761"/>
                </a:cubicBezTo>
                <a:cubicBezTo>
                  <a:pt x="4999763" y="5958446"/>
                  <a:pt x="4954729" y="6000783"/>
                  <a:pt x="4797348" y="5988761"/>
                </a:cubicBezTo>
                <a:cubicBezTo>
                  <a:pt x="4639967" y="5976739"/>
                  <a:pt x="4498692" y="6009882"/>
                  <a:pt x="4238021" y="5988761"/>
                </a:cubicBezTo>
                <a:cubicBezTo>
                  <a:pt x="3977350" y="5967640"/>
                  <a:pt x="3736631" y="5979310"/>
                  <a:pt x="3481284" y="5988761"/>
                </a:cubicBezTo>
                <a:cubicBezTo>
                  <a:pt x="3225937" y="5998212"/>
                  <a:pt x="2887796" y="5951035"/>
                  <a:pt x="2724548" y="5988761"/>
                </a:cubicBezTo>
                <a:cubicBezTo>
                  <a:pt x="2561300" y="6026487"/>
                  <a:pt x="2090146" y="6026111"/>
                  <a:pt x="1869106" y="5988761"/>
                </a:cubicBezTo>
                <a:cubicBezTo>
                  <a:pt x="1648066" y="5951411"/>
                  <a:pt x="1649480" y="5991657"/>
                  <a:pt x="1507189" y="5988761"/>
                </a:cubicBezTo>
                <a:cubicBezTo>
                  <a:pt x="1364898" y="5985865"/>
                  <a:pt x="1021944" y="5997806"/>
                  <a:pt x="750452" y="5988761"/>
                </a:cubicBezTo>
                <a:cubicBezTo>
                  <a:pt x="339751" y="6061479"/>
                  <a:pt x="-40414" y="5706948"/>
                  <a:pt x="0" y="5238309"/>
                </a:cubicBezTo>
                <a:cubicBezTo>
                  <a:pt x="10685" y="5040178"/>
                  <a:pt x="-18987" y="4885419"/>
                  <a:pt x="0" y="4731822"/>
                </a:cubicBezTo>
                <a:cubicBezTo>
                  <a:pt x="18987" y="4578225"/>
                  <a:pt x="8619" y="4420050"/>
                  <a:pt x="0" y="4180457"/>
                </a:cubicBezTo>
                <a:cubicBezTo>
                  <a:pt x="-8619" y="3940864"/>
                  <a:pt x="17674" y="3637739"/>
                  <a:pt x="0" y="3494456"/>
                </a:cubicBezTo>
                <a:cubicBezTo>
                  <a:pt x="-17674" y="3351173"/>
                  <a:pt x="17197" y="3041491"/>
                  <a:pt x="0" y="2853334"/>
                </a:cubicBezTo>
                <a:cubicBezTo>
                  <a:pt x="-17197" y="2665177"/>
                  <a:pt x="-23250" y="2533018"/>
                  <a:pt x="0" y="2346847"/>
                </a:cubicBezTo>
                <a:cubicBezTo>
                  <a:pt x="23250" y="2160676"/>
                  <a:pt x="16326" y="1912726"/>
                  <a:pt x="0" y="1660846"/>
                </a:cubicBezTo>
                <a:cubicBezTo>
                  <a:pt x="-16326" y="1408966"/>
                  <a:pt x="-4183" y="1004543"/>
                  <a:pt x="0" y="750452"/>
                </a:cubicBezTo>
                <a:close/>
              </a:path>
              <a:path w="11371382" h="5988761" stroke="0" extrusionOk="0">
                <a:moveTo>
                  <a:pt x="0" y="750452"/>
                </a:moveTo>
                <a:cubicBezTo>
                  <a:pt x="3058" y="429491"/>
                  <a:pt x="364696" y="51297"/>
                  <a:pt x="750452" y="0"/>
                </a:cubicBezTo>
                <a:cubicBezTo>
                  <a:pt x="1110094" y="-4445"/>
                  <a:pt x="1337535" y="21717"/>
                  <a:pt x="1507189" y="0"/>
                </a:cubicBezTo>
                <a:cubicBezTo>
                  <a:pt x="1676843" y="-21717"/>
                  <a:pt x="1848367" y="-4465"/>
                  <a:pt x="1967811" y="0"/>
                </a:cubicBezTo>
                <a:cubicBezTo>
                  <a:pt x="2087255" y="4465"/>
                  <a:pt x="2295223" y="4850"/>
                  <a:pt x="2428433" y="0"/>
                </a:cubicBezTo>
                <a:cubicBezTo>
                  <a:pt x="2561643" y="-4850"/>
                  <a:pt x="2878696" y="11016"/>
                  <a:pt x="3185170" y="0"/>
                </a:cubicBezTo>
                <a:cubicBezTo>
                  <a:pt x="3491644" y="-11016"/>
                  <a:pt x="3554614" y="-8780"/>
                  <a:pt x="3744497" y="0"/>
                </a:cubicBezTo>
                <a:cubicBezTo>
                  <a:pt x="3934380" y="8780"/>
                  <a:pt x="4401904" y="21439"/>
                  <a:pt x="4599938" y="0"/>
                </a:cubicBezTo>
                <a:cubicBezTo>
                  <a:pt x="4797972" y="-21439"/>
                  <a:pt x="5194432" y="-28077"/>
                  <a:pt x="5455380" y="0"/>
                </a:cubicBezTo>
                <a:cubicBezTo>
                  <a:pt x="5716328" y="28077"/>
                  <a:pt x="6038026" y="28082"/>
                  <a:pt x="6212116" y="0"/>
                </a:cubicBezTo>
                <a:cubicBezTo>
                  <a:pt x="6386206" y="-28082"/>
                  <a:pt x="6502115" y="-4721"/>
                  <a:pt x="6672739" y="0"/>
                </a:cubicBezTo>
                <a:cubicBezTo>
                  <a:pt x="6843363" y="4721"/>
                  <a:pt x="6894405" y="6159"/>
                  <a:pt x="7034656" y="0"/>
                </a:cubicBezTo>
                <a:cubicBezTo>
                  <a:pt x="7174907" y="-6159"/>
                  <a:pt x="7648643" y="-13745"/>
                  <a:pt x="7890098" y="0"/>
                </a:cubicBezTo>
                <a:cubicBezTo>
                  <a:pt x="8131553" y="13745"/>
                  <a:pt x="8284793" y="25684"/>
                  <a:pt x="8548130" y="0"/>
                </a:cubicBezTo>
                <a:cubicBezTo>
                  <a:pt x="8811467" y="-25684"/>
                  <a:pt x="8942407" y="4128"/>
                  <a:pt x="9206161" y="0"/>
                </a:cubicBezTo>
                <a:cubicBezTo>
                  <a:pt x="9469915" y="-4128"/>
                  <a:pt x="9523135" y="5692"/>
                  <a:pt x="9666784" y="0"/>
                </a:cubicBezTo>
                <a:cubicBezTo>
                  <a:pt x="9810433" y="-5692"/>
                  <a:pt x="10207743" y="4652"/>
                  <a:pt x="10620930" y="0"/>
                </a:cubicBezTo>
                <a:cubicBezTo>
                  <a:pt x="11132522" y="22041"/>
                  <a:pt x="11312679" y="316559"/>
                  <a:pt x="11371382" y="750452"/>
                </a:cubicBezTo>
                <a:cubicBezTo>
                  <a:pt x="11351043" y="1018695"/>
                  <a:pt x="11355185" y="1189219"/>
                  <a:pt x="11371382" y="1301817"/>
                </a:cubicBezTo>
                <a:cubicBezTo>
                  <a:pt x="11387579" y="1414416"/>
                  <a:pt x="11344286" y="1845151"/>
                  <a:pt x="11371382" y="2032697"/>
                </a:cubicBezTo>
                <a:cubicBezTo>
                  <a:pt x="11398478" y="2220243"/>
                  <a:pt x="11378114" y="2381051"/>
                  <a:pt x="11371382" y="2718698"/>
                </a:cubicBezTo>
                <a:cubicBezTo>
                  <a:pt x="11364650" y="3056345"/>
                  <a:pt x="11400769" y="3019228"/>
                  <a:pt x="11371382" y="3314942"/>
                </a:cubicBezTo>
                <a:cubicBezTo>
                  <a:pt x="11341995" y="3610656"/>
                  <a:pt x="11374090" y="3603844"/>
                  <a:pt x="11371382" y="3866307"/>
                </a:cubicBezTo>
                <a:cubicBezTo>
                  <a:pt x="11368674" y="4128770"/>
                  <a:pt x="11384499" y="4261952"/>
                  <a:pt x="11371382" y="4417672"/>
                </a:cubicBezTo>
                <a:cubicBezTo>
                  <a:pt x="11358265" y="4573393"/>
                  <a:pt x="11333289" y="5004047"/>
                  <a:pt x="11371382" y="5238309"/>
                </a:cubicBezTo>
                <a:cubicBezTo>
                  <a:pt x="11400479" y="5693987"/>
                  <a:pt x="11018186" y="6004511"/>
                  <a:pt x="10620930" y="5988761"/>
                </a:cubicBezTo>
                <a:cubicBezTo>
                  <a:pt x="10448864" y="5971981"/>
                  <a:pt x="10286658" y="5970635"/>
                  <a:pt x="10061603" y="5988761"/>
                </a:cubicBezTo>
                <a:cubicBezTo>
                  <a:pt x="9836548" y="6006887"/>
                  <a:pt x="9726656" y="5963431"/>
                  <a:pt x="9502276" y="5988761"/>
                </a:cubicBezTo>
                <a:cubicBezTo>
                  <a:pt x="9277896" y="6014091"/>
                  <a:pt x="9275868" y="5989454"/>
                  <a:pt x="9140358" y="5988761"/>
                </a:cubicBezTo>
                <a:cubicBezTo>
                  <a:pt x="9004848" y="5988068"/>
                  <a:pt x="8792381" y="5978487"/>
                  <a:pt x="8679736" y="5988761"/>
                </a:cubicBezTo>
                <a:cubicBezTo>
                  <a:pt x="8567091" y="5999035"/>
                  <a:pt x="8351611" y="6010574"/>
                  <a:pt x="8219114" y="5988761"/>
                </a:cubicBezTo>
                <a:cubicBezTo>
                  <a:pt x="8086617" y="5966948"/>
                  <a:pt x="7775417" y="5987772"/>
                  <a:pt x="7462377" y="5988761"/>
                </a:cubicBezTo>
                <a:cubicBezTo>
                  <a:pt x="7149337" y="5989750"/>
                  <a:pt x="7269997" y="5994605"/>
                  <a:pt x="7100460" y="5988761"/>
                </a:cubicBezTo>
                <a:cubicBezTo>
                  <a:pt x="6930923" y="5982917"/>
                  <a:pt x="6862619" y="6007787"/>
                  <a:pt x="6639837" y="5988761"/>
                </a:cubicBezTo>
                <a:cubicBezTo>
                  <a:pt x="6417055" y="5969735"/>
                  <a:pt x="6142383" y="5977593"/>
                  <a:pt x="5784396" y="5988761"/>
                </a:cubicBezTo>
                <a:cubicBezTo>
                  <a:pt x="5426409" y="5999929"/>
                  <a:pt x="5531721" y="5977253"/>
                  <a:pt x="5422478" y="5988761"/>
                </a:cubicBezTo>
                <a:cubicBezTo>
                  <a:pt x="5313235" y="6000269"/>
                  <a:pt x="5193221" y="5987263"/>
                  <a:pt x="5060561" y="5988761"/>
                </a:cubicBezTo>
                <a:cubicBezTo>
                  <a:pt x="4927901" y="5990259"/>
                  <a:pt x="4847180" y="5988204"/>
                  <a:pt x="4698643" y="5988761"/>
                </a:cubicBezTo>
                <a:cubicBezTo>
                  <a:pt x="4550106" y="5989318"/>
                  <a:pt x="4227722" y="6020507"/>
                  <a:pt x="4040611" y="5988761"/>
                </a:cubicBezTo>
                <a:cubicBezTo>
                  <a:pt x="3853500" y="5957015"/>
                  <a:pt x="3634145" y="5992931"/>
                  <a:pt x="3382579" y="5988761"/>
                </a:cubicBezTo>
                <a:cubicBezTo>
                  <a:pt x="3131013" y="5984591"/>
                  <a:pt x="3019906" y="5963715"/>
                  <a:pt x="2724548" y="5988761"/>
                </a:cubicBezTo>
                <a:cubicBezTo>
                  <a:pt x="2429190" y="6013807"/>
                  <a:pt x="2047736" y="6005822"/>
                  <a:pt x="1869106" y="5988761"/>
                </a:cubicBezTo>
                <a:cubicBezTo>
                  <a:pt x="1690476" y="5971700"/>
                  <a:pt x="1205337" y="5963773"/>
                  <a:pt x="750452" y="5988761"/>
                </a:cubicBezTo>
                <a:cubicBezTo>
                  <a:pt x="410584" y="5992047"/>
                  <a:pt x="-50170" y="5739323"/>
                  <a:pt x="0" y="5238309"/>
                </a:cubicBezTo>
                <a:cubicBezTo>
                  <a:pt x="25416" y="5038576"/>
                  <a:pt x="-17875" y="4938400"/>
                  <a:pt x="0" y="4686944"/>
                </a:cubicBezTo>
                <a:cubicBezTo>
                  <a:pt x="17875" y="4435489"/>
                  <a:pt x="-12" y="4370916"/>
                  <a:pt x="0" y="4090700"/>
                </a:cubicBezTo>
                <a:cubicBezTo>
                  <a:pt x="12" y="3810484"/>
                  <a:pt x="-15417" y="3722129"/>
                  <a:pt x="0" y="3494456"/>
                </a:cubicBezTo>
                <a:cubicBezTo>
                  <a:pt x="15417" y="3266783"/>
                  <a:pt x="1376" y="3158994"/>
                  <a:pt x="0" y="2987969"/>
                </a:cubicBezTo>
                <a:cubicBezTo>
                  <a:pt x="-1376" y="2816944"/>
                  <a:pt x="-15166" y="2561577"/>
                  <a:pt x="0" y="2391725"/>
                </a:cubicBezTo>
                <a:cubicBezTo>
                  <a:pt x="15166" y="2221873"/>
                  <a:pt x="-25643" y="1973499"/>
                  <a:pt x="0" y="1840360"/>
                </a:cubicBezTo>
                <a:cubicBezTo>
                  <a:pt x="25643" y="1707221"/>
                  <a:pt x="-17736" y="1497555"/>
                  <a:pt x="0" y="1333873"/>
                </a:cubicBezTo>
                <a:cubicBezTo>
                  <a:pt x="17736" y="1170191"/>
                  <a:pt x="18043" y="1034076"/>
                  <a:pt x="0" y="750452"/>
                </a:cubicBezTo>
                <a:close/>
              </a:path>
            </a:pathLst>
          </a:custGeom>
          <a:solidFill>
            <a:sysClr val="window" lastClr="FFFFFF">
              <a:alpha val="93000"/>
            </a:sysClr>
          </a:solidFill>
          <a:ln w="38100" cap="flat" cmpd="sng" algn="ctr">
            <a:solidFill>
              <a:srgbClr val="7030A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11711381"/>
                      <a:gd name="connsiteY0" fmla="*/ 816746 h 6517804"/>
                      <a:gd name="connsiteX1" fmla="*/ 772890 w 11711381"/>
                      <a:gd name="connsiteY1" fmla="*/ 0 h 6517804"/>
                      <a:gd name="connsiteX2" fmla="*/ 1348940 w 11711381"/>
                      <a:gd name="connsiteY2" fmla="*/ 0 h 6517804"/>
                      <a:gd name="connsiteX3" fmla="*/ 2026647 w 11711381"/>
                      <a:gd name="connsiteY3" fmla="*/ 0 h 6517804"/>
                      <a:gd name="connsiteX4" fmla="*/ 2602698 w 11711381"/>
                      <a:gd name="connsiteY4" fmla="*/ 0 h 6517804"/>
                      <a:gd name="connsiteX5" fmla="*/ 2975437 w 11711381"/>
                      <a:gd name="connsiteY5" fmla="*/ 0 h 6517804"/>
                      <a:gd name="connsiteX6" fmla="*/ 3551488 w 11711381"/>
                      <a:gd name="connsiteY6" fmla="*/ 0 h 6517804"/>
                      <a:gd name="connsiteX7" fmla="*/ 4127538 w 11711381"/>
                      <a:gd name="connsiteY7" fmla="*/ 0 h 6517804"/>
                      <a:gd name="connsiteX8" fmla="*/ 4500276 w 11711381"/>
                      <a:gd name="connsiteY8" fmla="*/ 0 h 6517804"/>
                      <a:gd name="connsiteX9" fmla="*/ 4974672 w 11711381"/>
                      <a:gd name="connsiteY9" fmla="*/ 0 h 6517804"/>
                      <a:gd name="connsiteX10" fmla="*/ 5347410 w 11711381"/>
                      <a:gd name="connsiteY10" fmla="*/ 0 h 6517804"/>
                      <a:gd name="connsiteX11" fmla="*/ 6228429 w 11711381"/>
                      <a:gd name="connsiteY11" fmla="*/ 0 h 6517804"/>
                      <a:gd name="connsiteX12" fmla="*/ 6702824 w 11711381"/>
                      <a:gd name="connsiteY12" fmla="*/ 0 h 6517804"/>
                      <a:gd name="connsiteX13" fmla="*/ 7177218 w 11711381"/>
                      <a:gd name="connsiteY13" fmla="*/ 0 h 6517804"/>
                      <a:gd name="connsiteX14" fmla="*/ 8058237 w 11711381"/>
                      <a:gd name="connsiteY14" fmla="*/ 0 h 6517804"/>
                      <a:gd name="connsiteX15" fmla="*/ 8430975 w 11711381"/>
                      <a:gd name="connsiteY15" fmla="*/ 0 h 6517804"/>
                      <a:gd name="connsiteX16" fmla="*/ 9210338 w 11711381"/>
                      <a:gd name="connsiteY16" fmla="*/ 0 h 6517804"/>
                      <a:gd name="connsiteX17" fmla="*/ 9888045 w 11711381"/>
                      <a:gd name="connsiteY17" fmla="*/ 0 h 6517804"/>
                      <a:gd name="connsiteX18" fmla="*/ 10938490 w 11711381"/>
                      <a:gd name="connsiteY18" fmla="*/ 0 h 6517804"/>
                      <a:gd name="connsiteX19" fmla="*/ 11711381 w 11711381"/>
                      <a:gd name="connsiteY19" fmla="*/ 816746 h 6517804"/>
                      <a:gd name="connsiteX20" fmla="*/ 11711381 w 11711381"/>
                      <a:gd name="connsiteY20" fmla="*/ 1367976 h 6517804"/>
                      <a:gd name="connsiteX21" fmla="*/ 11711381 w 11711381"/>
                      <a:gd name="connsiteY21" fmla="*/ 2163420 h 6517804"/>
                      <a:gd name="connsiteX22" fmla="*/ 11711381 w 11711381"/>
                      <a:gd name="connsiteY22" fmla="*/ 2812336 h 6517804"/>
                      <a:gd name="connsiteX23" fmla="*/ 11711381 w 11711381"/>
                      <a:gd name="connsiteY23" fmla="*/ 3461252 h 6517804"/>
                      <a:gd name="connsiteX24" fmla="*/ 11711381 w 11711381"/>
                      <a:gd name="connsiteY24" fmla="*/ 4159010 h 6517804"/>
                      <a:gd name="connsiteX25" fmla="*/ 11711381 w 11711381"/>
                      <a:gd name="connsiteY25" fmla="*/ 4954455 h 6517804"/>
                      <a:gd name="connsiteX26" fmla="*/ 11711381 w 11711381"/>
                      <a:gd name="connsiteY26" fmla="*/ 5701057 h 6517804"/>
                      <a:gd name="connsiteX27" fmla="*/ 10938490 w 11711381"/>
                      <a:gd name="connsiteY27" fmla="*/ 6517804 h 6517804"/>
                      <a:gd name="connsiteX28" fmla="*/ 10565751 w 11711381"/>
                      <a:gd name="connsiteY28" fmla="*/ 6517804 h 6517804"/>
                      <a:gd name="connsiteX29" fmla="*/ 9786389 w 11711381"/>
                      <a:gd name="connsiteY29" fmla="*/ 6517804 h 6517804"/>
                      <a:gd name="connsiteX30" fmla="*/ 9210338 w 11711381"/>
                      <a:gd name="connsiteY30" fmla="*/ 6517804 h 6517804"/>
                      <a:gd name="connsiteX31" fmla="*/ 8329319 w 11711381"/>
                      <a:gd name="connsiteY31" fmla="*/ 6517804 h 6517804"/>
                      <a:gd name="connsiteX32" fmla="*/ 7651612 w 11711381"/>
                      <a:gd name="connsiteY32" fmla="*/ 6517804 h 6517804"/>
                      <a:gd name="connsiteX33" fmla="*/ 7177218 w 11711381"/>
                      <a:gd name="connsiteY33" fmla="*/ 6517804 h 6517804"/>
                      <a:gd name="connsiteX34" fmla="*/ 6296200 w 11711381"/>
                      <a:gd name="connsiteY34" fmla="*/ 6517804 h 6517804"/>
                      <a:gd name="connsiteX35" fmla="*/ 5415180 w 11711381"/>
                      <a:gd name="connsiteY35" fmla="*/ 6517804 h 6517804"/>
                      <a:gd name="connsiteX36" fmla="*/ 4940786 w 11711381"/>
                      <a:gd name="connsiteY36" fmla="*/ 6517804 h 6517804"/>
                      <a:gd name="connsiteX37" fmla="*/ 4364735 w 11711381"/>
                      <a:gd name="connsiteY37" fmla="*/ 6517804 h 6517804"/>
                      <a:gd name="connsiteX38" fmla="*/ 3585372 w 11711381"/>
                      <a:gd name="connsiteY38" fmla="*/ 6517804 h 6517804"/>
                      <a:gd name="connsiteX39" fmla="*/ 2806010 w 11711381"/>
                      <a:gd name="connsiteY39" fmla="*/ 6517804 h 6517804"/>
                      <a:gd name="connsiteX40" fmla="*/ 1924991 w 11711381"/>
                      <a:gd name="connsiteY40" fmla="*/ 6517804 h 6517804"/>
                      <a:gd name="connsiteX41" fmla="*/ 1552253 w 11711381"/>
                      <a:gd name="connsiteY41" fmla="*/ 6517804 h 6517804"/>
                      <a:gd name="connsiteX42" fmla="*/ 772890 w 11711381"/>
                      <a:gd name="connsiteY42" fmla="*/ 6517804 h 6517804"/>
                      <a:gd name="connsiteX43" fmla="*/ 0 w 11711381"/>
                      <a:gd name="connsiteY43" fmla="*/ 5701057 h 6517804"/>
                      <a:gd name="connsiteX44" fmla="*/ 0 w 11711381"/>
                      <a:gd name="connsiteY44" fmla="*/ 5149827 h 6517804"/>
                      <a:gd name="connsiteX45" fmla="*/ 0 w 11711381"/>
                      <a:gd name="connsiteY45" fmla="*/ 4549755 h 6517804"/>
                      <a:gd name="connsiteX46" fmla="*/ 0 w 11711381"/>
                      <a:gd name="connsiteY46" fmla="*/ 3803153 h 6517804"/>
                      <a:gd name="connsiteX47" fmla="*/ 0 w 11711381"/>
                      <a:gd name="connsiteY47" fmla="*/ 3105395 h 6517804"/>
                      <a:gd name="connsiteX48" fmla="*/ 0 w 11711381"/>
                      <a:gd name="connsiteY48" fmla="*/ 2554165 h 6517804"/>
                      <a:gd name="connsiteX49" fmla="*/ 0 w 11711381"/>
                      <a:gd name="connsiteY49" fmla="*/ 1807563 h 6517804"/>
                      <a:gd name="connsiteX50" fmla="*/ 0 w 11711381"/>
                      <a:gd name="connsiteY50" fmla="*/ 816746 h 6517804"/>
                      <a:gd name="connsiteX0" fmla="*/ 0 w 11711381"/>
                      <a:gd name="connsiteY0" fmla="*/ 816746 h 6517804"/>
                      <a:gd name="connsiteX1" fmla="*/ 772890 w 11711381"/>
                      <a:gd name="connsiteY1" fmla="*/ 0 h 6517804"/>
                      <a:gd name="connsiteX2" fmla="*/ 1552253 w 11711381"/>
                      <a:gd name="connsiteY2" fmla="*/ 0 h 6517804"/>
                      <a:gd name="connsiteX3" fmla="*/ 2026647 w 11711381"/>
                      <a:gd name="connsiteY3" fmla="*/ 0 h 6517804"/>
                      <a:gd name="connsiteX4" fmla="*/ 2501042 w 11711381"/>
                      <a:gd name="connsiteY4" fmla="*/ 0 h 6517804"/>
                      <a:gd name="connsiteX5" fmla="*/ 3280405 w 11711381"/>
                      <a:gd name="connsiteY5" fmla="*/ 0 h 6517804"/>
                      <a:gd name="connsiteX6" fmla="*/ 3856455 w 11711381"/>
                      <a:gd name="connsiteY6" fmla="*/ 0 h 6517804"/>
                      <a:gd name="connsiteX7" fmla="*/ 4737473 w 11711381"/>
                      <a:gd name="connsiteY7" fmla="*/ 0 h 6517804"/>
                      <a:gd name="connsiteX8" fmla="*/ 5618493 w 11711381"/>
                      <a:gd name="connsiteY8" fmla="*/ 0 h 6517804"/>
                      <a:gd name="connsiteX9" fmla="*/ 6397855 w 11711381"/>
                      <a:gd name="connsiteY9" fmla="*/ 0 h 6517804"/>
                      <a:gd name="connsiteX10" fmla="*/ 6872250 w 11711381"/>
                      <a:gd name="connsiteY10" fmla="*/ 0 h 6517804"/>
                      <a:gd name="connsiteX11" fmla="*/ 7244988 w 11711381"/>
                      <a:gd name="connsiteY11" fmla="*/ 0 h 6517804"/>
                      <a:gd name="connsiteX12" fmla="*/ 8126008 w 11711381"/>
                      <a:gd name="connsiteY12" fmla="*/ 0 h 6517804"/>
                      <a:gd name="connsiteX13" fmla="*/ 8803715 w 11711381"/>
                      <a:gd name="connsiteY13" fmla="*/ 0 h 6517804"/>
                      <a:gd name="connsiteX14" fmla="*/ 9481420 w 11711381"/>
                      <a:gd name="connsiteY14" fmla="*/ 0 h 6517804"/>
                      <a:gd name="connsiteX15" fmla="*/ 9955816 w 11711381"/>
                      <a:gd name="connsiteY15" fmla="*/ 0 h 6517804"/>
                      <a:gd name="connsiteX16" fmla="*/ 10938490 w 11711381"/>
                      <a:gd name="connsiteY16" fmla="*/ 0 h 6517804"/>
                      <a:gd name="connsiteX17" fmla="*/ 11711381 w 11711381"/>
                      <a:gd name="connsiteY17" fmla="*/ 816746 h 6517804"/>
                      <a:gd name="connsiteX18" fmla="*/ 11711381 w 11711381"/>
                      <a:gd name="connsiteY18" fmla="*/ 1416818 h 6517804"/>
                      <a:gd name="connsiteX19" fmla="*/ 11711381 w 11711381"/>
                      <a:gd name="connsiteY19" fmla="*/ 2212264 h 6517804"/>
                      <a:gd name="connsiteX20" fmla="*/ 11711381 w 11711381"/>
                      <a:gd name="connsiteY20" fmla="*/ 2958865 h 6517804"/>
                      <a:gd name="connsiteX21" fmla="*/ 11711381 w 11711381"/>
                      <a:gd name="connsiteY21" fmla="*/ 3607781 h 6517804"/>
                      <a:gd name="connsiteX22" fmla="*/ 11711381 w 11711381"/>
                      <a:gd name="connsiteY22" fmla="*/ 4207853 h 6517804"/>
                      <a:gd name="connsiteX23" fmla="*/ 11711381 w 11711381"/>
                      <a:gd name="connsiteY23" fmla="*/ 4807926 h 6517804"/>
                      <a:gd name="connsiteX24" fmla="*/ 11711381 w 11711381"/>
                      <a:gd name="connsiteY24" fmla="*/ 5701057 h 6517804"/>
                      <a:gd name="connsiteX25" fmla="*/ 10938490 w 11711381"/>
                      <a:gd name="connsiteY25" fmla="*/ 6517804 h 6517804"/>
                      <a:gd name="connsiteX26" fmla="*/ 10362440 w 11711381"/>
                      <a:gd name="connsiteY26" fmla="*/ 6517804 h 6517804"/>
                      <a:gd name="connsiteX27" fmla="*/ 9786389 w 11711381"/>
                      <a:gd name="connsiteY27" fmla="*/ 6517804 h 6517804"/>
                      <a:gd name="connsiteX28" fmla="*/ 9413650 w 11711381"/>
                      <a:gd name="connsiteY28" fmla="*/ 6517804 h 6517804"/>
                      <a:gd name="connsiteX29" fmla="*/ 8939256 w 11711381"/>
                      <a:gd name="connsiteY29" fmla="*/ 6517804 h 6517804"/>
                      <a:gd name="connsiteX30" fmla="*/ 8464861 w 11711381"/>
                      <a:gd name="connsiteY30" fmla="*/ 6517804 h 6517804"/>
                      <a:gd name="connsiteX31" fmla="*/ 7685498 w 11711381"/>
                      <a:gd name="connsiteY31" fmla="*/ 6517804 h 6517804"/>
                      <a:gd name="connsiteX32" fmla="*/ 7312760 w 11711381"/>
                      <a:gd name="connsiteY32" fmla="*/ 6517804 h 6517804"/>
                      <a:gd name="connsiteX33" fmla="*/ 6838365 w 11711381"/>
                      <a:gd name="connsiteY33" fmla="*/ 6517804 h 6517804"/>
                      <a:gd name="connsiteX34" fmla="*/ 5957346 w 11711381"/>
                      <a:gd name="connsiteY34" fmla="*/ 6517804 h 6517804"/>
                      <a:gd name="connsiteX35" fmla="*/ 5584607 w 11711381"/>
                      <a:gd name="connsiteY35" fmla="*/ 6517804 h 6517804"/>
                      <a:gd name="connsiteX36" fmla="*/ 5211869 w 11711381"/>
                      <a:gd name="connsiteY36" fmla="*/ 6517804 h 6517804"/>
                      <a:gd name="connsiteX37" fmla="*/ 4839130 w 11711381"/>
                      <a:gd name="connsiteY37" fmla="*/ 6517804 h 6517804"/>
                      <a:gd name="connsiteX38" fmla="*/ 4161423 w 11711381"/>
                      <a:gd name="connsiteY38" fmla="*/ 6517804 h 6517804"/>
                      <a:gd name="connsiteX39" fmla="*/ 3483716 w 11711381"/>
                      <a:gd name="connsiteY39" fmla="*/ 6517804 h 6517804"/>
                      <a:gd name="connsiteX40" fmla="*/ 2806010 w 11711381"/>
                      <a:gd name="connsiteY40" fmla="*/ 6517804 h 6517804"/>
                      <a:gd name="connsiteX41" fmla="*/ 1924991 w 11711381"/>
                      <a:gd name="connsiteY41" fmla="*/ 6517804 h 6517804"/>
                      <a:gd name="connsiteX42" fmla="*/ 772890 w 11711381"/>
                      <a:gd name="connsiteY42" fmla="*/ 6517804 h 6517804"/>
                      <a:gd name="connsiteX43" fmla="*/ 0 w 11711381"/>
                      <a:gd name="connsiteY43" fmla="*/ 5701057 h 6517804"/>
                      <a:gd name="connsiteX44" fmla="*/ 0 w 11711381"/>
                      <a:gd name="connsiteY44" fmla="*/ 5100985 h 6517804"/>
                      <a:gd name="connsiteX45" fmla="*/ 0 w 11711381"/>
                      <a:gd name="connsiteY45" fmla="*/ 4452069 h 6517804"/>
                      <a:gd name="connsiteX46" fmla="*/ 0 w 11711381"/>
                      <a:gd name="connsiteY46" fmla="*/ 3803153 h 6517804"/>
                      <a:gd name="connsiteX47" fmla="*/ 0 w 11711381"/>
                      <a:gd name="connsiteY47" fmla="*/ 3251924 h 6517804"/>
                      <a:gd name="connsiteX48" fmla="*/ 0 w 11711381"/>
                      <a:gd name="connsiteY48" fmla="*/ 2603008 h 6517804"/>
                      <a:gd name="connsiteX49" fmla="*/ 0 w 11711381"/>
                      <a:gd name="connsiteY49" fmla="*/ 2002936 h 6517804"/>
                      <a:gd name="connsiteX50" fmla="*/ 0 w 11711381"/>
                      <a:gd name="connsiteY50" fmla="*/ 1451706 h 6517804"/>
                      <a:gd name="connsiteX51" fmla="*/ 0 w 11711381"/>
                      <a:gd name="connsiteY51" fmla="*/ 816746 h 6517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11711381" h="6517804" fill="none" extrusionOk="0">
                        <a:moveTo>
                          <a:pt x="0" y="816746"/>
                        </a:moveTo>
                        <a:cubicBezTo>
                          <a:pt x="-54807" y="352545"/>
                          <a:pt x="462365" y="-30584"/>
                          <a:pt x="772890" y="0"/>
                        </a:cubicBezTo>
                        <a:cubicBezTo>
                          <a:pt x="942663" y="-12460"/>
                          <a:pt x="1225041" y="-13704"/>
                          <a:pt x="1348940" y="0"/>
                        </a:cubicBezTo>
                        <a:cubicBezTo>
                          <a:pt x="1469236" y="13962"/>
                          <a:pt x="1782090" y="3841"/>
                          <a:pt x="2026647" y="0"/>
                        </a:cubicBezTo>
                        <a:cubicBezTo>
                          <a:pt x="2227765" y="9760"/>
                          <a:pt x="2361252" y="8038"/>
                          <a:pt x="2602698" y="0"/>
                        </a:cubicBezTo>
                        <a:cubicBezTo>
                          <a:pt x="2827343" y="-19298"/>
                          <a:pt x="2834944" y="-13126"/>
                          <a:pt x="2975437" y="0"/>
                        </a:cubicBezTo>
                        <a:cubicBezTo>
                          <a:pt x="3149048" y="47428"/>
                          <a:pt x="3300322" y="4271"/>
                          <a:pt x="3551488" y="0"/>
                        </a:cubicBezTo>
                        <a:cubicBezTo>
                          <a:pt x="3768922" y="11133"/>
                          <a:pt x="3944449" y="-53074"/>
                          <a:pt x="4127538" y="0"/>
                        </a:cubicBezTo>
                        <a:cubicBezTo>
                          <a:pt x="4312324" y="21771"/>
                          <a:pt x="4326795" y="-10118"/>
                          <a:pt x="4500276" y="0"/>
                        </a:cubicBezTo>
                        <a:cubicBezTo>
                          <a:pt x="4679342" y="-2440"/>
                          <a:pt x="4782341" y="11322"/>
                          <a:pt x="4974672" y="0"/>
                        </a:cubicBezTo>
                        <a:cubicBezTo>
                          <a:pt x="5170622" y="8074"/>
                          <a:pt x="5241215" y="-25078"/>
                          <a:pt x="5347410" y="0"/>
                        </a:cubicBezTo>
                        <a:cubicBezTo>
                          <a:pt x="5436759" y="-50663"/>
                          <a:pt x="5835206" y="-26718"/>
                          <a:pt x="6228429" y="0"/>
                        </a:cubicBezTo>
                        <a:cubicBezTo>
                          <a:pt x="6600757" y="34851"/>
                          <a:pt x="6474600" y="-6547"/>
                          <a:pt x="6702824" y="0"/>
                        </a:cubicBezTo>
                        <a:cubicBezTo>
                          <a:pt x="6896730" y="12036"/>
                          <a:pt x="6979252" y="-6011"/>
                          <a:pt x="7177218" y="0"/>
                        </a:cubicBezTo>
                        <a:cubicBezTo>
                          <a:pt x="7382647" y="-8553"/>
                          <a:pt x="7713845" y="-115584"/>
                          <a:pt x="8058237" y="0"/>
                        </a:cubicBezTo>
                        <a:cubicBezTo>
                          <a:pt x="8408249" y="37238"/>
                          <a:pt x="8318958" y="14645"/>
                          <a:pt x="8430975" y="0"/>
                        </a:cubicBezTo>
                        <a:cubicBezTo>
                          <a:pt x="8572320" y="-59839"/>
                          <a:pt x="8876071" y="-39413"/>
                          <a:pt x="9210338" y="0"/>
                        </a:cubicBezTo>
                        <a:cubicBezTo>
                          <a:pt x="9570480" y="18832"/>
                          <a:pt x="9580007" y="14774"/>
                          <a:pt x="9888045" y="0"/>
                        </a:cubicBezTo>
                        <a:cubicBezTo>
                          <a:pt x="10248181" y="35754"/>
                          <a:pt x="10615320" y="73231"/>
                          <a:pt x="10938490" y="0"/>
                        </a:cubicBezTo>
                        <a:cubicBezTo>
                          <a:pt x="11383920" y="55110"/>
                          <a:pt x="11573090" y="444161"/>
                          <a:pt x="11711381" y="816746"/>
                        </a:cubicBezTo>
                        <a:cubicBezTo>
                          <a:pt x="11725377" y="971365"/>
                          <a:pt x="11730066" y="1241224"/>
                          <a:pt x="11711381" y="1367976"/>
                        </a:cubicBezTo>
                        <a:cubicBezTo>
                          <a:pt x="11685807" y="1509989"/>
                          <a:pt x="11767431" y="1802203"/>
                          <a:pt x="11711381" y="2163420"/>
                        </a:cubicBezTo>
                        <a:cubicBezTo>
                          <a:pt x="11712139" y="2546382"/>
                          <a:pt x="11721672" y="2558390"/>
                          <a:pt x="11711381" y="2812336"/>
                        </a:cubicBezTo>
                        <a:cubicBezTo>
                          <a:pt x="11703785" y="3044488"/>
                          <a:pt x="11744043" y="3311920"/>
                          <a:pt x="11711381" y="3461252"/>
                        </a:cubicBezTo>
                        <a:cubicBezTo>
                          <a:pt x="11745515" y="3610939"/>
                          <a:pt x="11659321" y="3837087"/>
                          <a:pt x="11711381" y="4159010"/>
                        </a:cubicBezTo>
                        <a:cubicBezTo>
                          <a:pt x="11726710" y="4412250"/>
                          <a:pt x="11704426" y="4735047"/>
                          <a:pt x="11711381" y="4954455"/>
                        </a:cubicBezTo>
                        <a:cubicBezTo>
                          <a:pt x="11720172" y="5179129"/>
                          <a:pt x="11721908" y="5344920"/>
                          <a:pt x="11711381" y="5701057"/>
                        </a:cubicBezTo>
                        <a:cubicBezTo>
                          <a:pt x="11855035" y="6115419"/>
                          <a:pt x="11378858" y="6584130"/>
                          <a:pt x="10938490" y="6517804"/>
                        </a:cubicBezTo>
                        <a:cubicBezTo>
                          <a:pt x="10821828" y="6518125"/>
                          <a:pt x="10754242" y="6515085"/>
                          <a:pt x="10565751" y="6517804"/>
                        </a:cubicBezTo>
                        <a:cubicBezTo>
                          <a:pt x="10372702" y="6478042"/>
                          <a:pt x="9954950" y="6508942"/>
                          <a:pt x="9786389" y="6517804"/>
                        </a:cubicBezTo>
                        <a:cubicBezTo>
                          <a:pt x="9616516" y="6561136"/>
                          <a:pt x="9351890" y="6526577"/>
                          <a:pt x="9210338" y="6517804"/>
                        </a:cubicBezTo>
                        <a:cubicBezTo>
                          <a:pt x="9019110" y="6503362"/>
                          <a:pt x="8620483" y="6480788"/>
                          <a:pt x="8329319" y="6517804"/>
                        </a:cubicBezTo>
                        <a:cubicBezTo>
                          <a:pt x="8045646" y="6553818"/>
                          <a:pt x="7916102" y="6484957"/>
                          <a:pt x="7651612" y="6517804"/>
                        </a:cubicBezTo>
                        <a:cubicBezTo>
                          <a:pt x="7386681" y="6550344"/>
                          <a:pt x="7375968" y="6523221"/>
                          <a:pt x="7177218" y="6517804"/>
                        </a:cubicBezTo>
                        <a:cubicBezTo>
                          <a:pt x="7029344" y="6486961"/>
                          <a:pt x="6618672" y="6561173"/>
                          <a:pt x="6296200" y="6517804"/>
                        </a:cubicBezTo>
                        <a:cubicBezTo>
                          <a:pt x="5981125" y="6605200"/>
                          <a:pt x="5671221" y="6542293"/>
                          <a:pt x="5415180" y="6517804"/>
                        </a:cubicBezTo>
                        <a:cubicBezTo>
                          <a:pt x="5152697" y="6481916"/>
                          <a:pt x="5106164" y="6524225"/>
                          <a:pt x="4940786" y="6517804"/>
                        </a:cubicBezTo>
                        <a:cubicBezTo>
                          <a:pt x="4780080" y="6541194"/>
                          <a:pt x="4636345" y="6532477"/>
                          <a:pt x="4364735" y="6517804"/>
                        </a:cubicBezTo>
                        <a:cubicBezTo>
                          <a:pt x="4101999" y="6488197"/>
                          <a:pt x="3862981" y="6548179"/>
                          <a:pt x="3585372" y="6517804"/>
                        </a:cubicBezTo>
                        <a:cubicBezTo>
                          <a:pt x="3334996" y="6519170"/>
                          <a:pt x="2990429" y="6454805"/>
                          <a:pt x="2806010" y="6517804"/>
                        </a:cubicBezTo>
                        <a:cubicBezTo>
                          <a:pt x="2637637" y="6553520"/>
                          <a:pt x="2155905" y="6539063"/>
                          <a:pt x="1924991" y="6517804"/>
                        </a:cubicBezTo>
                        <a:cubicBezTo>
                          <a:pt x="1698989" y="6472189"/>
                          <a:pt x="1701418" y="6513529"/>
                          <a:pt x="1552253" y="6517804"/>
                        </a:cubicBezTo>
                        <a:cubicBezTo>
                          <a:pt x="1386264" y="6567372"/>
                          <a:pt x="1034555" y="6495061"/>
                          <a:pt x="772890" y="6517804"/>
                        </a:cubicBezTo>
                        <a:cubicBezTo>
                          <a:pt x="362857" y="6535980"/>
                          <a:pt x="37360" y="6165336"/>
                          <a:pt x="0" y="5701057"/>
                        </a:cubicBezTo>
                        <a:cubicBezTo>
                          <a:pt x="6887" y="5470358"/>
                          <a:pt x="-53530" y="5308692"/>
                          <a:pt x="0" y="5149827"/>
                        </a:cubicBezTo>
                        <a:cubicBezTo>
                          <a:pt x="20535" y="4978685"/>
                          <a:pt x="23540" y="4842969"/>
                          <a:pt x="0" y="4549755"/>
                        </a:cubicBezTo>
                        <a:cubicBezTo>
                          <a:pt x="2487" y="4299843"/>
                          <a:pt x="51689" y="3951341"/>
                          <a:pt x="0" y="3803153"/>
                        </a:cubicBezTo>
                        <a:cubicBezTo>
                          <a:pt x="8081" y="3630169"/>
                          <a:pt x="47535" y="3276633"/>
                          <a:pt x="0" y="3105395"/>
                        </a:cubicBezTo>
                        <a:cubicBezTo>
                          <a:pt x="-8742" y="2878683"/>
                          <a:pt x="-36668" y="2748766"/>
                          <a:pt x="0" y="2554165"/>
                        </a:cubicBezTo>
                        <a:cubicBezTo>
                          <a:pt x="3775" y="2383726"/>
                          <a:pt x="9172" y="2045374"/>
                          <a:pt x="0" y="1807563"/>
                        </a:cubicBezTo>
                        <a:cubicBezTo>
                          <a:pt x="13759" y="1516806"/>
                          <a:pt x="31214" y="1083795"/>
                          <a:pt x="0" y="816746"/>
                        </a:cubicBezTo>
                        <a:close/>
                      </a:path>
                      <a:path w="11711381" h="6517804" stroke="0" extrusionOk="0">
                        <a:moveTo>
                          <a:pt x="0" y="816746"/>
                        </a:moveTo>
                        <a:cubicBezTo>
                          <a:pt x="-79706" y="521765"/>
                          <a:pt x="316390" y="47181"/>
                          <a:pt x="772890" y="0"/>
                        </a:cubicBezTo>
                        <a:cubicBezTo>
                          <a:pt x="1146334" y="17316"/>
                          <a:pt x="1359424" y="37954"/>
                          <a:pt x="1552253" y="0"/>
                        </a:cubicBezTo>
                        <a:cubicBezTo>
                          <a:pt x="1737949" y="-11895"/>
                          <a:pt x="1880806" y="10676"/>
                          <a:pt x="2026647" y="0"/>
                        </a:cubicBezTo>
                        <a:cubicBezTo>
                          <a:pt x="2145835" y="13926"/>
                          <a:pt x="2393636" y="-4011"/>
                          <a:pt x="2501042" y="0"/>
                        </a:cubicBezTo>
                        <a:cubicBezTo>
                          <a:pt x="2603593" y="-34789"/>
                          <a:pt x="2979763" y="29883"/>
                          <a:pt x="3280405" y="0"/>
                        </a:cubicBezTo>
                        <a:cubicBezTo>
                          <a:pt x="3596760" y="-3936"/>
                          <a:pt x="3663633" y="-7609"/>
                          <a:pt x="3856455" y="0"/>
                        </a:cubicBezTo>
                        <a:cubicBezTo>
                          <a:pt x="4040562" y="-17178"/>
                          <a:pt x="4542276" y="30823"/>
                          <a:pt x="4737473" y="0"/>
                        </a:cubicBezTo>
                        <a:cubicBezTo>
                          <a:pt x="4966950" y="-51692"/>
                          <a:pt x="5297079" y="-69679"/>
                          <a:pt x="5618493" y="0"/>
                        </a:cubicBezTo>
                        <a:cubicBezTo>
                          <a:pt x="5870031" y="5946"/>
                          <a:pt x="6229679" y="52982"/>
                          <a:pt x="6397855" y="0"/>
                        </a:cubicBezTo>
                        <a:cubicBezTo>
                          <a:pt x="6554542" y="-21995"/>
                          <a:pt x="6699183" y="-1308"/>
                          <a:pt x="6872250" y="0"/>
                        </a:cubicBezTo>
                        <a:cubicBezTo>
                          <a:pt x="7050740" y="5355"/>
                          <a:pt x="7099235" y="-2213"/>
                          <a:pt x="7244988" y="0"/>
                        </a:cubicBezTo>
                        <a:cubicBezTo>
                          <a:pt x="7417938" y="19664"/>
                          <a:pt x="7871440" y="-17329"/>
                          <a:pt x="8126008" y="0"/>
                        </a:cubicBezTo>
                        <a:cubicBezTo>
                          <a:pt x="8381563" y="5158"/>
                          <a:pt x="8518052" y="37720"/>
                          <a:pt x="8803715" y="0"/>
                        </a:cubicBezTo>
                        <a:cubicBezTo>
                          <a:pt x="9083839" y="-20631"/>
                          <a:pt x="9203567" y="8931"/>
                          <a:pt x="9481420" y="0"/>
                        </a:cubicBezTo>
                        <a:cubicBezTo>
                          <a:pt x="9759911" y="-13964"/>
                          <a:pt x="9815204" y="8486"/>
                          <a:pt x="9955816" y="0"/>
                        </a:cubicBezTo>
                        <a:cubicBezTo>
                          <a:pt x="10125625" y="-24248"/>
                          <a:pt x="10554419" y="-26687"/>
                          <a:pt x="10938490" y="0"/>
                        </a:cubicBezTo>
                        <a:cubicBezTo>
                          <a:pt x="11445753" y="64594"/>
                          <a:pt x="11598615" y="321197"/>
                          <a:pt x="11711381" y="816746"/>
                        </a:cubicBezTo>
                        <a:cubicBezTo>
                          <a:pt x="11686968" y="1104209"/>
                          <a:pt x="11703099" y="1285049"/>
                          <a:pt x="11711381" y="1416818"/>
                        </a:cubicBezTo>
                        <a:cubicBezTo>
                          <a:pt x="11752923" y="1548681"/>
                          <a:pt x="11694636" y="1981303"/>
                          <a:pt x="11711381" y="2212264"/>
                        </a:cubicBezTo>
                        <a:cubicBezTo>
                          <a:pt x="11733832" y="2422041"/>
                          <a:pt x="11749580" y="2575003"/>
                          <a:pt x="11711381" y="2958865"/>
                        </a:cubicBezTo>
                        <a:cubicBezTo>
                          <a:pt x="11711457" y="3317600"/>
                          <a:pt x="11738669" y="3272592"/>
                          <a:pt x="11711381" y="3607781"/>
                        </a:cubicBezTo>
                        <a:cubicBezTo>
                          <a:pt x="11682771" y="3930724"/>
                          <a:pt x="11713761" y="3918945"/>
                          <a:pt x="11711381" y="4207853"/>
                        </a:cubicBezTo>
                        <a:cubicBezTo>
                          <a:pt x="11691157" y="4492922"/>
                          <a:pt x="11746556" y="4610485"/>
                          <a:pt x="11711381" y="4807926"/>
                        </a:cubicBezTo>
                        <a:cubicBezTo>
                          <a:pt x="11700779" y="4989147"/>
                          <a:pt x="11676648" y="5451001"/>
                          <a:pt x="11711381" y="5701057"/>
                        </a:cubicBezTo>
                        <a:cubicBezTo>
                          <a:pt x="11745772" y="6182548"/>
                          <a:pt x="11331876" y="6558073"/>
                          <a:pt x="10938490" y="6517804"/>
                        </a:cubicBezTo>
                        <a:cubicBezTo>
                          <a:pt x="10791706" y="6522030"/>
                          <a:pt x="10629740" y="6477460"/>
                          <a:pt x="10362440" y="6517804"/>
                        </a:cubicBezTo>
                        <a:cubicBezTo>
                          <a:pt x="10133188" y="6515543"/>
                          <a:pt x="10002278" y="6470573"/>
                          <a:pt x="9786389" y="6517804"/>
                        </a:cubicBezTo>
                        <a:cubicBezTo>
                          <a:pt x="9556236" y="6540618"/>
                          <a:pt x="9554205" y="6517214"/>
                          <a:pt x="9413650" y="6517804"/>
                        </a:cubicBezTo>
                        <a:cubicBezTo>
                          <a:pt x="9259061" y="6510053"/>
                          <a:pt x="9066061" y="6500499"/>
                          <a:pt x="8939256" y="6517804"/>
                        </a:cubicBezTo>
                        <a:cubicBezTo>
                          <a:pt x="8807011" y="6545476"/>
                          <a:pt x="8590409" y="6540115"/>
                          <a:pt x="8464861" y="6517804"/>
                        </a:cubicBezTo>
                        <a:cubicBezTo>
                          <a:pt x="8272330" y="6512694"/>
                          <a:pt x="8018046" y="6517405"/>
                          <a:pt x="7685498" y="6517804"/>
                        </a:cubicBezTo>
                        <a:cubicBezTo>
                          <a:pt x="7360174" y="6517285"/>
                          <a:pt x="7479997" y="6531935"/>
                          <a:pt x="7312760" y="6517804"/>
                        </a:cubicBezTo>
                        <a:cubicBezTo>
                          <a:pt x="7122348" y="6504848"/>
                          <a:pt x="7057029" y="6539173"/>
                          <a:pt x="6838365" y="6517804"/>
                        </a:cubicBezTo>
                        <a:cubicBezTo>
                          <a:pt x="6613787" y="6483433"/>
                          <a:pt x="6279253" y="6539550"/>
                          <a:pt x="5957346" y="6517804"/>
                        </a:cubicBezTo>
                        <a:cubicBezTo>
                          <a:pt x="5604510" y="6537672"/>
                          <a:pt x="5706437" y="6516319"/>
                          <a:pt x="5584607" y="6517804"/>
                        </a:cubicBezTo>
                        <a:cubicBezTo>
                          <a:pt x="5482364" y="6525141"/>
                          <a:pt x="5358385" y="6535740"/>
                          <a:pt x="5211869" y="6517804"/>
                        </a:cubicBezTo>
                        <a:cubicBezTo>
                          <a:pt x="5093043" y="6520534"/>
                          <a:pt x="4988021" y="6502811"/>
                          <a:pt x="4839130" y="6517804"/>
                        </a:cubicBezTo>
                        <a:cubicBezTo>
                          <a:pt x="4655976" y="6519417"/>
                          <a:pt x="4349893" y="6549366"/>
                          <a:pt x="4161423" y="6517804"/>
                        </a:cubicBezTo>
                        <a:cubicBezTo>
                          <a:pt x="3988052" y="6521897"/>
                          <a:pt x="3735636" y="6543709"/>
                          <a:pt x="3483716" y="6517804"/>
                        </a:cubicBezTo>
                        <a:cubicBezTo>
                          <a:pt x="3232362" y="6514494"/>
                          <a:pt x="3115741" y="6504713"/>
                          <a:pt x="2806010" y="6517804"/>
                        </a:cubicBezTo>
                        <a:cubicBezTo>
                          <a:pt x="2507918" y="6548119"/>
                          <a:pt x="2122870" y="6533457"/>
                          <a:pt x="1924991" y="6517804"/>
                        </a:cubicBezTo>
                        <a:cubicBezTo>
                          <a:pt x="1686899" y="6507339"/>
                          <a:pt x="1301174" y="6505958"/>
                          <a:pt x="772890" y="6517804"/>
                        </a:cubicBezTo>
                        <a:cubicBezTo>
                          <a:pt x="370079" y="6530641"/>
                          <a:pt x="-5268" y="6341423"/>
                          <a:pt x="0" y="5701057"/>
                        </a:cubicBezTo>
                        <a:cubicBezTo>
                          <a:pt x="30718" y="5460414"/>
                          <a:pt x="-23923" y="5375619"/>
                          <a:pt x="0" y="5100985"/>
                        </a:cubicBezTo>
                        <a:cubicBezTo>
                          <a:pt x="10828" y="4826435"/>
                          <a:pt x="1582" y="4746653"/>
                          <a:pt x="0" y="4452069"/>
                        </a:cubicBezTo>
                        <a:cubicBezTo>
                          <a:pt x="20540" y="4148750"/>
                          <a:pt x="-10804" y="4067666"/>
                          <a:pt x="0" y="3803153"/>
                        </a:cubicBezTo>
                        <a:cubicBezTo>
                          <a:pt x="17244" y="3567463"/>
                          <a:pt x="-5279" y="3459456"/>
                          <a:pt x="0" y="3251924"/>
                        </a:cubicBezTo>
                        <a:cubicBezTo>
                          <a:pt x="-33050" y="3092730"/>
                          <a:pt x="-29778" y="2825658"/>
                          <a:pt x="0" y="2603008"/>
                        </a:cubicBezTo>
                        <a:cubicBezTo>
                          <a:pt x="22530" y="2405627"/>
                          <a:pt x="-45126" y="2141174"/>
                          <a:pt x="0" y="2002936"/>
                        </a:cubicBezTo>
                        <a:cubicBezTo>
                          <a:pt x="68931" y="1861011"/>
                          <a:pt x="-25583" y="1625344"/>
                          <a:pt x="0" y="1451706"/>
                        </a:cubicBezTo>
                        <a:cubicBezTo>
                          <a:pt x="22612" y="1283341"/>
                          <a:pt x="45797" y="1100992"/>
                          <a:pt x="0" y="816746"/>
                        </a:cubicBezTo>
                        <a:close/>
                      </a:path>
                      <a:path w="11711381" h="6517804" fill="none" stroke="0" extrusionOk="0">
                        <a:moveTo>
                          <a:pt x="0" y="816746"/>
                        </a:moveTo>
                        <a:cubicBezTo>
                          <a:pt x="-54038" y="379138"/>
                          <a:pt x="423184" y="38469"/>
                          <a:pt x="772890" y="0"/>
                        </a:cubicBezTo>
                        <a:cubicBezTo>
                          <a:pt x="911254" y="-20200"/>
                          <a:pt x="1193944" y="-3421"/>
                          <a:pt x="1348940" y="0"/>
                        </a:cubicBezTo>
                        <a:cubicBezTo>
                          <a:pt x="1487203" y="15145"/>
                          <a:pt x="1791054" y="16845"/>
                          <a:pt x="2026647" y="0"/>
                        </a:cubicBezTo>
                        <a:cubicBezTo>
                          <a:pt x="2210782" y="-3775"/>
                          <a:pt x="2399946" y="-157"/>
                          <a:pt x="2602698" y="0"/>
                        </a:cubicBezTo>
                        <a:cubicBezTo>
                          <a:pt x="2827575" y="-19671"/>
                          <a:pt x="2834550" y="-14877"/>
                          <a:pt x="2975437" y="0"/>
                        </a:cubicBezTo>
                        <a:cubicBezTo>
                          <a:pt x="3110466" y="2949"/>
                          <a:pt x="3289994" y="9598"/>
                          <a:pt x="3551488" y="0"/>
                        </a:cubicBezTo>
                        <a:cubicBezTo>
                          <a:pt x="3809302" y="-17859"/>
                          <a:pt x="3958822" y="-2607"/>
                          <a:pt x="4127538" y="0"/>
                        </a:cubicBezTo>
                        <a:cubicBezTo>
                          <a:pt x="4312489" y="21155"/>
                          <a:pt x="4321061" y="-9652"/>
                          <a:pt x="4500276" y="0"/>
                        </a:cubicBezTo>
                        <a:cubicBezTo>
                          <a:pt x="4658168" y="8253"/>
                          <a:pt x="4801839" y="-17896"/>
                          <a:pt x="4974672" y="0"/>
                        </a:cubicBezTo>
                        <a:cubicBezTo>
                          <a:pt x="5170059" y="-13855"/>
                          <a:pt x="5254451" y="-5602"/>
                          <a:pt x="5347410" y="0"/>
                        </a:cubicBezTo>
                        <a:cubicBezTo>
                          <a:pt x="5412579" y="23457"/>
                          <a:pt x="5879323" y="-95904"/>
                          <a:pt x="6228429" y="0"/>
                        </a:cubicBezTo>
                        <a:cubicBezTo>
                          <a:pt x="6572790" y="19262"/>
                          <a:pt x="6493518" y="881"/>
                          <a:pt x="6702824" y="0"/>
                        </a:cubicBezTo>
                        <a:cubicBezTo>
                          <a:pt x="6917614" y="2705"/>
                          <a:pt x="6986309" y="-5164"/>
                          <a:pt x="7177218" y="0"/>
                        </a:cubicBezTo>
                        <a:cubicBezTo>
                          <a:pt x="7338422" y="38671"/>
                          <a:pt x="7725165" y="-96093"/>
                          <a:pt x="8058237" y="0"/>
                        </a:cubicBezTo>
                        <a:cubicBezTo>
                          <a:pt x="8431935" y="67307"/>
                          <a:pt x="8292816" y="-18957"/>
                          <a:pt x="8430975" y="0"/>
                        </a:cubicBezTo>
                        <a:cubicBezTo>
                          <a:pt x="8545963" y="4184"/>
                          <a:pt x="8854216" y="-58140"/>
                          <a:pt x="9210338" y="0"/>
                        </a:cubicBezTo>
                        <a:cubicBezTo>
                          <a:pt x="9568407" y="18512"/>
                          <a:pt x="9585700" y="13191"/>
                          <a:pt x="9888045" y="0"/>
                        </a:cubicBezTo>
                        <a:cubicBezTo>
                          <a:pt x="10259769" y="19669"/>
                          <a:pt x="10615462" y="54587"/>
                          <a:pt x="10938490" y="0"/>
                        </a:cubicBezTo>
                        <a:cubicBezTo>
                          <a:pt x="11396364" y="143420"/>
                          <a:pt x="11568902" y="355390"/>
                          <a:pt x="11711381" y="816746"/>
                        </a:cubicBezTo>
                        <a:cubicBezTo>
                          <a:pt x="11726964" y="1007225"/>
                          <a:pt x="11745324" y="1253438"/>
                          <a:pt x="11711381" y="1367976"/>
                        </a:cubicBezTo>
                        <a:cubicBezTo>
                          <a:pt x="11659642" y="1524507"/>
                          <a:pt x="11719548" y="1773992"/>
                          <a:pt x="11711381" y="2163420"/>
                        </a:cubicBezTo>
                        <a:cubicBezTo>
                          <a:pt x="11711080" y="2546255"/>
                          <a:pt x="11722125" y="2556854"/>
                          <a:pt x="11711381" y="2812336"/>
                        </a:cubicBezTo>
                        <a:cubicBezTo>
                          <a:pt x="11686913" y="3077749"/>
                          <a:pt x="11728518" y="3312799"/>
                          <a:pt x="11711381" y="3461252"/>
                        </a:cubicBezTo>
                        <a:cubicBezTo>
                          <a:pt x="11698854" y="3645542"/>
                          <a:pt x="11673640" y="3874384"/>
                          <a:pt x="11711381" y="4159010"/>
                        </a:cubicBezTo>
                        <a:cubicBezTo>
                          <a:pt x="11735068" y="4483364"/>
                          <a:pt x="11688295" y="4729974"/>
                          <a:pt x="11711381" y="4954455"/>
                        </a:cubicBezTo>
                        <a:cubicBezTo>
                          <a:pt x="11742670" y="5156706"/>
                          <a:pt x="11742559" y="5344468"/>
                          <a:pt x="11711381" y="5701057"/>
                        </a:cubicBezTo>
                        <a:cubicBezTo>
                          <a:pt x="11792680" y="6081320"/>
                          <a:pt x="11425449" y="6585493"/>
                          <a:pt x="10938490" y="6517804"/>
                        </a:cubicBezTo>
                        <a:cubicBezTo>
                          <a:pt x="10815432" y="6526724"/>
                          <a:pt x="10751973" y="6529512"/>
                          <a:pt x="10565751" y="6517804"/>
                        </a:cubicBezTo>
                        <a:cubicBezTo>
                          <a:pt x="10406181" y="6494031"/>
                          <a:pt x="9950712" y="6539838"/>
                          <a:pt x="9786389" y="6517804"/>
                        </a:cubicBezTo>
                        <a:cubicBezTo>
                          <a:pt x="9618670" y="6547765"/>
                          <a:pt x="9369942" y="6540812"/>
                          <a:pt x="9210338" y="6517804"/>
                        </a:cubicBezTo>
                        <a:cubicBezTo>
                          <a:pt x="9028754" y="6512412"/>
                          <a:pt x="8641572" y="6420007"/>
                          <a:pt x="8329319" y="6517804"/>
                        </a:cubicBezTo>
                        <a:cubicBezTo>
                          <a:pt x="8020928" y="6542157"/>
                          <a:pt x="7917877" y="6480972"/>
                          <a:pt x="7651612" y="6517804"/>
                        </a:cubicBezTo>
                        <a:cubicBezTo>
                          <a:pt x="7390574" y="6550722"/>
                          <a:pt x="7372840" y="6531037"/>
                          <a:pt x="7177218" y="6517804"/>
                        </a:cubicBezTo>
                        <a:cubicBezTo>
                          <a:pt x="7010035" y="6541088"/>
                          <a:pt x="6599614" y="6508707"/>
                          <a:pt x="6296200" y="6517804"/>
                        </a:cubicBezTo>
                        <a:cubicBezTo>
                          <a:pt x="5929042" y="6519678"/>
                          <a:pt x="5657128" y="6500152"/>
                          <a:pt x="5415180" y="6517804"/>
                        </a:cubicBezTo>
                        <a:cubicBezTo>
                          <a:pt x="5140377" y="6491794"/>
                          <a:pt x="5116016" y="6523917"/>
                          <a:pt x="4940786" y="6517804"/>
                        </a:cubicBezTo>
                        <a:cubicBezTo>
                          <a:pt x="4743880" y="6510312"/>
                          <a:pt x="4666355" y="6538666"/>
                          <a:pt x="4364735" y="6517804"/>
                        </a:cubicBezTo>
                        <a:cubicBezTo>
                          <a:pt x="4087061" y="6523011"/>
                          <a:pt x="3860594" y="6498144"/>
                          <a:pt x="3585372" y="6517804"/>
                        </a:cubicBezTo>
                        <a:cubicBezTo>
                          <a:pt x="3305043" y="6503686"/>
                          <a:pt x="2956419" y="6472965"/>
                          <a:pt x="2806010" y="6517804"/>
                        </a:cubicBezTo>
                        <a:cubicBezTo>
                          <a:pt x="2585611" y="6582536"/>
                          <a:pt x="2156710" y="6553581"/>
                          <a:pt x="1924991" y="6517804"/>
                        </a:cubicBezTo>
                        <a:cubicBezTo>
                          <a:pt x="1693688" y="6484070"/>
                          <a:pt x="1696144" y="6529058"/>
                          <a:pt x="1552253" y="6517804"/>
                        </a:cubicBezTo>
                        <a:cubicBezTo>
                          <a:pt x="1437622" y="6558305"/>
                          <a:pt x="1048308" y="6496441"/>
                          <a:pt x="772890" y="6517804"/>
                        </a:cubicBezTo>
                        <a:cubicBezTo>
                          <a:pt x="324289" y="6547929"/>
                          <a:pt x="62884" y="6179754"/>
                          <a:pt x="0" y="5701057"/>
                        </a:cubicBezTo>
                        <a:cubicBezTo>
                          <a:pt x="-20563" y="5484627"/>
                          <a:pt x="-17766" y="5322291"/>
                          <a:pt x="0" y="5149827"/>
                        </a:cubicBezTo>
                        <a:cubicBezTo>
                          <a:pt x="24469" y="4973488"/>
                          <a:pt x="12893" y="4808745"/>
                          <a:pt x="0" y="4549755"/>
                        </a:cubicBezTo>
                        <a:cubicBezTo>
                          <a:pt x="-5954" y="4294268"/>
                          <a:pt x="-3740" y="3979636"/>
                          <a:pt x="0" y="3803153"/>
                        </a:cubicBezTo>
                        <a:cubicBezTo>
                          <a:pt x="-8517" y="3611487"/>
                          <a:pt x="12368" y="3348580"/>
                          <a:pt x="0" y="3105395"/>
                        </a:cubicBezTo>
                        <a:cubicBezTo>
                          <a:pt x="-2873" y="2903945"/>
                          <a:pt x="-28429" y="2776490"/>
                          <a:pt x="0" y="2554165"/>
                        </a:cubicBezTo>
                        <a:cubicBezTo>
                          <a:pt x="34897" y="2343103"/>
                          <a:pt x="6398" y="2052070"/>
                          <a:pt x="0" y="1807563"/>
                        </a:cubicBezTo>
                        <a:cubicBezTo>
                          <a:pt x="8219" y="1496336"/>
                          <a:pt x="-56969" y="1076119"/>
                          <a:pt x="0" y="81674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6921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34">
            <a:extLst>
              <a:ext uri="{FF2B5EF4-FFF2-40B4-BE49-F238E27FC236}">
                <a16:creationId xmlns:a16="http://schemas.microsoft.com/office/drawing/2014/main" id="{8E5D5286-A696-1A56-ACA4-36781CCDB95E}"/>
              </a:ext>
            </a:extLst>
          </p:cNvPr>
          <p:cNvGrpSpPr/>
          <p:nvPr/>
        </p:nvGrpSpPr>
        <p:grpSpPr>
          <a:xfrm>
            <a:off x="417892" y="3728926"/>
            <a:ext cx="11218860" cy="2079418"/>
            <a:chOff x="1625762" y="5228843"/>
            <a:chExt cx="7177140" cy="58458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7" name="Rounded Rectangle 18">
              <a:extLst>
                <a:ext uri="{FF2B5EF4-FFF2-40B4-BE49-F238E27FC236}">
                  <a16:creationId xmlns:a16="http://schemas.microsoft.com/office/drawing/2014/main" id="{94FF0D41-783E-4EB2-8068-74CB96A2BF15}"/>
                </a:ext>
              </a:extLst>
            </p:cNvPr>
            <p:cNvSpPr/>
            <p:nvPr/>
          </p:nvSpPr>
          <p:spPr>
            <a:xfrm>
              <a:off x="1625762" y="5228843"/>
              <a:ext cx="7177140" cy="584583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" name="Rectangle 36">
              <a:extLst>
                <a:ext uri="{FF2B5EF4-FFF2-40B4-BE49-F238E27FC236}">
                  <a16:creationId xmlns:a16="http://schemas.microsoft.com/office/drawing/2014/main" id="{FCAED6ED-35C3-ED99-29DD-88CCD9A99F1C}"/>
                </a:ext>
              </a:extLst>
            </p:cNvPr>
            <p:cNvSpPr/>
            <p:nvPr/>
          </p:nvSpPr>
          <p:spPr>
            <a:xfrm>
              <a:off x="2071719" y="5249573"/>
              <a:ext cx="6303458" cy="1136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vi-VN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	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FD74E8B-EBBD-18B0-B262-4C4FDE7DD558}"/>
              </a:ext>
            </a:extLst>
          </p:cNvPr>
          <p:cNvSpPr/>
          <p:nvPr/>
        </p:nvSpPr>
        <p:spPr>
          <a:xfrm>
            <a:off x="1155164" y="554036"/>
            <a:ext cx="896787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TÌM HIỂU BÀI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grpSp>
        <p:nvGrpSpPr>
          <p:cNvPr id="14" name="组合 4">
            <a:extLst>
              <a:ext uri="{FF2B5EF4-FFF2-40B4-BE49-F238E27FC236}">
                <a16:creationId xmlns:a16="http://schemas.microsoft.com/office/drawing/2014/main" id="{3EB0130B-7E42-B3E8-A821-8D5B19A1A0A2}"/>
              </a:ext>
            </a:extLst>
          </p:cNvPr>
          <p:cNvGrpSpPr/>
          <p:nvPr/>
        </p:nvGrpSpPr>
        <p:grpSpPr>
          <a:xfrm>
            <a:off x="11391813" y="6159292"/>
            <a:ext cx="532927" cy="540001"/>
            <a:chOff x="-2033679" y="889419"/>
            <a:chExt cx="463503" cy="619473"/>
          </a:xfrm>
        </p:grpSpPr>
        <p:pic>
          <p:nvPicPr>
            <p:cNvPr id="15" name="Picture 10" descr="E:\丫头\png\小人\卡通类素材\ry.png">
              <a:extLst>
                <a:ext uri="{FF2B5EF4-FFF2-40B4-BE49-F238E27FC236}">
                  <a16:creationId xmlns:a16="http://schemas.microsoft.com/office/drawing/2014/main" id="{449F2548-0C05-16F9-3E24-F63C81D514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E:\丫头\png\小人\卡通类素材\ry.png">
              <a:extLst>
                <a:ext uri="{FF2B5EF4-FFF2-40B4-BE49-F238E27FC236}">
                  <a16:creationId xmlns:a16="http://schemas.microsoft.com/office/drawing/2014/main" id="{FA5C77D0-1E43-3545-FA07-53549F1F46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4">
            <a:extLst>
              <a:ext uri="{FF2B5EF4-FFF2-40B4-BE49-F238E27FC236}">
                <a16:creationId xmlns:a16="http://schemas.microsoft.com/office/drawing/2014/main" id="{B365FAC5-A4C0-E66D-DADB-DC7274EE1BD5}"/>
              </a:ext>
            </a:extLst>
          </p:cNvPr>
          <p:cNvGrpSpPr/>
          <p:nvPr/>
        </p:nvGrpSpPr>
        <p:grpSpPr>
          <a:xfrm>
            <a:off x="186141" y="6081211"/>
            <a:ext cx="463503" cy="619473"/>
            <a:chOff x="-2033679" y="889419"/>
            <a:chExt cx="463503" cy="619473"/>
          </a:xfrm>
        </p:grpSpPr>
        <p:pic>
          <p:nvPicPr>
            <p:cNvPr id="18" name="Picture 10" descr="E:\丫头\png\小人\卡通类素材\ry.png">
              <a:extLst>
                <a:ext uri="{FF2B5EF4-FFF2-40B4-BE49-F238E27FC236}">
                  <a16:creationId xmlns:a16="http://schemas.microsoft.com/office/drawing/2014/main" id="{325FFF6C-29E8-5AC5-6D6D-459FA04BE0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E:\丫头\png\小人\卡通类素材\ry.png">
              <a:extLst>
                <a:ext uri="{FF2B5EF4-FFF2-40B4-BE49-F238E27FC236}">
                  <a16:creationId xmlns:a16="http://schemas.microsoft.com/office/drawing/2014/main" id="{CEE7D5E7-09BE-76A4-CD67-2E7F5F6DE1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42">
            <a:extLst>
              <a:ext uri="{FF2B5EF4-FFF2-40B4-BE49-F238E27FC236}">
                <a16:creationId xmlns:a16="http://schemas.microsoft.com/office/drawing/2014/main" id="{0072D501-1BC0-8DD7-DDCF-33C4DD091305}"/>
              </a:ext>
            </a:extLst>
          </p:cNvPr>
          <p:cNvSpPr/>
          <p:nvPr/>
        </p:nvSpPr>
        <p:spPr>
          <a:xfrm>
            <a:off x="848167" y="3878399"/>
            <a:ext cx="10769576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defTabSz="60963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nl-NL" sz="3200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Những từ ngữ, hình ảnh ở khổ thơ 1 tả buổi trưa hè yên tĩnh: </a:t>
            </a:r>
            <a:r>
              <a:rPr lang="nl-NL" sz="3200" b="1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lim dim, nằm im, êm ả</a:t>
            </a:r>
            <a:r>
              <a:rPr lang="nl-NL" sz="3200" i="1" dirty="0">
                <a:solidFill>
                  <a:srgbClr val="00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endParaRPr lang="en-US" sz="32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8">
            <a:extLst>
              <a:ext uri="{FF2B5EF4-FFF2-40B4-BE49-F238E27FC236}">
                <a16:creationId xmlns:a16="http://schemas.microsoft.com/office/drawing/2014/main" id="{9F1AF1B3-6F71-DD87-88CD-2F1ED049A266}"/>
              </a:ext>
            </a:extLst>
          </p:cNvPr>
          <p:cNvGrpSpPr/>
          <p:nvPr/>
        </p:nvGrpSpPr>
        <p:grpSpPr>
          <a:xfrm>
            <a:off x="540382" y="1643661"/>
            <a:ext cx="11165136" cy="1736044"/>
            <a:chOff x="0" y="0"/>
            <a:chExt cx="7194792" cy="7294764"/>
          </a:xfrm>
        </p:grpSpPr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F979DB70-C137-D696-F285-EDF3138CF0BE}"/>
                </a:ext>
              </a:extLst>
            </p:cNvPr>
            <p:cNvSpPr/>
            <p:nvPr/>
          </p:nvSpPr>
          <p:spPr>
            <a:xfrm>
              <a:off x="0" y="0"/>
              <a:ext cx="7194792" cy="7294763"/>
            </a:xfrm>
            <a:custGeom>
              <a:avLst/>
              <a:gdLst/>
              <a:ahLst/>
              <a:cxnLst/>
              <a:rect l="l" t="t" r="r" b="b"/>
              <a:pathLst>
                <a:path w="7194792" h="7294763">
                  <a:moveTo>
                    <a:pt x="68899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989963"/>
                  </a:lnTo>
                  <a:cubicBezTo>
                    <a:pt x="0" y="7158874"/>
                    <a:pt x="135890" y="7294763"/>
                    <a:pt x="304800" y="7294763"/>
                  </a:cubicBezTo>
                  <a:lnTo>
                    <a:pt x="6889992" y="7294763"/>
                  </a:lnTo>
                  <a:cubicBezTo>
                    <a:pt x="7058902" y="7294763"/>
                    <a:pt x="7194792" y="7158874"/>
                    <a:pt x="7194792" y="6989963"/>
                  </a:cubicBezTo>
                  <a:lnTo>
                    <a:pt x="7194792" y="304800"/>
                  </a:lnTo>
                  <a:cubicBezTo>
                    <a:pt x="7194792" y="135890"/>
                    <a:pt x="7058902" y="0"/>
                    <a:pt x="6889992" y="0"/>
                  </a:cubicBezTo>
                  <a:close/>
                </a:path>
              </a:pathLst>
            </a:custGeom>
            <a:solidFill>
              <a:srgbClr val="F0D0CD"/>
            </a:solidFill>
          </p:spPr>
        </p:sp>
      </p:grpSp>
      <p:sp>
        <p:nvSpPr>
          <p:cNvPr id="28" name="TextBox 26">
            <a:extLst>
              <a:ext uri="{FF2B5EF4-FFF2-40B4-BE49-F238E27FC236}">
                <a16:creationId xmlns:a16="http://schemas.microsoft.com/office/drawing/2014/main" id="{501CB2D4-9CCC-DD32-2AFC-D4A82738C3FB}"/>
              </a:ext>
            </a:extLst>
          </p:cNvPr>
          <p:cNvSpPr txBox="1"/>
          <p:nvPr/>
        </p:nvSpPr>
        <p:spPr>
          <a:xfrm>
            <a:off x="729576" y="1711064"/>
            <a:ext cx="10662237" cy="1475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3200" b="1" i="1" dirty="0">
                <a:solidFill>
                  <a:srgbClr val="5C2D3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03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1">
            <a:extLst>
              <a:ext uri="{FF2B5EF4-FFF2-40B4-BE49-F238E27FC236}">
                <a16:creationId xmlns:a16="http://schemas.microsoft.com/office/drawing/2014/main" id="{60B8C560-F740-DF5C-E7F9-837AE69E96FF}"/>
              </a:ext>
            </a:extLst>
          </p:cNvPr>
          <p:cNvSpPr/>
          <p:nvPr/>
        </p:nvSpPr>
        <p:spPr>
          <a:xfrm>
            <a:off x="347083" y="112212"/>
            <a:ext cx="11711381" cy="6517804"/>
          </a:xfrm>
          <a:custGeom>
            <a:avLst/>
            <a:gdLst>
              <a:gd name="connsiteX0" fmla="*/ 0 w 11371382"/>
              <a:gd name="connsiteY0" fmla="*/ 750452 h 5988761"/>
              <a:gd name="connsiteX1" fmla="*/ 750452 w 11371382"/>
              <a:gd name="connsiteY1" fmla="*/ 0 h 5988761"/>
              <a:gd name="connsiteX2" fmla="*/ 1309779 w 11371382"/>
              <a:gd name="connsiteY2" fmla="*/ 0 h 5988761"/>
              <a:gd name="connsiteX3" fmla="*/ 1967811 w 11371382"/>
              <a:gd name="connsiteY3" fmla="*/ 0 h 5988761"/>
              <a:gd name="connsiteX4" fmla="*/ 2527138 w 11371382"/>
              <a:gd name="connsiteY4" fmla="*/ 0 h 5988761"/>
              <a:gd name="connsiteX5" fmla="*/ 2889056 w 11371382"/>
              <a:gd name="connsiteY5" fmla="*/ 0 h 5988761"/>
              <a:gd name="connsiteX6" fmla="*/ 3448383 w 11371382"/>
              <a:gd name="connsiteY6" fmla="*/ 0 h 5988761"/>
              <a:gd name="connsiteX7" fmla="*/ 4007710 w 11371382"/>
              <a:gd name="connsiteY7" fmla="*/ 0 h 5988761"/>
              <a:gd name="connsiteX8" fmla="*/ 4369627 w 11371382"/>
              <a:gd name="connsiteY8" fmla="*/ 0 h 5988761"/>
              <a:gd name="connsiteX9" fmla="*/ 4830250 w 11371382"/>
              <a:gd name="connsiteY9" fmla="*/ 0 h 5988761"/>
              <a:gd name="connsiteX10" fmla="*/ 5192167 w 11371382"/>
              <a:gd name="connsiteY10" fmla="*/ 0 h 5988761"/>
              <a:gd name="connsiteX11" fmla="*/ 6047609 w 11371382"/>
              <a:gd name="connsiteY11" fmla="*/ 0 h 5988761"/>
              <a:gd name="connsiteX12" fmla="*/ 6508231 w 11371382"/>
              <a:gd name="connsiteY12" fmla="*/ 0 h 5988761"/>
              <a:gd name="connsiteX13" fmla="*/ 6968853 w 11371382"/>
              <a:gd name="connsiteY13" fmla="*/ 0 h 5988761"/>
              <a:gd name="connsiteX14" fmla="*/ 7824295 w 11371382"/>
              <a:gd name="connsiteY14" fmla="*/ 0 h 5988761"/>
              <a:gd name="connsiteX15" fmla="*/ 8186212 w 11371382"/>
              <a:gd name="connsiteY15" fmla="*/ 0 h 5988761"/>
              <a:gd name="connsiteX16" fmla="*/ 8942949 w 11371382"/>
              <a:gd name="connsiteY16" fmla="*/ 0 h 5988761"/>
              <a:gd name="connsiteX17" fmla="*/ 9600981 w 11371382"/>
              <a:gd name="connsiteY17" fmla="*/ 0 h 5988761"/>
              <a:gd name="connsiteX18" fmla="*/ 10620930 w 11371382"/>
              <a:gd name="connsiteY18" fmla="*/ 0 h 5988761"/>
              <a:gd name="connsiteX19" fmla="*/ 11371382 w 11371382"/>
              <a:gd name="connsiteY19" fmla="*/ 750452 h 5988761"/>
              <a:gd name="connsiteX20" fmla="*/ 11371382 w 11371382"/>
              <a:gd name="connsiteY20" fmla="*/ 1256939 h 5988761"/>
              <a:gd name="connsiteX21" fmla="*/ 11371382 w 11371382"/>
              <a:gd name="connsiteY21" fmla="*/ 1987818 h 5988761"/>
              <a:gd name="connsiteX22" fmla="*/ 11371382 w 11371382"/>
              <a:gd name="connsiteY22" fmla="*/ 2584062 h 5988761"/>
              <a:gd name="connsiteX23" fmla="*/ 11371382 w 11371382"/>
              <a:gd name="connsiteY23" fmla="*/ 3180306 h 5988761"/>
              <a:gd name="connsiteX24" fmla="*/ 11371382 w 11371382"/>
              <a:gd name="connsiteY24" fmla="*/ 3821428 h 5988761"/>
              <a:gd name="connsiteX25" fmla="*/ 11371382 w 11371382"/>
              <a:gd name="connsiteY25" fmla="*/ 4552308 h 5988761"/>
              <a:gd name="connsiteX26" fmla="*/ 11371382 w 11371382"/>
              <a:gd name="connsiteY26" fmla="*/ 5238309 h 5988761"/>
              <a:gd name="connsiteX27" fmla="*/ 10620930 w 11371382"/>
              <a:gd name="connsiteY27" fmla="*/ 5988761 h 5988761"/>
              <a:gd name="connsiteX28" fmla="*/ 10259012 w 11371382"/>
              <a:gd name="connsiteY28" fmla="*/ 5988761 h 5988761"/>
              <a:gd name="connsiteX29" fmla="*/ 9502276 w 11371382"/>
              <a:gd name="connsiteY29" fmla="*/ 5988761 h 5988761"/>
              <a:gd name="connsiteX30" fmla="*/ 8942949 w 11371382"/>
              <a:gd name="connsiteY30" fmla="*/ 5988761 h 5988761"/>
              <a:gd name="connsiteX31" fmla="*/ 8087507 w 11371382"/>
              <a:gd name="connsiteY31" fmla="*/ 5988761 h 5988761"/>
              <a:gd name="connsiteX32" fmla="*/ 7429475 w 11371382"/>
              <a:gd name="connsiteY32" fmla="*/ 5988761 h 5988761"/>
              <a:gd name="connsiteX33" fmla="*/ 6968853 w 11371382"/>
              <a:gd name="connsiteY33" fmla="*/ 5988761 h 5988761"/>
              <a:gd name="connsiteX34" fmla="*/ 6113412 w 11371382"/>
              <a:gd name="connsiteY34" fmla="*/ 5988761 h 5988761"/>
              <a:gd name="connsiteX35" fmla="*/ 5257970 w 11371382"/>
              <a:gd name="connsiteY35" fmla="*/ 5988761 h 5988761"/>
              <a:gd name="connsiteX36" fmla="*/ 4797348 w 11371382"/>
              <a:gd name="connsiteY36" fmla="*/ 5988761 h 5988761"/>
              <a:gd name="connsiteX37" fmla="*/ 4238021 w 11371382"/>
              <a:gd name="connsiteY37" fmla="*/ 5988761 h 5988761"/>
              <a:gd name="connsiteX38" fmla="*/ 3481284 w 11371382"/>
              <a:gd name="connsiteY38" fmla="*/ 5988761 h 5988761"/>
              <a:gd name="connsiteX39" fmla="*/ 2724548 w 11371382"/>
              <a:gd name="connsiteY39" fmla="*/ 5988761 h 5988761"/>
              <a:gd name="connsiteX40" fmla="*/ 1869106 w 11371382"/>
              <a:gd name="connsiteY40" fmla="*/ 5988761 h 5988761"/>
              <a:gd name="connsiteX41" fmla="*/ 1507189 w 11371382"/>
              <a:gd name="connsiteY41" fmla="*/ 5988761 h 5988761"/>
              <a:gd name="connsiteX42" fmla="*/ 750452 w 11371382"/>
              <a:gd name="connsiteY42" fmla="*/ 5988761 h 5988761"/>
              <a:gd name="connsiteX43" fmla="*/ 0 w 11371382"/>
              <a:gd name="connsiteY43" fmla="*/ 5238309 h 5988761"/>
              <a:gd name="connsiteX44" fmla="*/ 0 w 11371382"/>
              <a:gd name="connsiteY44" fmla="*/ 4731822 h 5988761"/>
              <a:gd name="connsiteX45" fmla="*/ 0 w 11371382"/>
              <a:gd name="connsiteY45" fmla="*/ 4180457 h 5988761"/>
              <a:gd name="connsiteX46" fmla="*/ 0 w 11371382"/>
              <a:gd name="connsiteY46" fmla="*/ 3494456 h 5988761"/>
              <a:gd name="connsiteX47" fmla="*/ 0 w 11371382"/>
              <a:gd name="connsiteY47" fmla="*/ 2853334 h 5988761"/>
              <a:gd name="connsiteX48" fmla="*/ 0 w 11371382"/>
              <a:gd name="connsiteY48" fmla="*/ 2346847 h 5988761"/>
              <a:gd name="connsiteX49" fmla="*/ 0 w 11371382"/>
              <a:gd name="connsiteY49" fmla="*/ 1660846 h 5988761"/>
              <a:gd name="connsiteX50" fmla="*/ 0 w 11371382"/>
              <a:gd name="connsiteY50" fmla="*/ 750452 h 598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371382" h="5988761" fill="none" extrusionOk="0">
                <a:moveTo>
                  <a:pt x="0" y="750452"/>
                </a:moveTo>
                <a:cubicBezTo>
                  <a:pt x="-52742" y="340472"/>
                  <a:pt x="397829" y="13246"/>
                  <a:pt x="750452" y="0"/>
                </a:cubicBezTo>
                <a:cubicBezTo>
                  <a:pt x="916752" y="-19186"/>
                  <a:pt x="1180237" y="-16531"/>
                  <a:pt x="1309779" y="0"/>
                </a:cubicBezTo>
                <a:cubicBezTo>
                  <a:pt x="1439321" y="16531"/>
                  <a:pt x="1766862" y="5055"/>
                  <a:pt x="1967811" y="0"/>
                </a:cubicBezTo>
                <a:cubicBezTo>
                  <a:pt x="2168760" y="-5055"/>
                  <a:pt x="2309439" y="17914"/>
                  <a:pt x="2527138" y="0"/>
                </a:cubicBezTo>
                <a:cubicBezTo>
                  <a:pt x="2744837" y="-17914"/>
                  <a:pt x="2751984" y="-13450"/>
                  <a:pt x="2889056" y="0"/>
                </a:cubicBezTo>
                <a:cubicBezTo>
                  <a:pt x="3026128" y="13450"/>
                  <a:pt x="3204731" y="-2768"/>
                  <a:pt x="3448383" y="0"/>
                </a:cubicBezTo>
                <a:cubicBezTo>
                  <a:pt x="3692035" y="2768"/>
                  <a:pt x="3825700" y="-19383"/>
                  <a:pt x="4007710" y="0"/>
                </a:cubicBezTo>
                <a:cubicBezTo>
                  <a:pt x="4189720" y="19383"/>
                  <a:pt x="4198284" y="-7733"/>
                  <a:pt x="4369627" y="0"/>
                </a:cubicBezTo>
                <a:cubicBezTo>
                  <a:pt x="4540970" y="7733"/>
                  <a:pt x="4643059" y="-2887"/>
                  <a:pt x="4830250" y="0"/>
                </a:cubicBezTo>
                <a:cubicBezTo>
                  <a:pt x="5017441" y="2887"/>
                  <a:pt x="5091514" y="-7203"/>
                  <a:pt x="5192167" y="0"/>
                </a:cubicBezTo>
                <a:cubicBezTo>
                  <a:pt x="5292820" y="7203"/>
                  <a:pt x="5704220" y="-33910"/>
                  <a:pt x="6047609" y="0"/>
                </a:cubicBezTo>
                <a:cubicBezTo>
                  <a:pt x="6390998" y="33910"/>
                  <a:pt x="6306174" y="-4282"/>
                  <a:pt x="6508231" y="0"/>
                </a:cubicBezTo>
                <a:cubicBezTo>
                  <a:pt x="6710288" y="4282"/>
                  <a:pt x="6782629" y="-18486"/>
                  <a:pt x="6968853" y="0"/>
                </a:cubicBezTo>
                <a:cubicBezTo>
                  <a:pt x="7155077" y="18486"/>
                  <a:pt x="7477359" y="-42107"/>
                  <a:pt x="7824295" y="0"/>
                </a:cubicBezTo>
                <a:cubicBezTo>
                  <a:pt x="8171231" y="42107"/>
                  <a:pt x="8063347" y="2813"/>
                  <a:pt x="8186212" y="0"/>
                </a:cubicBezTo>
                <a:cubicBezTo>
                  <a:pt x="8309077" y="-2813"/>
                  <a:pt x="8594030" y="-14979"/>
                  <a:pt x="8942949" y="0"/>
                </a:cubicBezTo>
                <a:cubicBezTo>
                  <a:pt x="9291868" y="14979"/>
                  <a:pt x="9304358" y="12907"/>
                  <a:pt x="9600981" y="0"/>
                </a:cubicBezTo>
                <a:cubicBezTo>
                  <a:pt x="9897604" y="-12907"/>
                  <a:pt x="10297364" y="48450"/>
                  <a:pt x="10620930" y="0"/>
                </a:cubicBezTo>
                <a:cubicBezTo>
                  <a:pt x="11033339" y="65679"/>
                  <a:pt x="11304895" y="352105"/>
                  <a:pt x="11371382" y="750452"/>
                </a:cubicBezTo>
                <a:cubicBezTo>
                  <a:pt x="11388840" y="920994"/>
                  <a:pt x="11393635" y="1137350"/>
                  <a:pt x="11371382" y="1256939"/>
                </a:cubicBezTo>
                <a:cubicBezTo>
                  <a:pt x="11349129" y="1376528"/>
                  <a:pt x="11371581" y="1635794"/>
                  <a:pt x="11371382" y="1987818"/>
                </a:cubicBezTo>
                <a:cubicBezTo>
                  <a:pt x="11371183" y="2339842"/>
                  <a:pt x="11380787" y="2347894"/>
                  <a:pt x="11371382" y="2584062"/>
                </a:cubicBezTo>
                <a:cubicBezTo>
                  <a:pt x="11361977" y="2820230"/>
                  <a:pt x="11396226" y="3044548"/>
                  <a:pt x="11371382" y="3180306"/>
                </a:cubicBezTo>
                <a:cubicBezTo>
                  <a:pt x="11346538" y="3316064"/>
                  <a:pt x="11344607" y="3552506"/>
                  <a:pt x="11371382" y="3821428"/>
                </a:cubicBezTo>
                <a:cubicBezTo>
                  <a:pt x="11398157" y="4090350"/>
                  <a:pt x="11363699" y="4361480"/>
                  <a:pt x="11371382" y="4552308"/>
                </a:cubicBezTo>
                <a:cubicBezTo>
                  <a:pt x="11379065" y="4743136"/>
                  <a:pt x="11391050" y="4899097"/>
                  <a:pt x="11371382" y="5238309"/>
                </a:cubicBezTo>
                <a:cubicBezTo>
                  <a:pt x="11420430" y="5621058"/>
                  <a:pt x="11041609" y="6070573"/>
                  <a:pt x="10620930" y="5988761"/>
                </a:cubicBezTo>
                <a:cubicBezTo>
                  <a:pt x="10503764" y="5998104"/>
                  <a:pt x="10438916" y="5992887"/>
                  <a:pt x="10259012" y="5988761"/>
                </a:cubicBezTo>
                <a:cubicBezTo>
                  <a:pt x="10079108" y="5984635"/>
                  <a:pt x="9690234" y="5975576"/>
                  <a:pt x="9502276" y="5988761"/>
                </a:cubicBezTo>
                <a:cubicBezTo>
                  <a:pt x="9314318" y="6001946"/>
                  <a:pt x="9091593" y="6005552"/>
                  <a:pt x="8942949" y="5988761"/>
                </a:cubicBezTo>
                <a:cubicBezTo>
                  <a:pt x="8794305" y="5971970"/>
                  <a:pt x="8376995" y="5961581"/>
                  <a:pt x="8087507" y="5988761"/>
                </a:cubicBezTo>
                <a:cubicBezTo>
                  <a:pt x="7798019" y="6015941"/>
                  <a:pt x="7680572" y="5956167"/>
                  <a:pt x="7429475" y="5988761"/>
                </a:cubicBezTo>
                <a:cubicBezTo>
                  <a:pt x="7178378" y="6021355"/>
                  <a:pt x="7159575" y="5999233"/>
                  <a:pt x="6968853" y="5988761"/>
                </a:cubicBezTo>
                <a:cubicBezTo>
                  <a:pt x="6778131" y="5978289"/>
                  <a:pt x="6446187" y="5963289"/>
                  <a:pt x="6113412" y="5988761"/>
                </a:cubicBezTo>
                <a:cubicBezTo>
                  <a:pt x="5780637" y="6014233"/>
                  <a:pt x="5516177" y="6019076"/>
                  <a:pt x="5257970" y="5988761"/>
                </a:cubicBezTo>
                <a:cubicBezTo>
                  <a:pt x="4999763" y="5958446"/>
                  <a:pt x="4954729" y="6000783"/>
                  <a:pt x="4797348" y="5988761"/>
                </a:cubicBezTo>
                <a:cubicBezTo>
                  <a:pt x="4639967" y="5976739"/>
                  <a:pt x="4498692" y="6009882"/>
                  <a:pt x="4238021" y="5988761"/>
                </a:cubicBezTo>
                <a:cubicBezTo>
                  <a:pt x="3977350" y="5967640"/>
                  <a:pt x="3736631" y="5979310"/>
                  <a:pt x="3481284" y="5988761"/>
                </a:cubicBezTo>
                <a:cubicBezTo>
                  <a:pt x="3225937" y="5998212"/>
                  <a:pt x="2887796" y="5951035"/>
                  <a:pt x="2724548" y="5988761"/>
                </a:cubicBezTo>
                <a:cubicBezTo>
                  <a:pt x="2561300" y="6026487"/>
                  <a:pt x="2090146" y="6026111"/>
                  <a:pt x="1869106" y="5988761"/>
                </a:cubicBezTo>
                <a:cubicBezTo>
                  <a:pt x="1648066" y="5951411"/>
                  <a:pt x="1649480" y="5991657"/>
                  <a:pt x="1507189" y="5988761"/>
                </a:cubicBezTo>
                <a:cubicBezTo>
                  <a:pt x="1364898" y="5985865"/>
                  <a:pt x="1021944" y="5997806"/>
                  <a:pt x="750452" y="5988761"/>
                </a:cubicBezTo>
                <a:cubicBezTo>
                  <a:pt x="339751" y="6061479"/>
                  <a:pt x="-40414" y="5706948"/>
                  <a:pt x="0" y="5238309"/>
                </a:cubicBezTo>
                <a:cubicBezTo>
                  <a:pt x="10685" y="5040178"/>
                  <a:pt x="-18987" y="4885419"/>
                  <a:pt x="0" y="4731822"/>
                </a:cubicBezTo>
                <a:cubicBezTo>
                  <a:pt x="18987" y="4578225"/>
                  <a:pt x="8619" y="4420050"/>
                  <a:pt x="0" y="4180457"/>
                </a:cubicBezTo>
                <a:cubicBezTo>
                  <a:pt x="-8619" y="3940864"/>
                  <a:pt x="17674" y="3637739"/>
                  <a:pt x="0" y="3494456"/>
                </a:cubicBezTo>
                <a:cubicBezTo>
                  <a:pt x="-17674" y="3351173"/>
                  <a:pt x="17197" y="3041491"/>
                  <a:pt x="0" y="2853334"/>
                </a:cubicBezTo>
                <a:cubicBezTo>
                  <a:pt x="-17197" y="2665177"/>
                  <a:pt x="-23250" y="2533018"/>
                  <a:pt x="0" y="2346847"/>
                </a:cubicBezTo>
                <a:cubicBezTo>
                  <a:pt x="23250" y="2160676"/>
                  <a:pt x="16326" y="1912726"/>
                  <a:pt x="0" y="1660846"/>
                </a:cubicBezTo>
                <a:cubicBezTo>
                  <a:pt x="-16326" y="1408966"/>
                  <a:pt x="-4183" y="1004543"/>
                  <a:pt x="0" y="750452"/>
                </a:cubicBezTo>
                <a:close/>
              </a:path>
              <a:path w="11371382" h="5988761" stroke="0" extrusionOk="0">
                <a:moveTo>
                  <a:pt x="0" y="750452"/>
                </a:moveTo>
                <a:cubicBezTo>
                  <a:pt x="3058" y="429491"/>
                  <a:pt x="364696" y="51297"/>
                  <a:pt x="750452" y="0"/>
                </a:cubicBezTo>
                <a:cubicBezTo>
                  <a:pt x="1110094" y="-4445"/>
                  <a:pt x="1337535" y="21717"/>
                  <a:pt x="1507189" y="0"/>
                </a:cubicBezTo>
                <a:cubicBezTo>
                  <a:pt x="1676843" y="-21717"/>
                  <a:pt x="1848367" y="-4465"/>
                  <a:pt x="1967811" y="0"/>
                </a:cubicBezTo>
                <a:cubicBezTo>
                  <a:pt x="2087255" y="4465"/>
                  <a:pt x="2295223" y="4850"/>
                  <a:pt x="2428433" y="0"/>
                </a:cubicBezTo>
                <a:cubicBezTo>
                  <a:pt x="2561643" y="-4850"/>
                  <a:pt x="2878696" y="11016"/>
                  <a:pt x="3185170" y="0"/>
                </a:cubicBezTo>
                <a:cubicBezTo>
                  <a:pt x="3491644" y="-11016"/>
                  <a:pt x="3554614" y="-8780"/>
                  <a:pt x="3744497" y="0"/>
                </a:cubicBezTo>
                <a:cubicBezTo>
                  <a:pt x="3934380" y="8780"/>
                  <a:pt x="4401904" y="21439"/>
                  <a:pt x="4599938" y="0"/>
                </a:cubicBezTo>
                <a:cubicBezTo>
                  <a:pt x="4797972" y="-21439"/>
                  <a:pt x="5194432" y="-28077"/>
                  <a:pt x="5455380" y="0"/>
                </a:cubicBezTo>
                <a:cubicBezTo>
                  <a:pt x="5716328" y="28077"/>
                  <a:pt x="6038026" y="28082"/>
                  <a:pt x="6212116" y="0"/>
                </a:cubicBezTo>
                <a:cubicBezTo>
                  <a:pt x="6386206" y="-28082"/>
                  <a:pt x="6502115" y="-4721"/>
                  <a:pt x="6672739" y="0"/>
                </a:cubicBezTo>
                <a:cubicBezTo>
                  <a:pt x="6843363" y="4721"/>
                  <a:pt x="6894405" y="6159"/>
                  <a:pt x="7034656" y="0"/>
                </a:cubicBezTo>
                <a:cubicBezTo>
                  <a:pt x="7174907" y="-6159"/>
                  <a:pt x="7648643" y="-13745"/>
                  <a:pt x="7890098" y="0"/>
                </a:cubicBezTo>
                <a:cubicBezTo>
                  <a:pt x="8131553" y="13745"/>
                  <a:pt x="8284793" y="25684"/>
                  <a:pt x="8548130" y="0"/>
                </a:cubicBezTo>
                <a:cubicBezTo>
                  <a:pt x="8811467" y="-25684"/>
                  <a:pt x="8942407" y="4128"/>
                  <a:pt x="9206161" y="0"/>
                </a:cubicBezTo>
                <a:cubicBezTo>
                  <a:pt x="9469915" y="-4128"/>
                  <a:pt x="9523135" y="5692"/>
                  <a:pt x="9666784" y="0"/>
                </a:cubicBezTo>
                <a:cubicBezTo>
                  <a:pt x="9810433" y="-5692"/>
                  <a:pt x="10207743" y="4652"/>
                  <a:pt x="10620930" y="0"/>
                </a:cubicBezTo>
                <a:cubicBezTo>
                  <a:pt x="11132522" y="22041"/>
                  <a:pt x="11312679" y="316559"/>
                  <a:pt x="11371382" y="750452"/>
                </a:cubicBezTo>
                <a:cubicBezTo>
                  <a:pt x="11351043" y="1018695"/>
                  <a:pt x="11355185" y="1189219"/>
                  <a:pt x="11371382" y="1301817"/>
                </a:cubicBezTo>
                <a:cubicBezTo>
                  <a:pt x="11387579" y="1414416"/>
                  <a:pt x="11344286" y="1845151"/>
                  <a:pt x="11371382" y="2032697"/>
                </a:cubicBezTo>
                <a:cubicBezTo>
                  <a:pt x="11398478" y="2220243"/>
                  <a:pt x="11378114" y="2381051"/>
                  <a:pt x="11371382" y="2718698"/>
                </a:cubicBezTo>
                <a:cubicBezTo>
                  <a:pt x="11364650" y="3056345"/>
                  <a:pt x="11400769" y="3019228"/>
                  <a:pt x="11371382" y="3314942"/>
                </a:cubicBezTo>
                <a:cubicBezTo>
                  <a:pt x="11341995" y="3610656"/>
                  <a:pt x="11374090" y="3603844"/>
                  <a:pt x="11371382" y="3866307"/>
                </a:cubicBezTo>
                <a:cubicBezTo>
                  <a:pt x="11368674" y="4128770"/>
                  <a:pt x="11384499" y="4261952"/>
                  <a:pt x="11371382" y="4417672"/>
                </a:cubicBezTo>
                <a:cubicBezTo>
                  <a:pt x="11358265" y="4573393"/>
                  <a:pt x="11333289" y="5004047"/>
                  <a:pt x="11371382" y="5238309"/>
                </a:cubicBezTo>
                <a:cubicBezTo>
                  <a:pt x="11400479" y="5693987"/>
                  <a:pt x="11018186" y="6004511"/>
                  <a:pt x="10620930" y="5988761"/>
                </a:cubicBezTo>
                <a:cubicBezTo>
                  <a:pt x="10448864" y="5971981"/>
                  <a:pt x="10286658" y="5970635"/>
                  <a:pt x="10061603" y="5988761"/>
                </a:cubicBezTo>
                <a:cubicBezTo>
                  <a:pt x="9836548" y="6006887"/>
                  <a:pt x="9726656" y="5963431"/>
                  <a:pt x="9502276" y="5988761"/>
                </a:cubicBezTo>
                <a:cubicBezTo>
                  <a:pt x="9277896" y="6014091"/>
                  <a:pt x="9275868" y="5989454"/>
                  <a:pt x="9140358" y="5988761"/>
                </a:cubicBezTo>
                <a:cubicBezTo>
                  <a:pt x="9004848" y="5988068"/>
                  <a:pt x="8792381" y="5978487"/>
                  <a:pt x="8679736" y="5988761"/>
                </a:cubicBezTo>
                <a:cubicBezTo>
                  <a:pt x="8567091" y="5999035"/>
                  <a:pt x="8351611" y="6010574"/>
                  <a:pt x="8219114" y="5988761"/>
                </a:cubicBezTo>
                <a:cubicBezTo>
                  <a:pt x="8086617" y="5966948"/>
                  <a:pt x="7775417" y="5987772"/>
                  <a:pt x="7462377" y="5988761"/>
                </a:cubicBezTo>
                <a:cubicBezTo>
                  <a:pt x="7149337" y="5989750"/>
                  <a:pt x="7269997" y="5994605"/>
                  <a:pt x="7100460" y="5988761"/>
                </a:cubicBezTo>
                <a:cubicBezTo>
                  <a:pt x="6930923" y="5982917"/>
                  <a:pt x="6862619" y="6007787"/>
                  <a:pt x="6639837" y="5988761"/>
                </a:cubicBezTo>
                <a:cubicBezTo>
                  <a:pt x="6417055" y="5969735"/>
                  <a:pt x="6142383" y="5977593"/>
                  <a:pt x="5784396" y="5988761"/>
                </a:cubicBezTo>
                <a:cubicBezTo>
                  <a:pt x="5426409" y="5999929"/>
                  <a:pt x="5531721" y="5977253"/>
                  <a:pt x="5422478" y="5988761"/>
                </a:cubicBezTo>
                <a:cubicBezTo>
                  <a:pt x="5313235" y="6000269"/>
                  <a:pt x="5193221" y="5987263"/>
                  <a:pt x="5060561" y="5988761"/>
                </a:cubicBezTo>
                <a:cubicBezTo>
                  <a:pt x="4927901" y="5990259"/>
                  <a:pt x="4847180" y="5988204"/>
                  <a:pt x="4698643" y="5988761"/>
                </a:cubicBezTo>
                <a:cubicBezTo>
                  <a:pt x="4550106" y="5989318"/>
                  <a:pt x="4227722" y="6020507"/>
                  <a:pt x="4040611" y="5988761"/>
                </a:cubicBezTo>
                <a:cubicBezTo>
                  <a:pt x="3853500" y="5957015"/>
                  <a:pt x="3634145" y="5992931"/>
                  <a:pt x="3382579" y="5988761"/>
                </a:cubicBezTo>
                <a:cubicBezTo>
                  <a:pt x="3131013" y="5984591"/>
                  <a:pt x="3019906" y="5963715"/>
                  <a:pt x="2724548" y="5988761"/>
                </a:cubicBezTo>
                <a:cubicBezTo>
                  <a:pt x="2429190" y="6013807"/>
                  <a:pt x="2047736" y="6005822"/>
                  <a:pt x="1869106" y="5988761"/>
                </a:cubicBezTo>
                <a:cubicBezTo>
                  <a:pt x="1690476" y="5971700"/>
                  <a:pt x="1205337" y="5963773"/>
                  <a:pt x="750452" y="5988761"/>
                </a:cubicBezTo>
                <a:cubicBezTo>
                  <a:pt x="410584" y="5992047"/>
                  <a:pt x="-50170" y="5739323"/>
                  <a:pt x="0" y="5238309"/>
                </a:cubicBezTo>
                <a:cubicBezTo>
                  <a:pt x="25416" y="5038576"/>
                  <a:pt x="-17875" y="4938400"/>
                  <a:pt x="0" y="4686944"/>
                </a:cubicBezTo>
                <a:cubicBezTo>
                  <a:pt x="17875" y="4435489"/>
                  <a:pt x="-12" y="4370916"/>
                  <a:pt x="0" y="4090700"/>
                </a:cubicBezTo>
                <a:cubicBezTo>
                  <a:pt x="12" y="3810484"/>
                  <a:pt x="-15417" y="3722129"/>
                  <a:pt x="0" y="3494456"/>
                </a:cubicBezTo>
                <a:cubicBezTo>
                  <a:pt x="15417" y="3266783"/>
                  <a:pt x="1376" y="3158994"/>
                  <a:pt x="0" y="2987969"/>
                </a:cubicBezTo>
                <a:cubicBezTo>
                  <a:pt x="-1376" y="2816944"/>
                  <a:pt x="-15166" y="2561577"/>
                  <a:pt x="0" y="2391725"/>
                </a:cubicBezTo>
                <a:cubicBezTo>
                  <a:pt x="15166" y="2221873"/>
                  <a:pt x="-25643" y="1973499"/>
                  <a:pt x="0" y="1840360"/>
                </a:cubicBezTo>
                <a:cubicBezTo>
                  <a:pt x="25643" y="1707221"/>
                  <a:pt x="-17736" y="1497555"/>
                  <a:pt x="0" y="1333873"/>
                </a:cubicBezTo>
                <a:cubicBezTo>
                  <a:pt x="17736" y="1170191"/>
                  <a:pt x="18043" y="1034076"/>
                  <a:pt x="0" y="750452"/>
                </a:cubicBezTo>
                <a:close/>
              </a:path>
            </a:pathLst>
          </a:custGeom>
          <a:solidFill>
            <a:sysClr val="window" lastClr="FFFFFF">
              <a:alpha val="93000"/>
            </a:sysClr>
          </a:solidFill>
          <a:ln w="38100" cap="flat" cmpd="sng" algn="ctr">
            <a:solidFill>
              <a:srgbClr val="7030A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11711381"/>
                      <a:gd name="connsiteY0" fmla="*/ 816746 h 6517804"/>
                      <a:gd name="connsiteX1" fmla="*/ 772890 w 11711381"/>
                      <a:gd name="connsiteY1" fmla="*/ 0 h 6517804"/>
                      <a:gd name="connsiteX2" fmla="*/ 1348940 w 11711381"/>
                      <a:gd name="connsiteY2" fmla="*/ 0 h 6517804"/>
                      <a:gd name="connsiteX3" fmla="*/ 2026647 w 11711381"/>
                      <a:gd name="connsiteY3" fmla="*/ 0 h 6517804"/>
                      <a:gd name="connsiteX4" fmla="*/ 2602698 w 11711381"/>
                      <a:gd name="connsiteY4" fmla="*/ 0 h 6517804"/>
                      <a:gd name="connsiteX5" fmla="*/ 2975437 w 11711381"/>
                      <a:gd name="connsiteY5" fmla="*/ 0 h 6517804"/>
                      <a:gd name="connsiteX6" fmla="*/ 3551488 w 11711381"/>
                      <a:gd name="connsiteY6" fmla="*/ 0 h 6517804"/>
                      <a:gd name="connsiteX7" fmla="*/ 4127538 w 11711381"/>
                      <a:gd name="connsiteY7" fmla="*/ 0 h 6517804"/>
                      <a:gd name="connsiteX8" fmla="*/ 4500276 w 11711381"/>
                      <a:gd name="connsiteY8" fmla="*/ 0 h 6517804"/>
                      <a:gd name="connsiteX9" fmla="*/ 4974672 w 11711381"/>
                      <a:gd name="connsiteY9" fmla="*/ 0 h 6517804"/>
                      <a:gd name="connsiteX10" fmla="*/ 5347410 w 11711381"/>
                      <a:gd name="connsiteY10" fmla="*/ 0 h 6517804"/>
                      <a:gd name="connsiteX11" fmla="*/ 6228429 w 11711381"/>
                      <a:gd name="connsiteY11" fmla="*/ 0 h 6517804"/>
                      <a:gd name="connsiteX12" fmla="*/ 6702824 w 11711381"/>
                      <a:gd name="connsiteY12" fmla="*/ 0 h 6517804"/>
                      <a:gd name="connsiteX13" fmla="*/ 7177218 w 11711381"/>
                      <a:gd name="connsiteY13" fmla="*/ 0 h 6517804"/>
                      <a:gd name="connsiteX14" fmla="*/ 8058237 w 11711381"/>
                      <a:gd name="connsiteY14" fmla="*/ 0 h 6517804"/>
                      <a:gd name="connsiteX15" fmla="*/ 8430975 w 11711381"/>
                      <a:gd name="connsiteY15" fmla="*/ 0 h 6517804"/>
                      <a:gd name="connsiteX16" fmla="*/ 9210338 w 11711381"/>
                      <a:gd name="connsiteY16" fmla="*/ 0 h 6517804"/>
                      <a:gd name="connsiteX17" fmla="*/ 9888045 w 11711381"/>
                      <a:gd name="connsiteY17" fmla="*/ 0 h 6517804"/>
                      <a:gd name="connsiteX18" fmla="*/ 10938490 w 11711381"/>
                      <a:gd name="connsiteY18" fmla="*/ 0 h 6517804"/>
                      <a:gd name="connsiteX19" fmla="*/ 11711381 w 11711381"/>
                      <a:gd name="connsiteY19" fmla="*/ 816746 h 6517804"/>
                      <a:gd name="connsiteX20" fmla="*/ 11711381 w 11711381"/>
                      <a:gd name="connsiteY20" fmla="*/ 1367976 h 6517804"/>
                      <a:gd name="connsiteX21" fmla="*/ 11711381 w 11711381"/>
                      <a:gd name="connsiteY21" fmla="*/ 2163420 h 6517804"/>
                      <a:gd name="connsiteX22" fmla="*/ 11711381 w 11711381"/>
                      <a:gd name="connsiteY22" fmla="*/ 2812336 h 6517804"/>
                      <a:gd name="connsiteX23" fmla="*/ 11711381 w 11711381"/>
                      <a:gd name="connsiteY23" fmla="*/ 3461252 h 6517804"/>
                      <a:gd name="connsiteX24" fmla="*/ 11711381 w 11711381"/>
                      <a:gd name="connsiteY24" fmla="*/ 4159010 h 6517804"/>
                      <a:gd name="connsiteX25" fmla="*/ 11711381 w 11711381"/>
                      <a:gd name="connsiteY25" fmla="*/ 4954455 h 6517804"/>
                      <a:gd name="connsiteX26" fmla="*/ 11711381 w 11711381"/>
                      <a:gd name="connsiteY26" fmla="*/ 5701057 h 6517804"/>
                      <a:gd name="connsiteX27" fmla="*/ 10938490 w 11711381"/>
                      <a:gd name="connsiteY27" fmla="*/ 6517804 h 6517804"/>
                      <a:gd name="connsiteX28" fmla="*/ 10565751 w 11711381"/>
                      <a:gd name="connsiteY28" fmla="*/ 6517804 h 6517804"/>
                      <a:gd name="connsiteX29" fmla="*/ 9786389 w 11711381"/>
                      <a:gd name="connsiteY29" fmla="*/ 6517804 h 6517804"/>
                      <a:gd name="connsiteX30" fmla="*/ 9210338 w 11711381"/>
                      <a:gd name="connsiteY30" fmla="*/ 6517804 h 6517804"/>
                      <a:gd name="connsiteX31" fmla="*/ 8329319 w 11711381"/>
                      <a:gd name="connsiteY31" fmla="*/ 6517804 h 6517804"/>
                      <a:gd name="connsiteX32" fmla="*/ 7651612 w 11711381"/>
                      <a:gd name="connsiteY32" fmla="*/ 6517804 h 6517804"/>
                      <a:gd name="connsiteX33" fmla="*/ 7177218 w 11711381"/>
                      <a:gd name="connsiteY33" fmla="*/ 6517804 h 6517804"/>
                      <a:gd name="connsiteX34" fmla="*/ 6296200 w 11711381"/>
                      <a:gd name="connsiteY34" fmla="*/ 6517804 h 6517804"/>
                      <a:gd name="connsiteX35" fmla="*/ 5415180 w 11711381"/>
                      <a:gd name="connsiteY35" fmla="*/ 6517804 h 6517804"/>
                      <a:gd name="connsiteX36" fmla="*/ 4940786 w 11711381"/>
                      <a:gd name="connsiteY36" fmla="*/ 6517804 h 6517804"/>
                      <a:gd name="connsiteX37" fmla="*/ 4364735 w 11711381"/>
                      <a:gd name="connsiteY37" fmla="*/ 6517804 h 6517804"/>
                      <a:gd name="connsiteX38" fmla="*/ 3585372 w 11711381"/>
                      <a:gd name="connsiteY38" fmla="*/ 6517804 h 6517804"/>
                      <a:gd name="connsiteX39" fmla="*/ 2806010 w 11711381"/>
                      <a:gd name="connsiteY39" fmla="*/ 6517804 h 6517804"/>
                      <a:gd name="connsiteX40" fmla="*/ 1924991 w 11711381"/>
                      <a:gd name="connsiteY40" fmla="*/ 6517804 h 6517804"/>
                      <a:gd name="connsiteX41" fmla="*/ 1552253 w 11711381"/>
                      <a:gd name="connsiteY41" fmla="*/ 6517804 h 6517804"/>
                      <a:gd name="connsiteX42" fmla="*/ 772890 w 11711381"/>
                      <a:gd name="connsiteY42" fmla="*/ 6517804 h 6517804"/>
                      <a:gd name="connsiteX43" fmla="*/ 0 w 11711381"/>
                      <a:gd name="connsiteY43" fmla="*/ 5701057 h 6517804"/>
                      <a:gd name="connsiteX44" fmla="*/ 0 w 11711381"/>
                      <a:gd name="connsiteY44" fmla="*/ 5149827 h 6517804"/>
                      <a:gd name="connsiteX45" fmla="*/ 0 w 11711381"/>
                      <a:gd name="connsiteY45" fmla="*/ 4549755 h 6517804"/>
                      <a:gd name="connsiteX46" fmla="*/ 0 w 11711381"/>
                      <a:gd name="connsiteY46" fmla="*/ 3803153 h 6517804"/>
                      <a:gd name="connsiteX47" fmla="*/ 0 w 11711381"/>
                      <a:gd name="connsiteY47" fmla="*/ 3105395 h 6517804"/>
                      <a:gd name="connsiteX48" fmla="*/ 0 w 11711381"/>
                      <a:gd name="connsiteY48" fmla="*/ 2554165 h 6517804"/>
                      <a:gd name="connsiteX49" fmla="*/ 0 w 11711381"/>
                      <a:gd name="connsiteY49" fmla="*/ 1807563 h 6517804"/>
                      <a:gd name="connsiteX50" fmla="*/ 0 w 11711381"/>
                      <a:gd name="connsiteY50" fmla="*/ 816746 h 6517804"/>
                      <a:gd name="connsiteX0" fmla="*/ 0 w 11711381"/>
                      <a:gd name="connsiteY0" fmla="*/ 816746 h 6517804"/>
                      <a:gd name="connsiteX1" fmla="*/ 772890 w 11711381"/>
                      <a:gd name="connsiteY1" fmla="*/ 0 h 6517804"/>
                      <a:gd name="connsiteX2" fmla="*/ 1552253 w 11711381"/>
                      <a:gd name="connsiteY2" fmla="*/ 0 h 6517804"/>
                      <a:gd name="connsiteX3" fmla="*/ 2026647 w 11711381"/>
                      <a:gd name="connsiteY3" fmla="*/ 0 h 6517804"/>
                      <a:gd name="connsiteX4" fmla="*/ 2501042 w 11711381"/>
                      <a:gd name="connsiteY4" fmla="*/ 0 h 6517804"/>
                      <a:gd name="connsiteX5" fmla="*/ 3280405 w 11711381"/>
                      <a:gd name="connsiteY5" fmla="*/ 0 h 6517804"/>
                      <a:gd name="connsiteX6" fmla="*/ 3856455 w 11711381"/>
                      <a:gd name="connsiteY6" fmla="*/ 0 h 6517804"/>
                      <a:gd name="connsiteX7" fmla="*/ 4737473 w 11711381"/>
                      <a:gd name="connsiteY7" fmla="*/ 0 h 6517804"/>
                      <a:gd name="connsiteX8" fmla="*/ 5618493 w 11711381"/>
                      <a:gd name="connsiteY8" fmla="*/ 0 h 6517804"/>
                      <a:gd name="connsiteX9" fmla="*/ 6397855 w 11711381"/>
                      <a:gd name="connsiteY9" fmla="*/ 0 h 6517804"/>
                      <a:gd name="connsiteX10" fmla="*/ 6872250 w 11711381"/>
                      <a:gd name="connsiteY10" fmla="*/ 0 h 6517804"/>
                      <a:gd name="connsiteX11" fmla="*/ 7244988 w 11711381"/>
                      <a:gd name="connsiteY11" fmla="*/ 0 h 6517804"/>
                      <a:gd name="connsiteX12" fmla="*/ 8126008 w 11711381"/>
                      <a:gd name="connsiteY12" fmla="*/ 0 h 6517804"/>
                      <a:gd name="connsiteX13" fmla="*/ 8803715 w 11711381"/>
                      <a:gd name="connsiteY13" fmla="*/ 0 h 6517804"/>
                      <a:gd name="connsiteX14" fmla="*/ 9481420 w 11711381"/>
                      <a:gd name="connsiteY14" fmla="*/ 0 h 6517804"/>
                      <a:gd name="connsiteX15" fmla="*/ 9955816 w 11711381"/>
                      <a:gd name="connsiteY15" fmla="*/ 0 h 6517804"/>
                      <a:gd name="connsiteX16" fmla="*/ 10938490 w 11711381"/>
                      <a:gd name="connsiteY16" fmla="*/ 0 h 6517804"/>
                      <a:gd name="connsiteX17" fmla="*/ 11711381 w 11711381"/>
                      <a:gd name="connsiteY17" fmla="*/ 816746 h 6517804"/>
                      <a:gd name="connsiteX18" fmla="*/ 11711381 w 11711381"/>
                      <a:gd name="connsiteY18" fmla="*/ 1416818 h 6517804"/>
                      <a:gd name="connsiteX19" fmla="*/ 11711381 w 11711381"/>
                      <a:gd name="connsiteY19" fmla="*/ 2212264 h 6517804"/>
                      <a:gd name="connsiteX20" fmla="*/ 11711381 w 11711381"/>
                      <a:gd name="connsiteY20" fmla="*/ 2958865 h 6517804"/>
                      <a:gd name="connsiteX21" fmla="*/ 11711381 w 11711381"/>
                      <a:gd name="connsiteY21" fmla="*/ 3607781 h 6517804"/>
                      <a:gd name="connsiteX22" fmla="*/ 11711381 w 11711381"/>
                      <a:gd name="connsiteY22" fmla="*/ 4207853 h 6517804"/>
                      <a:gd name="connsiteX23" fmla="*/ 11711381 w 11711381"/>
                      <a:gd name="connsiteY23" fmla="*/ 4807926 h 6517804"/>
                      <a:gd name="connsiteX24" fmla="*/ 11711381 w 11711381"/>
                      <a:gd name="connsiteY24" fmla="*/ 5701057 h 6517804"/>
                      <a:gd name="connsiteX25" fmla="*/ 10938490 w 11711381"/>
                      <a:gd name="connsiteY25" fmla="*/ 6517804 h 6517804"/>
                      <a:gd name="connsiteX26" fmla="*/ 10362440 w 11711381"/>
                      <a:gd name="connsiteY26" fmla="*/ 6517804 h 6517804"/>
                      <a:gd name="connsiteX27" fmla="*/ 9786389 w 11711381"/>
                      <a:gd name="connsiteY27" fmla="*/ 6517804 h 6517804"/>
                      <a:gd name="connsiteX28" fmla="*/ 9413650 w 11711381"/>
                      <a:gd name="connsiteY28" fmla="*/ 6517804 h 6517804"/>
                      <a:gd name="connsiteX29" fmla="*/ 8939256 w 11711381"/>
                      <a:gd name="connsiteY29" fmla="*/ 6517804 h 6517804"/>
                      <a:gd name="connsiteX30" fmla="*/ 8464861 w 11711381"/>
                      <a:gd name="connsiteY30" fmla="*/ 6517804 h 6517804"/>
                      <a:gd name="connsiteX31" fmla="*/ 7685498 w 11711381"/>
                      <a:gd name="connsiteY31" fmla="*/ 6517804 h 6517804"/>
                      <a:gd name="connsiteX32" fmla="*/ 7312760 w 11711381"/>
                      <a:gd name="connsiteY32" fmla="*/ 6517804 h 6517804"/>
                      <a:gd name="connsiteX33" fmla="*/ 6838365 w 11711381"/>
                      <a:gd name="connsiteY33" fmla="*/ 6517804 h 6517804"/>
                      <a:gd name="connsiteX34" fmla="*/ 5957346 w 11711381"/>
                      <a:gd name="connsiteY34" fmla="*/ 6517804 h 6517804"/>
                      <a:gd name="connsiteX35" fmla="*/ 5584607 w 11711381"/>
                      <a:gd name="connsiteY35" fmla="*/ 6517804 h 6517804"/>
                      <a:gd name="connsiteX36" fmla="*/ 5211869 w 11711381"/>
                      <a:gd name="connsiteY36" fmla="*/ 6517804 h 6517804"/>
                      <a:gd name="connsiteX37" fmla="*/ 4839130 w 11711381"/>
                      <a:gd name="connsiteY37" fmla="*/ 6517804 h 6517804"/>
                      <a:gd name="connsiteX38" fmla="*/ 4161423 w 11711381"/>
                      <a:gd name="connsiteY38" fmla="*/ 6517804 h 6517804"/>
                      <a:gd name="connsiteX39" fmla="*/ 3483716 w 11711381"/>
                      <a:gd name="connsiteY39" fmla="*/ 6517804 h 6517804"/>
                      <a:gd name="connsiteX40" fmla="*/ 2806010 w 11711381"/>
                      <a:gd name="connsiteY40" fmla="*/ 6517804 h 6517804"/>
                      <a:gd name="connsiteX41" fmla="*/ 1924991 w 11711381"/>
                      <a:gd name="connsiteY41" fmla="*/ 6517804 h 6517804"/>
                      <a:gd name="connsiteX42" fmla="*/ 772890 w 11711381"/>
                      <a:gd name="connsiteY42" fmla="*/ 6517804 h 6517804"/>
                      <a:gd name="connsiteX43" fmla="*/ 0 w 11711381"/>
                      <a:gd name="connsiteY43" fmla="*/ 5701057 h 6517804"/>
                      <a:gd name="connsiteX44" fmla="*/ 0 w 11711381"/>
                      <a:gd name="connsiteY44" fmla="*/ 5100985 h 6517804"/>
                      <a:gd name="connsiteX45" fmla="*/ 0 w 11711381"/>
                      <a:gd name="connsiteY45" fmla="*/ 4452069 h 6517804"/>
                      <a:gd name="connsiteX46" fmla="*/ 0 w 11711381"/>
                      <a:gd name="connsiteY46" fmla="*/ 3803153 h 6517804"/>
                      <a:gd name="connsiteX47" fmla="*/ 0 w 11711381"/>
                      <a:gd name="connsiteY47" fmla="*/ 3251924 h 6517804"/>
                      <a:gd name="connsiteX48" fmla="*/ 0 w 11711381"/>
                      <a:gd name="connsiteY48" fmla="*/ 2603008 h 6517804"/>
                      <a:gd name="connsiteX49" fmla="*/ 0 w 11711381"/>
                      <a:gd name="connsiteY49" fmla="*/ 2002936 h 6517804"/>
                      <a:gd name="connsiteX50" fmla="*/ 0 w 11711381"/>
                      <a:gd name="connsiteY50" fmla="*/ 1451706 h 6517804"/>
                      <a:gd name="connsiteX51" fmla="*/ 0 w 11711381"/>
                      <a:gd name="connsiteY51" fmla="*/ 816746 h 6517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11711381" h="6517804" fill="none" extrusionOk="0">
                        <a:moveTo>
                          <a:pt x="0" y="816746"/>
                        </a:moveTo>
                        <a:cubicBezTo>
                          <a:pt x="-54807" y="352545"/>
                          <a:pt x="462365" y="-30584"/>
                          <a:pt x="772890" y="0"/>
                        </a:cubicBezTo>
                        <a:cubicBezTo>
                          <a:pt x="942663" y="-12460"/>
                          <a:pt x="1225041" y="-13704"/>
                          <a:pt x="1348940" y="0"/>
                        </a:cubicBezTo>
                        <a:cubicBezTo>
                          <a:pt x="1469236" y="13962"/>
                          <a:pt x="1782090" y="3841"/>
                          <a:pt x="2026647" y="0"/>
                        </a:cubicBezTo>
                        <a:cubicBezTo>
                          <a:pt x="2227765" y="9760"/>
                          <a:pt x="2361252" y="8038"/>
                          <a:pt x="2602698" y="0"/>
                        </a:cubicBezTo>
                        <a:cubicBezTo>
                          <a:pt x="2827343" y="-19298"/>
                          <a:pt x="2834944" y="-13126"/>
                          <a:pt x="2975437" y="0"/>
                        </a:cubicBezTo>
                        <a:cubicBezTo>
                          <a:pt x="3149048" y="47428"/>
                          <a:pt x="3300322" y="4271"/>
                          <a:pt x="3551488" y="0"/>
                        </a:cubicBezTo>
                        <a:cubicBezTo>
                          <a:pt x="3768922" y="11133"/>
                          <a:pt x="3944449" y="-53074"/>
                          <a:pt x="4127538" y="0"/>
                        </a:cubicBezTo>
                        <a:cubicBezTo>
                          <a:pt x="4312324" y="21771"/>
                          <a:pt x="4326795" y="-10118"/>
                          <a:pt x="4500276" y="0"/>
                        </a:cubicBezTo>
                        <a:cubicBezTo>
                          <a:pt x="4679342" y="-2440"/>
                          <a:pt x="4782341" y="11322"/>
                          <a:pt x="4974672" y="0"/>
                        </a:cubicBezTo>
                        <a:cubicBezTo>
                          <a:pt x="5170622" y="8074"/>
                          <a:pt x="5241215" y="-25078"/>
                          <a:pt x="5347410" y="0"/>
                        </a:cubicBezTo>
                        <a:cubicBezTo>
                          <a:pt x="5436759" y="-50663"/>
                          <a:pt x="5835206" y="-26718"/>
                          <a:pt x="6228429" y="0"/>
                        </a:cubicBezTo>
                        <a:cubicBezTo>
                          <a:pt x="6600757" y="34851"/>
                          <a:pt x="6474600" y="-6547"/>
                          <a:pt x="6702824" y="0"/>
                        </a:cubicBezTo>
                        <a:cubicBezTo>
                          <a:pt x="6896730" y="12036"/>
                          <a:pt x="6979252" y="-6011"/>
                          <a:pt x="7177218" y="0"/>
                        </a:cubicBezTo>
                        <a:cubicBezTo>
                          <a:pt x="7382647" y="-8553"/>
                          <a:pt x="7713845" y="-115584"/>
                          <a:pt x="8058237" y="0"/>
                        </a:cubicBezTo>
                        <a:cubicBezTo>
                          <a:pt x="8408249" y="37238"/>
                          <a:pt x="8318958" y="14645"/>
                          <a:pt x="8430975" y="0"/>
                        </a:cubicBezTo>
                        <a:cubicBezTo>
                          <a:pt x="8572320" y="-59839"/>
                          <a:pt x="8876071" y="-39413"/>
                          <a:pt x="9210338" y="0"/>
                        </a:cubicBezTo>
                        <a:cubicBezTo>
                          <a:pt x="9570480" y="18832"/>
                          <a:pt x="9580007" y="14774"/>
                          <a:pt x="9888045" y="0"/>
                        </a:cubicBezTo>
                        <a:cubicBezTo>
                          <a:pt x="10248181" y="35754"/>
                          <a:pt x="10615320" y="73231"/>
                          <a:pt x="10938490" y="0"/>
                        </a:cubicBezTo>
                        <a:cubicBezTo>
                          <a:pt x="11383920" y="55110"/>
                          <a:pt x="11573090" y="444161"/>
                          <a:pt x="11711381" y="816746"/>
                        </a:cubicBezTo>
                        <a:cubicBezTo>
                          <a:pt x="11725377" y="971365"/>
                          <a:pt x="11730066" y="1241224"/>
                          <a:pt x="11711381" y="1367976"/>
                        </a:cubicBezTo>
                        <a:cubicBezTo>
                          <a:pt x="11685807" y="1509989"/>
                          <a:pt x="11767431" y="1802203"/>
                          <a:pt x="11711381" y="2163420"/>
                        </a:cubicBezTo>
                        <a:cubicBezTo>
                          <a:pt x="11712139" y="2546382"/>
                          <a:pt x="11721672" y="2558390"/>
                          <a:pt x="11711381" y="2812336"/>
                        </a:cubicBezTo>
                        <a:cubicBezTo>
                          <a:pt x="11703785" y="3044488"/>
                          <a:pt x="11744043" y="3311920"/>
                          <a:pt x="11711381" y="3461252"/>
                        </a:cubicBezTo>
                        <a:cubicBezTo>
                          <a:pt x="11745515" y="3610939"/>
                          <a:pt x="11659321" y="3837087"/>
                          <a:pt x="11711381" y="4159010"/>
                        </a:cubicBezTo>
                        <a:cubicBezTo>
                          <a:pt x="11726710" y="4412250"/>
                          <a:pt x="11704426" y="4735047"/>
                          <a:pt x="11711381" y="4954455"/>
                        </a:cubicBezTo>
                        <a:cubicBezTo>
                          <a:pt x="11720172" y="5179129"/>
                          <a:pt x="11721908" y="5344920"/>
                          <a:pt x="11711381" y="5701057"/>
                        </a:cubicBezTo>
                        <a:cubicBezTo>
                          <a:pt x="11855035" y="6115419"/>
                          <a:pt x="11378858" y="6584130"/>
                          <a:pt x="10938490" y="6517804"/>
                        </a:cubicBezTo>
                        <a:cubicBezTo>
                          <a:pt x="10821828" y="6518125"/>
                          <a:pt x="10754242" y="6515085"/>
                          <a:pt x="10565751" y="6517804"/>
                        </a:cubicBezTo>
                        <a:cubicBezTo>
                          <a:pt x="10372702" y="6478042"/>
                          <a:pt x="9954950" y="6508942"/>
                          <a:pt x="9786389" y="6517804"/>
                        </a:cubicBezTo>
                        <a:cubicBezTo>
                          <a:pt x="9616516" y="6561136"/>
                          <a:pt x="9351890" y="6526577"/>
                          <a:pt x="9210338" y="6517804"/>
                        </a:cubicBezTo>
                        <a:cubicBezTo>
                          <a:pt x="9019110" y="6503362"/>
                          <a:pt x="8620483" y="6480788"/>
                          <a:pt x="8329319" y="6517804"/>
                        </a:cubicBezTo>
                        <a:cubicBezTo>
                          <a:pt x="8045646" y="6553818"/>
                          <a:pt x="7916102" y="6484957"/>
                          <a:pt x="7651612" y="6517804"/>
                        </a:cubicBezTo>
                        <a:cubicBezTo>
                          <a:pt x="7386681" y="6550344"/>
                          <a:pt x="7375968" y="6523221"/>
                          <a:pt x="7177218" y="6517804"/>
                        </a:cubicBezTo>
                        <a:cubicBezTo>
                          <a:pt x="7029344" y="6486961"/>
                          <a:pt x="6618672" y="6561173"/>
                          <a:pt x="6296200" y="6517804"/>
                        </a:cubicBezTo>
                        <a:cubicBezTo>
                          <a:pt x="5981125" y="6605200"/>
                          <a:pt x="5671221" y="6542293"/>
                          <a:pt x="5415180" y="6517804"/>
                        </a:cubicBezTo>
                        <a:cubicBezTo>
                          <a:pt x="5152697" y="6481916"/>
                          <a:pt x="5106164" y="6524225"/>
                          <a:pt x="4940786" y="6517804"/>
                        </a:cubicBezTo>
                        <a:cubicBezTo>
                          <a:pt x="4780080" y="6541194"/>
                          <a:pt x="4636345" y="6532477"/>
                          <a:pt x="4364735" y="6517804"/>
                        </a:cubicBezTo>
                        <a:cubicBezTo>
                          <a:pt x="4101999" y="6488197"/>
                          <a:pt x="3862981" y="6548179"/>
                          <a:pt x="3585372" y="6517804"/>
                        </a:cubicBezTo>
                        <a:cubicBezTo>
                          <a:pt x="3334996" y="6519170"/>
                          <a:pt x="2990429" y="6454805"/>
                          <a:pt x="2806010" y="6517804"/>
                        </a:cubicBezTo>
                        <a:cubicBezTo>
                          <a:pt x="2637637" y="6553520"/>
                          <a:pt x="2155905" y="6539063"/>
                          <a:pt x="1924991" y="6517804"/>
                        </a:cubicBezTo>
                        <a:cubicBezTo>
                          <a:pt x="1698989" y="6472189"/>
                          <a:pt x="1701418" y="6513529"/>
                          <a:pt x="1552253" y="6517804"/>
                        </a:cubicBezTo>
                        <a:cubicBezTo>
                          <a:pt x="1386264" y="6567372"/>
                          <a:pt x="1034555" y="6495061"/>
                          <a:pt x="772890" y="6517804"/>
                        </a:cubicBezTo>
                        <a:cubicBezTo>
                          <a:pt x="362857" y="6535980"/>
                          <a:pt x="37360" y="6165336"/>
                          <a:pt x="0" y="5701057"/>
                        </a:cubicBezTo>
                        <a:cubicBezTo>
                          <a:pt x="6887" y="5470358"/>
                          <a:pt x="-53530" y="5308692"/>
                          <a:pt x="0" y="5149827"/>
                        </a:cubicBezTo>
                        <a:cubicBezTo>
                          <a:pt x="20535" y="4978685"/>
                          <a:pt x="23540" y="4842969"/>
                          <a:pt x="0" y="4549755"/>
                        </a:cubicBezTo>
                        <a:cubicBezTo>
                          <a:pt x="2487" y="4299843"/>
                          <a:pt x="51689" y="3951341"/>
                          <a:pt x="0" y="3803153"/>
                        </a:cubicBezTo>
                        <a:cubicBezTo>
                          <a:pt x="8081" y="3630169"/>
                          <a:pt x="47535" y="3276633"/>
                          <a:pt x="0" y="3105395"/>
                        </a:cubicBezTo>
                        <a:cubicBezTo>
                          <a:pt x="-8742" y="2878683"/>
                          <a:pt x="-36668" y="2748766"/>
                          <a:pt x="0" y="2554165"/>
                        </a:cubicBezTo>
                        <a:cubicBezTo>
                          <a:pt x="3775" y="2383726"/>
                          <a:pt x="9172" y="2045374"/>
                          <a:pt x="0" y="1807563"/>
                        </a:cubicBezTo>
                        <a:cubicBezTo>
                          <a:pt x="13759" y="1516806"/>
                          <a:pt x="31214" y="1083795"/>
                          <a:pt x="0" y="816746"/>
                        </a:cubicBezTo>
                        <a:close/>
                      </a:path>
                      <a:path w="11711381" h="6517804" stroke="0" extrusionOk="0">
                        <a:moveTo>
                          <a:pt x="0" y="816746"/>
                        </a:moveTo>
                        <a:cubicBezTo>
                          <a:pt x="-79706" y="521765"/>
                          <a:pt x="316390" y="47181"/>
                          <a:pt x="772890" y="0"/>
                        </a:cubicBezTo>
                        <a:cubicBezTo>
                          <a:pt x="1146334" y="17316"/>
                          <a:pt x="1359424" y="37954"/>
                          <a:pt x="1552253" y="0"/>
                        </a:cubicBezTo>
                        <a:cubicBezTo>
                          <a:pt x="1737949" y="-11895"/>
                          <a:pt x="1880806" y="10676"/>
                          <a:pt x="2026647" y="0"/>
                        </a:cubicBezTo>
                        <a:cubicBezTo>
                          <a:pt x="2145835" y="13926"/>
                          <a:pt x="2393636" y="-4011"/>
                          <a:pt x="2501042" y="0"/>
                        </a:cubicBezTo>
                        <a:cubicBezTo>
                          <a:pt x="2603593" y="-34789"/>
                          <a:pt x="2979763" y="29883"/>
                          <a:pt x="3280405" y="0"/>
                        </a:cubicBezTo>
                        <a:cubicBezTo>
                          <a:pt x="3596760" y="-3936"/>
                          <a:pt x="3663633" y="-7609"/>
                          <a:pt x="3856455" y="0"/>
                        </a:cubicBezTo>
                        <a:cubicBezTo>
                          <a:pt x="4040562" y="-17178"/>
                          <a:pt x="4542276" y="30823"/>
                          <a:pt x="4737473" y="0"/>
                        </a:cubicBezTo>
                        <a:cubicBezTo>
                          <a:pt x="4966950" y="-51692"/>
                          <a:pt x="5297079" y="-69679"/>
                          <a:pt x="5618493" y="0"/>
                        </a:cubicBezTo>
                        <a:cubicBezTo>
                          <a:pt x="5870031" y="5946"/>
                          <a:pt x="6229679" y="52982"/>
                          <a:pt x="6397855" y="0"/>
                        </a:cubicBezTo>
                        <a:cubicBezTo>
                          <a:pt x="6554542" y="-21995"/>
                          <a:pt x="6699183" y="-1308"/>
                          <a:pt x="6872250" y="0"/>
                        </a:cubicBezTo>
                        <a:cubicBezTo>
                          <a:pt x="7050740" y="5355"/>
                          <a:pt x="7099235" y="-2213"/>
                          <a:pt x="7244988" y="0"/>
                        </a:cubicBezTo>
                        <a:cubicBezTo>
                          <a:pt x="7417938" y="19664"/>
                          <a:pt x="7871440" y="-17329"/>
                          <a:pt x="8126008" y="0"/>
                        </a:cubicBezTo>
                        <a:cubicBezTo>
                          <a:pt x="8381563" y="5158"/>
                          <a:pt x="8518052" y="37720"/>
                          <a:pt x="8803715" y="0"/>
                        </a:cubicBezTo>
                        <a:cubicBezTo>
                          <a:pt x="9083839" y="-20631"/>
                          <a:pt x="9203567" y="8931"/>
                          <a:pt x="9481420" y="0"/>
                        </a:cubicBezTo>
                        <a:cubicBezTo>
                          <a:pt x="9759911" y="-13964"/>
                          <a:pt x="9815204" y="8486"/>
                          <a:pt x="9955816" y="0"/>
                        </a:cubicBezTo>
                        <a:cubicBezTo>
                          <a:pt x="10125625" y="-24248"/>
                          <a:pt x="10554419" y="-26687"/>
                          <a:pt x="10938490" y="0"/>
                        </a:cubicBezTo>
                        <a:cubicBezTo>
                          <a:pt x="11445753" y="64594"/>
                          <a:pt x="11598615" y="321197"/>
                          <a:pt x="11711381" y="816746"/>
                        </a:cubicBezTo>
                        <a:cubicBezTo>
                          <a:pt x="11686968" y="1104209"/>
                          <a:pt x="11703099" y="1285049"/>
                          <a:pt x="11711381" y="1416818"/>
                        </a:cubicBezTo>
                        <a:cubicBezTo>
                          <a:pt x="11752923" y="1548681"/>
                          <a:pt x="11694636" y="1981303"/>
                          <a:pt x="11711381" y="2212264"/>
                        </a:cubicBezTo>
                        <a:cubicBezTo>
                          <a:pt x="11733832" y="2422041"/>
                          <a:pt x="11749580" y="2575003"/>
                          <a:pt x="11711381" y="2958865"/>
                        </a:cubicBezTo>
                        <a:cubicBezTo>
                          <a:pt x="11711457" y="3317600"/>
                          <a:pt x="11738669" y="3272592"/>
                          <a:pt x="11711381" y="3607781"/>
                        </a:cubicBezTo>
                        <a:cubicBezTo>
                          <a:pt x="11682771" y="3930724"/>
                          <a:pt x="11713761" y="3918945"/>
                          <a:pt x="11711381" y="4207853"/>
                        </a:cubicBezTo>
                        <a:cubicBezTo>
                          <a:pt x="11691157" y="4492922"/>
                          <a:pt x="11746556" y="4610485"/>
                          <a:pt x="11711381" y="4807926"/>
                        </a:cubicBezTo>
                        <a:cubicBezTo>
                          <a:pt x="11700779" y="4989147"/>
                          <a:pt x="11676648" y="5451001"/>
                          <a:pt x="11711381" y="5701057"/>
                        </a:cubicBezTo>
                        <a:cubicBezTo>
                          <a:pt x="11745772" y="6182548"/>
                          <a:pt x="11331876" y="6558073"/>
                          <a:pt x="10938490" y="6517804"/>
                        </a:cubicBezTo>
                        <a:cubicBezTo>
                          <a:pt x="10791706" y="6522030"/>
                          <a:pt x="10629740" y="6477460"/>
                          <a:pt x="10362440" y="6517804"/>
                        </a:cubicBezTo>
                        <a:cubicBezTo>
                          <a:pt x="10133188" y="6515543"/>
                          <a:pt x="10002278" y="6470573"/>
                          <a:pt x="9786389" y="6517804"/>
                        </a:cubicBezTo>
                        <a:cubicBezTo>
                          <a:pt x="9556236" y="6540618"/>
                          <a:pt x="9554205" y="6517214"/>
                          <a:pt x="9413650" y="6517804"/>
                        </a:cubicBezTo>
                        <a:cubicBezTo>
                          <a:pt x="9259061" y="6510053"/>
                          <a:pt x="9066061" y="6500499"/>
                          <a:pt x="8939256" y="6517804"/>
                        </a:cubicBezTo>
                        <a:cubicBezTo>
                          <a:pt x="8807011" y="6545476"/>
                          <a:pt x="8590409" y="6540115"/>
                          <a:pt x="8464861" y="6517804"/>
                        </a:cubicBezTo>
                        <a:cubicBezTo>
                          <a:pt x="8272330" y="6512694"/>
                          <a:pt x="8018046" y="6517405"/>
                          <a:pt x="7685498" y="6517804"/>
                        </a:cubicBezTo>
                        <a:cubicBezTo>
                          <a:pt x="7360174" y="6517285"/>
                          <a:pt x="7479997" y="6531935"/>
                          <a:pt x="7312760" y="6517804"/>
                        </a:cubicBezTo>
                        <a:cubicBezTo>
                          <a:pt x="7122348" y="6504848"/>
                          <a:pt x="7057029" y="6539173"/>
                          <a:pt x="6838365" y="6517804"/>
                        </a:cubicBezTo>
                        <a:cubicBezTo>
                          <a:pt x="6613787" y="6483433"/>
                          <a:pt x="6279253" y="6539550"/>
                          <a:pt x="5957346" y="6517804"/>
                        </a:cubicBezTo>
                        <a:cubicBezTo>
                          <a:pt x="5604510" y="6537672"/>
                          <a:pt x="5706437" y="6516319"/>
                          <a:pt x="5584607" y="6517804"/>
                        </a:cubicBezTo>
                        <a:cubicBezTo>
                          <a:pt x="5482364" y="6525141"/>
                          <a:pt x="5358385" y="6535740"/>
                          <a:pt x="5211869" y="6517804"/>
                        </a:cubicBezTo>
                        <a:cubicBezTo>
                          <a:pt x="5093043" y="6520534"/>
                          <a:pt x="4988021" y="6502811"/>
                          <a:pt x="4839130" y="6517804"/>
                        </a:cubicBezTo>
                        <a:cubicBezTo>
                          <a:pt x="4655976" y="6519417"/>
                          <a:pt x="4349893" y="6549366"/>
                          <a:pt x="4161423" y="6517804"/>
                        </a:cubicBezTo>
                        <a:cubicBezTo>
                          <a:pt x="3988052" y="6521897"/>
                          <a:pt x="3735636" y="6543709"/>
                          <a:pt x="3483716" y="6517804"/>
                        </a:cubicBezTo>
                        <a:cubicBezTo>
                          <a:pt x="3232362" y="6514494"/>
                          <a:pt x="3115741" y="6504713"/>
                          <a:pt x="2806010" y="6517804"/>
                        </a:cubicBezTo>
                        <a:cubicBezTo>
                          <a:pt x="2507918" y="6548119"/>
                          <a:pt x="2122870" y="6533457"/>
                          <a:pt x="1924991" y="6517804"/>
                        </a:cubicBezTo>
                        <a:cubicBezTo>
                          <a:pt x="1686899" y="6507339"/>
                          <a:pt x="1301174" y="6505958"/>
                          <a:pt x="772890" y="6517804"/>
                        </a:cubicBezTo>
                        <a:cubicBezTo>
                          <a:pt x="370079" y="6530641"/>
                          <a:pt x="-5268" y="6341423"/>
                          <a:pt x="0" y="5701057"/>
                        </a:cubicBezTo>
                        <a:cubicBezTo>
                          <a:pt x="30718" y="5460414"/>
                          <a:pt x="-23923" y="5375619"/>
                          <a:pt x="0" y="5100985"/>
                        </a:cubicBezTo>
                        <a:cubicBezTo>
                          <a:pt x="10828" y="4826435"/>
                          <a:pt x="1582" y="4746653"/>
                          <a:pt x="0" y="4452069"/>
                        </a:cubicBezTo>
                        <a:cubicBezTo>
                          <a:pt x="20540" y="4148750"/>
                          <a:pt x="-10804" y="4067666"/>
                          <a:pt x="0" y="3803153"/>
                        </a:cubicBezTo>
                        <a:cubicBezTo>
                          <a:pt x="17244" y="3567463"/>
                          <a:pt x="-5279" y="3459456"/>
                          <a:pt x="0" y="3251924"/>
                        </a:cubicBezTo>
                        <a:cubicBezTo>
                          <a:pt x="-33050" y="3092730"/>
                          <a:pt x="-29778" y="2825658"/>
                          <a:pt x="0" y="2603008"/>
                        </a:cubicBezTo>
                        <a:cubicBezTo>
                          <a:pt x="22530" y="2405627"/>
                          <a:pt x="-45126" y="2141174"/>
                          <a:pt x="0" y="2002936"/>
                        </a:cubicBezTo>
                        <a:cubicBezTo>
                          <a:pt x="68931" y="1861011"/>
                          <a:pt x="-25583" y="1625344"/>
                          <a:pt x="0" y="1451706"/>
                        </a:cubicBezTo>
                        <a:cubicBezTo>
                          <a:pt x="22612" y="1283341"/>
                          <a:pt x="45797" y="1100992"/>
                          <a:pt x="0" y="816746"/>
                        </a:cubicBezTo>
                        <a:close/>
                      </a:path>
                      <a:path w="11711381" h="6517804" fill="none" stroke="0" extrusionOk="0">
                        <a:moveTo>
                          <a:pt x="0" y="816746"/>
                        </a:moveTo>
                        <a:cubicBezTo>
                          <a:pt x="-54038" y="379138"/>
                          <a:pt x="423184" y="38469"/>
                          <a:pt x="772890" y="0"/>
                        </a:cubicBezTo>
                        <a:cubicBezTo>
                          <a:pt x="911254" y="-20200"/>
                          <a:pt x="1193944" y="-3421"/>
                          <a:pt x="1348940" y="0"/>
                        </a:cubicBezTo>
                        <a:cubicBezTo>
                          <a:pt x="1487203" y="15145"/>
                          <a:pt x="1791054" y="16845"/>
                          <a:pt x="2026647" y="0"/>
                        </a:cubicBezTo>
                        <a:cubicBezTo>
                          <a:pt x="2210782" y="-3775"/>
                          <a:pt x="2399946" y="-157"/>
                          <a:pt x="2602698" y="0"/>
                        </a:cubicBezTo>
                        <a:cubicBezTo>
                          <a:pt x="2827575" y="-19671"/>
                          <a:pt x="2834550" y="-14877"/>
                          <a:pt x="2975437" y="0"/>
                        </a:cubicBezTo>
                        <a:cubicBezTo>
                          <a:pt x="3110466" y="2949"/>
                          <a:pt x="3289994" y="9598"/>
                          <a:pt x="3551488" y="0"/>
                        </a:cubicBezTo>
                        <a:cubicBezTo>
                          <a:pt x="3809302" y="-17859"/>
                          <a:pt x="3958822" y="-2607"/>
                          <a:pt x="4127538" y="0"/>
                        </a:cubicBezTo>
                        <a:cubicBezTo>
                          <a:pt x="4312489" y="21155"/>
                          <a:pt x="4321061" y="-9652"/>
                          <a:pt x="4500276" y="0"/>
                        </a:cubicBezTo>
                        <a:cubicBezTo>
                          <a:pt x="4658168" y="8253"/>
                          <a:pt x="4801839" y="-17896"/>
                          <a:pt x="4974672" y="0"/>
                        </a:cubicBezTo>
                        <a:cubicBezTo>
                          <a:pt x="5170059" y="-13855"/>
                          <a:pt x="5254451" y="-5602"/>
                          <a:pt x="5347410" y="0"/>
                        </a:cubicBezTo>
                        <a:cubicBezTo>
                          <a:pt x="5412579" y="23457"/>
                          <a:pt x="5879323" y="-95904"/>
                          <a:pt x="6228429" y="0"/>
                        </a:cubicBezTo>
                        <a:cubicBezTo>
                          <a:pt x="6572790" y="19262"/>
                          <a:pt x="6493518" y="881"/>
                          <a:pt x="6702824" y="0"/>
                        </a:cubicBezTo>
                        <a:cubicBezTo>
                          <a:pt x="6917614" y="2705"/>
                          <a:pt x="6986309" y="-5164"/>
                          <a:pt x="7177218" y="0"/>
                        </a:cubicBezTo>
                        <a:cubicBezTo>
                          <a:pt x="7338422" y="38671"/>
                          <a:pt x="7725165" y="-96093"/>
                          <a:pt x="8058237" y="0"/>
                        </a:cubicBezTo>
                        <a:cubicBezTo>
                          <a:pt x="8431935" y="67307"/>
                          <a:pt x="8292816" y="-18957"/>
                          <a:pt x="8430975" y="0"/>
                        </a:cubicBezTo>
                        <a:cubicBezTo>
                          <a:pt x="8545963" y="4184"/>
                          <a:pt x="8854216" y="-58140"/>
                          <a:pt x="9210338" y="0"/>
                        </a:cubicBezTo>
                        <a:cubicBezTo>
                          <a:pt x="9568407" y="18512"/>
                          <a:pt x="9585700" y="13191"/>
                          <a:pt x="9888045" y="0"/>
                        </a:cubicBezTo>
                        <a:cubicBezTo>
                          <a:pt x="10259769" y="19669"/>
                          <a:pt x="10615462" y="54587"/>
                          <a:pt x="10938490" y="0"/>
                        </a:cubicBezTo>
                        <a:cubicBezTo>
                          <a:pt x="11396364" y="143420"/>
                          <a:pt x="11568902" y="355390"/>
                          <a:pt x="11711381" y="816746"/>
                        </a:cubicBezTo>
                        <a:cubicBezTo>
                          <a:pt x="11726964" y="1007225"/>
                          <a:pt x="11745324" y="1253438"/>
                          <a:pt x="11711381" y="1367976"/>
                        </a:cubicBezTo>
                        <a:cubicBezTo>
                          <a:pt x="11659642" y="1524507"/>
                          <a:pt x="11719548" y="1773992"/>
                          <a:pt x="11711381" y="2163420"/>
                        </a:cubicBezTo>
                        <a:cubicBezTo>
                          <a:pt x="11711080" y="2546255"/>
                          <a:pt x="11722125" y="2556854"/>
                          <a:pt x="11711381" y="2812336"/>
                        </a:cubicBezTo>
                        <a:cubicBezTo>
                          <a:pt x="11686913" y="3077749"/>
                          <a:pt x="11728518" y="3312799"/>
                          <a:pt x="11711381" y="3461252"/>
                        </a:cubicBezTo>
                        <a:cubicBezTo>
                          <a:pt x="11698854" y="3645542"/>
                          <a:pt x="11673640" y="3874384"/>
                          <a:pt x="11711381" y="4159010"/>
                        </a:cubicBezTo>
                        <a:cubicBezTo>
                          <a:pt x="11735068" y="4483364"/>
                          <a:pt x="11688295" y="4729974"/>
                          <a:pt x="11711381" y="4954455"/>
                        </a:cubicBezTo>
                        <a:cubicBezTo>
                          <a:pt x="11742670" y="5156706"/>
                          <a:pt x="11742559" y="5344468"/>
                          <a:pt x="11711381" y="5701057"/>
                        </a:cubicBezTo>
                        <a:cubicBezTo>
                          <a:pt x="11792680" y="6081320"/>
                          <a:pt x="11425449" y="6585493"/>
                          <a:pt x="10938490" y="6517804"/>
                        </a:cubicBezTo>
                        <a:cubicBezTo>
                          <a:pt x="10815432" y="6526724"/>
                          <a:pt x="10751973" y="6529512"/>
                          <a:pt x="10565751" y="6517804"/>
                        </a:cubicBezTo>
                        <a:cubicBezTo>
                          <a:pt x="10406181" y="6494031"/>
                          <a:pt x="9950712" y="6539838"/>
                          <a:pt x="9786389" y="6517804"/>
                        </a:cubicBezTo>
                        <a:cubicBezTo>
                          <a:pt x="9618670" y="6547765"/>
                          <a:pt x="9369942" y="6540812"/>
                          <a:pt x="9210338" y="6517804"/>
                        </a:cubicBezTo>
                        <a:cubicBezTo>
                          <a:pt x="9028754" y="6512412"/>
                          <a:pt x="8641572" y="6420007"/>
                          <a:pt x="8329319" y="6517804"/>
                        </a:cubicBezTo>
                        <a:cubicBezTo>
                          <a:pt x="8020928" y="6542157"/>
                          <a:pt x="7917877" y="6480972"/>
                          <a:pt x="7651612" y="6517804"/>
                        </a:cubicBezTo>
                        <a:cubicBezTo>
                          <a:pt x="7390574" y="6550722"/>
                          <a:pt x="7372840" y="6531037"/>
                          <a:pt x="7177218" y="6517804"/>
                        </a:cubicBezTo>
                        <a:cubicBezTo>
                          <a:pt x="7010035" y="6541088"/>
                          <a:pt x="6599614" y="6508707"/>
                          <a:pt x="6296200" y="6517804"/>
                        </a:cubicBezTo>
                        <a:cubicBezTo>
                          <a:pt x="5929042" y="6519678"/>
                          <a:pt x="5657128" y="6500152"/>
                          <a:pt x="5415180" y="6517804"/>
                        </a:cubicBezTo>
                        <a:cubicBezTo>
                          <a:pt x="5140377" y="6491794"/>
                          <a:pt x="5116016" y="6523917"/>
                          <a:pt x="4940786" y="6517804"/>
                        </a:cubicBezTo>
                        <a:cubicBezTo>
                          <a:pt x="4743880" y="6510312"/>
                          <a:pt x="4666355" y="6538666"/>
                          <a:pt x="4364735" y="6517804"/>
                        </a:cubicBezTo>
                        <a:cubicBezTo>
                          <a:pt x="4087061" y="6523011"/>
                          <a:pt x="3860594" y="6498144"/>
                          <a:pt x="3585372" y="6517804"/>
                        </a:cubicBezTo>
                        <a:cubicBezTo>
                          <a:pt x="3305043" y="6503686"/>
                          <a:pt x="2956419" y="6472965"/>
                          <a:pt x="2806010" y="6517804"/>
                        </a:cubicBezTo>
                        <a:cubicBezTo>
                          <a:pt x="2585611" y="6582536"/>
                          <a:pt x="2156710" y="6553581"/>
                          <a:pt x="1924991" y="6517804"/>
                        </a:cubicBezTo>
                        <a:cubicBezTo>
                          <a:pt x="1693688" y="6484070"/>
                          <a:pt x="1696144" y="6529058"/>
                          <a:pt x="1552253" y="6517804"/>
                        </a:cubicBezTo>
                        <a:cubicBezTo>
                          <a:pt x="1437622" y="6558305"/>
                          <a:pt x="1048308" y="6496441"/>
                          <a:pt x="772890" y="6517804"/>
                        </a:cubicBezTo>
                        <a:cubicBezTo>
                          <a:pt x="324289" y="6547929"/>
                          <a:pt x="62884" y="6179754"/>
                          <a:pt x="0" y="5701057"/>
                        </a:cubicBezTo>
                        <a:cubicBezTo>
                          <a:pt x="-20563" y="5484627"/>
                          <a:pt x="-17766" y="5322291"/>
                          <a:pt x="0" y="5149827"/>
                        </a:cubicBezTo>
                        <a:cubicBezTo>
                          <a:pt x="24469" y="4973488"/>
                          <a:pt x="12893" y="4808745"/>
                          <a:pt x="0" y="4549755"/>
                        </a:cubicBezTo>
                        <a:cubicBezTo>
                          <a:pt x="-5954" y="4294268"/>
                          <a:pt x="-3740" y="3979636"/>
                          <a:pt x="0" y="3803153"/>
                        </a:cubicBezTo>
                        <a:cubicBezTo>
                          <a:pt x="-8517" y="3611487"/>
                          <a:pt x="12368" y="3348580"/>
                          <a:pt x="0" y="3105395"/>
                        </a:cubicBezTo>
                        <a:cubicBezTo>
                          <a:pt x="-2873" y="2903945"/>
                          <a:pt x="-28429" y="2776490"/>
                          <a:pt x="0" y="2554165"/>
                        </a:cubicBezTo>
                        <a:cubicBezTo>
                          <a:pt x="34897" y="2343103"/>
                          <a:pt x="6398" y="2052070"/>
                          <a:pt x="0" y="1807563"/>
                        </a:cubicBezTo>
                        <a:cubicBezTo>
                          <a:pt x="8219" y="1496336"/>
                          <a:pt x="-56969" y="1076119"/>
                          <a:pt x="0" y="81674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6921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D74E8B-EBBD-18B0-B262-4C4FDE7DD558}"/>
              </a:ext>
            </a:extLst>
          </p:cNvPr>
          <p:cNvSpPr/>
          <p:nvPr/>
        </p:nvSpPr>
        <p:spPr>
          <a:xfrm>
            <a:off x="1155164" y="554036"/>
            <a:ext cx="896787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TÌM HIỂU BÀI</a:t>
            </a:r>
          </a:p>
        </p:txBody>
      </p:sp>
      <p:grpSp>
        <p:nvGrpSpPr>
          <p:cNvPr id="14" name="组合 4">
            <a:extLst>
              <a:ext uri="{FF2B5EF4-FFF2-40B4-BE49-F238E27FC236}">
                <a16:creationId xmlns:a16="http://schemas.microsoft.com/office/drawing/2014/main" id="{3EB0130B-7E42-B3E8-A821-8D5B19A1A0A2}"/>
              </a:ext>
            </a:extLst>
          </p:cNvPr>
          <p:cNvGrpSpPr/>
          <p:nvPr/>
        </p:nvGrpSpPr>
        <p:grpSpPr>
          <a:xfrm>
            <a:off x="11391813" y="6159292"/>
            <a:ext cx="532927" cy="540001"/>
            <a:chOff x="-2033679" y="889419"/>
            <a:chExt cx="463503" cy="619473"/>
          </a:xfrm>
        </p:grpSpPr>
        <p:pic>
          <p:nvPicPr>
            <p:cNvPr id="15" name="Picture 10" descr="E:\丫头\png\小人\卡通类素材\ry.png">
              <a:extLst>
                <a:ext uri="{FF2B5EF4-FFF2-40B4-BE49-F238E27FC236}">
                  <a16:creationId xmlns:a16="http://schemas.microsoft.com/office/drawing/2014/main" id="{449F2548-0C05-16F9-3E24-F63C81D514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E:\丫头\png\小人\卡通类素材\ry.png">
              <a:extLst>
                <a:ext uri="{FF2B5EF4-FFF2-40B4-BE49-F238E27FC236}">
                  <a16:creationId xmlns:a16="http://schemas.microsoft.com/office/drawing/2014/main" id="{FA5C77D0-1E43-3545-FA07-53549F1F46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4">
            <a:extLst>
              <a:ext uri="{FF2B5EF4-FFF2-40B4-BE49-F238E27FC236}">
                <a16:creationId xmlns:a16="http://schemas.microsoft.com/office/drawing/2014/main" id="{B365FAC5-A4C0-E66D-DADB-DC7274EE1BD5}"/>
              </a:ext>
            </a:extLst>
          </p:cNvPr>
          <p:cNvGrpSpPr/>
          <p:nvPr/>
        </p:nvGrpSpPr>
        <p:grpSpPr>
          <a:xfrm>
            <a:off x="186141" y="6081211"/>
            <a:ext cx="463503" cy="619473"/>
            <a:chOff x="-2033679" y="889419"/>
            <a:chExt cx="463503" cy="619473"/>
          </a:xfrm>
        </p:grpSpPr>
        <p:pic>
          <p:nvPicPr>
            <p:cNvPr id="18" name="Picture 10" descr="E:\丫头\png\小人\卡通类素材\ry.png">
              <a:extLst>
                <a:ext uri="{FF2B5EF4-FFF2-40B4-BE49-F238E27FC236}">
                  <a16:creationId xmlns:a16="http://schemas.microsoft.com/office/drawing/2014/main" id="{325FFF6C-29E8-5AC5-6D6D-459FA04BE0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E:\丫头\png\小人\卡通类素材\ry.png">
              <a:extLst>
                <a:ext uri="{FF2B5EF4-FFF2-40B4-BE49-F238E27FC236}">
                  <a16:creationId xmlns:a16="http://schemas.microsoft.com/office/drawing/2014/main" id="{CEE7D5E7-09BE-76A4-CD67-2E7F5F6DE1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8">
            <a:extLst>
              <a:ext uri="{FF2B5EF4-FFF2-40B4-BE49-F238E27FC236}">
                <a16:creationId xmlns:a16="http://schemas.microsoft.com/office/drawing/2014/main" id="{9490692C-7E25-5A8D-BD24-77345A0B2E9D}"/>
              </a:ext>
            </a:extLst>
          </p:cNvPr>
          <p:cNvGrpSpPr/>
          <p:nvPr/>
        </p:nvGrpSpPr>
        <p:grpSpPr>
          <a:xfrm>
            <a:off x="513432" y="1586791"/>
            <a:ext cx="11165136" cy="2679985"/>
            <a:chOff x="0" y="0"/>
            <a:chExt cx="7194792" cy="7294764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AEE0EAF-F939-F781-0903-7C976743F705}"/>
                </a:ext>
              </a:extLst>
            </p:cNvPr>
            <p:cNvSpPr/>
            <p:nvPr/>
          </p:nvSpPr>
          <p:spPr>
            <a:xfrm>
              <a:off x="0" y="0"/>
              <a:ext cx="7194792" cy="7294763"/>
            </a:xfrm>
            <a:custGeom>
              <a:avLst/>
              <a:gdLst/>
              <a:ahLst/>
              <a:cxnLst/>
              <a:rect l="l" t="t" r="r" b="b"/>
              <a:pathLst>
                <a:path w="7194792" h="7294763">
                  <a:moveTo>
                    <a:pt x="68899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989963"/>
                  </a:lnTo>
                  <a:cubicBezTo>
                    <a:pt x="0" y="7158874"/>
                    <a:pt x="135890" y="7294763"/>
                    <a:pt x="304800" y="7294763"/>
                  </a:cubicBezTo>
                  <a:lnTo>
                    <a:pt x="6889992" y="7294763"/>
                  </a:lnTo>
                  <a:cubicBezTo>
                    <a:pt x="7058902" y="7294763"/>
                    <a:pt x="7194792" y="7158874"/>
                    <a:pt x="7194792" y="6989963"/>
                  </a:cubicBezTo>
                  <a:lnTo>
                    <a:pt x="7194792" y="304800"/>
                  </a:lnTo>
                  <a:cubicBezTo>
                    <a:pt x="7194792" y="135890"/>
                    <a:pt x="7058902" y="0"/>
                    <a:pt x="6889992" y="0"/>
                  </a:cubicBezTo>
                  <a:close/>
                </a:path>
              </a:pathLst>
            </a:custGeom>
            <a:solidFill>
              <a:srgbClr val="F0D0CD"/>
            </a:solidFill>
          </p:spPr>
        </p:sp>
      </p:grpSp>
      <p:sp>
        <p:nvSpPr>
          <p:cNvPr id="11" name="TextBox 26">
            <a:extLst>
              <a:ext uri="{FF2B5EF4-FFF2-40B4-BE49-F238E27FC236}">
                <a16:creationId xmlns:a16="http://schemas.microsoft.com/office/drawing/2014/main" id="{A5EED287-2D45-9734-4F65-99756377CBF2}"/>
              </a:ext>
            </a:extLst>
          </p:cNvPr>
          <p:cNvSpPr txBox="1"/>
          <p:nvPr/>
        </p:nvSpPr>
        <p:spPr>
          <a:xfrm>
            <a:off x="883668" y="1783257"/>
            <a:ext cx="10424664" cy="2260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1" u="none" strike="noStrike" kern="1200" cap="none" spc="0" normalizeH="0" baseline="0" noProof="0" dirty="0">
                <a:ln>
                  <a:noFill/>
                </a:ln>
                <a:solidFill>
                  <a:srgbClr val="5C2D3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3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Giữa buổi trưa hè yên tĩnh có những hoạt động gì?</a:t>
            </a:r>
          </a:p>
          <a:p>
            <a:pPr marL="514350" marR="0" lvl="0" indent="-51435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lang="vi-VN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của con vật</a:t>
            </a:r>
          </a:p>
          <a:p>
            <a:pPr marR="0" lvl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b. Hoạt động của con người</a:t>
            </a:r>
            <a:endParaRPr kumimoji="0" lang="en-US" sz="3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9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5;p7">
            <a:extLst>
              <a:ext uri="{FF2B5EF4-FFF2-40B4-BE49-F238E27FC236}">
                <a16:creationId xmlns:a16="http://schemas.microsoft.com/office/drawing/2014/main" id="{0E4FDA61-CF4C-E6E9-2F84-68087F73414B}"/>
              </a:ext>
            </a:extLst>
          </p:cNvPr>
          <p:cNvSpPr/>
          <p:nvPr/>
        </p:nvSpPr>
        <p:spPr>
          <a:xfrm>
            <a:off x="494134" y="405101"/>
            <a:ext cx="11350732" cy="604779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2" tIns="91392" rIns="91392" bIns="91392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7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6AE085E-50CC-4682-9758-FC9AFE51A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450" y="3158985"/>
            <a:ext cx="5352977" cy="3061560"/>
          </a:xfrm>
          <a:prstGeom prst="round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30A51340-DEED-510C-B32A-B654FC788A4C}"/>
              </a:ext>
            </a:extLst>
          </p:cNvPr>
          <p:cNvSpPr txBox="1"/>
          <p:nvPr/>
        </p:nvSpPr>
        <p:spPr>
          <a:xfrm>
            <a:off x="562747" y="654865"/>
            <a:ext cx="10571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9CE8D9">
                    <a:lumMod val="75000"/>
                  </a:srgbClr>
                </a:solidFill>
                <a:effectLst/>
                <a:uLnTx/>
                <a:uFillTx/>
                <a:latin typeface="Lobster" panose="00000500000000000000" pitchFamily="2" charset="0"/>
                <a:cs typeface="Times New Roman" panose="02020603050405020304" pitchFamily="18" charset="0"/>
                <a:sym typeface="Odibee Sans"/>
              </a:rPr>
              <a:t>THẢO LUẬN NHÓM</a:t>
            </a:r>
            <a:endParaRPr kumimoji="0" lang="en-US" sz="5400" b="1" i="0" u="none" strike="noStrike" kern="1200" cap="none" spc="300" normalizeH="0" baseline="0" noProof="0" dirty="0">
              <a:ln>
                <a:noFill/>
              </a:ln>
              <a:solidFill>
                <a:srgbClr val="9CE8D9">
                  <a:lumMod val="75000"/>
                </a:srgbClr>
              </a:solidFill>
              <a:effectLst/>
              <a:uLnTx/>
              <a:uFillTx/>
              <a:latin typeface="SVN-Poky's" panose="020B0606040200020203" pitchFamily="34" charset="0"/>
              <a:ea typeface="字魂59号-创粗黑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F81475F7-B7B9-E4B5-2F0A-6A34C08280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041662" flipH="1">
            <a:off x="-96186" y="350820"/>
            <a:ext cx="1391128" cy="801756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916ECFE1-881E-D08F-0087-CE3AA985D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49" y="-51051"/>
            <a:ext cx="662969" cy="853497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62BF182A-4B86-6F7D-CEA6-289A2D51C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74" y="5665373"/>
            <a:ext cx="1333653" cy="1110344"/>
          </a:xfrm>
          <a:prstGeom prst="rect">
            <a:avLst/>
          </a:prstGeom>
        </p:spPr>
      </p:pic>
      <p:pic>
        <p:nvPicPr>
          <p:cNvPr id="9" name="图片 19">
            <a:extLst>
              <a:ext uri="{FF2B5EF4-FFF2-40B4-BE49-F238E27FC236}">
                <a16:creationId xmlns:a16="http://schemas.microsoft.com/office/drawing/2014/main" id="{06B7BFB9-67E9-27D5-1BE6-B4E0032C65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980" y="5013294"/>
            <a:ext cx="2330210" cy="1796727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C701EB1D-2A09-90B7-E98C-6C3F4ABB56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071340" flipH="1">
            <a:off x="10917840" y="360321"/>
            <a:ext cx="1391128" cy="801756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5E923C25-082B-6394-AF5A-9158BC5C6B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1897" y="65496"/>
            <a:ext cx="662969" cy="853497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954BF12-E2B0-897A-BDA6-3244395EB357}"/>
              </a:ext>
            </a:extLst>
          </p:cNvPr>
          <p:cNvSpPr txBox="1"/>
          <p:nvPr/>
        </p:nvSpPr>
        <p:spPr>
          <a:xfrm>
            <a:off x="770391" y="1753285"/>
            <a:ext cx="10927476" cy="16757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Giữa buổi trưa hè yên tĩnh có những hoạt động gì?</a:t>
            </a:r>
          </a:p>
          <a:p>
            <a:pPr marL="514350" marR="0" lvl="0" indent="-514350" algn="just" defTabSz="60963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3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 động của con vật</a:t>
            </a:r>
          </a:p>
          <a:p>
            <a:pPr marL="0" marR="0" lvl="0" indent="0" algn="just" defTabSz="60963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Hoạt động của con người</a:t>
            </a:r>
            <a:endParaRPr kumimoji="0" lang="en-US" sz="34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331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1">
            <a:extLst>
              <a:ext uri="{FF2B5EF4-FFF2-40B4-BE49-F238E27FC236}">
                <a16:creationId xmlns:a16="http://schemas.microsoft.com/office/drawing/2014/main" id="{60B8C560-F740-DF5C-E7F9-837AE69E96FF}"/>
              </a:ext>
            </a:extLst>
          </p:cNvPr>
          <p:cNvSpPr/>
          <p:nvPr/>
        </p:nvSpPr>
        <p:spPr>
          <a:xfrm>
            <a:off x="165038" y="208595"/>
            <a:ext cx="11934981" cy="6517804"/>
          </a:xfrm>
          <a:custGeom>
            <a:avLst/>
            <a:gdLst>
              <a:gd name="connsiteX0" fmla="*/ 0 w 11371382"/>
              <a:gd name="connsiteY0" fmla="*/ 750452 h 5988761"/>
              <a:gd name="connsiteX1" fmla="*/ 750452 w 11371382"/>
              <a:gd name="connsiteY1" fmla="*/ 0 h 5988761"/>
              <a:gd name="connsiteX2" fmla="*/ 1309779 w 11371382"/>
              <a:gd name="connsiteY2" fmla="*/ 0 h 5988761"/>
              <a:gd name="connsiteX3" fmla="*/ 1967811 w 11371382"/>
              <a:gd name="connsiteY3" fmla="*/ 0 h 5988761"/>
              <a:gd name="connsiteX4" fmla="*/ 2527138 w 11371382"/>
              <a:gd name="connsiteY4" fmla="*/ 0 h 5988761"/>
              <a:gd name="connsiteX5" fmla="*/ 2889056 w 11371382"/>
              <a:gd name="connsiteY5" fmla="*/ 0 h 5988761"/>
              <a:gd name="connsiteX6" fmla="*/ 3448383 w 11371382"/>
              <a:gd name="connsiteY6" fmla="*/ 0 h 5988761"/>
              <a:gd name="connsiteX7" fmla="*/ 4007710 w 11371382"/>
              <a:gd name="connsiteY7" fmla="*/ 0 h 5988761"/>
              <a:gd name="connsiteX8" fmla="*/ 4369627 w 11371382"/>
              <a:gd name="connsiteY8" fmla="*/ 0 h 5988761"/>
              <a:gd name="connsiteX9" fmla="*/ 4830250 w 11371382"/>
              <a:gd name="connsiteY9" fmla="*/ 0 h 5988761"/>
              <a:gd name="connsiteX10" fmla="*/ 5192167 w 11371382"/>
              <a:gd name="connsiteY10" fmla="*/ 0 h 5988761"/>
              <a:gd name="connsiteX11" fmla="*/ 6047609 w 11371382"/>
              <a:gd name="connsiteY11" fmla="*/ 0 h 5988761"/>
              <a:gd name="connsiteX12" fmla="*/ 6508231 w 11371382"/>
              <a:gd name="connsiteY12" fmla="*/ 0 h 5988761"/>
              <a:gd name="connsiteX13" fmla="*/ 6968853 w 11371382"/>
              <a:gd name="connsiteY13" fmla="*/ 0 h 5988761"/>
              <a:gd name="connsiteX14" fmla="*/ 7824295 w 11371382"/>
              <a:gd name="connsiteY14" fmla="*/ 0 h 5988761"/>
              <a:gd name="connsiteX15" fmla="*/ 8186212 w 11371382"/>
              <a:gd name="connsiteY15" fmla="*/ 0 h 5988761"/>
              <a:gd name="connsiteX16" fmla="*/ 8942949 w 11371382"/>
              <a:gd name="connsiteY16" fmla="*/ 0 h 5988761"/>
              <a:gd name="connsiteX17" fmla="*/ 9600981 w 11371382"/>
              <a:gd name="connsiteY17" fmla="*/ 0 h 5988761"/>
              <a:gd name="connsiteX18" fmla="*/ 10620930 w 11371382"/>
              <a:gd name="connsiteY18" fmla="*/ 0 h 5988761"/>
              <a:gd name="connsiteX19" fmla="*/ 11371382 w 11371382"/>
              <a:gd name="connsiteY19" fmla="*/ 750452 h 5988761"/>
              <a:gd name="connsiteX20" fmla="*/ 11371382 w 11371382"/>
              <a:gd name="connsiteY20" fmla="*/ 1256939 h 5988761"/>
              <a:gd name="connsiteX21" fmla="*/ 11371382 w 11371382"/>
              <a:gd name="connsiteY21" fmla="*/ 1987818 h 5988761"/>
              <a:gd name="connsiteX22" fmla="*/ 11371382 w 11371382"/>
              <a:gd name="connsiteY22" fmla="*/ 2584062 h 5988761"/>
              <a:gd name="connsiteX23" fmla="*/ 11371382 w 11371382"/>
              <a:gd name="connsiteY23" fmla="*/ 3180306 h 5988761"/>
              <a:gd name="connsiteX24" fmla="*/ 11371382 w 11371382"/>
              <a:gd name="connsiteY24" fmla="*/ 3821428 h 5988761"/>
              <a:gd name="connsiteX25" fmla="*/ 11371382 w 11371382"/>
              <a:gd name="connsiteY25" fmla="*/ 4552308 h 5988761"/>
              <a:gd name="connsiteX26" fmla="*/ 11371382 w 11371382"/>
              <a:gd name="connsiteY26" fmla="*/ 5238309 h 5988761"/>
              <a:gd name="connsiteX27" fmla="*/ 10620930 w 11371382"/>
              <a:gd name="connsiteY27" fmla="*/ 5988761 h 5988761"/>
              <a:gd name="connsiteX28" fmla="*/ 10259012 w 11371382"/>
              <a:gd name="connsiteY28" fmla="*/ 5988761 h 5988761"/>
              <a:gd name="connsiteX29" fmla="*/ 9502276 w 11371382"/>
              <a:gd name="connsiteY29" fmla="*/ 5988761 h 5988761"/>
              <a:gd name="connsiteX30" fmla="*/ 8942949 w 11371382"/>
              <a:gd name="connsiteY30" fmla="*/ 5988761 h 5988761"/>
              <a:gd name="connsiteX31" fmla="*/ 8087507 w 11371382"/>
              <a:gd name="connsiteY31" fmla="*/ 5988761 h 5988761"/>
              <a:gd name="connsiteX32" fmla="*/ 7429475 w 11371382"/>
              <a:gd name="connsiteY32" fmla="*/ 5988761 h 5988761"/>
              <a:gd name="connsiteX33" fmla="*/ 6968853 w 11371382"/>
              <a:gd name="connsiteY33" fmla="*/ 5988761 h 5988761"/>
              <a:gd name="connsiteX34" fmla="*/ 6113412 w 11371382"/>
              <a:gd name="connsiteY34" fmla="*/ 5988761 h 5988761"/>
              <a:gd name="connsiteX35" fmla="*/ 5257970 w 11371382"/>
              <a:gd name="connsiteY35" fmla="*/ 5988761 h 5988761"/>
              <a:gd name="connsiteX36" fmla="*/ 4797348 w 11371382"/>
              <a:gd name="connsiteY36" fmla="*/ 5988761 h 5988761"/>
              <a:gd name="connsiteX37" fmla="*/ 4238021 w 11371382"/>
              <a:gd name="connsiteY37" fmla="*/ 5988761 h 5988761"/>
              <a:gd name="connsiteX38" fmla="*/ 3481284 w 11371382"/>
              <a:gd name="connsiteY38" fmla="*/ 5988761 h 5988761"/>
              <a:gd name="connsiteX39" fmla="*/ 2724548 w 11371382"/>
              <a:gd name="connsiteY39" fmla="*/ 5988761 h 5988761"/>
              <a:gd name="connsiteX40" fmla="*/ 1869106 w 11371382"/>
              <a:gd name="connsiteY40" fmla="*/ 5988761 h 5988761"/>
              <a:gd name="connsiteX41" fmla="*/ 1507189 w 11371382"/>
              <a:gd name="connsiteY41" fmla="*/ 5988761 h 5988761"/>
              <a:gd name="connsiteX42" fmla="*/ 750452 w 11371382"/>
              <a:gd name="connsiteY42" fmla="*/ 5988761 h 5988761"/>
              <a:gd name="connsiteX43" fmla="*/ 0 w 11371382"/>
              <a:gd name="connsiteY43" fmla="*/ 5238309 h 5988761"/>
              <a:gd name="connsiteX44" fmla="*/ 0 w 11371382"/>
              <a:gd name="connsiteY44" fmla="*/ 4731822 h 5988761"/>
              <a:gd name="connsiteX45" fmla="*/ 0 w 11371382"/>
              <a:gd name="connsiteY45" fmla="*/ 4180457 h 5988761"/>
              <a:gd name="connsiteX46" fmla="*/ 0 w 11371382"/>
              <a:gd name="connsiteY46" fmla="*/ 3494456 h 5988761"/>
              <a:gd name="connsiteX47" fmla="*/ 0 w 11371382"/>
              <a:gd name="connsiteY47" fmla="*/ 2853334 h 5988761"/>
              <a:gd name="connsiteX48" fmla="*/ 0 w 11371382"/>
              <a:gd name="connsiteY48" fmla="*/ 2346847 h 5988761"/>
              <a:gd name="connsiteX49" fmla="*/ 0 w 11371382"/>
              <a:gd name="connsiteY49" fmla="*/ 1660846 h 5988761"/>
              <a:gd name="connsiteX50" fmla="*/ 0 w 11371382"/>
              <a:gd name="connsiteY50" fmla="*/ 750452 h 598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371382" h="5988761" fill="none" extrusionOk="0">
                <a:moveTo>
                  <a:pt x="0" y="750452"/>
                </a:moveTo>
                <a:cubicBezTo>
                  <a:pt x="-52742" y="340472"/>
                  <a:pt x="397829" y="13246"/>
                  <a:pt x="750452" y="0"/>
                </a:cubicBezTo>
                <a:cubicBezTo>
                  <a:pt x="916752" y="-19186"/>
                  <a:pt x="1180237" y="-16531"/>
                  <a:pt x="1309779" y="0"/>
                </a:cubicBezTo>
                <a:cubicBezTo>
                  <a:pt x="1439321" y="16531"/>
                  <a:pt x="1766862" y="5055"/>
                  <a:pt x="1967811" y="0"/>
                </a:cubicBezTo>
                <a:cubicBezTo>
                  <a:pt x="2168760" y="-5055"/>
                  <a:pt x="2309439" y="17914"/>
                  <a:pt x="2527138" y="0"/>
                </a:cubicBezTo>
                <a:cubicBezTo>
                  <a:pt x="2744837" y="-17914"/>
                  <a:pt x="2751984" y="-13450"/>
                  <a:pt x="2889056" y="0"/>
                </a:cubicBezTo>
                <a:cubicBezTo>
                  <a:pt x="3026128" y="13450"/>
                  <a:pt x="3204731" y="-2768"/>
                  <a:pt x="3448383" y="0"/>
                </a:cubicBezTo>
                <a:cubicBezTo>
                  <a:pt x="3692035" y="2768"/>
                  <a:pt x="3825700" y="-19383"/>
                  <a:pt x="4007710" y="0"/>
                </a:cubicBezTo>
                <a:cubicBezTo>
                  <a:pt x="4189720" y="19383"/>
                  <a:pt x="4198284" y="-7733"/>
                  <a:pt x="4369627" y="0"/>
                </a:cubicBezTo>
                <a:cubicBezTo>
                  <a:pt x="4540970" y="7733"/>
                  <a:pt x="4643059" y="-2887"/>
                  <a:pt x="4830250" y="0"/>
                </a:cubicBezTo>
                <a:cubicBezTo>
                  <a:pt x="5017441" y="2887"/>
                  <a:pt x="5091514" y="-7203"/>
                  <a:pt x="5192167" y="0"/>
                </a:cubicBezTo>
                <a:cubicBezTo>
                  <a:pt x="5292820" y="7203"/>
                  <a:pt x="5704220" y="-33910"/>
                  <a:pt x="6047609" y="0"/>
                </a:cubicBezTo>
                <a:cubicBezTo>
                  <a:pt x="6390998" y="33910"/>
                  <a:pt x="6306174" y="-4282"/>
                  <a:pt x="6508231" y="0"/>
                </a:cubicBezTo>
                <a:cubicBezTo>
                  <a:pt x="6710288" y="4282"/>
                  <a:pt x="6782629" y="-18486"/>
                  <a:pt x="6968853" y="0"/>
                </a:cubicBezTo>
                <a:cubicBezTo>
                  <a:pt x="7155077" y="18486"/>
                  <a:pt x="7477359" y="-42107"/>
                  <a:pt x="7824295" y="0"/>
                </a:cubicBezTo>
                <a:cubicBezTo>
                  <a:pt x="8171231" y="42107"/>
                  <a:pt x="8063347" y="2813"/>
                  <a:pt x="8186212" y="0"/>
                </a:cubicBezTo>
                <a:cubicBezTo>
                  <a:pt x="8309077" y="-2813"/>
                  <a:pt x="8594030" y="-14979"/>
                  <a:pt x="8942949" y="0"/>
                </a:cubicBezTo>
                <a:cubicBezTo>
                  <a:pt x="9291868" y="14979"/>
                  <a:pt x="9304358" y="12907"/>
                  <a:pt x="9600981" y="0"/>
                </a:cubicBezTo>
                <a:cubicBezTo>
                  <a:pt x="9897604" y="-12907"/>
                  <a:pt x="10297364" y="48450"/>
                  <a:pt x="10620930" y="0"/>
                </a:cubicBezTo>
                <a:cubicBezTo>
                  <a:pt x="11033339" y="65679"/>
                  <a:pt x="11304895" y="352105"/>
                  <a:pt x="11371382" y="750452"/>
                </a:cubicBezTo>
                <a:cubicBezTo>
                  <a:pt x="11388840" y="920994"/>
                  <a:pt x="11393635" y="1137350"/>
                  <a:pt x="11371382" y="1256939"/>
                </a:cubicBezTo>
                <a:cubicBezTo>
                  <a:pt x="11349129" y="1376528"/>
                  <a:pt x="11371581" y="1635794"/>
                  <a:pt x="11371382" y="1987818"/>
                </a:cubicBezTo>
                <a:cubicBezTo>
                  <a:pt x="11371183" y="2339842"/>
                  <a:pt x="11380787" y="2347894"/>
                  <a:pt x="11371382" y="2584062"/>
                </a:cubicBezTo>
                <a:cubicBezTo>
                  <a:pt x="11361977" y="2820230"/>
                  <a:pt x="11396226" y="3044548"/>
                  <a:pt x="11371382" y="3180306"/>
                </a:cubicBezTo>
                <a:cubicBezTo>
                  <a:pt x="11346538" y="3316064"/>
                  <a:pt x="11344607" y="3552506"/>
                  <a:pt x="11371382" y="3821428"/>
                </a:cubicBezTo>
                <a:cubicBezTo>
                  <a:pt x="11398157" y="4090350"/>
                  <a:pt x="11363699" y="4361480"/>
                  <a:pt x="11371382" y="4552308"/>
                </a:cubicBezTo>
                <a:cubicBezTo>
                  <a:pt x="11379065" y="4743136"/>
                  <a:pt x="11391050" y="4899097"/>
                  <a:pt x="11371382" y="5238309"/>
                </a:cubicBezTo>
                <a:cubicBezTo>
                  <a:pt x="11420430" y="5621058"/>
                  <a:pt x="11041609" y="6070573"/>
                  <a:pt x="10620930" y="5988761"/>
                </a:cubicBezTo>
                <a:cubicBezTo>
                  <a:pt x="10503764" y="5998104"/>
                  <a:pt x="10438916" y="5992887"/>
                  <a:pt x="10259012" y="5988761"/>
                </a:cubicBezTo>
                <a:cubicBezTo>
                  <a:pt x="10079108" y="5984635"/>
                  <a:pt x="9690234" y="5975576"/>
                  <a:pt x="9502276" y="5988761"/>
                </a:cubicBezTo>
                <a:cubicBezTo>
                  <a:pt x="9314318" y="6001946"/>
                  <a:pt x="9091593" y="6005552"/>
                  <a:pt x="8942949" y="5988761"/>
                </a:cubicBezTo>
                <a:cubicBezTo>
                  <a:pt x="8794305" y="5971970"/>
                  <a:pt x="8376995" y="5961581"/>
                  <a:pt x="8087507" y="5988761"/>
                </a:cubicBezTo>
                <a:cubicBezTo>
                  <a:pt x="7798019" y="6015941"/>
                  <a:pt x="7680572" y="5956167"/>
                  <a:pt x="7429475" y="5988761"/>
                </a:cubicBezTo>
                <a:cubicBezTo>
                  <a:pt x="7178378" y="6021355"/>
                  <a:pt x="7159575" y="5999233"/>
                  <a:pt x="6968853" y="5988761"/>
                </a:cubicBezTo>
                <a:cubicBezTo>
                  <a:pt x="6778131" y="5978289"/>
                  <a:pt x="6446187" y="5963289"/>
                  <a:pt x="6113412" y="5988761"/>
                </a:cubicBezTo>
                <a:cubicBezTo>
                  <a:pt x="5780637" y="6014233"/>
                  <a:pt x="5516177" y="6019076"/>
                  <a:pt x="5257970" y="5988761"/>
                </a:cubicBezTo>
                <a:cubicBezTo>
                  <a:pt x="4999763" y="5958446"/>
                  <a:pt x="4954729" y="6000783"/>
                  <a:pt x="4797348" y="5988761"/>
                </a:cubicBezTo>
                <a:cubicBezTo>
                  <a:pt x="4639967" y="5976739"/>
                  <a:pt x="4498692" y="6009882"/>
                  <a:pt x="4238021" y="5988761"/>
                </a:cubicBezTo>
                <a:cubicBezTo>
                  <a:pt x="3977350" y="5967640"/>
                  <a:pt x="3736631" y="5979310"/>
                  <a:pt x="3481284" y="5988761"/>
                </a:cubicBezTo>
                <a:cubicBezTo>
                  <a:pt x="3225937" y="5998212"/>
                  <a:pt x="2887796" y="5951035"/>
                  <a:pt x="2724548" y="5988761"/>
                </a:cubicBezTo>
                <a:cubicBezTo>
                  <a:pt x="2561300" y="6026487"/>
                  <a:pt x="2090146" y="6026111"/>
                  <a:pt x="1869106" y="5988761"/>
                </a:cubicBezTo>
                <a:cubicBezTo>
                  <a:pt x="1648066" y="5951411"/>
                  <a:pt x="1649480" y="5991657"/>
                  <a:pt x="1507189" y="5988761"/>
                </a:cubicBezTo>
                <a:cubicBezTo>
                  <a:pt x="1364898" y="5985865"/>
                  <a:pt x="1021944" y="5997806"/>
                  <a:pt x="750452" y="5988761"/>
                </a:cubicBezTo>
                <a:cubicBezTo>
                  <a:pt x="339751" y="6061479"/>
                  <a:pt x="-40414" y="5706948"/>
                  <a:pt x="0" y="5238309"/>
                </a:cubicBezTo>
                <a:cubicBezTo>
                  <a:pt x="10685" y="5040178"/>
                  <a:pt x="-18987" y="4885419"/>
                  <a:pt x="0" y="4731822"/>
                </a:cubicBezTo>
                <a:cubicBezTo>
                  <a:pt x="18987" y="4578225"/>
                  <a:pt x="8619" y="4420050"/>
                  <a:pt x="0" y="4180457"/>
                </a:cubicBezTo>
                <a:cubicBezTo>
                  <a:pt x="-8619" y="3940864"/>
                  <a:pt x="17674" y="3637739"/>
                  <a:pt x="0" y="3494456"/>
                </a:cubicBezTo>
                <a:cubicBezTo>
                  <a:pt x="-17674" y="3351173"/>
                  <a:pt x="17197" y="3041491"/>
                  <a:pt x="0" y="2853334"/>
                </a:cubicBezTo>
                <a:cubicBezTo>
                  <a:pt x="-17197" y="2665177"/>
                  <a:pt x="-23250" y="2533018"/>
                  <a:pt x="0" y="2346847"/>
                </a:cubicBezTo>
                <a:cubicBezTo>
                  <a:pt x="23250" y="2160676"/>
                  <a:pt x="16326" y="1912726"/>
                  <a:pt x="0" y="1660846"/>
                </a:cubicBezTo>
                <a:cubicBezTo>
                  <a:pt x="-16326" y="1408966"/>
                  <a:pt x="-4183" y="1004543"/>
                  <a:pt x="0" y="750452"/>
                </a:cubicBezTo>
                <a:close/>
              </a:path>
              <a:path w="11371382" h="5988761" stroke="0" extrusionOk="0">
                <a:moveTo>
                  <a:pt x="0" y="750452"/>
                </a:moveTo>
                <a:cubicBezTo>
                  <a:pt x="3058" y="429491"/>
                  <a:pt x="364696" y="51297"/>
                  <a:pt x="750452" y="0"/>
                </a:cubicBezTo>
                <a:cubicBezTo>
                  <a:pt x="1110094" y="-4445"/>
                  <a:pt x="1337535" y="21717"/>
                  <a:pt x="1507189" y="0"/>
                </a:cubicBezTo>
                <a:cubicBezTo>
                  <a:pt x="1676843" y="-21717"/>
                  <a:pt x="1848367" y="-4465"/>
                  <a:pt x="1967811" y="0"/>
                </a:cubicBezTo>
                <a:cubicBezTo>
                  <a:pt x="2087255" y="4465"/>
                  <a:pt x="2295223" y="4850"/>
                  <a:pt x="2428433" y="0"/>
                </a:cubicBezTo>
                <a:cubicBezTo>
                  <a:pt x="2561643" y="-4850"/>
                  <a:pt x="2878696" y="11016"/>
                  <a:pt x="3185170" y="0"/>
                </a:cubicBezTo>
                <a:cubicBezTo>
                  <a:pt x="3491644" y="-11016"/>
                  <a:pt x="3554614" y="-8780"/>
                  <a:pt x="3744497" y="0"/>
                </a:cubicBezTo>
                <a:cubicBezTo>
                  <a:pt x="3934380" y="8780"/>
                  <a:pt x="4401904" y="21439"/>
                  <a:pt x="4599938" y="0"/>
                </a:cubicBezTo>
                <a:cubicBezTo>
                  <a:pt x="4797972" y="-21439"/>
                  <a:pt x="5194432" y="-28077"/>
                  <a:pt x="5455380" y="0"/>
                </a:cubicBezTo>
                <a:cubicBezTo>
                  <a:pt x="5716328" y="28077"/>
                  <a:pt x="6038026" y="28082"/>
                  <a:pt x="6212116" y="0"/>
                </a:cubicBezTo>
                <a:cubicBezTo>
                  <a:pt x="6386206" y="-28082"/>
                  <a:pt x="6502115" y="-4721"/>
                  <a:pt x="6672739" y="0"/>
                </a:cubicBezTo>
                <a:cubicBezTo>
                  <a:pt x="6843363" y="4721"/>
                  <a:pt x="6894405" y="6159"/>
                  <a:pt x="7034656" y="0"/>
                </a:cubicBezTo>
                <a:cubicBezTo>
                  <a:pt x="7174907" y="-6159"/>
                  <a:pt x="7648643" y="-13745"/>
                  <a:pt x="7890098" y="0"/>
                </a:cubicBezTo>
                <a:cubicBezTo>
                  <a:pt x="8131553" y="13745"/>
                  <a:pt x="8284793" y="25684"/>
                  <a:pt x="8548130" y="0"/>
                </a:cubicBezTo>
                <a:cubicBezTo>
                  <a:pt x="8811467" y="-25684"/>
                  <a:pt x="8942407" y="4128"/>
                  <a:pt x="9206161" y="0"/>
                </a:cubicBezTo>
                <a:cubicBezTo>
                  <a:pt x="9469915" y="-4128"/>
                  <a:pt x="9523135" y="5692"/>
                  <a:pt x="9666784" y="0"/>
                </a:cubicBezTo>
                <a:cubicBezTo>
                  <a:pt x="9810433" y="-5692"/>
                  <a:pt x="10207743" y="4652"/>
                  <a:pt x="10620930" y="0"/>
                </a:cubicBezTo>
                <a:cubicBezTo>
                  <a:pt x="11132522" y="22041"/>
                  <a:pt x="11312679" y="316559"/>
                  <a:pt x="11371382" y="750452"/>
                </a:cubicBezTo>
                <a:cubicBezTo>
                  <a:pt x="11351043" y="1018695"/>
                  <a:pt x="11355185" y="1189219"/>
                  <a:pt x="11371382" y="1301817"/>
                </a:cubicBezTo>
                <a:cubicBezTo>
                  <a:pt x="11387579" y="1414416"/>
                  <a:pt x="11344286" y="1845151"/>
                  <a:pt x="11371382" y="2032697"/>
                </a:cubicBezTo>
                <a:cubicBezTo>
                  <a:pt x="11398478" y="2220243"/>
                  <a:pt x="11378114" y="2381051"/>
                  <a:pt x="11371382" y="2718698"/>
                </a:cubicBezTo>
                <a:cubicBezTo>
                  <a:pt x="11364650" y="3056345"/>
                  <a:pt x="11400769" y="3019228"/>
                  <a:pt x="11371382" y="3314942"/>
                </a:cubicBezTo>
                <a:cubicBezTo>
                  <a:pt x="11341995" y="3610656"/>
                  <a:pt x="11374090" y="3603844"/>
                  <a:pt x="11371382" y="3866307"/>
                </a:cubicBezTo>
                <a:cubicBezTo>
                  <a:pt x="11368674" y="4128770"/>
                  <a:pt x="11384499" y="4261952"/>
                  <a:pt x="11371382" y="4417672"/>
                </a:cubicBezTo>
                <a:cubicBezTo>
                  <a:pt x="11358265" y="4573393"/>
                  <a:pt x="11333289" y="5004047"/>
                  <a:pt x="11371382" y="5238309"/>
                </a:cubicBezTo>
                <a:cubicBezTo>
                  <a:pt x="11400479" y="5693987"/>
                  <a:pt x="11018186" y="6004511"/>
                  <a:pt x="10620930" y="5988761"/>
                </a:cubicBezTo>
                <a:cubicBezTo>
                  <a:pt x="10448864" y="5971981"/>
                  <a:pt x="10286658" y="5970635"/>
                  <a:pt x="10061603" y="5988761"/>
                </a:cubicBezTo>
                <a:cubicBezTo>
                  <a:pt x="9836548" y="6006887"/>
                  <a:pt x="9726656" y="5963431"/>
                  <a:pt x="9502276" y="5988761"/>
                </a:cubicBezTo>
                <a:cubicBezTo>
                  <a:pt x="9277896" y="6014091"/>
                  <a:pt x="9275868" y="5989454"/>
                  <a:pt x="9140358" y="5988761"/>
                </a:cubicBezTo>
                <a:cubicBezTo>
                  <a:pt x="9004848" y="5988068"/>
                  <a:pt x="8792381" y="5978487"/>
                  <a:pt x="8679736" y="5988761"/>
                </a:cubicBezTo>
                <a:cubicBezTo>
                  <a:pt x="8567091" y="5999035"/>
                  <a:pt x="8351611" y="6010574"/>
                  <a:pt x="8219114" y="5988761"/>
                </a:cubicBezTo>
                <a:cubicBezTo>
                  <a:pt x="8086617" y="5966948"/>
                  <a:pt x="7775417" y="5987772"/>
                  <a:pt x="7462377" y="5988761"/>
                </a:cubicBezTo>
                <a:cubicBezTo>
                  <a:pt x="7149337" y="5989750"/>
                  <a:pt x="7269997" y="5994605"/>
                  <a:pt x="7100460" y="5988761"/>
                </a:cubicBezTo>
                <a:cubicBezTo>
                  <a:pt x="6930923" y="5982917"/>
                  <a:pt x="6862619" y="6007787"/>
                  <a:pt x="6639837" y="5988761"/>
                </a:cubicBezTo>
                <a:cubicBezTo>
                  <a:pt x="6417055" y="5969735"/>
                  <a:pt x="6142383" y="5977593"/>
                  <a:pt x="5784396" y="5988761"/>
                </a:cubicBezTo>
                <a:cubicBezTo>
                  <a:pt x="5426409" y="5999929"/>
                  <a:pt x="5531721" y="5977253"/>
                  <a:pt x="5422478" y="5988761"/>
                </a:cubicBezTo>
                <a:cubicBezTo>
                  <a:pt x="5313235" y="6000269"/>
                  <a:pt x="5193221" y="5987263"/>
                  <a:pt x="5060561" y="5988761"/>
                </a:cubicBezTo>
                <a:cubicBezTo>
                  <a:pt x="4927901" y="5990259"/>
                  <a:pt x="4847180" y="5988204"/>
                  <a:pt x="4698643" y="5988761"/>
                </a:cubicBezTo>
                <a:cubicBezTo>
                  <a:pt x="4550106" y="5989318"/>
                  <a:pt x="4227722" y="6020507"/>
                  <a:pt x="4040611" y="5988761"/>
                </a:cubicBezTo>
                <a:cubicBezTo>
                  <a:pt x="3853500" y="5957015"/>
                  <a:pt x="3634145" y="5992931"/>
                  <a:pt x="3382579" y="5988761"/>
                </a:cubicBezTo>
                <a:cubicBezTo>
                  <a:pt x="3131013" y="5984591"/>
                  <a:pt x="3019906" y="5963715"/>
                  <a:pt x="2724548" y="5988761"/>
                </a:cubicBezTo>
                <a:cubicBezTo>
                  <a:pt x="2429190" y="6013807"/>
                  <a:pt x="2047736" y="6005822"/>
                  <a:pt x="1869106" y="5988761"/>
                </a:cubicBezTo>
                <a:cubicBezTo>
                  <a:pt x="1690476" y="5971700"/>
                  <a:pt x="1205337" y="5963773"/>
                  <a:pt x="750452" y="5988761"/>
                </a:cubicBezTo>
                <a:cubicBezTo>
                  <a:pt x="410584" y="5992047"/>
                  <a:pt x="-50170" y="5739323"/>
                  <a:pt x="0" y="5238309"/>
                </a:cubicBezTo>
                <a:cubicBezTo>
                  <a:pt x="25416" y="5038576"/>
                  <a:pt x="-17875" y="4938400"/>
                  <a:pt x="0" y="4686944"/>
                </a:cubicBezTo>
                <a:cubicBezTo>
                  <a:pt x="17875" y="4435489"/>
                  <a:pt x="-12" y="4370916"/>
                  <a:pt x="0" y="4090700"/>
                </a:cubicBezTo>
                <a:cubicBezTo>
                  <a:pt x="12" y="3810484"/>
                  <a:pt x="-15417" y="3722129"/>
                  <a:pt x="0" y="3494456"/>
                </a:cubicBezTo>
                <a:cubicBezTo>
                  <a:pt x="15417" y="3266783"/>
                  <a:pt x="1376" y="3158994"/>
                  <a:pt x="0" y="2987969"/>
                </a:cubicBezTo>
                <a:cubicBezTo>
                  <a:pt x="-1376" y="2816944"/>
                  <a:pt x="-15166" y="2561577"/>
                  <a:pt x="0" y="2391725"/>
                </a:cubicBezTo>
                <a:cubicBezTo>
                  <a:pt x="15166" y="2221873"/>
                  <a:pt x="-25643" y="1973499"/>
                  <a:pt x="0" y="1840360"/>
                </a:cubicBezTo>
                <a:cubicBezTo>
                  <a:pt x="25643" y="1707221"/>
                  <a:pt x="-17736" y="1497555"/>
                  <a:pt x="0" y="1333873"/>
                </a:cubicBezTo>
                <a:cubicBezTo>
                  <a:pt x="17736" y="1170191"/>
                  <a:pt x="18043" y="1034076"/>
                  <a:pt x="0" y="750452"/>
                </a:cubicBezTo>
                <a:close/>
              </a:path>
            </a:pathLst>
          </a:custGeom>
          <a:solidFill>
            <a:sysClr val="window" lastClr="FFFFFF">
              <a:alpha val="93000"/>
            </a:sysClr>
          </a:solidFill>
          <a:ln w="38100" cap="flat" cmpd="sng" algn="ctr">
            <a:solidFill>
              <a:srgbClr val="7030A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11934981"/>
                      <a:gd name="connsiteY0" fmla="*/ 816746 h 6517804"/>
                      <a:gd name="connsiteX1" fmla="*/ 787646 w 11934981"/>
                      <a:gd name="connsiteY1" fmla="*/ 0 h 6517804"/>
                      <a:gd name="connsiteX2" fmla="*/ 1374695 w 11934981"/>
                      <a:gd name="connsiteY2" fmla="*/ 0 h 6517804"/>
                      <a:gd name="connsiteX3" fmla="*/ 2065341 w 11934981"/>
                      <a:gd name="connsiteY3" fmla="*/ 0 h 6517804"/>
                      <a:gd name="connsiteX4" fmla="*/ 2652390 w 11934981"/>
                      <a:gd name="connsiteY4" fmla="*/ 0 h 6517804"/>
                      <a:gd name="connsiteX5" fmla="*/ 3032246 w 11934981"/>
                      <a:gd name="connsiteY5" fmla="*/ 0 h 6517804"/>
                      <a:gd name="connsiteX6" fmla="*/ 3619294 w 11934981"/>
                      <a:gd name="connsiteY6" fmla="*/ 0 h 6517804"/>
                      <a:gd name="connsiteX7" fmla="*/ 4206343 w 11934981"/>
                      <a:gd name="connsiteY7" fmla="*/ 0 h 6517804"/>
                      <a:gd name="connsiteX8" fmla="*/ 4586198 w 11934981"/>
                      <a:gd name="connsiteY8" fmla="*/ 0 h 6517804"/>
                      <a:gd name="connsiteX9" fmla="*/ 5069651 w 11934981"/>
                      <a:gd name="connsiteY9" fmla="*/ 0 h 6517804"/>
                      <a:gd name="connsiteX10" fmla="*/ 5449506 w 11934981"/>
                      <a:gd name="connsiteY10" fmla="*/ 0 h 6517804"/>
                      <a:gd name="connsiteX11" fmla="*/ 6347346 w 11934981"/>
                      <a:gd name="connsiteY11" fmla="*/ 0 h 6517804"/>
                      <a:gd name="connsiteX12" fmla="*/ 6830797 w 11934981"/>
                      <a:gd name="connsiteY12" fmla="*/ 0 h 6517804"/>
                      <a:gd name="connsiteX13" fmla="*/ 7314249 w 11934981"/>
                      <a:gd name="connsiteY13" fmla="*/ 0 h 6517804"/>
                      <a:gd name="connsiteX14" fmla="*/ 8212089 w 11934981"/>
                      <a:gd name="connsiteY14" fmla="*/ 0 h 6517804"/>
                      <a:gd name="connsiteX15" fmla="*/ 8591944 w 11934981"/>
                      <a:gd name="connsiteY15" fmla="*/ 0 h 6517804"/>
                      <a:gd name="connsiteX16" fmla="*/ 9386187 w 11934981"/>
                      <a:gd name="connsiteY16" fmla="*/ 0 h 6517804"/>
                      <a:gd name="connsiteX17" fmla="*/ 10076833 w 11934981"/>
                      <a:gd name="connsiteY17" fmla="*/ 0 h 6517804"/>
                      <a:gd name="connsiteX18" fmla="*/ 11147334 w 11934981"/>
                      <a:gd name="connsiteY18" fmla="*/ 0 h 6517804"/>
                      <a:gd name="connsiteX19" fmla="*/ 11934981 w 11934981"/>
                      <a:gd name="connsiteY19" fmla="*/ 816746 h 6517804"/>
                      <a:gd name="connsiteX20" fmla="*/ 11934981 w 11934981"/>
                      <a:gd name="connsiteY20" fmla="*/ 1367976 h 6517804"/>
                      <a:gd name="connsiteX21" fmla="*/ 11934981 w 11934981"/>
                      <a:gd name="connsiteY21" fmla="*/ 2163420 h 6517804"/>
                      <a:gd name="connsiteX22" fmla="*/ 11934981 w 11934981"/>
                      <a:gd name="connsiteY22" fmla="*/ 2812336 h 6517804"/>
                      <a:gd name="connsiteX23" fmla="*/ 11934981 w 11934981"/>
                      <a:gd name="connsiteY23" fmla="*/ 3461252 h 6517804"/>
                      <a:gd name="connsiteX24" fmla="*/ 11934981 w 11934981"/>
                      <a:gd name="connsiteY24" fmla="*/ 4159010 h 6517804"/>
                      <a:gd name="connsiteX25" fmla="*/ 11934981 w 11934981"/>
                      <a:gd name="connsiteY25" fmla="*/ 4954455 h 6517804"/>
                      <a:gd name="connsiteX26" fmla="*/ 11934981 w 11934981"/>
                      <a:gd name="connsiteY26" fmla="*/ 5701057 h 6517804"/>
                      <a:gd name="connsiteX27" fmla="*/ 11147334 w 11934981"/>
                      <a:gd name="connsiteY27" fmla="*/ 6517804 h 6517804"/>
                      <a:gd name="connsiteX28" fmla="*/ 10767478 w 11934981"/>
                      <a:gd name="connsiteY28" fmla="*/ 6517804 h 6517804"/>
                      <a:gd name="connsiteX29" fmla="*/ 9973236 w 11934981"/>
                      <a:gd name="connsiteY29" fmla="*/ 6517804 h 6517804"/>
                      <a:gd name="connsiteX30" fmla="*/ 9386187 w 11934981"/>
                      <a:gd name="connsiteY30" fmla="*/ 6517804 h 6517804"/>
                      <a:gd name="connsiteX31" fmla="*/ 8488347 w 11934981"/>
                      <a:gd name="connsiteY31" fmla="*/ 6517804 h 6517804"/>
                      <a:gd name="connsiteX32" fmla="*/ 7797701 w 11934981"/>
                      <a:gd name="connsiteY32" fmla="*/ 6517804 h 6517804"/>
                      <a:gd name="connsiteX33" fmla="*/ 7314249 w 11934981"/>
                      <a:gd name="connsiteY33" fmla="*/ 6517804 h 6517804"/>
                      <a:gd name="connsiteX34" fmla="*/ 6416410 w 11934981"/>
                      <a:gd name="connsiteY34" fmla="*/ 6517804 h 6517804"/>
                      <a:gd name="connsiteX35" fmla="*/ 5518570 w 11934981"/>
                      <a:gd name="connsiteY35" fmla="*/ 6517804 h 6517804"/>
                      <a:gd name="connsiteX36" fmla="*/ 5035118 w 11934981"/>
                      <a:gd name="connsiteY36" fmla="*/ 6517804 h 6517804"/>
                      <a:gd name="connsiteX37" fmla="*/ 4448069 w 11934981"/>
                      <a:gd name="connsiteY37" fmla="*/ 6517804 h 6517804"/>
                      <a:gd name="connsiteX38" fmla="*/ 3653826 w 11934981"/>
                      <a:gd name="connsiteY38" fmla="*/ 6517804 h 6517804"/>
                      <a:gd name="connsiteX39" fmla="*/ 2859584 w 11934981"/>
                      <a:gd name="connsiteY39" fmla="*/ 6517804 h 6517804"/>
                      <a:gd name="connsiteX40" fmla="*/ 1961744 w 11934981"/>
                      <a:gd name="connsiteY40" fmla="*/ 6517804 h 6517804"/>
                      <a:gd name="connsiteX41" fmla="*/ 1581889 w 11934981"/>
                      <a:gd name="connsiteY41" fmla="*/ 6517804 h 6517804"/>
                      <a:gd name="connsiteX42" fmla="*/ 787646 w 11934981"/>
                      <a:gd name="connsiteY42" fmla="*/ 6517804 h 6517804"/>
                      <a:gd name="connsiteX43" fmla="*/ 0 w 11934981"/>
                      <a:gd name="connsiteY43" fmla="*/ 5701057 h 6517804"/>
                      <a:gd name="connsiteX44" fmla="*/ 0 w 11934981"/>
                      <a:gd name="connsiteY44" fmla="*/ 5149827 h 6517804"/>
                      <a:gd name="connsiteX45" fmla="*/ 0 w 11934981"/>
                      <a:gd name="connsiteY45" fmla="*/ 4549755 h 6517804"/>
                      <a:gd name="connsiteX46" fmla="*/ 0 w 11934981"/>
                      <a:gd name="connsiteY46" fmla="*/ 3803153 h 6517804"/>
                      <a:gd name="connsiteX47" fmla="*/ 0 w 11934981"/>
                      <a:gd name="connsiteY47" fmla="*/ 3105395 h 6517804"/>
                      <a:gd name="connsiteX48" fmla="*/ 0 w 11934981"/>
                      <a:gd name="connsiteY48" fmla="*/ 2554165 h 6517804"/>
                      <a:gd name="connsiteX49" fmla="*/ 0 w 11934981"/>
                      <a:gd name="connsiteY49" fmla="*/ 1807563 h 6517804"/>
                      <a:gd name="connsiteX50" fmla="*/ 0 w 11934981"/>
                      <a:gd name="connsiteY50" fmla="*/ 816746 h 6517804"/>
                      <a:gd name="connsiteX0" fmla="*/ 0 w 11934981"/>
                      <a:gd name="connsiteY0" fmla="*/ 816746 h 6517804"/>
                      <a:gd name="connsiteX1" fmla="*/ 787646 w 11934981"/>
                      <a:gd name="connsiteY1" fmla="*/ 0 h 6517804"/>
                      <a:gd name="connsiteX2" fmla="*/ 1581889 w 11934981"/>
                      <a:gd name="connsiteY2" fmla="*/ 0 h 6517804"/>
                      <a:gd name="connsiteX3" fmla="*/ 2065341 w 11934981"/>
                      <a:gd name="connsiteY3" fmla="*/ 0 h 6517804"/>
                      <a:gd name="connsiteX4" fmla="*/ 2548793 w 11934981"/>
                      <a:gd name="connsiteY4" fmla="*/ 0 h 6517804"/>
                      <a:gd name="connsiteX5" fmla="*/ 3343036 w 11934981"/>
                      <a:gd name="connsiteY5" fmla="*/ 0 h 6517804"/>
                      <a:gd name="connsiteX6" fmla="*/ 3930085 w 11934981"/>
                      <a:gd name="connsiteY6" fmla="*/ 0 h 6517804"/>
                      <a:gd name="connsiteX7" fmla="*/ 4827924 w 11934981"/>
                      <a:gd name="connsiteY7" fmla="*/ 0 h 6517804"/>
                      <a:gd name="connsiteX8" fmla="*/ 5725764 w 11934981"/>
                      <a:gd name="connsiteY8" fmla="*/ 0 h 6517804"/>
                      <a:gd name="connsiteX9" fmla="*/ 6520006 w 11934981"/>
                      <a:gd name="connsiteY9" fmla="*/ 0 h 6517804"/>
                      <a:gd name="connsiteX10" fmla="*/ 7003459 w 11934981"/>
                      <a:gd name="connsiteY10" fmla="*/ 0 h 6517804"/>
                      <a:gd name="connsiteX11" fmla="*/ 7383314 w 11934981"/>
                      <a:gd name="connsiteY11" fmla="*/ 0 h 6517804"/>
                      <a:gd name="connsiteX12" fmla="*/ 8281154 w 11934981"/>
                      <a:gd name="connsiteY12" fmla="*/ 0 h 6517804"/>
                      <a:gd name="connsiteX13" fmla="*/ 8971800 w 11934981"/>
                      <a:gd name="connsiteY13" fmla="*/ 0 h 6517804"/>
                      <a:gd name="connsiteX14" fmla="*/ 9662445 w 11934981"/>
                      <a:gd name="connsiteY14" fmla="*/ 0 h 6517804"/>
                      <a:gd name="connsiteX15" fmla="*/ 10145898 w 11934981"/>
                      <a:gd name="connsiteY15" fmla="*/ 0 h 6517804"/>
                      <a:gd name="connsiteX16" fmla="*/ 11147334 w 11934981"/>
                      <a:gd name="connsiteY16" fmla="*/ 0 h 6517804"/>
                      <a:gd name="connsiteX17" fmla="*/ 11934981 w 11934981"/>
                      <a:gd name="connsiteY17" fmla="*/ 816746 h 6517804"/>
                      <a:gd name="connsiteX18" fmla="*/ 11934981 w 11934981"/>
                      <a:gd name="connsiteY18" fmla="*/ 1416818 h 6517804"/>
                      <a:gd name="connsiteX19" fmla="*/ 11934981 w 11934981"/>
                      <a:gd name="connsiteY19" fmla="*/ 2212264 h 6517804"/>
                      <a:gd name="connsiteX20" fmla="*/ 11934981 w 11934981"/>
                      <a:gd name="connsiteY20" fmla="*/ 2958865 h 6517804"/>
                      <a:gd name="connsiteX21" fmla="*/ 11934981 w 11934981"/>
                      <a:gd name="connsiteY21" fmla="*/ 3607781 h 6517804"/>
                      <a:gd name="connsiteX22" fmla="*/ 11934981 w 11934981"/>
                      <a:gd name="connsiteY22" fmla="*/ 4207853 h 6517804"/>
                      <a:gd name="connsiteX23" fmla="*/ 11934981 w 11934981"/>
                      <a:gd name="connsiteY23" fmla="*/ 4807926 h 6517804"/>
                      <a:gd name="connsiteX24" fmla="*/ 11934981 w 11934981"/>
                      <a:gd name="connsiteY24" fmla="*/ 5701057 h 6517804"/>
                      <a:gd name="connsiteX25" fmla="*/ 11147334 w 11934981"/>
                      <a:gd name="connsiteY25" fmla="*/ 6517804 h 6517804"/>
                      <a:gd name="connsiteX26" fmla="*/ 10560285 w 11934981"/>
                      <a:gd name="connsiteY26" fmla="*/ 6517804 h 6517804"/>
                      <a:gd name="connsiteX27" fmla="*/ 9973236 w 11934981"/>
                      <a:gd name="connsiteY27" fmla="*/ 6517804 h 6517804"/>
                      <a:gd name="connsiteX28" fmla="*/ 9593380 w 11934981"/>
                      <a:gd name="connsiteY28" fmla="*/ 6517804 h 6517804"/>
                      <a:gd name="connsiteX29" fmla="*/ 9109929 w 11934981"/>
                      <a:gd name="connsiteY29" fmla="*/ 6517804 h 6517804"/>
                      <a:gd name="connsiteX30" fmla="*/ 8626477 w 11934981"/>
                      <a:gd name="connsiteY30" fmla="*/ 6517804 h 6517804"/>
                      <a:gd name="connsiteX31" fmla="*/ 7832234 w 11934981"/>
                      <a:gd name="connsiteY31" fmla="*/ 6517804 h 6517804"/>
                      <a:gd name="connsiteX32" fmla="*/ 7452379 w 11934981"/>
                      <a:gd name="connsiteY32" fmla="*/ 6517804 h 6517804"/>
                      <a:gd name="connsiteX33" fmla="*/ 6968926 w 11934981"/>
                      <a:gd name="connsiteY33" fmla="*/ 6517804 h 6517804"/>
                      <a:gd name="connsiteX34" fmla="*/ 6071087 w 11934981"/>
                      <a:gd name="connsiteY34" fmla="*/ 6517804 h 6517804"/>
                      <a:gd name="connsiteX35" fmla="*/ 5691231 w 11934981"/>
                      <a:gd name="connsiteY35" fmla="*/ 6517804 h 6517804"/>
                      <a:gd name="connsiteX36" fmla="*/ 5311377 w 11934981"/>
                      <a:gd name="connsiteY36" fmla="*/ 6517804 h 6517804"/>
                      <a:gd name="connsiteX37" fmla="*/ 4931521 w 11934981"/>
                      <a:gd name="connsiteY37" fmla="*/ 6517804 h 6517804"/>
                      <a:gd name="connsiteX38" fmla="*/ 4240875 w 11934981"/>
                      <a:gd name="connsiteY38" fmla="*/ 6517804 h 6517804"/>
                      <a:gd name="connsiteX39" fmla="*/ 3550229 w 11934981"/>
                      <a:gd name="connsiteY39" fmla="*/ 6517804 h 6517804"/>
                      <a:gd name="connsiteX40" fmla="*/ 2859584 w 11934981"/>
                      <a:gd name="connsiteY40" fmla="*/ 6517804 h 6517804"/>
                      <a:gd name="connsiteX41" fmla="*/ 1961744 w 11934981"/>
                      <a:gd name="connsiteY41" fmla="*/ 6517804 h 6517804"/>
                      <a:gd name="connsiteX42" fmla="*/ 787646 w 11934981"/>
                      <a:gd name="connsiteY42" fmla="*/ 6517804 h 6517804"/>
                      <a:gd name="connsiteX43" fmla="*/ 0 w 11934981"/>
                      <a:gd name="connsiteY43" fmla="*/ 5701057 h 6517804"/>
                      <a:gd name="connsiteX44" fmla="*/ 0 w 11934981"/>
                      <a:gd name="connsiteY44" fmla="*/ 5100985 h 6517804"/>
                      <a:gd name="connsiteX45" fmla="*/ 0 w 11934981"/>
                      <a:gd name="connsiteY45" fmla="*/ 4452069 h 6517804"/>
                      <a:gd name="connsiteX46" fmla="*/ 0 w 11934981"/>
                      <a:gd name="connsiteY46" fmla="*/ 3803153 h 6517804"/>
                      <a:gd name="connsiteX47" fmla="*/ 0 w 11934981"/>
                      <a:gd name="connsiteY47" fmla="*/ 3251924 h 6517804"/>
                      <a:gd name="connsiteX48" fmla="*/ 0 w 11934981"/>
                      <a:gd name="connsiteY48" fmla="*/ 2603008 h 6517804"/>
                      <a:gd name="connsiteX49" fmla="*/ 0 w 11934981"/>
                      <a:gd name="connsiteY49" fmla="*/ 2002936 h 6517804"/>
                      <a:gd name="connsiteX50" fmla="*/ 0 w 11934981"/>
                      <a:gd name="connsiteY50" fmla="*/ 1451706 h 6517804"/>
                      <a:gd name="connsiteX51" fmla="*/ 0 w 11934981"/>
                      <a:gd name="connsiteY51" fmla="*/ 816746 h 6517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11934981" h="6517804" fill="none" extrusionOk="0">
                        <a:moveTo>
                          <a:pt x="0" y="816746"/>
                        </a:moveTo>
                        <a:cubicBezTo>
                          <a:pt x="-57067" y="307490"/>
                          <a:pt x="441922" y="-6421"/>
                          <a:pt x="787646" y="0"/>
                        </a:cubicBezTo>
                        <a:cubicBezTo>
                          <a:pt x="957447" y="5758"/>
                          <a:pt x="1251929" y="-12046"/>
                          <a:pt x="1374695" y="0"/>
                        </a:cubicBezTo>
                        <a:cubicBezTo>
                          <a:pt x="1480459" y="8717"/>
                          <a:pt x="1826598" y="4272"/>
                          <a:pt x="2065341" y="0"/>
                        </a:cubicBezTo>
                        <a:cubicBezTo>
                          <a:pt x="2270826" y="8675"/>
                          <a:pt x="2392947" y="-1079"/>
                          <a:pt x="2652390" y="0"/>
                        </a:cubicBezTo>
                        <a:cubicBezTo>
                          <a:pt x="2882815" y="-18615"/>
                          <a:pt x="2888543" y="-14275"/>
                          <a:pt x="3032246" y="0"/>
                        </a:cubicBezTo>
                        <a:cubicBezTo>
                          <a:pt x="3179948" y="18516"/>
                          <a:pt x="3362509" y="30795"/>
                          <a:pt x="3619294" y="0"/>
                        </a:cubicBezTo>
                        <a:cubicBezTo>
                          <a:pt x="3860438" y="6547"/>
                          <a:pt x="4018957" y="-47814"/>
                          <a:pt x="4206343" y="0"/>
                        </a:cubicBezTo>
                        <a:cubicBezTo>
                          <a:pt x="4394846" y="21736"/>
                          <a:pt x="4408304" y="-9523"/>
                          <a:pt x="4586198" y="0"/>
                        </a:cubicBezTo>
                        <a:cubicBezTo>
                          <a:pt x="4768137" y="-369"/>
                          <a:pt x="4873316" y="1087"/>
                          <a:pt x="5069651" y="0"/>
                        </a:cubicBezTo>
                        <a:cubicBezTo>
                          <a:pt x="5276163" y="18808"/>
                          <a:pt x="5341827" y="-21710"/>
                          <a:pt x="5449506" y="0"/>
                        </a:cubicBezTo>
                        <a:cubicBezTo>
                          <a:pt x="5544511" y="-35634"/>
                          <a:pt x="5934396" y="-23377"/>
                          <a:pt x="6347346" y="0"/>
                        </a:cubicBezTo>
                        <a:cubicBezTo>
                          <a:pt x="6724168" y="35099"/>
                          <a:pt x="6599151" y="-6496"/>
                          <a:pt x="6830797" y="0"/>
                        </a:cubicBezTo>
                        <a:cubicBezTo>
                          <a:pt x="7027428" y="12686"/>
                          <a:pt x="7111788" y="-4108"/>
                          <a:pt x="7314249" y="0"/>
                        </a:cubicBezTo>
                        <a:cubicBezTo>
                          <a:pt x="7515239" y="8479"/>
                          <a:pt x="7856673" y="-92889"/>
                          <a:pt x="8212089" y="0"/>
                        </a:cubicBezTo>
                        <a:cubicBezTo>
                          <a:pt x="8567300" y="35327"/>
                          <a:pt x="8480174" y="16770"/>
                          <a:pt x="8591944" y="0"/>
                        </a:cubicBezTo>
                        <a:cubicBezTo>
                          <a:pt x="8732601" y="-47936"/>
                          <a:pt x="9035309" y="-30430"/>
                          <a:pt x="9386187" y="0"/>
                        </a:cubicBezTo>
                        <a:cubicBezTo>
                          <a:pt x="9753326" y="19267"/>
                          <a:pt x="9763500" y="14621"/>
                          <a:pt x="10076833" y="0"/>
                        </a:cubicBezTo>
                        <a:cubicBezTo>
                          <a:pt x="10400373" y="-2916"/>
                          <a:pt x="10826518" y="90979"/>
                          <a:pt x="11147334" y="0"/>
                        </a:cubicBezTo>
                        <a:cubicBezTo>
                          <a:pt x="11623262" y="37393"/>
                          <a:pt x="11814815" y="427195"/>
                          <a:pt x="11934981" y="816746"/>
                        </a:cubicBezTo>
                        <a:cubicBezTo>
                          <a:pt x="11952059" y="992669"/>
                          <a:pt x="11932930" y="1258244"/>
                          <a:pt x="11934981" y="1367976"/>
                        </a:cubicBezTo>
                        <a:cubicBezTo>
                          <a:pt x="11907510" y="1516510"/>
                          <a:pt x="11963429" y="1791375"/>
                          <a:pt x="11934981" y="2163420"/>
                        </a:cubicBezTo>
                        <a:cubicBezTo>
                          <a:pt x="11937673" y="2546059"/>
                          <a:pt x="11945371" y="2557952"/>
                          <a:pt x="11934981" y="2812336"/>
                        </a:cubicBezTo>
                        <a:cubicBezTo>
                          <a:pt x="11926785" y="3049420"/>
                          <a:pt x="11994223" y="3306088"/>
                          <a:pt x="11934981" y="3461252"/>
                        </a:cubicBezTo>
                        <a:cubicBezTo>
                          <a:pt x="11968461" y="3610934"/>
                          <a:pt x="11882426" y="3837125"/>
                          <a:pt x="11934981" y="4159010"/>
                        </a:cubicBezTo>
                        <a:cubicBezTo>
                          <a:pt x="11959510" y="4440181"/>
                          <a:pt x="11927360" y="4741349"/>
                          <a:pt x="11934981" y="4954455"/>
                        </a:cubicBezTo>
                        <a:cubicBezTo>
                          <a:pt x="11944696" y="5194084"/>
                          <a:pt x="11940033" y="5352778"/>
                          <a:pt x="11934981" y="5701057"/>
                        </a:cubicBezTo>
                        <a:cubicBezTo>
                          <a:pt x="12077527" y="6115468"/>
                          <a:pt x="11604760" y="6556070"/>
                          <a:pt x="11147334" y="6517804"/>
                        </a:cubicBezTo>
                        <a:cubicBezTo>
                          <a:pt x="11028931" y="6516743"/>
                          <a:pt x="10958919" y="6516407"/>
                          <a:pt x="10767478" y="6517804"/>
                        </a:cubicBezTo>
                        <a:cubicBezTo>
                          <a:pt x="10573893" y="6491673"/>
                          <a:pt x="10159275" y="6505918"/>
                          <a:pt x="9973236" y="6517804"/>
                        </a:cubicBezTo>
                        <a:cubicBezTo>
                          <a:pt x="9787525" y="6546291"/>
                          <a:pt x="9527712" y="6524148"/>
                          <a:pt x="9386187" y="6517804"/>
                        </a:cubicBezTo>
                        <a:cubicBezTo>
                          <a:pt x="9203353" y="6502225"/>
                          <a:pt x="8743998" y="6436904"/>
                          <a:pt x="8488347" y="6517804"/>
                        </a:cubicBezTo>
                        <a:cubicBezTo>
                          <a:pt x="8208194" y="6557914"/>
                          <a:pt x="8075909" y="6488876"/>
                          <a:pt x="7797701" y="6517804"/>
                        </a:cubicBezTo>
                        <a:cubicBezTo>
                          <a:pt x="7531341" y="6551970"/>
                          <a:pt x="7517196" y="6522074"/>
                          <a:pt x="7314249" y="6517804"/>
                        </a:cubicBezTo>
                        <a:cubicBezTo>
                          <a:pt x="7175115" y="6481960"/>
                          <a:pt x="6742271" y="6572249"/>
                          <a:pt x="6416410" y="6517804"/>
                        </a:cubicBezTo>
                        <a:cubicBezTo>
                          <a:pt x="6080637" y="6574650"/>
                          <a:pt x="5746312" y="6513588"/>
                          <a:pt x="5518570" y="6517804"/>
                        </a:cubicBezTo>
                        <a:cubicBezTo>
                          <a:pt x="5249077" y="6483539"/>
                          <a:pt x="5203371" y="6524668"/>
                          <a:pt x="5035118" y="6517804"/>
                        </a:cubicBezTo>
                        <a:cubicBezTo>
                          <a:pt x="4871178" y="6537501"/>
                          <a:pt x="4730176" y="6518278"/>
                          <a:pt x="4448069" y="6517804"/>
                        </a:cubicBezTo>
                        <a:cubicBezTo>
                          <a:pt x="4197539" y="6468167"/>
                          <a:pt x="3936693" y="6548838"/>
                          <a:pt x="3653826" y="6517804"/>
                        </a:cubicBezTo>
                        <a:cubicBezTo>
                          <a:pt x="3402623" y="6516202"/>
                          <a:pt x="3053304" y="6446601"/>
                          <a:pt x="2859584" y="6517804"/>
                        </a:cubicBezTo>
                        <a:cubicBezTo>
                          <a:pt x="2687649" y="6545799"/>
                          <a:pt x="2195759" y="6546455"/>
                          <a:pt x="1961744" y="6517804"/>
                        </a:cubicBezTo>
                        <a:cubicBezTo>
                          <a:pt x="1732517" y="6468808"/>
                          <a:pt x="1734170" y="6512631"/>
                          <a:pt x="1581889" y="6517804"/>
                        </a:cubicBezTo>
                        <a:cubicBezTo>
                          <a:pt x="1422357" y="6542280"/>
                          <a:pt x="1050405" y="6487351"/>
                          <a:pt x="787646" y="6517804"/>
                        </a:cubicBezTo>
                        <a:cubicBezTo>
                          <a:pt x="360490" y="6578584"/>
                          <a:pt x="-8136" y="6191233"/>
                          <a:pt x="0" y="5701057"/>
                        </a:cubicBezTo>
                        <a:cubicBezTo>
                          <a:pt x="2454" y="5453365"/>
                          <a:pt x="-35338" y="5313228"/>
                          <a:pt x="0" y="5149827"/>
                        </a:cubicBezTo>
                        <a:cubicBezTo>
                          <a:pt x="22571" y="4971953"/>
                          <a:pt x="24306" y="4844287"/>
                          <a:pt x="0" y="4549755"/>
                        </a:cubicBezTo>
                        <a:cubicBezTo>
                          <a:pt x="2490" y="4300008"/>
                          <a:pt x="32457" y="3955874"/>
                          <a:pt x="0" y="3803153"/>
                        </a:cubicBezTo>
                        <a:cubicBezTo>
                          <a:pt x="4757" y="3632099"/>
                          <a:pt x="47113" y="3277489"/>
                          <a:pt x="0" y="3105395"/>
                        </a:cubicBezTo>
                        <a:cubicBezTo>
                          <a:pt x="-12690" y="2887511"/>
                          <a:pt x="-29319" y="2753685"/>
                          <a:pt x="0" y="2554165"/>
                        </a:cubicBezTo>
                        <a:cubicBezTo>
                          <a:pt x="6777" y="2379666"/>
                          <a:pt x="5057" y="2024292"/>
                          <a:pt x="0" y="1807563"/>
                        </a:cubicBezTo>
                        <a:cubicBezTo>
                          <a:pt x="10696" y="1518297"/>
                          <a:pt x="29624" y="1084198"/>
                          <a:pt x="0" y="816746"/>
                        </a:cubicBezTo>
                        <a:close/>
                      </a:path>
                      <a:path w="11934981" h="6517804" stroke="0" extrusionOk="0">
                        <a:moveTo>
                          <a:pt x="0" y="816746"/>
                        </a:moveTo>
                        <a:cubicBezTo>
                          <a:pt x="-24699" y="485732"/>
                          <a:pt x="297553" y="43383"/>
                          <a:pt x="787646" y="0"/>
                        </a:cubicBezTo>
                        <a:cubicBezTo>
                          <a:pt x="1168534" y="20012"/>
                          <a:pt x="1388935" y="35415"/>
                          <a:pt x="1581889" y="0"/>
                        </a:cubicBezTo>
                        <a:cubicBezTo>
                          <a:pt x="1763634" y="-19696"/>
                          <a:pt x="1928823" y="2732"/>
                          <a:pt x="2065341" y="0"/>
                        </a:cubicBezTo>
                        <a:cubicBezTo>
                          <a:pt x="2179063" y="32441"/>
                          <a:pt x="2437876" y="-3733"/>
                          <a:pt x="2548793" y="0"/>
                        </a:cubicBezTo>
                        <a:cubicBezTo>
                          <a:pt x="2655117" y="-33807"/>
                          <a:pt x="3057884" y="55557"/>
                          <a:pt x="3343036" y="0"/>
                        </a:cubicBezTo>
                        <a:cubicBezTo>
                          <a:pt x="3664886" y="-9904"/>
                          <a:pt x="3733976" y="-7291"/>
                          <a:pt x="3930085" y="0"/>
                        </a:cubicBezTo>
                        <a:cubicBezTo>
                          <a:pt x="4120614" y="-10902"/>
                          <a:pt x="4632843" y="34252"/>
                          <a:pt x="4827924" y="0"/>
                        </a:cubicBezTo>
                        <a:cubicBezTo>
                          <a:pt x="5078326" y="-70618"/>
                          <a:pt x="5427651" y="-48559"/>
                          <a:pt x="5725764" y="0"/>
                        </a:cubicBezTo>
                        <a:cubicBezTo>
                          <a:pt x="5990706" y="17775"/>
                          <a:pt x="6355329" y="66938"/>
                          <a:pt x="6520006" y="0"/>
                        </a:cubicBezTo>
                        <a:cubicBezTo>
                          <a:pt x="6690630" y="-25979"/>
                          <a:pt x="6835638" y="11088"/>
                          <a:pt x="7003459" y="0"/>
                        </a:cubicBezTo>
                        <a:cubicBezTo>
                          <a:pt x="7195371" y="6148"/>
                          <a:pt x="7235467" y="2314"/>
                          <a:pt x="7383314" y="0"/>
                        </a:cubicBezTo>
                        <a:cubicBezTo>
                          <a:pt x="7562839" y="23195"/>
                          <a:pt x="8011902" y="-21324"/>
                          <a:pt x="8281154" y="0"/>
                        </a:cubicBezTo>
                        <a:cubicBezTo>
                          <a:pt x="8551933" y="-9765"/>
                          <a:pt x="8675028" y="41728"/>
                          <a:pt x="8971800" y="0"/>
                        </a:cubicBezTo>
                        <a:cubicBezTo>
                          <a:pt x="9253413" y="-23662"/>
                          <a:pt x="9371822" y="14348"/>
                          <a:pt x="9662445" y="0"/>
                        </a:cubicBezTo>
                        <a:cubicBezTo>
                          <a:pt x="9943454" y="-10276"/>
                          <a:pt x="10007599" y="10093"/>
                          <a:pt x="10145898" y="0"/>
                        </a:cubicBezTo>
                        <a:cubicBezTo>
                          <a:pt x="10371952" y="-68356"/>
                          <a:pt x="10776432" y="-42989"/>
                          <a:pt x="11147334" y="0"/>
                        </a:cubicBezTo>
                        <a:cubicBezTo>
                          <a:pt x="11668184" y="57294"/>
                          <a:pt x="11838393" y="328926"/>
                          <a:pt x="11934981" y="816746"/>
                        </a:cubicBezTo>
                        <a:cubicBezTo>
                          <a:pt x="11905920" y="1098722"/>
                          <a:pt x="11932147" y="1278718"/>
                          <a:pt x="11934981" y="1416818"/>
                        </a:cubicBezTo>
                        <a:cubicBezTo>
                          <a:pt x="11967246" y="1545085"/>
                          <a:pt x="11921121" y="1973085"/>
                          <a:pt x="11934981" y="2212264"/>
                        </a:cubicBezTo>
                        <a:cubicBezTo>
                          <a:pt x="11938671" y="2442071"/>
                          <a:pt x="11961358" y="2581269"/>
                          <a:pt x="11934981" y="2958865"/>
                        </a:cubicBezTo>
                        <a:cubicBezTo>
                          <a:pt x="11933253" y="3319684"/>
                          <a:pt x="11962990" y="3273233"/>
                          <a:pt x="11934981" y="3607781"/>
                        </a:cubicBezTo>
                        <a:cubicBezTo>
                          <a:pt x="11910220" y="3933679"/>
                          <a:pt x="11937219" y="3917384"/>
                          <a:pt x="11934981" y="4207853"/>
                        </a:cubicBezTo>
                        <a:cubicBezTo>
                          <a:pt x="11916959" y="4492997"/>
                          <a:pt x="11965524" y="4616796"/>
                          <a:pt x="11934981" y="4807926"/>
                        </a:cubicBezTo>
                        <a:cubicBezTo>
                          <a:pt x="11933973" y="5028934"/>
                          <a:pt x="11925925" y="5479780"/>
                          <a:pt x="11934981" y="5701057"/>
                        </a:cubicBezTo>
                        <a:cubicBezTo>
                          <a:pt x="11969243" y="6184840"/>
                          <a:pt x="11550611" y="6555019"/>
                          <a:pt x="11147334" y="6517804"/>
                        </a:cubicBezTo>
                        <a:cubicBezTo>
                          <a:pt x="10978968" y="6508579"/>
                          <a:pt x="10812553" y="6488754"/>
                          <a:pt x="10560285" y="6517804"/>
                        </a:cubicBezTo>
                        <a:cubicBezTo>
                          <a:pt x="10326508" y="6516404"/>
                          <a:pt x="10200885" y="6480079"/>
                          <a:pt x="9973236" y="6517804"/>
                        </a:cubicBezTo>
                        <a:cubicBezTo>
                          <a:pt x="9738597" y="6540990"/>
                          <a:pt x="9737634" y="6515814"/>
                          <a:pt x="9593380" y="6517804"/>
                        </a:cubicBezTo>
                        <a:cubicBezTo>
                          <a:pt x="9436316" y="6510141"/>
                          <a:pt x="9244506" y="6497346"/>
                          <a:pt x="9109929" y="6517804"/>
                        </a:cubicBezTo>
                        <a:cubicBezTo>
                          <a:pt x="8970670" y="6550350"/>
                          <a:pt x="8745356" y="6538902"/>
                          <a:pt x="8626477" y="6517804"/>
                        </a:cubicBezTo>
                        <a:cubicBezTo>
                          <a:pt x="8463983" y="6501848"/>
                          <a:pt x="8206062" y="6519752"/>
                          <a:pt x="7832234" y="6517804"/>
                        </a:cubicBezTo>
                        <a:cubicBezTo>
                          <a:pt x="7486105" y="6509296"/>
                          <a:pt x="7611538" y="6543969"/>
                          <a:pt x="7452379" y="6517804"/>
                        </a:cubicBezTo>
                        <a:cubicBezTo>
                          <a:pt x="7261144" y="6505895"/>
                          <a:pt x="7198465" y="6538774"/>
                          <a:pt x="6968926" y="6517804"/>
                        </a:cubicBezTo>
                        <a:cubicBezTo>
                          <a:pt x="6750467" y="6453948"/>
                          <a:pt x="6432096" y="6516316"/>
                          <a:pt x="6071087" y="6517804"/>
                        </a:cubicBezTo>
                        <a:cubicBezTo>
                          <a:pt x="5707330" y="6535784"/>
                          <a:pt x="5813229" y="6513972"/>
                          <a:pt x="5691231" y="6517804"/>
                        </a:cubicBezTo>
                        <a:cubicBezTo>
                          <a:pt x="5585731" y="6525701"/>
                          <a:pt x="5460104" y="6534954"/>
                          <a:pt x="5311377" y="6517804"/>
                        </a:cubicBezTo>
                        <a:cubicBezTo>
                          <a:pt x="5189896" y="6520531"/>
                          <a:pt x="5085243" y="6509532"/>
                          <a:pt x="4931521" y="6517804"/>
                        </a:cubicBezTo>
                        <a:cubicBezTo>
                          <a:pt x="4740861" y="6519571"/>
                          <a:pt x="4422112" y="6541666"/>
                          <a:pt x="4240875" y="6517804"/>
                        </a:cubicBezTo>
                        <a:cubicBezTo>
                          <a:pt x="4054736" y="6503731"/>
                          <a:pt x="3808076" y="6540785"/>
                          <a:pt x="3550229" y="6517804"/>
                        </a:cubicBezTo>
                        <a:cubicBezTo>
                          <a:pt x="3313030" y="6517529"/>
                          <a:pt x="3175200" y="6504909"/>
                          <a:pt x="2859584" y="6517804"/>
                        </a:cubicBezTo>
                        <a:cubicBezTo>
                          <a:pt x="2580655" y="6560637"/>
                          <a:pt x="2170752" y="6531860"/>
                          <a:pt x="1961744" y="6517804"/>
                        </a:cubicBezTo>
                        <a:cubicBezTo>
                          <a:pt x="1733213" y="6505381"/>
                          <a:pt x="1372133" y="6518090"/>
                          <a:pt x="787646" y="6517804"/>
                        </a:cubicBezTo>
                        <a:cubicBezTo>
                          <a:pt x="395899" y="6527527"/>
                          <a:pt x="-5745" y="6342467"/>
                          <a:pt x="0" y="5701057"/>
                        </a:cubicBezTo>
                        <a:cubicBezTo>
                          <a:pt x="29115" y="5471182"/>
                          <a:pt x="-24721" y="5375697"/>
                          <a:pt x="0" y="5100985"/>
                        </a:cubicBezTo>
                        <a:cubicBezTo>
                          <a:pt x="6834" y="4825930"/>
                          <a:pt x="2067" y="4743494"/>
                          <a:pt x="0" y="4452069"/>
                        </a:cubicBezTo>
                        <a:cubicBezTo>
                          <a:pt x="14086" y="4148231"/>
                          <a:pt x="-14203" y="4057462"/>
                          <a:pt x="0" y="3803153"/>
                        </a:cubicBezTo>
                        <a:cubicBezTo>
                          <a:pt x="16782" y="3560686"/>
                          <a:pt x="-763" y="3445109"/>
                          <a:pt x="0" y="3251924"/>
                        </a:cubicBezTo>
                        <a:cubicBezTo>
                          <a:pt x="-29989" y="3090100"/>
                          <a:pt x="-30231" y="2826071"/>
                          <a:pt x="0" y="2603008"/>
                        </a:cubicBezTo>
                        <a:cubicBezTo>
                          <a:pt x="26308" y="2399320"/>
                          <a:pt x="-40753" y="2142910"/>
                          <a:pt x="0" y="2002936"/>
                        </a:cubicBezTo>
                        <a:cubicBezTo>
                          <a:pt x="45668" y="1859348"/>
                          <a:pt x="-55560" y="1607109"/>
                          <a:pt x="0" y="1451706"/>
                        </a:cubicBezTo>
                        <a:cubicBezTo>
                          <a:pt x="22926" y="1283263"/>
                          <a:pt x="45960" y="1101165"/>
                          <a:pt x="0" y="816746"/>
                        </a:cubicBezTo>
                        <a:close/>
                      </a:path>
                      <a:path w="11934981" h="6517804" fill="none" stroke="0" extrusionOk="0">
                        <a:moveTo>
                          <a:pt x="0" y="816746"/>
                        </a:moveTo>
                        <a:cubicBezTo>
                          <a:pt x="-53189" y="436836"/>
                          <a:pt x="460780" y="91671"/>
                          <a:pt x="787646" y="0"/>
                        </a:cubicBezTo>
                        <a:cubicBezTo>
                          <a:pt x="957696" y="-20788"/>
                          <a:pt x="1234072" y="-14845"/>
                          <a:pt x="1374695" y="0"/>
                        </a:cubicBezTo>
                        <a:cubicBezTo>
                          <a:pt x="1546782" y="-3222"/>
                          <a:pt x="1843804" y="9711"/>
                          <a:pt x="2065341" y="0"/>
                        </a:cubicBezTo>
                        <a:cubicBezTo>
                          <a:pt x="2264697" y="-4628"/>
                          <a:pt x="2426439" y="17172"/>
                          <a:pt x="2652390" y="0"/>
                        </a:cubicBezTo>
                        <a:cubicBezTo>
                          <a:pt x="2881498" y="-19657"/>
                          <a:pt x="2889995" y="-15996"/>
                          <a:pt x="3032246" y="0"/>
                        </a:cubicBezTo>
                        <a:cubicBezTo>
                          <a:pt x="3165659" y="-5257"/>
                          <a:pt x="3359298" y="2086"/>
                          <a:pt x="3619294" y="0"/>
                        </a:cubicBezTo>
                        <a:cubicBezTo>
                          <a:pt x="3882057" y="-18334"/>
                          <a:pt x="4018573" y="-17878"/>
                          <a:pt x="4206343" y="0"/>
                        </a:cubicBezTo>
                        <a:cubicBezTo>
                          <a:pt x="4394397" y="21167"/>
                          <a:pt x="4402408" y="-10194"/>
                          <a:pt x="4586198" y="0"/>
                        </a:cubicBezTo>
                        <a:cubicBezTo>
                          <a:pt x="4756498" y="8332"/>
                          <a:pt x="4885141" y="-11985"/>
                          <a:pt x="5069651" y="0"/>
                        </a:cubicBezTo>
                        <a:cubicBezTo>
                          <a:pt x="5268165" y="-10236"/>
                          <a:pt x="5356778" y="-5140"/>
                          <a:pt x="5449506" y="0"/>
                        </a:cubicBezTo>
                        <a:cubicBezTo>
                          <a:pt x="5487025" y="35478"/>
                          <a:pt x="5991058" y="-90344"/>
                          <a:pt x="6347346" y="0"/>
                        </a:cubicBezTo>
                        <a:cubicBezTo>
                          <a:pt x="6700201" y="22569"/>
                          <a:pt x="6614686" y="13890"/>
                          <a:pt x="6830797" y="0"/>
                        </a:cubicBezTo>
                        <a:cubicBezTo>
                          <a:pt x="7060639" y="-532"/>
                          <a:pt x="7119486" y="-8422"/>
                          <a:pt x="7314249" y="0"/>
                        </a:cubicBezTo>
                        <a:cubicBezTo>
                          <a:pt x="7454412" y="53654"/>
                          <a:pt x="7882866" y="-118226"/>
                          <a:pt x="8212089" y="0"/>
                        </a:cubicBezTo>
                        <a:cubicBezTo>
                          <a:pt x="8592490" y="67151"/>
                          <a:pt x="8461057" y="-602"/>
                          <a:pt x="8591944" y="0"/>
                        </a:cubicBezTo>
                        <a:cubicBezTo>
                          <a:pt x="8687771" y="17719"/>
                          <a:pt x="9025135" y="-83150"/>
                          <a:pt x="9386187" y="0"/>
                        </a:cubicBezTo>
                        <a:cubicBezTo>
                          <a:pt x="9751778" y="17374"/>
                          <a:pt x="9768530" y="13226"/>
                          <a:pt x="10076833" y="0"/>
                        </a:cubicBezTo>
                        <a:cubicBezTo>
                          <a:pt x="10399440" y="-8305"/>
                          <a:pt x="10861222" y="62458"/>
                          <a:pt x="11147334" y="0"/>
                        </a:cubicBezTo>
                        <a:cubicBezTo>
                          <a:pt x="11606189" y="127943"/>
                          <a:pt x="11777971" y="350419"/>
                          <a:pt x="11934981" y="816746"/>
                        </a:cubicBezTo>
                        <a:cubicBezTo>
                          <a:pt x="11939653" y="1030110"/>
                          <a:pt x="11976311" y="1263283"/>
                          <a:pt x="11934981" y="1367976"/>
                        </a:cubicBezTo>
                        <a:cubicBezTo>
                          <a:pt x="11902082" y="1506864"/>
                          <a:pt x="11941217" y="1775524"/>
                          <a:pt x="11934981" y="2163420"/>
                        </a:cubicBezTo>
                        <a:cubicBezTo>
                          <a:pt x="11933917" y="2543991"/>
                          <a:pt x="11946186" y="2557258"/>
                          <a:pt x="11934981" y="2812336"/>
                        </a:cubicBezTo>
                        <a:cubicBezTo>
                          <a:pt x="11894744" y="3086586"/>
                          <a:pt x="11952870" y="3312821"/>
                          <a:pt x="11934981" y="3461252"/>
                        </a:cubicBezTo>
                        <a:cubicBezTo>
                          <a:pt x="11921149" y="3643258"/>
                          <a:pt x="11897517" y="3873747"/>
                          <a:pt x="11934981" y="4159010"/>
                        </a:cubicBezTo>
                        <a:cubicBezTo>
                          <a:pt x="11957951" y="4493496"/>
                          <a:pt x="11904553" y="4722012"/>
                          <a:pt x="11934981" y="4954455"/>
                        </a:cubicBezTo>
                        <a:cubicBezTo>
                          <a:pt x="11970711" y="5155708"/>
                          <a:pt x="11981516" y="5361727"/>
                          <a:pt x="11934981" y="5701057"/>
                        </a:cubicBezTo>
                        <a:cubicBezTo>
                          <a:pt x="12045421" y="6048095"/>
                          <a:pt x="11619728" y="6594572"/>
                          <a:pt x="11147334" y="6517804"/>
                        </a:cubicBezTo>
                        <a:cubicBezTo>
                          <a:pt x="11021674" y="6526568"/>
                          <a:pt x="10957015" y="6527798"/>
                          <a:pt x="10767478" y="6517804"/>
                        </a:cubicBezTo>
                        <a:cubicBezTo>
                          <a:pt x="10612901" y="6487634"/>
                          <a:pt x="10140313" y="6541009"/>
                          <a:pt x="9973236" y="6517804"/>
                        </a:cubicBezTo>
                        <a:cubicBezTo>
                          <a:pt x="9801675" y="6547677"/>
                          <a:pt x="9558547" y="6547957"/>
                          <a:pt x="9386187" y="6517804"/>
                        </a:cubicBezTo>
                        <a:cubicBezTo>
                          <a:pt x="9179619" y="6522385"/>
                          <a:pt x="8806592" y="6418559"/>
                          <a:pt x="8488347" y="6517804"/>
                        </a:cubicBezTo>
                        <a:cubicBezTo>
                          <a:pt x="8158860" y="6534299"/>
                          <a:pt x="8073417" y="6480171"/>
                          <a:pt x="7797701" y="6517804"/>
                        </a:cubicBezTo>
                        <a:cubicBezTo>
                          <a:pt x="7530046" y="6548959"/>
                          <a:pt x="7514067" y="6530018"/>
                          <a:pt x="7314249" y="6517804"/>
                        </a:cubicBezTo>
                        <a:cubicBezTo>
                          <a:pt x="7146638" y="6545027"/>
                          <a:pt x="6740808" y="6501865"/>
                          <a:pt x="6416410" y="6517804"/>
                        </a:cubicBezTo>
                        <a:cubicBezTo>
                          <a:pt x="6046079" y="6523243"/>
                          <a:pt x="5769337" y="6508059"/>
                          <a:pt x="5518570" y="6517804"/>
                        </a:cubicBezTo>
                        <a:cubicBezTo>
                          <a:pt x="5236056" y="6493866"/>
                          <a:pt x="5213539" y="6523865"/>
                          <a:pt x="5035118" y="6517804"/>
                        </a:cubicBezTo>
                        <a:cubicBezTo>
                          <a:pt x="4858033" y="6506631"/>
                          <a:pt x="4747862" y="6539111"/>
                          <a:pt x="4448069" y="6517804"/>
                        </a:cubicBezTo>
                        <a:cubicBezTo>
                          <a:pt x="4161120" y="6535715"/>
                          <a:pt x="3929724" y="6501472"/>
                          <a:pt x="3653826" y="6517804"/>
                        </a:cubicBezTo>
                        <a:cubicBezTo>
                          <a:pt x="3383379" y="6524651"/>
                          <a:pt x="3004953" y="6471205"/>
                          <a:pt x="2859584" y="6517804"/>
                        </a:cubicBezTo>
                        <a:cubicBezTo>
                          <a:pt x="2660469" y="6571442"/>
                          <a:pt x="2215744" y="6532114"/>
                          <a:pt x="1961744" y="6517804"/>
                        </a:cubicBezTo>
                        <a:cubicBezTo>
                          <a:pt x="1725141" y="6485875"/>
                          <a:pt x="1730749" y="6522433"/>
                          <a:pt x="1581889" y="6517804"/>
                        </a:cubicBezTo>
                        <a:cubicBezTo>
                          <a:pt x="1454966" y="6545318"/>
                          <a:pt x="1063677" y="6461259"/>
                          <a:pt x="787646" y="6517804"/>
                        </a:cubicBezTo>
                        <a:cubicBezTo>
                          <a:pt x="346272" y="6577204"/>
                          <a:pt x="70925" y="6177104"/>
                          <a:pt x="0" y="5701057"/>
                        </a:cubicBezTo>
                        <a:cubicBezTo>
                          <a:pt x="-11438" y="5484852"/>
                          <a:pt x="-14236" y="5333855"/>
                          <a:pt x="0" y="5149827"/>
                        </a:cubicBezTo>
                        <a:cubicBezTo>
                          <a:pt x="29329" y="4965115"/>
                          <a:pt x="36709" y="4798330"/>
                          <a:pt x="0" y="4549755"/>
                        </a:cubicBezTo>
                        <a:cubicBezTo>
                          <a:pt x="-2192" y="4301358"/>
                          <a:pt x="3402" y="3973275"/>
                          <a:pt x="0" y="3803153"/>
                        </a:cubicBezTo>
                        <a:cubicBezTo>
                          <a:pt x="-12919" y="3626446"/>
                          <a:pt x="14907" y="3332756"/>
                          <a:pt x="0" y="3105395"/>
                        </a:cubicBezTo>
                        <a:cubicBezTo>
                          <a:pt x="12052" y="2907369"/>
                          <a:pt x="-26816" y="2767390"/>
                          <a:pt x="0" y="2554165"/>
                        </a:cubicBezTo>
                        <a:cubicBezTo>
                          <a:pt x="42521" y="2337577"/>
                          <a:pt x="-3788" y="2022188"/>
                          <a:pt x="0" y="1807563"/>
                        </a:cubicBezTo>
                        <a:cubicBezTo>
                          <a:pt x="-1660" y="1510500"/>
                          <a:pt x="-45508" y="1079881"/>
                          <a:pt x="0" y="81674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6921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D74E8B-EBBD-18B0-B262-4C4FDE7DD558}"/>
              </a:ext>
            </a:extLst>
          </p:cNvPr>
          <p:cNvSpPr/>
          <p:nvPr/>
        </p:nvSpPr>
        <p:spPr>
          <a:xfrm>
            <a:off x="1155164" y="554036"/>
            <a:ext cx="913909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TÌM HIỂU BÀI</a:t>
            </a:r>
          </a:p>
        </p:txBody>
      </p:sp>
      <p:grpSp>
        <p:nvGrpSpPr>
          <p:cNvPr id="14" name="组合 4">
            <a:extLst>
              <a:ext uri="{FF2B5EF4-FFF2-40B4-BE49-F238E27FC236}">
                <a16:creationId xmlns:a16="http://schemas.microsoft.com/office/drawing/2014/main" id="{3EB0130B-7E42-B3E8-A821-8D5B19A1A0A2}"/>
              </a:ext>
            </a:extLst>
          </p:cNvPr>
          <p:cNvGrpSpPr/>
          <p:nvPr/>
        </p:nvGrpSpPr>
        <p:grpSpPr>
          <a:xfrm>
            <a:off x="11391813" y="6159292"/>
            <a:ext cx="543102" cy="540001"/>
            <a:chOff x="-2033679" y="889419"/>
            <a:chExt cx="463503" cy="619473"/>
          </a:xfrm>
        </p:grpSpPr>
        <p:pic>
          <p:nvPicPr>
            <p:cNvPr id="15" name="Picture 10" descr="E:\丫头\png\小人\卡通类素材\ry.png">
              <a:extLst>
                <a:ext uri="{FF2B5EF4-FFF2-40B4-BE49-F238E27FC236}">
                  <a16:creationId xmlns:a16="http://schemas.microsoft.com/office/drawing/2014/main" id="{449F2548-0C05-16F9-3E24-F63C81D514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E:\丫头\png\小人\卡通类素材\ry.png">
              <a:extLst>
                <a:ext uri="{FF2B5EF4-FFF2-40B4-BE49-F238E27FC236}">
                  <a16:creationId xmlns:a16="http://schemas.microsoft.com/office/drawing/2014/main" id="{FA5C77D0-1E43-3545-FA07-53549F1F46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4">
            <a:extLst>
              <a:ext uri="{FF2B5EF4-FFF2-40B4-BE49-F238E27FC236}">
                <a16:creationId xmlns:a16="http://schemas.microsoft.com/office/drawing/2014/main" id="{B365FAC5-A4C0-E66D-DADB-DC7274EE1BD5}"/>
              </a:ext>
            </a:extLst>
          </p:cNvPr>
          <p:cNvGrpSpPr/>
          <p:nvPr/>
        </p:nvGrpSpPr>
        <p:grpSpPr>
          <a:xfrm>
            <a:off x="186141" y="6081211"/>
            <a:ext cx="472352" cy="619473"/>
            <a:chOff x="-2033679" y="889419"/>
            <a:chExt cx="463503" cy="619473"/>
          </a:xfrm>
        </p:grpSpPr>
        <p:pic>
          <p:nvPicPr>
            <p:cNvPr id="18" name="Picture 10" descr="E:\丫头\png\小人\卡通类素材\ry.png">
              <a:extLst>
                <a:ext uri="{FF2B5EF4-FFF2-40B4-BE49-F238E27FC236}">
                  <a16:creationId xmlns:a16="http://schemas.microsoft.com/office/drawing/2014/main" id="{325FFF6C-29E8-5AC5-6D6D-459FA04BE0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E:\丫头\png\小人\卡通类素材\ry.png">
              <a:extLst>
                <a:ext uri="{FF2B5EF4-FFF2-40B4-BE49-F238E27FC236}">
                  <a16:creationId xmlns:a16="http://schemas.microsoft.com/office/drawing/2014/main" id="{CEE7D5E7-09BE-76A4-CD67-2E7F5F6DE1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8">
            <a:extLst>
              <a:ext uri="{FF2B5EF4-FFF2-40B4-BE49-F238E27FC236}">
                <a16:creationId xmlns:a16="http://schemas.microsoft.com/office/drawing/2014/main" id="{833118F2-5A8F-8F5D-6C19-4EC551121888}"/>
              </a:ext>
            </a:extLst>
          </p:cNvPr>
          <p:cNvGrpSpPr/>
          <p:nvPr/>
        </p:nvGrpSpPr>
        <p:grpSpPr>
          <a:xfrm>
            <a:off x="702297" y="2893367"/>
            <a:ext cx="10860461" cy="3265925"/>
            <a:chOff x="0" y="0"/>
            <a:chExt cx="7194792" cy="7294764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76617412-3BEC-3C6F-6A26-3910AD4D4391}"/>
                </a:ext>
              </a:extLst>
            </p:cNvPr>
            <p:cNvSpPr/>
            <p:nvPr/>
          </p:nvSpPr>
          <p:spPr>
            <a:xfrm>
              <a:off x="0" y="0"/>
              <a:ext cx="7194792" cy="7294763"/>
            </a:xfrm>
            <a:custGeom>
              <a:avLst/>
              <a:gdLst/>
              <a:ahLst/>
              <a:cxnLst/>
              <a:rect l="l" t="t" r="r" b="b"/>
              <a:pathLst>
                <a:path w="7194792" h="7294763">
                  <a:moveTo>
                    <a:pt x="68899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989963"/>
                  </a:lnTo>
                  <a:cubicBezTo>
                    <a:pt x="0" y="7158874"/>
                    <a:pt x="135890" y="7294763"/>
                    <a:pt x="304800" y="7294763"/>
                  </a:cubicBezTo>
                  <a:lnTo>
                    <a:pt x="6889992" y="7294763"/>
                  </a:lnTo>
                  <a:cubicBezTo>
                    <a:pt x="7058902" y="7294763"/>
                    <a:pt x="7194792" y="7158874"/>
                    <a:pt x="7194792" y="6989963"/>
                  </a:cubicBezTo>
                  <a:lnTo>
                    <a:pt x="7194792" y="304800"/>
                  </a:lnTo>
                  <a:cubicBezTo>
                    <a:pt x="7194792" y="135890"/>
                    <a:pt x="7058902" y="0"/>
                    <a:pt x="6889992" y="0"/>
                  </a:cubicBezTo>
                  <a:close/>
                </a:path>
              </a:pathLst>
            </a:custGeom>
            <a:solidFill>
              <a:srgbClr val="F0D0CD"/>
            </a:solidFill>
          </p:spPr>
        </p:sp>
      </p:grpSp>
      <p:grpSp>
        <p:nvGrpSpPr>
          <p:cNvPr id="6" name="Group 16">
            <a:extLst>
              <a:ext uri="{FF2B5EF4-FFF2-40B4-BE49-F238E27FC236}">
                <a16:creationId xmlns:a16="http://schemas.microsoft.com/office/drawing/2014/main" id="{BF0B5187-897D-61B8-8CFD-C3BB4AD3B9A5}"/>
              </a:ext>
            </a:extLst>
          </p:cNvPr>
          <p:cNvGrpSpPr/>
          <p:nvPr/>
        </p:nvGrpSpPr>
        <p:grpSpPr>
          <a:xfrm>
            <a:off x="580220" y="1567483"/>
            <a:ext cx="11224552" cy="1019854"/>
            <a:chOff x="0" y="0"/>
            <a:chExt cx="7194792" cy="2311400"/>
          </a:xfrm>
        </p:grpSpPr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A7C2DF80-2958-479A-B1CB-C44311EAB260}"/>
                </a:ext>
              </a:extLst>
            </p:cNvPr>
            <p:cNvSpPr/>
            <p:nvPr/>
          </p:nvSpPr>
          <p:spPr>
            <a:xfrm>
              <a:off x="0" y="0"/>
              <a:ext cx="7194792" cy="2311400"/>
            </a:xfrm>
            <a:custGeom>
              <a:avLst/>
              <a:gdLst/>
              <a:ahLst/>
              <a:cxnLst/>
              <a:rect l="l" t="t" r="r" b="b"/>
              <a:pathLst>
                <a:path w="7194792" h="2311400">
                  <a:moveTo>
                    <a:pt x="68899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889992" y="2311400"/>
                  </a:lnTo>
                  <a:cubicBezTo>
                    <a:pt x="7058902" y="2311400"/>
                    <a:pt x="7194792" y="2175510"/>
                    <a:pt x="7194792" y="2006600"/>
                  </a:cubicBezTo>
                  <a:lnTo>
                    <a:pt x="7194792" y="304800"/>
                  </a:lnTo>
                  <a:cubicBezTo>
                    <a:pt x="7194792" y="135890"/>
                    <a:pt x="7058902" y="0"/>
                    <a:pt x="6889992" y="0"/>
                  </a:cubicBezTo>
                  <a:close/>
                </a:path>
              </a:pathLst>
            </a:custGeom>
            <a:solidFill>
              <a:srgbClr val="ECD09E"/>
            </a:solidFill>
          </p:spPr>
        </p:sp>
      </p:grpSp>
      <p:sp>
        <p:nvSpPr>
          <p:cNvPr id="10" name="TextBox 19">
            <a:extLst>
              <a:ext uri="{FF2B5EF4-FFF2-40B4-BE49-F238E27FC236}">
                <a16:creationId xmlns:a16="http://schemas.microsoft.com/office/drawing/2014/main" id="{8FC6680C-32EA-7827-F8FB-A07F0846C276}"/>
              </a:ext>
            </a:extLst>
          </p:cNvPr>
          <p:cNvSpPr txBox="1"/>
          <p:nvPr/>
        </p:nvSpPr>
        <p:spPr>
          <a:xfrm>
            <a:off x="1099019" y="2953191"/>
            <a:ext cx="9251380" cy="2955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just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300" b="1" i="1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của con vật:</a:t>
            </a:r>
          </a:p>
          <a:p>
            <a:pPr marL="381019" marR="0" lvl="0" indent="-381019" algn="just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Bò </a:t>
            </a:r>
            <a:r>
              <a:rPr kumimoji="0" lang="vi-VN" sz="3300" b="0" i="1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ngẫm nghĩ </a:t>
            </a:r>
            <a:r>
              <a:rPr kumimoji="0" lang="vi-VN" sz="3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 đó, cứ </a:t>
            </a:r>
            <a:r>
              <a:rPr kumimoji="0" lang="vi-VN" sz="33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nhai mãi, nhai hoài</a:t>
            </a:r>
            <a:r>
              <a:rPr kumimoji="0" lang="vi-VN" sz="33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19" marR="0" lvl="0" indent="-381019" algn="just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 bướm </a:t>
            </a:r>
            <a:r>
              <a:rPr kumimoji="0" lang="vi-VN" sz="33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chập chờn</a:t>
            </a:r>
            <a:r>
              <a:rPr kumimoji="0" lang="vi-VN" sz="3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vi-VN" sz="33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vờn đôi cánh </a:t>
            </a:r>
            <a:r>
              <a:rPr lang="vi-VN" sz="33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kumimoji="0" lang="vi-VN" sz="33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ắng.</a:t>
            </a:r>
            <a:endParaRPr kumimoji="0" lang="en-US" sz="33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19" marR="0" lvl="0" indent="-381019" algn="just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3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 t</a:t>
            </a: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kumimoji="0" lang="vi-VN" sz="3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kumimoji="0" lang="vi-VN" sz="33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 dâu</a:t>
            </a:r>
            <a:r>
              <a:rPr kumimoji="0" lang="vi-VN" sz="3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nghe như mưa rào. </a:t>
            </a:r>
            <a:endParaRPr kumimoji="0" lang="en-US" sz="33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8FB321F-C10F-B887-0D05-10CAE059D58C}"/>
              </a:ext>
            </a:extLst>
          </p:cNvPr>
          <p:cNvSpPr txBox="1"/>
          <p:nvPr/>
        </p:nvSpPr>
        <p:spPr>
          <a:xfrm>
            <a:off x="658493" y="1793999"/>
            <a:ext cx="10750672" cy="566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2. Giữa buổi trưa hè yên tĩnh có những hoạt động gì?</a:t>
            </a:r>
          </a:p>
        </p:txBody>
      </p:sp>
    </p:spTree>
    <p:extLst>
      <p:ext uri="{BB962C8B-B14F-4D97-AF65-F5344CB8AC3E}">
        <p14:creationId xmlns:p14="http://schemas.microsoft.com/office/powerpoint/2010/main" val="329365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1">
            <a:extLst>
              <a:ext uri="{FF2B5EF4-FFF2-40B4-BE49-F238E27FC236}">
                <a16:creationId xmlns:a16="http://schemas.microsoft.com/office/drawing/2014/main" id="{60B8C560-F740-DF5C-E7F9-837AE69E96FF}"/>
              </a:ext>
            </a:extLst>
          </p:cNvPr>
          <p:cNvSpPr/>
          <p:nvPr/>
        </p:nvSpPr>
        <p:spPr>
          <a:xfrm>
            <a:off x="128509" y="181489"/>
            <a:ext cx="11934981" cy="6517804"/>
          </a:xfrm>
          <a:custGeom>
            <a:avLst/>
            <a:gdLst>
              <a:gd name="connsiteX0" fmla="*/ 0 w 11371382"/>
              <a:gd name="connsiteY0" fmla="*/ 750452 h 5988761"/>
              <a:gd name="connsiteX1" fmla="*/ 750452 w 11371382"/>
              <a:gd name="connsiteY1" fmla="*/ 0 h 5988761"/>
              <a:gd name="connsiteX2" fmla="*/ 1309779 w 11371382"/>
              <a:gd name="connsiteY2" fmla="*/ 0 h 5988761"/>
              <a:gd name="connsiteX3" fmla="*/ 1967811 w 11371382"/>
              <a:gd name="connsiteY3" fmla="*/ 0 h 5988761"/>
              <a:gd name="connsiteX4" fmla="*/ 2527138 w 11371382"/>
              <a:gd name="connsiteY4" fmla="*/ 0 h 5988761"/>
              <a:gd name="connsiteX5" fmla="*/ 2889056 w 11371382"/>
              <a:gd name="connsiteY5" fmla="*/ 0 h 5988761"/>
              <a:gd name="connsiteX6" fmla="*/ 3448383 w 11371382"/>
              <a:gd name="connsiteY6" fmla="*/ 0 h 5988761"/>
              <a:gd name="connsiteX7" fmla="*/ 4007710 w 11371382"/>
              <a:gd name="connsiteY7" fmla="*/ 0 h 5988761"/>
              <a:gd name="connsiteX8" fmla="*/ 4369627 w 11371382"/>
              <a:gd name="connsiteY8" fmla="*/ 0 h 5988761"/>
              <a:gd name="connsiteX9" fmla="*/ 4830250 w 11371382"/>
              <a:gd name="connsiteY9" fmla="*/ 0 h 5988761"/>
              <a:gd name="connsiteX10" fmla="*/ 5192167 w 11371382"/>
              <a:gd name="connsiteY10" fmla="*/ 0 h 5988761"/>
              <a:gd name="connsiteX11" fmla="*/ 6047609 w 11371382"/>
              <a:gd name="connsiteY11" fmla="*/ 0 h 5988761"/>
              <a:gd name="connsiteX12" fmla="*/ 6508231 w 11371382"/>
              <a:gd name="connsiteY12" fmla="*/ 0 h 5988761"/>
              <a:gd name="connsiteX13" fmla="*/ 6968853 w 11371382"/>
              <a:gd name="connsiteY13" fmla="*/ 0 h 5988761"/>
              <a:gd name="connsiteX14" fmla="*/ 7824295 w 11371382"/>
              <a:gd name="connsiteY14" fmla="*/ 0 h 5988761"/>
              <a:gd name="connsiteX15" fmla="*/ 8186212 w 11371382"/>
              <a:gd name="connsiteY15" fmla="*/ 0 h 5988761"/>
              <a:gd name="connsiteX16" fmla="*/ 8942949 w 11371382"/>
              <a:gd name="connsiteY16" fmla="*/ 0 h 5988761"/>
              <a:gd name="connsiteX17" fmla="*/ 9600981 w 11371382"/>
              <a:gd name="connsiteY17" fmla="*/ 0 h 5988761"/>
              <a:gd name="connsiteX18" fmla="*/ 10620930 w 11371382"/>
              <a:gd name="connsiteY18" fmla="*/ 0 h 5988761"/>
              <a:gd name="connsiteX19" fmla="*/ 11371382 w 11371382"/>
              <a:gd name="connsiteY19" fmla="*/ 750452 h 5988761"/>
              <a:gd name="connsiteX20" fmla="*/ 11371382 w 11371382"/>
              <a:gd name="connsiteY20" fmla="*/ 1256939 h 5988761"/>
              <a:gd name="connsiteX21" fmla="*/ 11371382 w 11371382"/>
              <a:gd name="connsiteY21" fmla="*/ 1987818 h 5988761"/>
              <a:gd name="connsiteX22" fmla="*/ 11371382 w 11371382"/>
              <a:gd name="connsiteY22" fmla="*/ 2584062 h 5988761"/>
              <a:gd name="connsiteX23" fmla="*/ 11371382 w 11371382"/>
              <a:gd name="connsiteY23" fmla="*/ 3180306 h 5988761"/>
              <a:gd name="connsiteX24" fmla="*/ 11371382 w 11371382"/>
              <a:gd name="connsiteY24" fmla="*/ 3821428 h 5988761"/>
              <a:gd name="connsiteX25" fmla="*/ 11371382 w 11371382"/>
              <a:gd name="connsiteY25" fmla="*/ 4552308 h 5988761"/>
              <a:gd name="connsiteX26" fmla="*/ 11371382 w 11371382"/>
              <a:gd name="connsiteY26" fmla="*/ 5238309 h 5988761"/>
              <a:gd name="connsiteX27" fmla="*/ 10620930 w 11371382"/>
              <a:gd name="connsiteY27" fmla="*/ 5988761 h 5988761"/>
              <a:gd name="connsiteX28" fmla="*/ 10259012 w 11371382"/>
              <a:gd name="connsiteY28" fmla="*/ 5988761 h 5988761"/>
              <a:gd name="connsiteX29" fmla="*/ 9502276 w 11371382"/>
              <a:gd name="connsiteY29" fmla="*/ 5988761 h 5988761"/>
              <a:gd name="connsiteX30" fmla="*/ 8942949 w 11371382"/>
              <a:gd name="connsiteY30" fmla="*/ 5988761 h 5988761"/>
              <a:gd name="connsiteX31" fmla="*/ 8087507 w 11371382"/>
              <a:gd name="connsiteY31" fmla="*/ 5988761 h 5988761"/>
              <a:gd name="connsiteX32" fmla="*/ 7429475 w 11371382"/>
              <a:gd name="connsiteY32" fmla="*/ 5988761 h 5988761"/>
              <a:gd name="connsiteX33" fmla="*/ 6968853 w 11371382"/>
              <a:gd name="connsiteY33" fmla="*/ 5988761 h 5988761"/>
              <a:gd name="connsiteX34" fmla="*/ 6113412 w 11371382"/>
              <a:gd name="connsiteY34" fmla="*/ 5988761 h 5988761"/>
              <a:gd name="connsiteX35" fmla="*/ 5257970 w 11371382"/>
              <a:gd name="connsiteY35" fmla="*/ 5988761 h 5988761"/>
              <a:gd name="connsiteX36" fmla="*/ 4797348 w 11371382"/>
              <a:gd name="connsiteY36" fmla="*/ 5988761 h 5988761"/>
              <a:gd name="connsiteX37" fmla="*/ 4238021 w 11371382"/>
              <a:gd name="connsiteY37" fmla="*/ 5988761 h 5988761"/>
              <a:gd name="connsiteX38" fmla="*/ 3481284 w 11371382"/>
              <a:gd name="connsiteY38" fmla="*/ 5988761 h 5988761"/>
              <a:gd name="connsiteX39" fmla="*/ 2724548 w 11371382"/>
              <a:gd name="connsiteY39" fmla="*/ 5988761 h 5988761"/>
              <a:gd name="connsiteX40" fmla="*/ 1869106 w 11371382"/>
              <a:gd name="connsiteY40" fmla="*/ 5988761 h 5988761"/>
              <a:gd name="connsiteX41" fmla="*/ 1507189 w 11371382"/>
              <a:gd name="connsiteY41" fmla="*/ 5988761 h 5988761"/>
              <a:gd name="connsiteX42" fmla="*/ 750452 w 11371382"/>
              <a:gd name="connsiteY42" fmla="*/ 5988761 h 5988761"/>
              <a:gd name="connsiteX43" fmla="*/ 0 w 11371382"/>
              <a:gd name="connsiteY43" fmla="*/ 5238309 h 5988761"/>
              <a:gd name="connsiteX44" fmla="*/ 0 w 11371382"/>
              <a:gd name="connsiteY44" fmla="*/ 4731822 h 5988761"/>
              <a:gd name="connsiteX45" fmla="*/ 0 w 11371382"/>
              <a:gd name="connsiteY45" fmla="*/ 4180457 h 5988761"/>
              <a:gd name="connsiteX46" fmla="*/ 0 w 11371382"/>
              <a:gd name="connsiteY46" fmla="*/ 3494456 h 5988761"/>
              <a:gd name="connsiteX47" fmla="*/ 0 w 11371382"/>
              <a:gd name="connsiteY47" fmla="*/ 2853334 h 5988761"/>
              <a:gd name="connsiteX48" fmla="*/ 0 w 11371382"/>
              <a:gd name="connsiteY48" fmla="*/ 2346847 h 5988761"/>
              <a:gd name="connsiteX49" fmla="*/ 0 w 11371382"/>
              <a:gd name="connsiteY49" fmla="*/ 1660846 h 5988761"/>
              <a:gd name="connsiteX50" fmla="*/ 0 w 11371382"/>
              <a:gd name="connsiteY50" fmla="*/ 750452 h 5988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371382" h="5988761" fill="none" extrusionOk="0">
                <a:moveTo>
                  <a:pt x="0" y="750452"/>
                </a:moveTo>
                <a:cubicBezTo>
                  <a:pt x="-52742" y="340472"/>
                  <a:pt x="397829" y="13246"/>
                  <a:pt x="750452" y="0"/>
                </a:cubicBezTo>
                <a:cubicBezTo>
                  <a:pt x="916752" y="-19186"/>
                  <a:pt x="1180237" y="-16531"/>
                  <a:pt x="1309779" y="0"/>
                </a:cubicBezTo>
                <a:cubicBezTo>
                  <a:pt x="1439321" y="16531"/>
                  <a:pt x="1766862" y="5055"/>
                  <a:pt x="1967811" y="0"/>
                </a:cubicBezTo>
                <a:cubicBezTo>
                  <a:pt x="2168760" y="-5055"/>
                  <a:pt x="2309439" y="17914"/>
                  <a:pt x="2527138" y="0"/>
                </a:cubicBezTo>
                <a:cubicBezTo>
                  <a:pt x="2744837" y="-17914"/>
                  <a:pt x="2751984" y="-13450"/>
                  <a:pt x="2889056" y="0"/>
                </a:cubicBezTo>
                <a:cubicBezTo>
                  <a:pt x="3026128" y="13450"/>
                  <a:pt x="3204731" y="-2768"/>
                  <a:pt x="3448383" y="0"/>
                </a:cubicBezTo>
                <a:cubicBezTo>
                  <a:pt x="3692035" y="2768"/>
                  <a:pt x="3825700" y="-19383"/>
                  <a:pt x="4007710" y="0"/>
                </a:cubicBezTo>
                <a:cubicBezTo>
                  <a:pt x="4189720" y="19383"/>
                  <a:pt x="4198284" y="-7733"/>
                  <a:pt x="4369627" y="0"/>
                </a:cubicBezTo>
                <a:cubicBezTo>
                  <a:pt x="4540970" y="7733"/>
                  <a:pt x="4643059" y="-2887"/>
                  <a:pt x="4830250" y="0"/>
                </a:cubicBezTo>
                <a:cubicBezTo>
                  <a:pt x="5017441" y="2887"/>
                  <a:pt x="5091514" y="-7203"/>
                  <a:pt x="5192167" y="0"/>
                </a:cubicBezTo>
                <a:cubicBezTo>
                  <a:pt x="5292820" y="7203"/>
                  <a:pt x="5704220" y="-33910"/>
                  <a:pt x="6047609" y="0"/>
                </a:cubicBezTo>
                <a:cubicBezTo>
                  <a:pt x="6390998" y="33910"/>
                  <a:pt x="6306174" y="-4282"/>
                  <a:pt x="6508231" y="0"/>
                </a:cubicBezTo>
                <a:cubicBezTo>
                  <a:pt x="6710288" y="4282"/>
                  <a:pt x="6782629" y="-18486"/>
                  <a:pt x="6968853" y="0"/>
                </a:cubicBezTo>
                <a:cubicBezTo>
                  <a:pt x="7155077" y="18486"/>
                  <a:pt x="7477359" y="-42107"/>
                  <a:pt x="7824295" y="0"/>
                </a:cubicBezTo>
                <a:cubicBezTo>
                  <a:pt x="8171231" y="42107"/>
                  <a:pt x="8063347" y="2813"/>
                  <a:pt x="8186212" y="0"/>
                </a:cubicBezTo>
                <a:cubicBezTo>
                  <a:pt x="8309077" y="-2813"/>
                  <a:pt x="8594030" y="-14979"/>
                  <a:pt x="8942949" y="0"/>
                </a:cubicBezTo>
                <a:cubicBezTo>
                  <a:pt x="9291868" y="14979"/>
                  <a:pt x="9304358" y="12907"/>
                  <a:pt x="9600981" y="0"/>
                </a:cubicBezTo>
                <a:cubicBezTo>
                  <a:pt x="9897604" y="-12907"/>
                  <a:pt x="10297364" y="48450"/>
                  <a:pt x="10620930" y="0"/>
                </a:cubicBezTo>
                <a:cubicBezTo>
                  <a:pt x="11033339" y="65679"/>
                  <a:pt x="11304895" y="352105"/>
                  <a:pt x="11371382" y="750452"/>
                </a:cubicBezTo>
                <a:cubicBezTo>
                  <a:pt x="11388840" y="920994"/>
                  <a:pt x="11393635" y="1137350"/>
                  <a:pt x="11371382" y="1256939"/>
                </a:cubicBezTo>
                <a:cubicBezTo>
                  <a:pt x="11349129" y="1376528"/>
                  <a:pt x="11371581" y="1635794"/>
                  <a:pt x="11371382" y="1987818"/>
                </a:cubicBezTo>
                <a:cubicBezTo>
                  <a:pt x="11371183" y="2339842"/>
                  <a:pt x="11380787" y="2347894"/>
                  <a:pt x="11371382" y="2584062"/>
                </a:cubicBezTo>
                <a:cubicBezTo>
                  <a:pt x="11361977" y="2820230"/>
                  <a:pt x="11396226" y="3044548"/>
                  <a:pt x="11371382" y="3180306"/>
                </a:cubicBezTo>
                <a:cubicBezTo>
                  <a:pt x="11346538" y="3316064"/>
                  <a:pt x="11344607" y="3552506"/>
                  <a:pt x="11371382" y="3821428"/>
                </a:cubicBezTo>
                <a:cubicBezTo>
                  <a:pt x="11398157" y="4090350"/>
                  <a:pt x="11363699" y="4361480"/>
                  <a:pt x="11371382" y="4552308"/>
                </a:cubicBezTo>
                <a:cubicBezTo>
                  <a:pt x="11379065" y="4743136"/>
                  <a:pt x="11391050" y="4899097"/>
                  <a:pt x="11371382" y="5238309"/>
                </a:cubicBezTo>
                <a:cubicBezTo>
                  <a:pt x="11420430" y="5621058"/>
                  <a:pt x="11041609" y="6070573"/>
                  <a:pt x="10620930" y="5988761"/>
                </a:cubicBezTo>
                <a:cubicBezTo>
                  <a:pt x="10503764" y="5998104"/>
                  <a:pt x="10438916" y="5992887"/>
                  <a:pt x="10259012" y="5988761"/>
                </a:cubicBezTo>
                <a:cubicBezTo>
                  <a:pt x="10079108" y="5984635"/>
                  <a:pt x="9690234" y="5975576"/>
                  <a:pt x="9502276" y="5988761"/>
                </a:cubicBezTo>
                <a:cubicBezTo>
                  <a:pt x="9314318" y="6001946"/>
                  <a:pt x="9091593" y="6005552"/>
                  <a:pt x="8942949" y="5988761"/>
                </a:cubicBezTo>
                <a:cubicBezTo>
                  <a:pt x="8794305" y="5971970"/>
                  <a:pt x="8376995" y="5961581"/>
                  <a:pt x="8087507" y="5988761"/>
                </a:cubicBezTo>
                <a:cubicBezTo>
                  <a:pt x="7798019" y="6015941"/>
                  <a:pt x="7680572" y="5956167"/>
                  <a:pt x="7429475" y="5988761"/>
                </a:cubicBezTo>
                <a:cubicBezTo>
                  <a:pt x="7178378" y="6021355"/>
                  <a:pt x="7159575" y="5999233"/>
                  <a:pt x="6968853" y="5988761"/>
                </a:cubicBezTo>
                <a:cubicBezTo>
                  <a:pt x="6778131" y="5978289"/>
                  <a:pt x="6446187" y="5963289"/>
                  <a:pt x="6113412" y="5988761"/>
                </a:cubicBezTo>
                <a:cubicBezTo>
                  <a:pt x="5780637" y="6014233"/>
                  <a:pt x="5516177" y="6019076"/>
                  <a:pt x="5257970" y="5988761"/>
                </a:cubicBezTo>
                <a:cubicBezTo>
                  <a:pt x="4999763" y="5958446"/>
                  <a:pt x="4954729" y="6000783"/>
                  <a:pt x="4797348" y="5988761"/>
                </a:cubicBezTo>
                <a:cubicBezTo>
                  <a:pt x="4639967" y="5976739"/>
                  <a:pt x="4498692" y="6009882"/>
                  <a:pt x="4238021" y="5988761"/>
                </a:cubicBezTo>
                <a:cubicBezTo>
                  <a:pt x="3977350" y="5967640"/>
                  <a:pt x="3736631" y="5979310"/>
                  <a:pt x="3481284" y="5988761"/>
                </a:cubicBezTo>
                <a:cubicBezTo>
                  <a:pt x="3225937" y="5998212"/>
                  <a:pt x="2887796" y="5951035"/>
                  <a:pt x="2724548" y="5988761"/>
                </a:cubicBezTo>
                <a:cubicBezTo>
                  <a:pt x="2561300" y="6026487"/>
                  <a:pt x="2090146" y="6026111"/>
                  <a:pt x="1869106" y="5988761"/>
                </a:cubicBezTo>
                <a:cubicBezTo>
                  <a:pt x="1648066" y="5951411"/>
                  <a:pt x="1649480" y="5991657"/>
                  <a:pt x="1507189" y="5988761"/>
                </a:cubicBezTo>
                <a:cubicBezTo>
                  <a:pt x="1364898" y="5985865"/>
                  <a:pt x="1021944" y="5997806"/>
                  <a:pt x="750452" y="5988761"/>
                </a:cubicBezTo>
                <a:cubicBezTo>
                  <a:pt x="339751" y="6061479"/>
                  <a:pt x="-40414" y="5706948"/>
                  <a:pt x="0" y="5238309"/>
                </a:cubicBezTo>
                <a:cubicBezTo>
                  <a:pt x="10685" y="5040178"/>
                  <a:pt x="-18987" y="4885419"/>
                  <a:pt x="0" y="4731822"/>
                </a:cubicBezTo>
                <a:cubicBezTo>
                  <a:pt x="18987" y="4578225"/>
                  <a:pt x="8619" y="4420050"/>
                  <a:pt x="0" y="4180457"/>
                </a:cubicBezTo>
                <a:cubicBezTo>
                  <a:pt x="-8619" y="3940864"/>
                  <a:pt x="17674" y="3637739"/>
                  <a:pt x="0" y="3494456"/>
                </a:cubicBezTo>
                <a:cubicBezTo>
                  <a:pt x="-17674" y="3351173"/>
                  <a:pt x="17197" y="3041491"/>
                  <a:pt x="0" y="2853334"/>
                </a:cubicBezTo>
                <a:cubicBezTo>
                  <a:pt x="-17197" y="2665177"/>
                  <a:pt x="-23250" y="2533018"/>
                  <a:pt x="0" y="2346847"/>
                </a:cubicBezTo>
                <a:cubicBezTo>
                  <a:pt x="23250" y="2160676"/>
                  <a:pt x="16326" y="1912726"/>
                  <a:pt x="0" y="1660846"/>
                </a:cubicBezTo>
                <a:cubicBezTo>
                  <a:pt x="-16326" y="1408966"/>
                  <a:pt x="-4183" y="1004543"/>
                  <a:pt x="0" y="750452"/>
                </a:cubicBezTo>
                <a:close/>
              </a:path>
              <a:path w="11371382" h="5988761" stroke="0" extrusionOk="0">
                <a:moveTo>
                  <a:pt x="0" y="750452"/>
                </a:moveTo>
                <a:cubicBezTo>
                  <a:pt x="3058" y="429491"/>
                  <a:pt x="364696" y="51297"/>
                  <a:pt x="750452" y="0"/>
                </a:cubicBezTo>
                <a:cubicBezTo>
                  <a:pt x="1110094" y="-4445"/>
                  <a:pt x="1337535" y="21717"/>
                  <a:pt x="1507189" y="0"/>
                </a:cubicBezTo>
                <a:cubicBezTo>
                  <a:pt x="1676843" y="-21717"/>
                  <a:pt x="1848367" y="-4465"/>
                  <a:pt x="1967811" y="0"/>
                </a:cubicBezTo>
                <a:cubicBezTo>
                  <a:pt x="2087255" y="4465"/>
                  <a:pt x="2295223" y="4850"/>
                  <a:pt x="2428433" y="0"/>
                </a:cubicBezTo>
                <a:cubicBezTo>
                  <a:pt x="2561643" y="-4850"/>
                  <a:pt x="2878696" y="11016"/>
                  <a:pt x="3185170" y="0"/>
                </a:cubicBezTo>
                <a:cubicBezTo>
                  <a:pt x="3491644" y="-11016"/>
                  <a:pt x="3554614" y="-8780"/>
                  <a:pt x="3744497" y="0"/>
                </a:cubicBezTo>
                <a:cubicBezTo>
                  <a:pt x="3934380" y="8780"/>
                  <a:pt x="4401904" y="21439"/>
                  <a:pt x="4599938" y="0"/>
                </a:cubicBezTo>
                <a:cubicBezTo>
                  <a:pt x="4797972" y="-21439"/>
                  <a:pt x="5194432" y="-28077"/>
                  <a:pt x="5455380" y="0"/>
                </a:cubicBezTo>
                <a:cubicBezTo>
                  <a:pt x="5716328" y="28077"/>
                  <a:pt x="6038026" y="28082"/>
                  <a:pt x="6212116" y="0"/>
                </a:cubicBezTo>
                <a:cubicBezTo>
                  <a:pt x="6386206" y="-28082"/>
                  <a:pt x="6502115" y="-4721"/>
                  <a:pt x="6672739" y="0"/>
                </a:cubicBezTo>
                <a:cubicBezTo>
                  <a:pt x="6843363" y="4721"/>
                  <a:pt x="6894405" y="6159"/>
                  <a:pt x="7034656" y="0"/>
                </a:cubicBezTo>
                <a:cubicBezTo>
                  <a:pt x="7174907" y="-6159"/>
                  <a:pt x="7648643" y="-13745"/>
                  <a:pt x="7890098" y="0"/>
                </a:cubicBezTo>
                <a:cubicBezTo>
                  <a:pt x="8131553" y="13745"/>
                  <a:pt x="8284793" y="25684"/>
                  <a:pt x="8548130" y="0"/>
                </a:cubicBezTo>
                <a:cubicBezTo>
                  <a:pt x="8811467" y="-25684"/>
                  <a:pt x="8942407" y="4128"/>
                  <a:pt x="9206161" y="0"/>
                </a:cubicBezTo>
                <a:cubicBezTo>
                  <a:pt x="9469915" y="-4128"/>
                  <a:pt x="9523135" y="5692"/>
                  <a:pt x="9666784" y="0"/>
                </a:cubicBezTo>
                <a:cubicBezTo>
                  <a:pt x="9810433" y="-5692"/>
                  <a:pt x="10207743" y="4652"/>
                  <a:pt x="10620930" y="0"/>
                </a:cubicBezTo>
                <a:cubicBezTo>
                  <a:pt x="11132522" y="22041"/>
                  <a:pt x="11312679" y="316559"/>
                  <a:pt x="11371382" y="750452"/>
                </a:cubicBezTo>
                <a:cubicBezTo>
                  <a:pt x="11351043" y="1018695"/>
                  <a:pt x="11355185" y="1189219"/>
                  <a:pt x="11371382" y="1301817"/>
                </a:cubicBezTo>
                <a:cubicBezTo>
                  <a:pt x="11387579" y="1414416"/>
                  <a:pt x="11344286" y="1845151"/>
                  <a:pt x="11371382" y="2032697"/>
                </a:cubicBezTo>
                <a:cubicBezTo>
                  <a:pt x="11398478" y="2220243"/>
                  <a:pt x="11378114" y="2381051"/>
                  <a:pt x="11371382" y="2718698"/>
                </a:cubicBezTo>
                <a:cubicBezTo>
                  <a:pt x="11364650" y="3056345"/>
                  <a:pt x="11400769" y="3019228"/>
                  <a:pt x="11371382" y="3314942"/>
                </a:cubicBezTo>
                <a:cubicBezTo>
                  <a:pt x="11341995" y="3610656"/>
                  <a:pt x="11374090" y="3603844"/>
                  <a:pt x="11371382" y="3866307"/>
                </a:cubicBezTo>
                <a:cubicBezTo>
                  <a:pt x="11368674" y="4128770"/>
                  <a:pt x="11384499" y="4261952"/>
                  <a:pt x="11371382" y="4417672"/>
                </a:cubicBezTo>
                <a:cubicBezTo>
                  <a:pt x="11358265" y="4573393"/>
                  <a:pt x="11333289" y="5004047"/>
                  <a:pt x="11371382" y="5238309"/>
                </a:cubicBezTo>
                <a:cubicBezTo>
                  <a:pt x="11400479" y="5693987"/>
                  <a:pt x="11018186" y="6004511"/>
                  <a:pt x="10620930" y="5988761"/>
                </a:cubicBezTo>
                <a:cubicBezTo>
                  <a:pt x="10448864" y="5971981"/>
                  <a:pt x="10286658" y="5970635"/>
                  <a:pt x="10061603" y="5988761"/>
                </a:cubicBezTo>
                <a:cubicBezTo>
                  <a:pt x="9836548" y="6006887"/>
                  <a:pt x="9726656" y="5963431"/>
                  <a:pt x="9502276" y="5988761"/>
                </a:cubicBezTo>
                <a:cubicBezTo>
                  <a:pt x="9277896" y="6014091"/>
                  <a:pt x="9275868" y="5989454"/>
                  <a:pt x="9140358" y="5988761"/>
                </a:cubicBezTo>
                <a:cubicBezTo>
                  <a:pt x="9004848" y="5988068"/>
                  <a:pt x="8792381" y="5978487"/>
                  <a:pt x="8679736" y="5988761"/>
                </a:cubicBezTo>
                <a:cubicBezTo>
                  <a:pt x="8567091" y="5999035"/>
                  <a:pt x="8351611" y="6010574"/>
                  <a:pt x="8219114" y="5988761"/>
                </a:cubicBezTo>
                <a:cubicBezTo>
                  <a:pt x="8086617" y="5966948"/>
                  <a:pt x="7775417" y="5987772"/>
                  <a:pt x="7462377" y="5988761"/>
                </a:cubicBezTo>
                <a:cubicBezTo>
                  <a:pt x="7149337" y="5989750"/>
                  <a:pt x="7269997" y="5994605"/>
                  <a:pt x="7100460" y="5988761"/>
                </a:cubicBezTo>
                <a:cubicBezTo>
                  <a:pt x="6930923" y="5982917"/>
                  <a:pt x="6862619" y="6007787"/>
                  <a:pt x="6639837" y="5988761"/>
                </a:cubicBezTo>
                <a:cubicBezTo>
                  <a:pt x="6417055" y="5969735"/>
                  <a:pt x="6142383" y="5977593"/>
                  <a:pt x="5784396" y="5988761"/>
                </a:cubicBezTo>
                <a:cubicBezTo>
                  <a:pt x="5426409" y="5999929"/>
                  <a:pt x="5531721" y="5977253"/>
                  <a:pt x="5422478" y="5988761"/>
                </a:cubicBezTo>
                <a:cubicBezTo>
                  <a:pt x="5313235" y="6000269"/>
                  <a:pt x="5193221" y="5987263"/>
                  <a:pt x="5060561" y="5988761"/>
                </a:cubicBezTo>
                <a:cubicBezTo>
                  <a:pt x="4927901" y="5990259"/>
                  <a:pt x="4847180" y="5988204"/>
                  <a:pt x="4698643" y="5988761"/>
                </a:cubicBezTo>
                <a:cubicBezTo>
                  <a:pt x="4550106" y="5989318"/>
                  <a:pt x="4227722" y="6020507"/>
                  <a:pt x="4040611" y="5988761"/>
                </a:cubicBezTo>
                <a:cubicBezTo>
                  <a:pt x="3853500" y="5957015"/>
                  <a:pt x="3634145" y="5992931"/>
                  <a:pt x="3382579" y="5988761"/>
                </a:cubicBezTo>
                <a:cubicBezTo>
                  <a:pt x="3131013" y="5984591"/>
                  <a:pt x="3019906" y="5963715"/>
                  <a:pt x="2724548" y="5988761"/>
                </a:cubicBezTo>
                <a:cubicBezTo>
                  <a:pt x="2429190" y="6013807"/>
                  <a:pt x="2047736" y="6005822"/>
                  <a:pt x="1869106" y="5988761"/>
                </a:cubicBezTo>
                <a:cubicBezTo>
                  <a:pt x="1690476" y="5971700"/>
                  <a:pt x="1205337" y="5963773"/>
                  <a:pt x="750452" y="5988761"/>
                </a:cubicBezTo>
                <a:cubicBezTo>
                  <a:pt x="410584" y="5992047"/>
                  <a:pt x="-50170" y="5739323"/>
                  <a:pt x="0" y="5238309"/>
                </a:cubicBezTo>
                <a:cubicBezTo>
                  <a:pt x="25416" y="5038576"/>
                  <a:pt x="-17875" y="4938400"/>
                  <a:pt x="0" y="4686944"/>
                </a:cubicBezTo>
                <a:cubicBezTo>
                  <a:pt x="17875" y="4435489"/>
                  <a:pt x="-12" y="4370916"/>
                  <a:pt x="0" y="4090700"/>
                </a:cubicBezTo>
                <a:cubicBezTo>
                  <a:pt x="12" y="3810484"/>
                  <a:pt x="-15417" y="3722129"/>
                  <a:pt x="0" y="3494456"/>
                </a:cubicBezTo>
                <a:cubicBezTo>
                  <a:pt x="15417" y="3266783"/>
                  <a:pt x="1376" y="3158994"/>
                  <a:pt x="0" y="2987969"/>
                </a:cubicBezTo>
                <a:cubicBezTo>
                  <a:pt x="-1376" y="2816944"/>
                  <a:pt x="-15166" y="2561577"/>
                  <a:pt x="0" y="2391725"/>
                </a:cubicBezTo>
                <a:cubicBezTo>
                  <a:pt x="15166" y="2221873"/>
                  <a:pt x="-25643" y="1973499"/>
                  <a:pt x="0" y="1840360"/>
                </a:cubicBezTo>
                <a:cubicBezTo>
                  <a:pt x="25643" y="1707221"/>
                  <a:pt x="-17736" y="1497555"/>
                  <a:pt x="0" y="1333873"/>
                </a:cubicBezTo>
                <a:cubicBezTo>
                  <a:pt x="17736" y="1170191"/>
                  <a:pt x="18043" y="1034076"/>
                  <a:pt x="0" y="750452"/>
                </a:cubicBezTo>
                <a:close/>
              </a:path>
            </a:pathLst>
          </a:custGeom>
          <a:solidFill>
            <a:sysClr val="window" lastClr="FFFFFF">
              <a:alpha val="93000"/>
            </a:sysClr>
          </a:solidFill>
          <a:ln w="38100" cap="flat" cmpd="sng" algn="ctr">
            <a:solidFill>
              <a:srgbClr val="7030A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11934981"/>
                      <a:gd name="connsiteY0" fmla="*/ 816746 h 6517804"/>
                      <a:gd name="connsiteX1" fmla="*/ 787646 w 11934981"/>
                      <a:gd name="connsiteY1" fmla="*/ 0 h 6517804"/>
                      <a:gd name="connsiteX2" fmla="*/ 1374695 w 11934981"/>
                      <a:gd name="connsiteY2" fmla="*/ 0 h 6517804"/>
                      <a:gd name="connsiteX3" fmla="*/ 2065341 w 11934981"/>
                      <a:gd name="connsiteY3" fmla="*/ 0 h 6517804"/>
                      <a:gd name="connsiteX4" fmla="*/ 2652390 w 11934981"/>
                      <a:gd name="connsiteY4" fmla="*/ 0 h 6517804"/>
                      <a:gd name="connsiteX5" fmla="*/ 3032246 w 11934981"/>
                      <a:gd name="connsiteY5" fmla="*/ 0 h 6517804"/>
                      <a:gd name="connsiteX6" fmla="*/ 3619294 w 11934981"/>
                      <a:gd name="connsiteY6" fmla="*/ 0 h 6517804"/>
                      <a:gd name="connsiteX7" fmla="*/ 4206343 w 11934981"/>
                      <a:gd name="connsiteY7" fmla="*/ 0 h 6517804"/>
                      <a:gd name="connsiteX8" fmla="*/ 4586198 w 11934981"/>
                      <a:gd name="connsiteY8" fmla="*/ 0 h 6517804"/>
                      <a:gd name="connsiteX9" fmla="*/ 5069651 w 11934981"/>
                      <a:gd name="connsiteY9" fmla="*/ 0 h 6517804"/>
                      <a:gd name="connsiteX10" fmla="*/ 5449506 w 11934981"/>
                      <a:gd name="connsiteY10" fmla="*/ 0 h 6517804"/>
                      <a:gd name="connsiteX11" fmla="*/ 6347346 w 11934981"/>
                      <a:gd name="connsiteY11" fmla="*/ 0 h 6517804"/>
                      <a:gd name="connsiteX12" fmla="*/ 6830797 w 11934981"/>
                      <a:gd name="connsiteY12" fmla="*/ 0 h 6517804"/>
                      <a:gd name="connsiteX13" fmla="*/ 7314249 w 11934981"/>
                      <a:gd name="connsiteY13" fmla="*/ 0 h 6517804"/>
                      <a:gd name="connsiteX14" fmla="*/ 8212089 w 11934981"/>
                      <a:gd name="connsiteY14" fmla="*/ 0 h 6517804"/>
                      <a:gd name="connsiteX15" fmla="*/ 8591944 w 11934981"/>
                      <a:gd name="connsiteY15" fmla="*/ 0 h 6517804"/>
                      <a:gd name="connsiteX16" fmla="*/ 9386187 w 11934981"/>
                      <a:gd name="connsiteY16" fmla="*/ 0 h 6517804"/>
                      <a:gd name="connsiteX17" fmla="*/ 10076833 w 11934981"/>
                      <a:gd name="connsiteY17" fmla="*/ 0 h 6517804"/>
                      <a:gd name="connsiteX18" fmla="*/ 11147334 w 11934981"/>
                      <a:gd name="connsiteY18" fmla="*/ 0 h 6517804"/>
                      <a:gd name="connsiteX19" fmla="*/ 11934981 w 11934981"/>
                      <a:gd name="connsiteY19" fmla="*/ 816746 h 6517804"/>
                      <a:gd name="connsiteX20" fmla="*/ 11934981 w 11934981"/>
                      <a:gd name="connsiteY20" fmla="*/ 1367976 h 6517804"/>
                      <a:gd name="connsiteX21" fmla="*/ 11934981 w 11934981"/>
                      <a:gd name="connsiteY21" fmla="*/ 2163420 h 6517804"/>
                      <a:gd name="connsiteX22" fmla="*/ 11934981 w 11934981"/>
                      <a:gd name="connsiteY22" fmla="*/ 2812336 h 6517804"/>
                      <a:gd name="connsiteX23" fmla="*/ 11934981 w 11934981"/>
                      <a:gd name="connsiteY23" fmla="*/ 3461252 h 6517804"/>
                      <a:gd name="connsiteX24" fmla="*/ 11934981 w 11934981"/>
                      <a:gd name="connsiteY24" fmla="*/ 4159010 h 6517804"/>
                      <a:gd name="connsiteX25" fmla="*/ 11934981 w 11934981"/>
                      <a:gd name="connsiteY25" fmla="*/ 4954455 h 6517804"/>
                      <a:gd name="connsiteX26" fmla="*/ 11934981 w 11934981"/>
                      <a:gd name="connsiteY26" fmla="*/ 5701057 h 6517804"/>
                      <a:gd name="connsiteX27" fmla="*/ 11147334 w 11934981"/>
                      <a:gd name="connsiteY27" fmla="*/ 6517804 h 6517804"/>
                      <a:gd name="connsiteX28" fmla="*/ 10767478 w 11934981"/>
                      <a:gd name="connsiteY28" fmla="*/ 6517804 h 6517804"/>
                      <a:gd name="connsiteX29" fmla="*/ 9973236 w 11934981"/>
                      <a:gd name="connsiteY29" fmla="*/ 6517804 h 6517804"/>
                      <a:gd name="connsiteX30" fmla="*/ 9386187 w 11934981"/>
                      <a:gd name="connsiteY30" fmla="*/ 6517804 h 6517804"/>
                      <a:gd name="connsiteX31" fmla="*/ 8488347 w 11934981"/>
                      <a:gd name="connsiteY31" fmla="*/ 6517804 h 6517804"/>
                      <a:gd name="connsiteX32" fmla="*/ 7797701 w 11934981"/>
                      <a:gd name="connsiteY32" fmla="*/ 6517804 h 6517804"/>
                      <a:gd name="connsiteX33" fmla="*/ 7314249 w 11934981"/>
                      <a:gd name="connsiteY33" fmla="*/ 6517804 h 6517804"/>
                      <a:gd name="connsiteX34" fmla="*/ 6416410 w 11934981"/>
                      <a:gd name="connsiteY34" fmla="*/ 6517804 h 6517804"/>
                      <a:gd name="connsiteX35" fmla="*/ 5518570 w 11934981"/>
                      <a:gd name="connsiteY35" fmla="*/ 6517804 h 6517804"/>
                      <a:gd name="connsiteX36" fmla="*/ 5035118 w 11934981"/>
                      <a:gd name="connsiteY36" fmla="*/ 6517804 h 6517804"/>
                      <a:gd name="connsiteX37" fmla="*/ 4448069 w 11934981"/>
                      <a:gd name="connsiteY37" fmla="*/ 6517804 h 6517804"/>
                      <a:gd name="connsiteX38" fmla="*/ 3653826 w 11934981"/>
                      <a:gd name="connsiteY38" fmla="*/ 6517804 h 6517804"/>
                      <a:gd name="connsiteX39" fmla="*/ 2859584 w 11934981"/>
                      <a:gd name="connsiteY39" fmla="*/ 6517804 h 6517804"/>
                      <a:gd name="connsiteX40" fmla="*/ 1961744 w 11934981"/>
                      <a:gd name="connsiteY40" fmla="*/ 6517804 h 6517804"/>
                      <a:gd name="connsiteX41" fmla="*/ 1581889 w 11934981"/>
                      <a:gd name="connsiteY41" fmla="*/ 6517804 h 6517804"/>
                      <a:gd name="connsiteX42" fmla="*/ 787646 w 11934981"/>
                      <a:gd name="connsiteY42" fmla="*/ 6517804 h 6517804"/>
                      <a:gd name="connsiteX43" fmla="*/ 0 w 11934981"/>
                      <a:gd name="connsiteY43" fmla="*/ 5701057 h 6517804"/>
                      <a:gd name="connsiteX44" fmla="*/ 0 w 11934981"/>
                      <a:gd name="connsiteY44" fmla="*/ 5149827 h 6517804"/>
                      <a:gd name="connsiteX45" fmla="*/ 0 w 11934981"/>
                      <a:gd name="connsiteY45" fmla="*/ 4549755 h 6517804"/>
                      <a:gd name="connsiteX46" fmla="*/ 0 w 11934981"/>
                      <a:gd name="connsiteY46" fmla="*/ 3803153 h 6517804"/>
                      <a:gd name="connsiteX47" fmla="*/ 0 w 11934981"/>
                      <a:gd name="connsiteY47" fmla="*/ 3105395 h 6517804"/>
                      <a:gd name="connsiteX48" fmla="*/ 0 w 11934981"/>
                      <a:gd name="connsiteY48" fmla="*/ 2554165 h 6517804"/>
                      <a:gd name="connsiteX49" fmla="*/ 0 w 11934981"/>
                      <a:gd name="connsiteY49" fmla="*/ 1807563 h 6517804"/>
                      <a:gd name="connsiteX50" fmla="*/ 0 w 11934981"/>
                      <a:gd name="connsiteY50" fmla="*/ 816746 h 6517804"/>
                      <a:gd name="connsiteX0" fmla="*/ 0 w 11934981"/>
                      <a:gd name="connsiteY0" fmla="*/ 816746 h 6517804"/>
                      <a:gd name="connsiteX1" fmla="*/ 787646 w 11934981"/>
                      <a:gd name="connsiteY1" fmla="*/ 0 h 6517804"/>
                      <a:gd name="connsiteX2" fmla="*/ 1581889 w 11934981"/>
                      <a:gd name="connsiteY2" fmla="*/ 0 h 6517804"/>
                      <a:gd name="connsiteX3" fmla="*/ 2065341 w 11934981"/>
                      <a:gd name="connsiteY3" fmla="*/ 0 h 6517804"/>
                      <a:gd name="connsiteX4" fmla="*/ 2548793 w 11934981"/>
                      <a:gd name="connsiteY4" fmla="*/ 0 h 6517804"/>
                      <a:gd name="connsiteX5" fmla="*/ 3343036 w 11934981"/>
                      <a:gd name="connsiteY5" fmla="*/ 0 h 6517804"/>
                      <a:gd name="connsiteX6" fmla="*/ 3930085 w 11934981"/>
                      <a:gd name="connsiteY6" fmla="*/ 0 h 6517804"/>
                      <a:gd name="connsiteX7" fmla="*/ 4827924 w 11934981"/>
                      <a:gd name="connsiteY7" fmla="*/ 0 h 6517804"/>
                      <a:gd name="connsiteX8" fmla="*/ 5725764 w 11934981"/>
                      <a:gd name="connsiteY8" fmla="*/ 0 h 6517804"/>
                      <a:gd name="connsiteX9" fmla="*/ 6520006 w 11934981"/>
                      <a:gd name="connsiteY9" fmla="*/ 0 h 6517804"/>
                      <a:gd name="connsiteX10" fmla="*/ 7003459 w 11934981"/>
                      <a:gd name="connsiteY10" fmla="*/ 0 h 6517804"/>
                      <a:gd name="connsiteX11" fmla="*/ 7383314 w 11934981"/>
                      <a:gd name="connsiteY11" fmla="*/ 0 h 6517804"/>
                      <a:gd name="connsiteX12" fmla="*/ 8281154 w 11934981"/>
                      <a:gd name="connsiteY12" fmla="*/ 0 h 6517804"/>
                      <a:gd name="connsiteX13" fmla="*/ 8971800 w 11934981"/>
                      <a:gd name="connsiteY13" fmla="*/ 0 h 6517804"/>
                      <a:gd name="connsiteX14" fmla="*/ 9662445 w 11934981"/>
                      <a:gd name="connsiteY14" fmla="*/ 0 h 6517804"/>
                      <a:gd name="connsiteX15" fmla="*/ 10145898 w 11934981"/>
                      <a:gd name="connsiteY15" fmla="*/ 0 h 6517804"/>
                      <a:gd name="connsiteX16" fmla="*/ 11147334 w 11934981"/>
                      <a:gd name="connsiteY16" fmla="*/ 0 h 6517804"/>
                      <a:gd name="connsiteX17" fmla="*/ 11934981 w 11934981"/>
                      <a:gd name="connsiteY17" fmla="*/ 816746 h 6517804"/>
                      <a:gd name="connsiteX18" fmla="*/ 11934981 w 11934981"/>
                      <a:gd name="connsiteY18" fmla="*/ 1416818 h 6517804"/>
                      <a:gd name="connsiteX19" fmla="*/ 11934981 w 11934981"/>
                      <a:gd name="connsiteY19" fmla="*/ 2212264 h 6517804"/>
                      <a:gd name="connsiteX20" fmla="*/ 11934981 w 11934981"/>
                      <a:gd name="connsiteY20" fmla="*/ 2958865 h 6517804"/>
                      <a:gd name="connsiteX21" fmla="*/ 11934981 w 11934981"/>
                      <a:gd name="connsiteY21" fmla="*/ 3607781 h 6517804"/>
                      <a:gd name="connsiteX22" fmla="*/ 11934981 w 11934981"/>
                      <a:gd name="connsiteY22" fmla="*/ 4207853 h 6517804"/>
                      <a:gd name="connsiteX23" fmla="*/ 11934981 w 11934981"/>
                      <a:gd name="connsiteY23" fmla="*/ 4807926 h 6517804"/>
                      <a:gd name="connsiteX24" fmla="*/ 11934981 w 11934981"/>
                      <a:gd name="connsiteY24" fmla="*/ 5701057 h 6517804"/>
                      <a:gd name="connsiteX25" fmla="*/ 11147334 w 11934981"/>
                      <a:gd name="connsiteY25" fmla="*/ 6517804 h 6517804"/>
                      <a:gd name="connsiteX26" fmla="*/ 10560285 w 11934981"/>
                      <a:gd name="connsiteY26" fmla="*/ 6517804 h 6517804"/>
                      <a:gd name="connsiteX27" fmla="*/ 9973236 w 11934981"/>
                      <a:gd name="connsiteY27" fmla="*/ 6517804 h 6517804"/>
                      <a:gd name="connsiteX28" fmla="*/ 9593380 w 11934981"/>
                      <a:gd name="connsiteY28" fmla="*/ 6517804 h 6517804"/>
                      <a:gd name="connsiteX29" fmla="*/ 9109929 w 11934981"/>
                      <a:gd name="connsiteY29" fmla="*/ 6517804 h 6517804"/>
                      <a:gd name="connsiteX30" fmla="*/ 8626477 w 11934981"/>
                      <a:gd name="connsiteY30" fmla="*/ 6517804 h 6517804"/>
                      <a:gd name="connsiteX31" fmla="*/ 7832234 w 11934981"/>
                      <a:gd name="connsiteY31" fmla="*/ 6517804 h 6517804"/>
                      <a:gd name="connsiteX32" fmla="*/ 7452379 w 11934981"/>
                      <a:gd name="connsiteY32" fmla="*/ 6517804 h 6517804"/>
                      <a:gd name="connsiteX33" fmla="*/ 6968926 w 11934981"/>
                      <a:gd name="connsiteY33" fmla="*/ 6517804 h 6517804"/>
                      <a:gd name="connsiteX34" fmla="*/ 6071087 w 11934981"/>
                      <a:gd name="connsiteY34" fmla="*/ 6517804 h 6517804"/>
                      <a:gd name="connsiteX35" fmla="*/ 5691231 w 11934981"/>
                      <a:gd name="connsiteY35" fmla="*/ 6517804 h 6517804"/>
                      <a:gd name="connsiteX36" fmla="*/ 5311377 w 11934981"/>
                      <a:gd name="connsiteY36" fmla="*/ 6517804 h 6517804"/>
                      <a:gd name="connsiteX37" fmla="*/ 4931521 w 11934981"/>
                      <a:gd name="connsiteY37" fmla="*/ 6517804 h 6517804"/>
                      <a:gd name="connsiteX38" fmla="*/ 4240875 w 11934981"/>
                      <a:gd name="connsiteY38" fmla="*/ 6517804 h 6517804"/>
                      <a:gd name="connsiteX39" fmla="*/ 3550229 w 11934981"/>
                      <a:gd name="connsiteY39" fmla="*/ 6517804 h 6517804"/>
                      <a:gd name="connsiteX40" fmla="*/ 2859584 w 11934981"/>
                      <a:gd name="connsiteY40" fmla="*/ 6517804 h 6517804"/>
                      <a:gd name="connsiteX41" fmla="*/ 1961744 w 11934981"/>
                      <a:gd name="connsiteY41" fmla="*/ 6517804 h 6517804"/>
                      <a:gd name="connsiteX42" fmla="*/ 787646 w 11934981"/>
                      <a:gd name="connsiteY42" fmla="*/ 6517804 h 6517804"/>
                      <a:gd name="connsiteX43" fmla="*/ 0 w 11934981"/>
                      <a:gd name="connsiteY43" fmla="*/ 5701057 h 6517804"/>
                      <a:gd name="connsiteX44" fmla="*/ 0 w 11934981"/>
                      <a:gd name="connsiteY44" fmla="*/ 5100985 h 6517804"/>
                      <a:gd name="connsiteX45" fmla="*/ 0 w 11934981"/>
                      <a:gd name="connsiteY45" fmla="*/ 4452069 h 6517804"/>
                      <a:gd name="connsiteX46" fmla="*/ 0 w 11934981"/>
                      <a:gd name="connsiteY46" fmla="*/ 3803153 h 6517804"/>
                      <a:gd name="connsiteX47" fmla="*/ 0 w 11934981"/>
                      <a:gd name="connsiteY47" fmla="*/ 3251924 h 6517804"/>
                      <a:gd name="connsiteX48" fmla="*/ 0 w 11934981"/>
                      <a:gd name="connsiteY48" fmla="*/ 2603008 h 6517804"/>
                      <a:gd name="connsiteX49" fmla="*/ 0 w 11934981"/>
                      <a:gd name="connsiteY49" fmla="*/ 2002936 h 6517804"/>
                      <a:gd name="connsiteX50" fmla="*/ 0 w 11934981"/>
                      <a:gd name="connsiteY50" fmla="*/ 1451706 h 6517804"/>
                      <a:gd name="connsiteX51" fmla="*/ 0 w 11934981"/>
                      <a:gd name="connsiteY51" fmla="*/ 816746 h 6517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11934981" h="6517804" fill="none" extrusionOk="0">
                        <a:moveTo>
                          <a:pt x="0" y="816746"/>
                        </a:moveTo>
                        <a:cubicBezTo>
                          <a:pt x="-57067" y="307490"/>
                          <a:pt x="441922" y="-6421"/>
                          <a:pt x="787646" y="0"/>
                        </a:cubicBezTo>
                        <a:cubicBezTo>
                          <a:pt x="957447" y="5758"/>
                          <a:pt x="1251929" y="-12046"/>
                          <a:pt x="1374695" y="0"/>
                        </a:cubicBezTo>
                        <a:cubicBezTo>
                          <a:pt x="1480459" y="8717"/>
                          <a:pt x="1826598" y="4272"/>
                          <a:pt x="2065341" y="0"/>
                        </a:cubicBezTo>
                        <a:cubicBezTo>
                          <a:pt x="2270826" y="8675"/>
                          <a:pt x="2392947" y="-1079"/>
                          <a:pt x="2652390" y="0"/>
                        </a:cubicBezTo>
                        <a:cubicBezTo>
                          <a:pt x="2882815" y="-18615"/>
                          <a:pt x="2888543" y="-14275"/>
                          <a:pt x="3032246" y="0"/>
                        </a:cubicBezTo>
                        <a:cubicBezTo>
                          <a:pt x="3179948" y="18516"/>
                          <a:pt x="3362509" y="30795"/>
                          <a:pt x="3619294" y="0"/>
                        </a:cubicBezTo>
                        <a:cubicBezTo>
                          <a:pt x="3860438" y="6547"/>
                          <a:pt x="4018957" y="-47814"/>
                          <a:pt x="4206343" y="0"/>
                        </a:cubicBezTo>
                        <a:cubicBezTo>
                          <a:pt x="4394846" y="21736"/>
                          <a:pt x="4408304" y="-9523"/>
                          <a:pt x="4586198" y="0"/>
                        </a:cubicBezTo>
                        <a:cubicBezTo>
                          <a:pt x="4768137" y="-369"/>
                          <a:pt x="4873316" y="1087"/>
                          <a:pt x="5069651" y="0"/>
                        </a:cubicBezTo>
                        <a:cubicBezTo>
                          <a:pt x="5276163" y="18808"/>
                          <a:pt x="5341827" y="-21710"/>
                          <a:pt x="5449506" y="0"/>
                        </a:cubicBezTo>
                        <a:cubicBezTo>
                          <a:pt x="5544511" y="-35634"/>
                          <a:pt x="5934396" y="-23377"/>
                          <a:pt x="6347346" y="0"/>
                        </a:cubicBezTo>
                        <a:cubicBezTo>
                          <a:pt x="6724168" y="35099"/>
                          <a:pt x="6599151" y="-6496"/>
                          <a:pt x="6830797" y="0"/>
                        </a:cubicBezTo>
                        <a:cubicBezTo>
                          <a:pt x="7027428" y="12686"/>
                          <a:pt x="7111788" y="-4108"/>
                          <a:pt x="7314249" y="0"/>
                        </a:cubicBezTo>
                        <a:cubicBezTo>
                          <a:pt x="7515239" y="8479"/>
                          <a:pt x="7856673" y="-92889"/>
                          <a:pt x="8212089" y="0"/>
                        </a:cubicBezTo>
                        <a:cubicBezTo>
                          <a:pt x="8567300" y="35327"/>
                          <a:pt x="8480174" y="16770"/>
                          <a:pt x="8591944" y="0"/>
                        </a:cubicBezTo>
                        <a:cubicBezTo>
                          <a:pt x="8732601" y="-47936"/>
                          <a:pt x="9035309" y="-30430"/>
                          <a:pt x="9386187" y="0"/>
                        </a:cubicBezTo>
                        <a:cubicBezTo>
                          <a:pt x="9753326" y="19267"/>
                          <a:pt x="9763500" y="14621"/>
                          <a:pt x="10076833" y="0"/>
                        </a:cubicBezTo>
                        <a:cubicBezTo>
                          <a:pt x="10400373" y="-2916"/>
                          <a:pt x="10826518" y="90979"/>
                          <a:pt x="11147334" y="0"/>
                        </a:cubicBezTo>
                        <a:cubicBezTo>
                          <a:pt x="11623262" y="37393"/>
                          <a:pt x="11814815" y="427195"/>
                          <a:pt x="11934981" y="816746"/>
                        </a:cubicBezTo>
                        <a:cubicBezTo>
                          <a:pt x="11952059" y="992669"/>
                          <a:pt x="11932930" y="1258244"/>
                          <a:pt x="11934981" y="1367976"/>
                        </a:cubicBezTo>
                        <a:cubicBezTo>
                          <a:pt x="11907510" y="1516510"/>
                          <a:pt x="11963429" y="1791375"/>
                          <a:pt x="11934981" y="2163420"/>
                        </a:cubicBezTo>
                        <a:cubicBezTo>
                          <a:pt x="11937673" y="2546059"/>
                          <a:pt x="11945371" y="2557952"/>
                          <a:pt x="11934981" y="2812336"/>
                        </a:cubicBezTo>
                        <a:cubicBezTo>
                          <a:pt x="11926785" y="3049420"/>
                          <a:pt x="11994223" y="3306088"/>
                          <a:pt x="11934981" y="3461252"/>
                        </a:cubicBezTo>
                        <a:cubicBezTo>
                          <a:pt x="11968461" y="3610934"/>
                          <a:pt x="11882426" y="3837125"/>
                          <a:pt x="11934981" y="4159010"/>
                        </a:cubicBezTo>
                        <a:cubicBezTo>
                          <a:pt x="11959510" y="4440181"/>
                          <a:pt x="11927360" y="4741349"/>
                          <a:pt x="11934981" y="4954455"/>
                        </a:cubicBezTo>
                        <a:cubicBezTo>
                          <a:pt x="11944696" y="5194084"/>
                          <a:pt x="11940033" y="5352778"/>
                          <a:pt x="11934981" y="5701057"/>
                        </a:cubicBezTo>
                        <a:cubicBezTo>
                          <a:pt x="12077527" y="6115468"/>
                          <a:pt x="11604760" y="6556070"/>
                          <a:pt x="11147334" y="6517804"/>
                        </a:cubicBezTo>
                        <a:cubicBezTo>
                          <a:pt x="11028931" y="6516743"/>
                          <a:pt x="10958919" y="6516407"/>
                          <a:pt x="10767478" y="6517804"/>
                        </a:cubicBezTo>
                        <a:cubicBezTo>
                          <a:pt x="10573893" y="6491673"/>
                          <a:pt x="10159275" y="6505918"/>
                          <a:pt x="9973236" y="6517804"/>
                        </a:cubicBezTo>
                        <a:cubicBezTo>
                          <a:pt x="9787525" y="6546291"/>
                          <a:pt x="9527712" y="6524148"/>
                          <a:pt x="9386187" y="6517804"/>
                        </a:cubicBezTo>
                        <a:cubicBezTo>
                          <a:pt x="9203353" y="6502225"/>
                          <a:pt x="8743998" y="6436904"/>
                          <a:pt x="8488347" y="6517804"/>
                        </a:cubicBezTo>
                        <a:cubicBezTo>
                          <a:pt x="8208194" y="6557914"/>
                          <a:pt x="8075909" y="6488876"/>
                          <a:pt x="7797701" y="6517804"/>
                        </a:cubicBezTo>
                        <a:cubicBezTo>
                          <a:pt x="7531341" y="6551970"/>
                          <a:pt x="7517196" y="6522074"/>
                          <a:pt x="7314249" y="6517804"/>
                        </a:cubicBezTo>
                        <a:cubicBezTo>
                          <a:pt x="7175115" y="6481960"/>
                          <a:pt x="6742271" y="6572249"/>
                          <a:pt x="6416410" y="6517804"/>
                        </a:cubicBezTo>
                        <a:cubicBezTo>
                          <a:pt x="6080637" y="6574650"/>
                          <a:pt x="5746312" y="6513588"/>
                          <a:pt x="5518570" y="6517804"/>
                        </a:cubicBezTo>
                        <a:cubicBezTo>
                          <a:pt x="5249077" y="6483539"/>
                          <a:pt x="5203371" y="6524668"/>
                          <a:pt x="5035118" y="6517804"/>
                        </a:cubicBezTo>
                        <a:cubicBezTo>
                          <a:pt x="4871178" y="6537501"/>
                          <a:pt x="4730176" y="6518278"/>
                          <a:pt x="4448069" y="6517804"/>
                        </a:cubicBezTo>
                        <a:cubicBezTo>
                          <a:pt x="4197539" y="6468167"/>
                          <a:pt x="3936693" y="6548838"/>
                          <a:pt x="3653826" y="6517804"/>
                        </a:cubicBezTo>
                        <a:cubicBezTo>
                          <a:pt x="3402623" y="6516202"/>
                          <a:pt x="3053304" y="6446601"/>
                          <a:pt x="2859584" y="6517804"/>
                        </a:cubicBezTo>
                        <a:cubicBezTo>
                          <a:pt x="2687649" y="6545799"/>
                          <a:pt x="2195759" y="6546455"/>
                          <a:pt x="1961744" y="6517804"/>
                        </a:cubicBezTo>
                        <a:cubicBezTo>
                          <a:pt x="1732517" y="6468808"/>
                          <a:pt x="1734170" y="6512631"/>
                          <a:pt x="1581889" y="6517804"/>
                        </a:cubicBezTo>
                        <a:cubicBezTo>
                          <a:pt x="1422357" y="6542280"/>
                          <a:pt x="1050405" y="6487351"/>
                          <a:pt x="787646" y="6517804"/>
                        </a:cubicBezTo>
                        <a:cubicBezTo>
                          <a:pt x="360490" y="6578584"/>
                          <a:pt x="-8136" y="6191233"/>
                          <a:pt x="0" y="5701057"/>
                        </a:cubicBezTo>
                        <a:cubicBezTo>
                          <a:pt x="2454" y="5453365"/>
                          <a:pt x="-35338" y="5313228"/>
                          <a:pt x="0" y="5149827"/>
                        </a:cubicBezTo>
                        <a:cubicBezTo>
                          <a:pt x="22571" y="4971953"/>
                          <a:pt x="24306" y="4844287"/>
                          <a:pt x="0" y="4549755"/>
                        </a:cubicBezTo>
                        <a:cubicBezTo>
                          <a:pt x="2490" y="4300008"/>
                          <a:pt x="32457" y="3955874"/>
                          <a:pt x="0" y="3803153"/>
                        </a:cubicBezTo>
                        <a:cubicBezTo>
                          <a:pt x="4757" y="3632099"/>
                          <a:pt x="47113" y="3277489"/>
                          <a:pt x="0" y="3105395"/>
                        </a:cubicBezTo>
                        <a:cubicBezTo>
                          <a:pt x="-12690" y="2887511"/>
                          <a:pt x="-29319" y="2753685"/>
                          <a:pt x="0" y="2554165"/>
                        </a:cubicBezTo>
                        <a:cubicBezTo>
                          <a:pt x="6777" y="2379666"/>
                          <a:pt x="5057" y="2024292"/>
                          <a:pt x="0" y="1807563"/>
                        </a:cubicBezTo>
                        <a:cubicBezTo>
                          <a:pt x="10696" y="1518297"/>
                          <a:pt x="29624" y="1084198"/>
                          <a:pt x="0" y="816746"/>
                        </a:cubicBezTo>
                        <a:close/>
                      </a:path>
                      <a:path w="11934981" h="6517804" stroke="0" extrusionOk="0">
                        <a:moveTo>
                          <a:pt x="0" y="816746"/>
                        </a:moveTo>
                        <a:cubicBezTo>
                          <a:pt x="-24699" y="485732"/>
                          <a:pt x="297553" y="43383"/>
                          <a:pt x="787646" y="0"/>
                        </a:cubicBezTo>
                        <a:cubicBezTo>
                          <a:pt x="1168534" y="20012"/>
                          <a:pt x="1388935" y="35415"/>
                          <a:pt x="1581889" y="0"/>
                        </a:cubicBezTo>
                        <a:cubicBezTo>
                          <a:pt x="1763634" y="-19696"/>
                          <a:pt x="1928823" y="2732"/>
                          <a:pt x="2065341" y="0"/>
                        </a:cubicBezTo>
                        <a:cubicBezTo>
                          <a:pt x="2179063" y="32441"/>
                          <a:pt x="2437876" y="-3733"/>
                          <a:pt x="2548793" y="0"/>
                        </a:cubicBezTo>
                        <a:cubicBezTo>
                          <a:pt x="2655117" y="-33807"/>
                          <a:pt x="3057884" y="55557"/>
                          <a:pt x="3343036" y="0"/>
                        </a:cubicBezTo>
                        <a:cubicBezTo>
                          <a:pt x="3664886" y="-9904"/>
                          <a:pt x="3733976" y="-7291"/>
                          <a:pt x="3930085" y="0"/>
                        </a:cubicBezTo>
                        <a:cubicBezTo>
                          <a:pt x="4120614" y="-10902"/>
                          <a:pt x="4632843" y="34252"/>
                          <a:pt x="4827924" y="0"/>
                        </a:cubicBezTo>
                        <a:cubicBezTo>
                          <a:pt x="5078326" y="-70618"/>
                          <a:pt x="5427651" y="-48559"/>
                          <a:pt x="5725764" y="0"/>
                        </a:cubicBezTo>
                        <a:cubicBezTo>
                          <a:pt x="5990706" y="17775"/>
                          <a:pt x="6355329" y="66938"/>
                          <a:pt x="6520006" y="0"/>
                        </a:cubicBezTo>
                        <a:cubicBezTo>
                          <a:pt x="6690630" y="-25979"/>
                          <a:pt x="6835638" y="11088"/>
                          <a:pt x="7003459" y="0"/>
                        </a:cubicBezTo>
                        <a:cubicBezTo>
                          <a:pt x="7195371" y="6148"/>
                          <a:pt x="7235467" y="2314"/>
                          <a:pt x="7383314" y="0"/>
                        </a:cubicBezTo>
                        <a:cubicBezTo>
                          <a:pt x="7562839" y="23195"/>
                          <a:pt x="8011902" y="-21324"/>
                          <a:pt x="8281154" y="0"/>
                        </a:cubicBezTo>
                        <a:cubicBezTo>
                          <a:pt x="8551933" y="-9765"/>
                          <a:pt x="8675028" y="41728"/>
                          <a:pt x="8971800" y="0"/>
                        </a:cubicBezTo>
                        <a:cubicBezTo>
                          <a:pt x="9253413" y="-23662"/>
                          <a:pt x="9371822" y="14348"/>
                          <a:pt x="9662445" y="0"/>
                        </a:cubicBezTo>
                        <a:cubicBezTo>
                          <a:pt x="9943454" y="-10276"/>
                          <a:pt x="10007599" y="10093"/>
                          <a:pt x="10145898" y="0"/>
                        </a:cubicBezTo>
                        <a:cubicBezTo>
                          <a:pt x="10371952" y="-68356"/>
                          <a:pt x="10776432" y="-42989"/>
                          <a:pt x="11147334" y="0"/>
                        </a:cubicBezTo>
                        <a:cubicBezTo>
                          <a:pt x="11668184" y="57294"/>
                          <a:pt x="11838393" y="328926"/>
                          <a:pt x="11934981" y="816746"/>
                        </a:cubicBezTo>
                        <a:cubicBezTo>
                          <a:pt x="11905920" y="1098722"/>
                          <a:pt x="11932147" y="1278718"/>
                          <a:pt x="11934981" y="1416818"/>
                        </a:cubicBezTo>
                        <a:cubicBezTo>
                          <a:pt x="11967246" y="1545085"/>
                          <a:pt x="11921121" y="1973085"/>
                          <a:pt x="11934981" y="2212264"/>
                        </a:cubicBezTo>
                        <a:cubicBezTo>
                          <a:pt x="11938671" y="2442071"/>
                          <a:pt x="11961358" y="2581269"/>
                          <a:pt x="11934981" y="2958865"/>
                        </a:cubicBezTo>
                        <a:cubicBezTo>
                          <a:pt x="11933253" y="3319684"/>
                          <a:pt x="11962990" y="3273233"/>
                          <a:pt x="11934981" y="3607781"/>
                        </a:cubicBezTo>
                        <a:cubicBezTo>
                          <a:pt x="11910220" y="3933679"/>
                          <a:pt x="11937219" y="3917384"/>
                          <a:pt x="11934981" y="4207853"/>
                        </a:cubicBezTo>
                        <a:cubicBezTo>
                          <a:pt x="11916959" y="4492997"/>
                          <a:pt x="11965524" y="4616796"/>
                          <a:pt x="11934981" y="4807926"/>
                        </a:cubicBezTo>
                        <a:cubicBezTo>
                          <a:pt x="11933973" y="5028934"/>
                          <a:pt x="11925925" y="5479780"/>
                          <a:pt x="11934981" y="5701057"/>
                        </a:cubicBezTo>
                        <a:cubicBezTo>
                          <a:pt x="11969243" y="6184840"/>
                          <a:pt x="11550611" y="6555019"/>
                          <a:pt x="11147334" y="6517804"/>
                        </a:cubicBezTo>
                        <a:cubicBezTo>
                          <a:pt x="10978968" y="6508579"/>
                          <a:pt x="10812553" y="6488754"/>
                          <a:pt x="10560285" y="6517804"/>
                        </a:cubicBezTo>
                        <a:cubicBezTo>
                          <a:pt x="10326508" y="6516404"/>
                          <a:pt x="10200885" y="6480079"/>
                          <a:pt x="9973236" y="6517804"/>
                        </a:cubicBezTo>
                        <a:cubicBezTo>
                          <a:pt x="9738597" y="6540990"/>
                          <a:pt x="9737634" y="6515814"/>
                          <a:pt x="9593380" y="6517804"/>
                        </a:cubicBezTo>
                        <a:cubicBezTo>
                          <a:pt x="9436316" y="6510141"/>
                          <a:pt x="9244506" y="6497346"/>
                          <a:pt x="9109929" y="6517804"/>
                        </a:cubicBezTo>
                        <a:cubicBezTo>
                          <a:pt x="8970670" y="6550350"/>
                          <a:pt x="8745356" y="6538902"/>
                          <a:pt x="8626477" y="6517804"/>
                        </a:cubicBezTo>
                        <a:cubicBezTo>
                          <a:pt x="8463983" y="6501848"/>
                          <a:pt x="8206062" y="6519752"/>
                          <a:pt x="7832234" y="6517804"/>
                        </a:cubicBezTo>
                        <a:cubicBezTo>
                          <a:pt x="7486105" y="6509296"/>
                          <a:pt x="7611538" y="6543969"/>
                          <a:pt x="7452379" y="6517804"/>
                        </a:cubicBezTo>
                        <a:cubicBezTo>
                          <a:pt x="7261144" y="6505895"/>
                          <a:pt x="7198465" y="6538774"/>
                          <a:pt x="6968926" y="6517804"/>
                        </a:cubicBezTo>
                        <a:cubicBezTo>
                          <a:pt x="6750467" y="6453948"/>
                          <a:pt x="6432096" y="6516316"/>
                          <a:pt x="6071087" y="6517804"/>
                        </a:cubicBezTo>
                        <a:cubicBezTo>
                          <a:pt x="5707330" y="6535784"/>
                          <a:pt x="5813229" y="6513972"/>
                          <a:pt x="5691231" y="6517804"/>
                        </a:cubicBezTo>
                        <a:cubicBezTo>
                          <a:pt x="5585731" y="6525701"/>
                          <a:pt x="5460104" y="6534954"/>
                          <a:pt x="5311377" y="6517804"/>
                        </a:cubicBezTo>
                        <a:cubicBezTo>
                          <a:pt x="5189896" y="6520531"/>
                          <a:pt x="5085243" y="6509532"/>
                          <a:pt x="4931521" y="6517804"/>
                        </a:cubicBezTo>
                        <a:cubicBezTo>
                          <a:pt x="4740861" y="6519571"/>
                          <a:pt x="4422112" y="6541666"/>
                          <a:pt x="4240875" y="6517804"/>
                        </a:cubicBezTo>
                        <a:cubicBezTo>
                          <a:pt x="4054736" y="6503731"/>
                          <a:pt x="3808076" y="6540785"/>
                          <a:pt x="3550229" y="6517804"/>
                        </a:cubicBezTo>
                        <a:cubicBezTo>
                          <a:pt x="3313030" y="6517529"/>
                          <a:pt x="3175200" y="6504909"/>
                          <a:pt x="2859584" y="6517804"/>
                        </a:cubicBezTo>
                        <a:cubicBezTo>
                          <a:pt x="2580655" y="6560637"/>
                          <a:pt x="2170752" y="6531860"/>
                          <a:pt x="1961744" y="6517804"/>
                        </a:cubicBezTo>
                        <a:cubicBezTo>
                          <a:pt x="1733213" y="6505381"/>
                          <a:pt x="1372133" y="6518090"/>
                          <a:pt x="787646" y="6517804"/>
                        </a:cubicBezTo>
                        <a:cubicBezTo>
                          <a:pt x="395899" y="6527527"/>
                          <a:pt x="-5745" y="6342467"/>
                          <a:pt x="0" y="5701057"/>
                        </a:cubicBezTo>
                        <a:cubicBezTo>
                          <a:pt x="29115" y="5471182"/>
                          <a:pt x="-24721" y="5375697"/>
                          <a:pt x="0" y="5100985"/>
                        </a:cubicBezTo>
                        <a:cubicBezTo>
                          <a:pt x="6834" y="4825930"/>
                          <a:pt x="2067" y="4743494"/>
                          <a:pt x="0" y="4452069"/>
                        </a:cubicBezTo>
                        <a:cubicBezTo>
                          <a:pt x="14086" y="4148231"/>
                          <a:pt x="-14203" y="4057462"/>
                          <a:pt x="0" y="3803153"/>
                        </a:cubicBezTo>
                        <a:cubicBezTo>
                          <a:pt x="16782" y="3560686"/>
                          <a:pt x="-763" y="3445109"/>
                          <a:pt x="0" y="3251924"/>
                        </a:cubicBezTo>
                        <a:cubicBezTo>
                          <a:pt x="-29989" y="3090100"/>
                          <a:pt x="-30231" y="2826071"/>
                          <a:pt x="0" y="2603008"/>
                        </a:cubicBezTo>
                        <a:cubicBezTo>
                          <a:pt x="26308" y="2399320"/>
                          <a:pt x="-40753" y="2142910"/>
                          <a:pt x="0" y="2002936"/>
                        </a:cubicBezTo>
                        <a:cubicBezTo>
                          <a:pt x="45668" y="1859348"/>
                          <a:pt x="-55560" y="1607109"/>
                          <a:pt x="0" y="1451706"/>
                        </a:cubicBezTo>
                        <a:cubicBezTo>
                          <a:pt x="22926" y="1283263"/>
                          <a:pt x="45960" y="1101165"/>
                          <a:pt x="0" y="816746"/>
                        </a:cubicBezTo>
                        <a:close/>
                      </a:path>
                      <a:path w="11934981" h="6517804" fill="none" stroke="0" extrusionOk="0">
                        <a:moveTo>
                          <a:pt x="0" y="816746"/>
                        </a:moveTo>
                        <a:cubicBezTo>
                          <a:pt x="-53189" y="436836"/>
                          <a:pt x="460780" y="91671"/>
                          <a:pt x="787646" y="0"/>
                        </a:cubicBezTo>
                        <a:cubicBezTo>
                          <a:pt x="957696" y="-20788"/>
                          <a:pt x="1234072" y="-14845"/>
                          <a:pt x="1374695" y="0"/>
                        </a:cubicBezTo>
                        <a:cubicBezTo>
                          <a:pt x="1546782" y="-3222"/>
                          <a:pt x="1843804" y="9711"/>
                          <a:pt x="2065341" y="0"/>
                        </a:cubicBezTo>
                        <a:cubicBezTo>
                          <a:pt x="2264697" y="-4628"/>
                          <a:pt x="2426439" y="17172"/>
                          <a:pt x="2652390" y="0"/>
                        </a:cubicBezTo>
                        <a:cubicBezTo>
                          <a:pt x="2881498" y="-19657"/>
                          <a:pt x="2889995" y="-15996"/>
                          <a:pt x="3032246" y="0"/>
                        </a:cubicBezTo>
                        <a:cubicBezTo>
                          <a:pt x="3165659" y="-5257"/>
                          <a:pt x="3359298" y="2086"/>
                          <a:pt x="3619294" y="0"/>
                        </a:cubicBezTo>
                        <a:cubicBezTo>
                          <a:pt x="3882057" y="-18334"/>
                          <a:pt x="4018573" y="-17878"/>
                          <a:pt x="4206343" y="0"/>
                        </a:cubicBezTo>
                        <a:cubicBezTo>
                          <a:pt x="4394397" y="21167"/>
                          <a:pt x="4402408" y="-10194"/>
                          <a:pt x="4586198" y="0"/>
                        </a:cubicBezTo>
                        <a:cubicBezTo>
                          <a:pt x="4756498" y="8332"/>
                          <a:pt x="4885141" y="-11985"/>
                          <a:pt x="5069651" y="0"/>
                        </a:cubicBezTo>
                        <a:cubicBezTo>
                          <a:pt x="5268165" y="-10236"/>
                          <a:pt x="5356778" y="-5140"/>
                          <a:pt x="5449506" y="0"/>
                        </a:cubicBezTo>
                        <a:cubicBezTo>
                          <a:pt x="5487025" y="35478"/>
                          <a:pt x="5991058" y="-90344"/>
                          <a:pt x="6347346" y="0"/>
                        </a:cubicBezTo>
                        <a:cubicBezTo>
                          <a:pt x="6700201" y="22569"/>
                          <a:pt x="6614686" y="13890"/>
                          <a:pt x="6830797" y="0"/>
                        </a:cubicBezTo>
                        <a:cubicBezTo>
                          <a:pt x="7060639" y="-532"/>
                          <a:pt x="7119486" y="-8422"/>
                          <a:pt x="7314249" y="0"/>
                        </a:cubicBezTo>
                        <a:cubicBezTo>
                          <a:pt x="7454412" y="53654"/>
                          <a:pt x="7882866" y="-118226"/>
                          <a:pt x="8212089" y="0"/>
                        </a:cubicBezTo>
                        <a:cubicBezTo>
                          <a:pt x="8592490" y="67151"/>
                          <a:pt x="8461057" y="-602"/>
                          <a:pt x="8591944" y="0"/>
                        </a:cubicBezTo>
                        <a:cubicBezTo>
                          <a:pt x="8687771" y="17719"/>
                          <a:pt x="9025135" y="-83150"/>
                          <a:pt x="9386187" y="0"/>
                        </a:cubicBezTo>
                        <a:cubicBezTo>
                          <a:pt x="9751778" y="17374"/>
                          <a:pt x="9768530" y="13226"/>
                          <a:pt x="10076833" y="0"/>
                        </a:cubicBezTo>
                        <a:cubicBezTo>
                          <a:pt x="10399440" y="-8305"/>
                          <a:pt x="10861222" y="62458"/>
                          <a:pt x="11147334" y="0"/>
                        </a:cubicBezTo>
                        <a:cubicBezTo>
                          <a:pt x="11606189" y="127943"/>
                          <a:pt x="11777971" y="350419"/>
                          <a:pt x="11934981" y="816746"/>
                        </a:cubicBezTo>
                        <a:cubicBezTo>
                          <a:pt x="11939653" y="1030110"/>
                          <a:pt x="11976311" y="1263283"/>
                          <a:pt x="11934981" y="1367976"/>
                        </a:cubicBezTo>
                        <a:cubicBezTo>
                          <a:pt x="11902082" y="1506864"/>
                          <a:pt x="11941217" y="1775524"/>
                          <a:pt x="11934981" y="2163420"/>
                        </a:cubicBezTo>
                        <a:cubicBezTo>
                          <a:pt x="11933917" y="2543991"/>
                          <a:pt x="11946186" y="2557258"/>
                          <a:pt x="11934981" y="2812336"/>
                        </a:cubicBezTo>
                        <a:cubicBezTo>
                          <a:pt x="11894744" y="3086586"/>
                          <a:pt x="11952870" y="3312821"/>
                          <a:pt x="11934981" y="3461252"/>
                        </a:cubicBezTo>
                        <a:cubicBezTo>
                          <a:pt x="11921149" y="3643258"/>
                          <a:pt x="11897517" y="3873747"/>
                          <a:pt x="11934981" y="4159010"/>
                        </a:cubicBezTo>
                        <a:cubicBezTo>
                          <a:pt x="11957951" y="4493496"/>
                          <a:pt x="11904553" y="4722012"/>
                          <a:pt x="11934981" y="4954455"/>
                        </a:cubicBezTo>
                        <a:cubicBezTo>
                          <a:pt x="11970711" y="5155708"/>
                          <a:pt x="11981516" y="5361727"/>
                          <a:pt x="11934981" y="5701057"/>
                        </a:cubicBezTo>
                        <a:cubicBezTo>
                          <a:pt x="12045421" y="6048095"/>
                          <a:pt x="11619728" y="6594572"/>
                          <a:pt x="11147334" y="6517804"/>
                        </a:cubicBezTo>
                        <a:cubicBezTo>
                          <a:pt x="11021674" y="6526568"/>
                          <a:pt x="10957015" y="6527798"/>
                          <a:pt x="10767478" y="6517804"/>
                        </a:cubicBezTo>
                        <a:cubicBezTo>
                          <a:pt x="10612901" y="6487634"/>
                          <a:pt x="10140313" y="6541009"/>
                          <a:pt x="9973236" y="6517804"/>
                        </a:cubicBezTo>
                        <a:cubicBezTo>
                          <a:pt x="9801675" y="6547677"/>
                          <a:pt x="9558547" y="6547957"/>
                          <a:pt x="9386187" y="6517804"/>
                        </a:cubicBezTo>
                        <a:cubicBezTo>
                          <a:pt x="9179619" y="6522385"/>
                          <a:pt x="8806592" y="6418559"/>
                          <a:pt x="8488347" y="6517804"/>
                        </a:cubicBezTo>
                        <a:cubicBezTo>
                          <a:pt x="8158860" y="6534299"/>
                          <a:pt x="8073417" y="6480171"/>
                          <a:pt x="7797701" y="6517804"/>
                        </a:cubicBezTo>
                        <a:cubicBezTo>
                          <a:pt x="7530046" y="6548959"/>
                          <a:pt x="7514067" y="6530018"/>
                          <a:pt x="7314249" y="6517804"/>
                        </a:cubicBezTo>
                        <a:cubicBezTo>
                          <a:pt x="7146638" y="6545027"/>
                          <a:pt x="6740808" y="6501865"/>
                          <a:pt x="6416410" y="6517804"/>
                        </a:cubicBezTo>
                        <a:cubicBezTo>
                          <a:pt x="6046079" y="6523243"/>
                          <a:pt x="5769337" y="6508059"/>
                          <a:pt x="5518570" y="6517804"/>
                        </a:cubicBezTo>
                        <a:cubicBezTo>
                          <a:pt x="5236056" y="6493866"/>
                          <a:pt x="5213539" y="6523865"/>
                          <a:pt x="5035118" y="6517804"/>
                        </a:cubicBezTo>
                        <a:cubicBezTo>
                          <a:pt x="4858033" y="6506631"/>
                          <a:pt x="4747862" y="6539111"/>
                          <a:pt x="4448069" y="6517804"/>
                        </a:cubicBezTo>
                        <a:cubicBezTo>
                          <a:pt x="4161120" y="6535715"/>
                          <a:pt x="3929724" y="6501472"/>
                          <a:pt x="3653826" y="6517804"/>
                        </a:cubicBezTo>
                        <a:cubicBezTo>
                          <a:pt x="3383379" y="6524651"/>
                          <a:pt x="3004953" y="6471205"/>
                          <a:pt x="2859584" y="6517804"/>
                        </a:cubicBezTo>
                        <a:cubicBezTo>
                          <a:pt x="2660469" y="6571442"/>
                          <a:pt x="2215744" y="6532114"/>
                          <a:pt x="1961744" y="6517804"/>
                        </a:cubicBezTo>
                        <a:cubicBezTo>
                          <a:pt x="1725141" y="6485875"/>
                          <a:pt x="1730749" y="6522433"/>
                          <a:pt x="1581889" y="6517804"/>
                        </a:cubicBezTo>
                        <a:cubicBezTo>
                          <a:pt x="1454966" y="6545318"/>
                          <a:pt x="1063677" y="6461259"/>
                          <a:pt x="787646" y="6517804"/>
                        </a:cubicBezTo>
                        <a:cubicBezTo>
                          <a:pt x="346272" y="6577204"/>
                          <a:pt x="70925" y="6177104"/>
                          <a:pt x="0" y="5701057"/>
                        </a:cubicBezTo>
                        <a:cubicBezTo>
                          <a:pt x="-11438" y="5484852"/>
                          <a:pt x="-14236" y="5333855"/>
                          <a:pt x="0" y="5149827"/>
                        </a:cubicBezTo>
                        <a:cubicBezTo>
                          <a:pt x="29329" y="4965115"/>
                          <a:pt x="36709" y="4798330"/>
                          <a:pt x="0" y="4549755"/>
                        </a:cubicBezTo>
                        <a:cubicBezTo>
                          <a:pt x="-2192" y="4301358"/>
                          <a:pt x="3402" y="3973275"/>
                          <a:pt x="0" y="3803153"/>
                        </a:cubicBezTo>
                        <a:cubicBezTo>
                          <a:pt x="-12919" y="3626446"/>
                          <a:pt x="14907" y="3332756"/>
                          <a:pt x="0" y="3105395"/>
                        </a:cubicBezTo>
                        <a:cubicBezTo>
                          <a:pt x="12052" y="2907369"/>
                          <a:pt x="-26816" y="2767390"/>
                          <a:pt x="0" y="2554165"/>
                        </a:cubicBezTo>
                        <a:cubicBezTo>
                          <a:pt x="42521" y="2337577"/>
                          <a:pt x="-3788" y="2022188"/>
                          <a:pt x="0" y="1807563"/>
                        </a:cubicBezTo>
                        <a:cubicBezTo>
                          <a:pt x="-1660" y="1510500"/>
                          <a:pt x="-45508" y="1079881"/>
                          <a:pt x="0" y="81674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6921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D74E8B-EBBD-18B0-B262-4C4FDE7DD558}"/>
              </a:ext>
            </a:extLst>
          </p:cNvPr>
          <p:cNvSpPr/>
          <p:nvPr/>
        </p:nvSpPr>
        <p:spPr>
          <a:xfrm>
            <a:off x="1155164" y="554036"/>
            <a:ext cx="913909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TÌM HIỂU BÀI</a:t>
            </a:r>
          </a:p>
        </p:txBody>
      </p:sp>
      <p:grpSp>
        <p:nvGrpSpPr>
          <p:cNvPr id="14" name="组合 4">
            <a:extLst>
              <a:ext uri="{FF2B5EF4-FFF2-40B4-BE49-F238E27FC236}">
                <a16:creationId xmlns:a16="http://schemas.microsoft.com/office/drawing/2014/main" id="{3EB0130B-7E42-B3E8-A821-8D5B19A1A0A2}"/>
              </a:ext>
            </a:extLst>
          </p:cNvPr>
          <p:cNvGrpSpPr/>
          <p:nvPr/>
        </p:nvGrpSpPr>
        <p:grpSpPr>
          <a:xfrm>
            <a:off x="11391813" y="6159292"/>
            <a:ext cx="543102" cy="540001"/>
            <a:chOff x="-2033679" y="889419"/>
            <a:chExt cx="463503" cy="619473"/>
          </a:xfrm>
        </p:grpSpPr>
        <p:pic>
          <p:nvPicPr>
            <p:cNvPr id="15" name="Picture 10" descr="E:\丫头\png\小人\卡通类素材\ry.png">
              <a:extLst>
                <a:ext uri="{FF2B5EF4-FFF2-40B4-BE49-F238E27FC236}">
                  <a16:creationId xmlns:a16="http://schemas.microsoft.com/office/drawing/2014/main" id="{449F2548-0C05-16F9-3E24-F63C81D514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E:\丫头\png\小人\卡通类素材\ry.png">
              <a:extLst>
                <a:ext uri="{FF2B5EF4-FFF2-40B4-BE49-F238E27FC236}">
                  <a16:creationId xmlns:a16="http://schemas.microsoft.com/office/drawing/2014/main" id="{FA5C77D0-1E43-3545-FA07-53549F1F46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4">
            <a:extLst>
              <a:ext uri="{FF2B5EF4-FFF2-40B4-BE49-F238E27FC236}">
                <a16:creationId xmlns:a16="http://schemas.microsoft.com/office/drawing/2014/main" id="{B365FAC5-A4C0-E66D-DADB-DC7274EE1BD5}"/>
              </a:ext>
            </a:extLst>
          </p:cNvPr>
          <p:cNvGrpSpPr/>
          <p:nvPr/>
        </p:nvGrpSpPr>
        <p:grpSpPr>
          <a:xfrm>
            <a:off x="186141" y="6081211"/>
            <a:ext cx="472352" cy="619473"/>
            <a:chOff x="-2033679" y="889419"/>
            <a:chExt cx="463503" cy="619473"/>
          </a:xfrm>
        </p:grpSpPr>
        <p:pic>
          <p:nvPicPr>
            <p:cNvPr id="18" name="Picture 10" descr="E:\丫头\png\小人\卡通类素材\ry.png">
              <a:extLst>
                <a:ext uri="{FF2B5EF4-FFF2-40B4-BE49-F238E27FC236}">
                  <a16:creationId xmlns:a16="http://schemas.microsoft.com/office/drawing/2014/main" id="{325FFF6C-29E8-5AC5-6D6D-459FA04BE0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E:\丫头\png\小人\卡通类素材\ry.png">
              <a:extLst>
                <a:ext uri="{FF2B5EF4-FFF2-40B4-BE49-F238E27FC236}">
                  <a16:creationId xmlns:a16="http://schemas.microsoft.com/office/drawing/2014/main" id="{CEE7D5E7-09BE-76A4-CD67-2E7F5F6DE1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8">
            <a:extLst>
              <a:ext uri="{FF2B5EF4-FFF2-40B4-BE49-F238E27FC236}">
                <a16:creationId xmlns:a16="http://schemas.microsoft.com/office/drawing/2014/main" id="{833118F2-5A8F-8F5D-6C19-4EC551121888}"/>
              </a:ext>
            </a:extLst>
          </p:cNvPr>
          <p:cNvGrpSpPr/>
          <p:nvPr/>
        </p:nvGrpSpPr>
        <p:grpSpPr>
          <a:xfrm>
            <a:off x="431593" y="2861630"/>
            <a:ext cx="11503322" cy="3150304"/>
            <a:chOff x="0" y="0"/>
            <a:chExt cx="7194792" cy="7294764"/>
          </a:xfrm>
        </p:grpSpPr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76617412-3BEC-3C6F-6A26-3910AD4D4391}"/>
                </a:ext>
              </a:extLst>
            </p:cNvPr>
            <p:cNvSpPr/>
            <p:nvPr/>
          </p:nvSpPr>
          <p:spPr>
            <a:xfrm>
              <a:off x="0" y="0"/>
              <a:ext cx="7194792" cy="7294763"/>
            </a:xfrm>
            <a:custGeom>
              <a:avLst/>
              <a:gdLst/>
              <a:ahLst/>
              <a:cxnLst/>
              <a:rect l="l" t="t" r="r" b="b"/>
              <a:pathLst>
                <a:path w="7194792" h="7294763">
                  <a:moveTo>
                    <a:pt x="68899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989963"/>
                  </a:lnTo>
                  <a:cubicBezTo>
                    <a:pt x="0" y="7158874"/>
                    <a:pt x="135890" y="7294763"/>
                    <a:pt x="304800" y="7294763"/>
                  </a:cubicBezTo>
                  <a:lnTo>
                    <a:pt x="6889992" y="7294763"/>
                  </a:lnTo>
                  <a:cubicBezTo>
                    <a:pt x="7058902" y="7294763"/>
                    <a:pt x="7194792" y="7158874"/>
                    <a:pt x="7194792" y="6989963"/>
                  </a:cubicBezTo>
                  <a:lnTo>
                    <a:pt x="7194792" y="304800"/>
                  </a:lnTo>
                  <a:cubicBezTo>
                    <a:pt x="7194792" y="135890"/>
                    <a:pt x="7058902" y="0"/>
                    <a:pt x="6889992" y="0"/>
                  </a:cubicBezTo>
                  <a:close/>
                </a:path>
              </a:pathLst>
            </a:custGeom>
            <a:solidFill>
              <a:srgbClr val="F0D0CD"/>
            </a:solidFill>
          </p:spPr>
        </p:sp>
      </p:grpSp>
      <p:grpSp>
        <p:nvGrpSpPr>
          <p:cNvPr id="6" name="Group 16">
            <a:extLst>
              <a:ext uri="{FF2B5EF4-FFF2-40B4-BE49-F238E27FC236}">
                <a16:creationId xmlns:a16="http://schemas.microsoft.com/office/drawing/2014/main" id="{BF0B5187-897D-61B8-8CFD-C3BB4AD3B9A5}"/>
              </a:ext>
            </a:extLst>
          </p:cNvPr>
          <p:cNvGrpSpPr/>
          <p:nvPr/>
        </p:nvGrpSpPr>
        <p:grpSpPr>
          <a:xfrm>
            <a:off x="580220" y="1567483"/>
            <a:ext cx="11045723" cy="1019854"/>
            <a:chOff x="0" y="0"/>
            <a:chExt cx="7194792" cy="2311400"/>
          </a:xfrm>
        </p:grpSpPr>
        <p:sp>
          <p:nvSpPr>
            <p:cNvPr id="7" name="Freeform 17">
              <a:extLst>
                <a:ext uri="{FF2B5EF4-FFF2-40B4-BE49-F238E27FC236}">
                  <a16:creationId xmlns:a16="http://schemas.microsoft.com/office/drawing/2014/main" id="{A7C2DF80-2958-479A-B1CB-C44311EAB260}"/>
                </a:ext>
              </a:extLst>
            </p:cNvPr>
            <p:cNvSpPr/>
            <p:nvPr/>
          </p:nvSpPr>
          <p:spPr>
            <a:xfrm>
              <a:off x="0" y="0"/>
              <a:ext cx="7194792" cy="2311400"/>
            </a:xfrm>
            <a:custGeom>
              <a:avLst/>
              <a:gdLst/>
              <a:ahLst/>
              <a:cxnLst/>
              <a:rect l="l" t="t" r="r" b="b"/>
              <a:pathLst>
                <a:path w="7194792" h="2311400">
                  <a:moveTo>
                    <a:pt x="68899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6889992" y="2311400"/>
                  </a:lnTo>
                  <a:cubicBezTo>
                    <a:pt x="7058902" y="2311400"/>
                    <a:pt x="7194792" y="2175510"/>
                    <a:pt x="7194792" y="2006600"/>
                  </a:cubicBezTo>
                  <a:lnTo>
                    <a:pt x="7194792" y="304800"/>
                  </a:lnTo>
                  <a:cubicBezTo>
                    <a:pt x="7194792" y="135890"/>
                    <a:pt x="7058902" y="0"/>
                    <a:pt x="6889992" y="0"/>
                  </a:cubicBezTo>
                  <a:close/>
                </a:path>
              </a:pathLst>
            </a:custGeom>
            <a:solidFill>
              <a:srgbClr val="ECD09E"/>
            </a:solidFill>
          </p:spPr>
        </p:sp>
      </p:grpSp>
      <p:sp>
        <p:nvSpPr>
          <p:cNvPr id="10" name="TextBox 19">
            <a:extLst>
              <a:ext uri="{FF2B5EF4-FFF2-40B4-BE49-F238E27FC236}">
                <a16:creationId xmlns:a16="http://schemas.microsoft.com/office/drawing/2014/main" id="{8FC6680C-32EA-7827-F8FB-A07F0846C276}"/>
              </a:ext>
            </a:extLst>
          </p:cNvPr>
          <p:cNvSpPr txBox="1"/>
          <p:nvPr/>
        </p:nvSpPr>
        <p:spPr>
          <a:xfrm>
            <a:off x="710730" y="2876285"/>
            <a:ext cx="11075621" cy="29655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3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</a:t>
            </a:r>
            <a:r>
              <a:rPr kumimoji="0" lang="vi-VN" sz="3300" b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</a:rPr>
              <a:t>. Hoạt động của con người:</a:t>
            </a:r>
          </a:p>
          <a:p>
            <a:pPr marL="381019" lvl="0" indent="-381019" algn="just" defTabSz="609630">
              <a:lnSpc>
                <a:spcPct val="150000"/>
              </a:lnSpc>
              <a:buFontTx/>
              <a:buChar char="-"/>
            </a:pPr>
            <a:r>
              <a:rPr lang="vi-VN" sz="3300" dirty="0">
                <a:latin typeface="+mj-lt"/>
              </a:rPr>
              <a:t>Bé </a:t>
            </a:r>
            <a:r>
              <a:rPr lang="vi-VN" sz="3300" i="1" dirty="0">
                <a:solidFill>
                  <a:srgbClr val="002060"/>
                </a:solidFill>
                <a:latin typeface="+mj-lt"/>
              </a:rPr>
              <a:t>chưa ngủ được</a:t>
            </a:r>
            <a:r>
              <a:rPr lang="vi-VN" sz="3300" dirty="0">
                <a:latin typeface="+mj-lt"/>
              </a:rPr>
              <a:t>, âm thầm rạo rực </a:t>
            </a:r>
            <a:r>
              <a:rPr lang="vi-VN" sz="3300" i="1" dirty="0">
                <a:solidFill>
                  <a:srgbClr val="002060"/>
                </a:solidFill>
                <a:latin typeface="+mj-lt"/>
              </a:rPr>
              <a:t>nằm nghe </a:t>
            </a:r>
            <a:r>
              <a:rPr lang="vi-VN" sz="3300" dirty="0">
                <a:latin typeface="+mj-lt"/>
              </a:rPr>
              <a:t>những âm thanh của buổi trưa hè.</a:t>
            </a:r>
            <a:endParaRPr lang="en-US" sz="3300" dirty="0">
              <a:latin typeface="+mj-lt"/>
            </a:endParaRPr>
          </a:p>
          <a:p>
            <a:pPr marL="381019" lvl="0" indent="-381019" algn="just" defTabSz="609630">
              <a:lnSpc>
                <a:spcPct val="150000"/>
              </a:lnSpc>
              <a:buFontTx/>
              <a:buChar char="-"/>
            </a:pPr>
            <a:r>
              <a:rPr lang="vi-VN" sz="3300" dirty="0">
                <a:latin typeface="+mj-lt"/>
              </a:rPr>
              <a:t>Bà </a:t>
            </a:r>
            <a:r>
              <a:rPr lang="vi-VN" sz="3300" i="1" dirty="0">
                <a:solidFill>
                  <a:srgbClr val="002060"/>
                </a:solidFill>
                <a:latin typeface="+mj-lt"/>
              </a:rPr>
              <a:t>dậy thay lá dâu, tay già lao xao</a:t>
            </a:r>
            <a:r>
              <a:rPr lang="vi-VN" sz="3300" dirty="0">
                <a:latin typeface="+mj-lt"/>
              </a:rPr>
              <a:t>. </a:t>
            </a:r>
            <a:endParaRPr lang="en-US" sz="3300" dirty="0">
              <a:latin typeface="+mj-lt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18FB321F-C10F-B887-0D05-10CAE059D58C}"/>
              </a:ext>
            </a:extLst>
          </p:cNvPr>
          <p:cNvSpPr txBox="1"/>
          <p:nvPr/>
        </p:nvSpPr>
        <p:spPr>
          <a:xfrm>
            <a:off x="658493" y="1776841"/>
            <a:ext cx="10750672" cy="566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Giữa buổi trưa hè yên tĩnh có những hoạt động gì?</a:t>
            </a:r>
          </a:p>
        </p:txBody>
      </p:sp>
    </p:spTree>
    <p:extLst>
      <p:ext uri="{BB962C8B-B14F-4D97-AF65-F5344CB8AC3E}">
        <p14:creationId xmlns:p14="http://schemas.microsoft.com/office/powerpoint/2010/main" val="101783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l="40297" t="44231" r="46039" b="5871"/>
          <a:stretch/>
        </p:blipFill>
        <p:spPr>
          <a:xfrm>
            <a:off x="1703513" y="3356993"/>
            <a:ext cx="1571467" cy="371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03513" y="172914"/>
            <a:ext cx="1736767" cy="13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96201" y="4276526"/>
            <a:ext cx="2786077" cy="239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45732" y="5613398"/>
            <a:ext cx="2055670" cy="130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8820139" y="172914"/>
            <a:ext cx="1944216" cy="219436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/>
          <p:nvPr/>
        </p:nvSpPr>
        <p:spPr>
          <a:xfrm>
            <a:off x="2927648" y="1270096"/>
            <a:ext cx="6577614" cy="255454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defTabSz="609630"/>
            <a:r>
              <a:rPr b="1" dirty="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 MẬT </a:t>
            </a:r>
            <a:br>
              <a:rPr b="1" dirty="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b="1" dirty="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 BÁU CỔ</a:t>
            </a: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76584" y="6307863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10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1B449-AB22-4F9D-A514-FAA87D04C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9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14" name="Group 7">
            <a:extLst>
              <a:ext uri="{FF2B5EF4-FFF2-40B4-BE49-F238E27FC236}">
                <a16:creationId xmlns:a16="http://schemas.microsoft.com/office/drawing/2014/main" id="{229DD2CB-0861-429D-B95A-C7AF03F501A0}"/>
              </a:ext>
            </a:extLst>
          </p:cNvPr>
          <p:cNvGrpSpPr>
            <a:grpSpLocks/>
          </p:cNvGrpSpPr>
          <p:nvPr/>
        </p:nvGrpSpPr>
        <p:grpSpPr bwMode="auto">
          <a:xfrm>
            <a:off x="382551" y="60325"/>
            <a:ext cx="11603038" cy="6797675"/>
            <a:chOff x="191727" y="339213"/>
            <a:chExt cx="11813459" cy="6797978"/>
          </a:xfrm>
        </p:grpSpPr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9E545C1D-75E9-4D23-A52A-C49F9198F25E}"/>
                </a:ext>
              </a:extLst>
            </p:cNvPr>
            <p:cNvSpPr/>
            <p:nvPr/>
          </p:nvSpPr>
          <p:spPr>
            <a:xfrm>
              <a:off x="191727" y="501145"/>
              <a:ext cx="11813459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1B2770C2-B350-4282-9E4A-4990AA297307}"/>
                </a:ext>
              </a:extLst>
            </p:cNvPr>
            <p:cNvSpPr/>
            <p:nvPr/>
          </p:nvSpPr>
          <p:spPr>
            <a:xfrm>
              <a:off x="191727" y="780558"/>
              <a:ext cx="11389991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4917CF25-15DC-4477-A979-B30D999F23D3}"/>
                </a:ext>
              </a:extLst>
            </p:cNvPr>
            <p:cNvSpPr/>
            <p:nvPr/>
          </p:nvSpPr>
          <p:spPr>
            <a:xfrm>
              <a:off x="191727" y="339213"/>
              <a:ext cx="11695469" cy="6755114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8" name="图片 2">
            <a:extLst>
              <a:ext uri="{FF2B5EF4-FFF2-40B4-BE49-F238E27FC236}">
                <a16:creationId xmlns:a16="http://schemas.microsoft.com/office/drawing/2014/main" id="{C656ACCF-E324-4C92-AD3E-5369408949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97334" cy="209362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935B96E-BBC7-4964-8920-B181213607EE}"/>
              </a:ext>
            </a:extLst>
          </p:cNvPr>
          <p:cNvGrpSpPr/>
          <p:nvPr/>
        </p:nvGrpSpPr>
        <p:grpSpPr>
          <a:xfrm rot="490439" flipH="1">
            <a:off x="9788389" y="256285"/>
            <a:ext cx="1514451" cy="1716282"/>
            <a:chOff x="5365048" y="479821"/>
            <a:chExt cx="8036930" cy="9108010"/>
          </a:xfrm>
          <a:solidFill>
            <a:srgbClr val="FF7B2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ED3A5A7-D17F-4BCE-9D5C-08172D2DCCFC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94EE82-F3AD-407C-970E-2831A39C8DFB}"/>
                </a:ext>
              </a:extLst>
            </p:cNvPr>
            <p:cNvSpPr/>
            <p:nvPr/>
          </p:nvSpPr>
          <p:spPr>
            <a:xfrm>
              <a:off x="9084335" y="7039961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474C09-8772-4D38-9ED2-B25CE3FBE1A3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7EEB274-FF01-4B28-8AC6-23A725EB8D93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85AB57A-5C41-4786-99F4-0B3BB362A81A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94E6E79-2EB1-4B86-AB7B-7D8C3BD28D43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solidFill>
              <a:srgbClr val="FF964F"/>
            </a:solidFill>
            <a:ln w="127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FBEF42E-8931-4857-A69F-7E7A3DFD3103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solidFill>
              <a:srgbClr val="FF7B2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A32B5419-21B6-4606-A372-0665FB0A14E6}"/>
              </a:ext>
            </a:extLst>
          </p:cNvPr>
          <p:cNvSpPr/>
          <p:nvPr/>
        </p:nvSpPr>
        <p:spPr>
          <a:xfrm>
            <a:off x="1115925" y="2541082"/>
            <a:ext cx="1076325" cy="1106488"/>
          </a:xfrm>
          <a:prstGeom prst="ellipse">
            <a:avLst/>
          </a:prstGeom>
          <a:solidFill>
            <a:srgbClr val="FF99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C228D89-6A07-4B5C-B559-D72442025C60}"/>
              </a:ext>
            </a:extLst>
          </p:cNvPr>
          <p:cNvSpPr/>
          <p:nvPr/>
        </p:nvSpPr>
        <p:spPr>
          <a:xfrm>
            <a:off x="1074650" y="3871407"/>
            <a:ext cx="1098550" cy="1057275"/>
          </a:xfrm>
          <a:prstGeom prst="ellipse">
            <a:avLst/>
          </a:prstGeom>
          <a:solidFill>
            <a:srgbClr val="FF99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61" name="Cloud 60">
            <a:extLst>
              <a:ext uri="{FF2B5EF4-FFF2-40B4-BE49-F238E27FC236}">
                <a16:creationId xmlns:a16="http://schemas.microsoft.com/office/drawing/2014/main" id="{3E840653-276D-456A-8C11-91362CFDA7A9}"/>
              </a:ext>
            </a:extLst>
          </p:cNvPr>
          <p:cNvSpPr/>
          <p:nvPr/>
        </p:nvSpPr>
        <p:spPr>
          <a:xfrm>
            <a:off x="6688138" y="2228850"/>
            <a:ext cx="5705475" cy="1941513"/>
          </a:xfrm>
          <a:prstGeom prst="cloud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2" name="Cloud 61">
            <a:extLst>
              <a:ext uri="{FF2B5EF4-FFF2-40B4-BE49-F238E27FC236}">
                <a16:creationId xmlns:a16="http://schemas.microsoft.com/office/drawing/2014/main" id="{E167E68E-54F6-4310-9051-2F3DA4EDF10B}"/>
              </a:ext>
            </a:extLst>
          </p:cNvPr>
          <p:cNvSpPr/>
          <p:nvPr/>
        </p:nvSpPr>
        <p:spPr>
          <a:xfrm>
            <a:off x="6773863" y="3649663"/>
            <a:ext cx="5586412" cy="1612900"/>
          </a:xfrm>
          <a:prstGeom prst="cloud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WordArt 5">
            <a:extLst>
              <a:ext uri="{FF2B5EF4-FFF2-40B4-BE49-F238E27FC236}">
                <a16:creationId xmlns:a16="http://schemas.microsoft.com/office/drawing/2014/main" id="{6FF8BCCA-C199-1AFD-2EFC-E02E29B335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49430" y="1242930"/>
            <a:ext cx="7054111" cy="19718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0" cap="none" spc="0" normalizeH="0" baseline="0" noProof="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Củng</a:t>
            </a:r>
            <a:r>
              <a:rPr kumimoji="0" lang="en-US" sz="3360" b="1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60" b="1" i="0" u="none" strike="noStrike" kern="10" cap="none" spc="0" normalizeH="0" baseline="0" noProof="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cố</a:t>
            </a:r>
            <a:r>
              <a:rPr kumimoji="0" lang="en-US" sz="3360" b="1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- </a:t>
            </a:r>
            <a:r>
              <a:rPr kumimoji="0" lang="en-US" sz="3360" b="1" i="0" u="none" strike="noStrike" kern="10" cap="none" spc="0" normalizeH="0" baseline="0" noProof="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dặn</a:t>
            </a:r>
            <a:r>
              <a:rPr kumimoji="0" lang="en-US" sz="3360" b="1" i="0" u="none" strike="noStrike" kern="10" cap="none" spc="0" normalizeH="0" baseline="0" noProof="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360" b="1" i="0" u="none" strike="noStrike" kern="10" cap="none" spc="0" normalizeH="0" baseline="0" noProof="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dò</a:t>
            </a:r>
            <a:endParaRPr kumimoji="0" lang="en-US" sz="3360" b="1" i="0" u="none" strike="noStrike" kern="10" cap="none" spc="0" normalizeH="0" baseline="0" noProof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338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61" grpId="0"/>
      <p:bldP spid="6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95" y="375165"/>
            <a:ext cx="833997" cy="837704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DC4DB080-BA3A-AEBF-B3F0-16F95F798FA3}"/>
              </a:ext>
            </a:extLst>
          </p:cNvPr>
          <p:cNvSpPr/>
          <p:nvPr/>
        </p:nvSpPr>
        <p:spPr>
          <a:xfrm>
            <a:off x="507917" y="1836168"/>
            <a:ext cx="11176165" cy="2809349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Kính chúc quý thầy cô giáo sức khỏe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6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Chúc các em chăm ngoan học giỏi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图片 19">
            <a:extLst>
              <a:ext uri="{FF2B5EF4-FFF2-40B4-BE49-F238E27FC236}">
                <a16:creationId xmlns:a16="http://schemas.microsoft.com/office/drawing/2014/main" id="{AC18C080-B452-29BA-2664-9A8C1851E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90" y="5500896"/>
            <a:ext cx="2330210" cy="1538391"/>
          </a:xfrm>
          <a:prstGeom prst="rect">
            <a:avLst/>
          </a:prstGeom>
        </p:spPr>
      </p:pic>
      <p:pic>
        <p:nvPicPr>
          <p:cNvPr id="7" name="图片 19">
            <a:extLst>
              <a:ext uri="{FF2B5EF4-FFF2-40B4-BE49-F238E27FC236}">
                <a16:creationId xmlns:a16="http://schemas.microsoft.com/office/drawing/2014/main" id="{9122EDD2-920A-4E8C-5C80-D1702F04B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0" y="5430466"/>
            <a:ext cx="2436890" cy="160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102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1840" y="332656"/>
            <a:ext cx="6338497" cy="432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5">
            <a:alphaModFix/>
          </a:blip>
          <a:srcRect l="40297" t="44231" r="46039" b="5871"/>
          <a:stretch/>
        </p:blipFill>
        <p:spPr>
          <a:xfrm>
            <a:off x="1703513" y="3356993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3440280" y="843337"/>
            <a:ext cx="4794902" cy="332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333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Chào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333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mừng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333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cậu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bé đến với hang </a:t>
            </a:r>
            <a:r>
              <a:rPr lang="en-US" sz="2333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động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333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bí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333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mật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của ta!!!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Ta sẽ tặng </a:t>
            </a:r>
            <a:r>
              <a:rPr lang="en-US" sz="2333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cậu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333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những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333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rương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333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châu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333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báu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với </a:t>
            </a:r>
            <a:r>
              <a:rPr lang="en-US" sz="2333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điều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333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kiện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333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cậu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phải tự </a:t>
            </a:r>
            <a:r>
              <a:rPr lang="en-US" sz="2333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vượt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qua </a:t>
            </a:r>
            <a:r>
              <a:rPr lang="en-US" sz="2333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thử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333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thách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333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của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333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những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333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chiếc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333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rương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333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kia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!</a:t>
            </a:r>
            <a:endParaRPr sz="23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09630">
              <a:lnSpc>
                <a:spcPct val="150000"/>
              </a:lnSpc>
            </a:pPr>
            <a:r>
              <a:rPr lang="en-US" sz="2333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Chúc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333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cậu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may </a:t>
            </a:r>
            <a:r>
              <a:rPr lang="en-US" sz="2333" dirty="0" err="1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mắn</a:t>
            </a:r>
            <a:r>
              <a:rPr lang="en-US" sz="2333" dirty="0">
                <a:solidFill>
                  <a:prstClr val="black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...</a:t>
            </a:r>
            <a:endParaRPr sz="2333" dirty="0">
              <a:solidFill>
                <a:prstClr val="black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03513" y="172914"/>
            <a:ext cx="1736767" cy="13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96201" y="4276526"/>
            <a:ext cx="2786077" cy="239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45732" y="5613398"/>
            <a:ext cx="2055670" cy="130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8820139" y="172914"/>
            <a:ext cx="1944216" cy="2194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236624" y="625576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68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4341" y="332656"/>
            <a:ext cx="9206859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40297" t="44231" r="46039" b="5871"/>
          <a:stretch/>
        </p:blipFill>
        <p:spPr>
          <a:xfrm>
            <a:off x="1703513" y="3356993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2590800" y="640333"/>
            <a:ext cx="61976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1. Trong bài </a:t>
            </a:r>
            <a:r>
              <a:rPr lang="en-US" sz="3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“Chuyện </a:t>
            </a:r>
            <a:r>
              <a:rPr 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bốn</a:t>
            </a:r>
            <a:r>
              <a:rPr lang="en-US" sz="3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3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” 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có mấy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nàng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tiên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?</a:t>
            </a:r>
            <a:endParaRPr sz="3000" dirty="0">
              <a:solidFill>
                <a:prstClr val="black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4801" y="-62117"/>
            <a:ext cx="1736767" cy="13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284350" y="191619"/>
            <a:ext cx="1988114" cy="18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865121" y="2743654"/>
            <a:ext cx="7275263" cy="2360208"/>
          </a:xfrm>
          <a:prstGeom prst="cloudCallout">
            <a:avLst>
              <a:gd name="adj1" fmla="val -50577"/>
              <a:gd name="adj2" fmla="val 33224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609630">
              <a:lnSpc>
                <a:spcPct val="150000"/>
              </a:lnSpc>
            </a:pPr>
            <a:r>
              <a:rPr lang="nl-NL" sz="3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 có 4 nàng tiên: </a:t>
            </a:r>
            <a:r>
              <a:rPr lang="nl-NL" sz="3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Xuân, Hạ, Thu, Đông</a:t>
            </a:r>
            <a:endParaRPr sz="3000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5733" y="4920265"/>
            <a:ext cx="2036545" cy="174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98764" y="5964227"/>
            <a:ext cx="1502638" cy="95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516544" y="655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4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4341" y="332656"/>
            <a:ext cx="9206859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40297" t="44231" r="46039" b="5871"/>
          <a:stretch/>
        </p:blipFill>
        <p:spPr>
          <a:xfrm>
            <a:off x="1015919" y="3356992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2590800" y="640333"/>
            <a:ext cx="682882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2. Trong bài </a:t>
            </a:r>
            <a:r>
              <a:rPr lang="en-US" sz="3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“Chuyện </a:t>
            </a:r>
            <a:r>
              <a:rPr 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bốn</a:t>
            </a:r>
            <a:r>
              <a:rPr lang="en-US" sz="3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3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”,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theo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các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nàng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tiên</a:t>
            </a:r>
            <a:r>
              <a:rPr lang="en-US" sz="3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Xuân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có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điều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gì hay? </a:t>
            </a:r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4801" y="-62117"/>
            <a:ext cx="1736767" cy="13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42400" y="256807"/>
            <a:ext cx="1988114" cy="18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3058161" y="2852936"/>
            <a:ext cx="7396479" cy="2999224"/>
          </a:xfrm>
          <a:prstGeom prst="cloudCallout">
            <a:avLst>
              <a:gd name="adj1" fmla="val -50577"/>
              <a:gd name="adj2" fmla="val 33224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vi-VN" sz="3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Mùa xuân về, vườn cây</a:t>
            </a:r>
            <a:r>
              <a:rPr lang="en-US" sz="3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nào cũng đâm chồi nảy lộc. </a:t>
            </a:r>
            <a:endParaRPr lang="en-US" sz="3000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609630">
              <a:lnSpc>
                <a:spcPct val="150000"/>
              </a:lnSpc>
            </a:pPr>
            <a:r>
              <a:rPr lang="vi-VN" sz="3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Ai cũng yêu quý nàng Xuân.</a:t>
            </a:r>
            <a:endParaRPr sz="3000" dirty="0">
              <a:solidFill>
                <a:srgbClr val="FF0000"/>
              </a:solidFill>
              <a:latin typeface="+mj-lt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5733" y="4920265"/>
            <a:ext cx="2036545" cy="174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98764" y="5964227"/>
            <a:ext cx="1502638" cy="95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516544" y="655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5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4341" y="332656"/>
            <a:ext cx="9206859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40297" t="44231" r="46039" b="5871"/>
          <a:stretch/>
        </p:blipFill>
        <p:spPr>
          <a:xfrm>
            <a:off x="430137" y="3466476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2590800" y="640333"/>
            <a:ext cx="682882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3. Trong bài </a:t>
            </a:r>
            <a:r>
              <a:rPr lang="en-US" sz="3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“Chuyện </a:t>
            </a:r>
            <a:r>
              <a:rPr 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bốn</a:t>
            </a:r>
            <a:r>
              <a:rPr lang="en-US" sz="3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3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”,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theo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các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nàng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tiên</a:t>
            </a:r>
            <a:r>
              <a:rPr lang="en-US" sz="3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Hạ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có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điều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gì hay? </a:t>
            </a:r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4801" y="-62117"/>
            <a:ext cx="1736767" cy="13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42400" y="256807"/>
            <a:ext cx="1988114" cy="18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123441" y="2348881"/>
            <a:ext cx="8747759" cy="3615346"/>
          </a:xfrm>
          <a:prstGeom prst="cloudCallout">
            <a:avLst>
              <a:gd name="adj1" fmla="val -50577"/>
              <a:gd name="adj2" fmla="val 33224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30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vi-VN" sz="3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Phải có nắng của nàng Hạ thì cây trong vườn mới đơm trái ngọt. Có nàng Hạ, các cô cậu học trò mới được nghỉ hè.</a:t>
            </a: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5733" y="4920265"/>
            <a:ext cx="2036545" cy="174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98764" y="5964227"/>
            <a:ext cx="1502638" cy="95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516544" y="655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921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4341" y="332656"/>
            <a:ext cx="9206859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40297" t="44231" r="46039" b="5871"/>
          <a:stretch/>
        </p:blipFill>
        <p:spPr>
          <a:xfrm>
            <a:off x="1015919" y="3356992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2590800" y="640333"/>
            <a:ext cx="682882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Trong bài </a:t>
            </a:r>
            <a:r>
              <a:rPr lang="en-US" sz="3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“Chuyện </a:t>
            </a:r>
            <a:r>
              <a:rPr 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bốn</a:t>
            </a:r>
            <a:r>
              <a:rPr lang="en-US" sz="3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3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”,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theo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các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nàng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tiên</a:t>
            </a:r>
            <a:r>
              <a:rPr lang="en-US" sz="3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Thu có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điều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gì hay? </a:t>
            </a:r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4801" y="-62117"/>
            <a:ext cx="1736767" cy="13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42400" y="256807"/>
            <a:ext cx="1988114" cy="18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743200" y="2649322"/>
            <a:ext cx="8676640" cy="3014464"/>
          </a:xfrm>
          <a:prstGeom prst="cloudCallout">
            <a:avLst>
              <a:gd name="adj1" fmla="val -50577"/>
              <a:gd name="adj2" fmla="val 33224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vi-VN" sz="3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Thiếu nhi thích nàng Thu nhất. Không có nàng Thu, làm sao có đêm trăng rằm rước đèn, phá cỗ.</a:t>
            </a: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5733" y="4920265"/>
            <a:ext cx="2036545" cy="174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98764" y="5964227"/>
            <a:ext cx="1502638" cy="95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516544" y="655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07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4341" y="332656"/>
            <a:ext cx="9206859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40297" t="44231" r="46039" b="5871"/>
          <a:stretch/>
        </p:blipFill>
        <p:spPr>
          <a:xfrm>
            <a:off x="1015919" y="3356992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2590800" y="640333"/>
            <a:ext cx="682882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5. Trong bài </a:t>
            </a:r>
            <a:r>
              <a:rPr lang="en-US" sz="3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“Chuyện </a:t>
            </a:r>
            <a:r>
              <a:rPr 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bốn</a:t>
            </a:r>
            <a:r>
              <a:rPr lang="en-US" sz="3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3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”,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theo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các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nàng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tiên</a:t>
            </a:r>
            <a:r>
              <a:rPr lang="en-US" sz="30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Đông có </a:t>
            </a:r>
            <a:r>
              <a:rPr lang="en-US" sz="3000" dirty="0" err="1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điều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gì hay? </a:t>
            </a:r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04801" y="-62117"/>
            <a:ext cx="1736767" cy="13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42400" y="256807"/>
            <a:ext cx="1988114" cy="18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709304" y="2613569"/>
            <a:ext cx="8669895" cy="3014464"/>
          </a:xfrm>
          <a:prstGeom prst="cloudCallout">
            <a:avLst>
              <a:gd name="adj1" fmla="val -50577"/>
              <a:gd name="adj2" fmla="val 33224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 defTabSz="609630">
              <a:lnSpc>
                <a:spcPct val="150000"/>
              </a:lnSpc>
            </a:pPr>
            <a:r>
              <a:rPr lang="en-US" sz="3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vi-VN" sz="3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Có nàng Đông mới có giấc ngủ ấm trong chăn. Mọi người không thể không yêu nàng Đông. </a:t>
            </a: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45733" y="4920265"/>
            <a:ext cx="2036545" cy="174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198764" y="5964227"/>
            <a:ext cx="1502638" cy="95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516544" y="655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888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1105</Words>
  <Application>Microsoft Office PowerPoint</Application>
  <PresentationFormat>Widescreen</PresentationFormat>
  <Paragraphs>186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31</vt:i4>
      </vt:variant>
    </vt:vector>
  </HeadingPairs>
  <TitlesOfParts>
    <vt:vector size="56" baseType="lpstr">
      <vt:lpstr>微软雅黑</vt:lpstr>
      <vt:lpstr>宋体</vt:lpstr>
      <vt:lpstr>Arial</vt:lpstr>
      <vt:lpstr>Arial-Rounded</vt:lpstr>
      <vt:lpstr>Bellota Text</vt:lpstr>
      <vt:lpstr>Calibri</vt:lpstr>
      <vt:lpstr>Calibri Light</vt:lpstr>
      <vt:lpstr>Cambria</vt:lpstr>
      <vt:lpstr>Coiny</vt:lpstr>
      <vt:lpstr>Didact Gothic</vt:lpstr>
      <vt:lpstr>inpin heiti</vt:lpstr>
      <vt:lpstr>Lobster</vt:lpstr>
      <vt:lpstr>Montserrat ExtraBold</vt:lpstr>
      <vt:lpstr>Odibee Sans</vt:lpstr>
      <vt:lpstr>SVN-Poky's</vt:lpstr>
      <vt:lpstr>Symbol</vt:lpstr>
      <vt:lpstr>Times New Roman</vt:lpstr>
      <vt:lpstr>Chủ đề Office</vt:lpstr>
      <vt:lpstr>1_Office Theme</vt:lpstr>
      <vt:lpstr>3_Office Theme</vt:lpstr>
      <vt:lpstr>Office Theme</vt:lpstr>
      <vt:lpstr>4_Office Theme</vt:lpstr>
      <vt:lpstr>5_Office Theme</vt:lpstr>
      <vt:lpstr>1_End of the School Year by Slidesgo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tranthithuyhoa.26062001@gmail.com</dc:creator>
  <cp:lastModifiedBy>Lenovo</cp:lastModifiedBy>
  <cp:revision>44</cp:revision>
  <dcterms:created xsi:type="dcterms:W3CDTF">2023-02-14T05:26:34Z</dcterms:created>
  <dcterms:modified xsi:type="dcterms:W3CDTF">2025-03-13T15:27:37Z</dcterms:modified>
</cp:coreProperties>
</file>