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696" r:id="rId3"/>
    <p:sldMasterId id="2147483709" r:id="rId4"/>
    <p:sldMasterId id="2147483721" r:id="rId5"/>
    <p:sldMasterId id="2147483733" r:id="rId6"/>
  </p:sldMasterIdLst>
  <p:notesMasterIdLst>
    <p:notesMasterId r:id="rId25"/>
  </p:notesMasterIdLst>
  <p:sldIdLst>
    <p:sldId id="371" r:id="rId7"/>
    <p:sldId id="257" r:id="rId8"/>
    <p:sldId id="372" r:id="rId9"/>
    <p:sldId id="374" r:id="rId10"/>
    <p:sldId id="373" r:id="rId11"/>
    <p:sldId id="262" r:id="rId12"/>
    <p:sldId id="362" r:id="rId13"/>
    <p:sldId id="375" r:id="rId14"/>
    <p:sldId id="376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281" r:id="rId24"/>
  </p:sldIdLst>
  <p:sldSz cx="12192000" cy="6858000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3"/>
    <a:srgbClr val="FF00FF"/>
    <a:srgbClr val="006600"/>
    <a:srgbClr val="51B416"/>
    <a:srgbClr val="00FF00"/>
    <a:srgbClr val="F8CBAD"/>
    <a:srgbClr val="E6B9B8"/>
    <a:srgbClr val="92D050"/>
    <a:srgbClr val="00CC00"/>
    <a:srgbClr val="68C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-22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9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12" Type="http://schemas.openxmlformats.org/officeDocument/2006/relationships/image" Target="../media/image18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11" Type="http://schemas.openxmlformats.org/officeDocument/2006/relationships/image" Target="../media/image17.wmf"/><Relationship Id="rId5" Type="http://schemas.openxmlformats.org/officeDocument/2006/relationships/image" Target="../media/image11.wmf"/><Relationship Id="rId10" Type="http://schemas.openxmlformats.org/officeDocument/2006/relationships/image" Target="../media/image16.wmf"/><Relationship Id="rId4" Type="http://schemas.openxmlformats.org/officeDocument/2006/relationships/image" Target="../media/image10.wmf"/><Relationship Id="rId9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47734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3844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99600CA-492F-41C3-94F7-2C792E568971}" type="slidenum">
              <a:rPr lang="en-US" kern="1200" smtClean="0">
                <a:latin typeface="Times New Roman" panose="02020603050405020304" pitchFamily="18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309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377A8B4-A05E-40EF-A541-EE5B623AFB62}" type="slidenum">
              <a:rPr lang="en-US" kern="1200" smtClean="0">
                <a:latin typeface="Times New Roman" panose="02020603050405020304" pitchFamily="18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836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658315B-1F99-494A-AFD4-D6DC4955D87C}" type="slidenum">
              <a:rPr lang="en-US" kern="1200" smtClean="0">
                <a:latin typeface="Times New Roman" panose="02020603050405020304" pitchFamily="18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95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8E9885C-6942-4278-9A0A-8DE24912E1EC}" type="slidenum">
              <a:rPr lang="en-US" kern="1200" smtClean="0">
                <a:latin typeface="Times New Roman" panose="02020603050405020304" pitchFamily="18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137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AFDA69C-FD06-459A-89F8-A8AC4FE4165C}" type="slidenum">
              <a:rPr lang="en-US" kern="1200" smtClean="0">
                <a:latin typeface="Times New Roman" panose="02020603050405020304" pitchFamily="18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882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62442DD-9431-4485-BDE6-93721C6435D9}" type="slidenum">
              <a:rPr lang="en-US" kern="1200" smtClean="0">
                <a:latin typeface="Times New Roman" panose="02020603050405020304" pitchFamily="18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948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0590C0B-B6B8-4BE2-B306-462F8BEDD89B}" type="slidenum">
              <a:rPr lang="en-US" kern="1200" smtClean="0">
                <a:latin typeface="Times New Roman" panose="02020603050405020304" pitchFamily="18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362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2213716-996F-4D04-842A-2AC0050AFE6F}" type="slidenum">
              <a:rPr lang="en-US" kern="1200" smtClean="0">
                <a:latin typeface="Times New Roman" panose="02020603050405020304" pitchFamily="18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033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9AFDCF5-9AA7-4424-90D5-3DD6CE05203B}" type="slidenum">
              <a:rPr lang="en-US" kern="1200" smtClean="0">
                <a:latin typeface="Times New Roman" panose="02020603050405020304" pitchFamily="18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2101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9BDDD00-F3CC-4879-8230-4916861C7952}" type="slidenum">
              <a:rPr lang="en-US" kern="1200" smtClean="0">
                <a:latin typeface="Times New Roman" panose="02020603050405020304" pitchFamily="18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090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B507D59C-DB37-45D0-8AE7-E7E25524DD2E}" type="slidenum">
              <a:rPr lang="en-US" kern="1200" smtClean="0">
                <a:latin typeface="Times New Roman" panose="02020603050405020304" pitchFamily="18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965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34584" y="214313"/>
            <a:ext cx="10405533" cy="591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E624726-9F7A-42E1-AB08-B3F631F02E48}" type="slidenum">
              <a:rPr lang="en-US" kern="1200" smtClean="0">
                <a:latin typeface="Times New Roman" panose="02020603050405020304" pitchFamily="18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57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62692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6027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945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42383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3196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469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243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8093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1948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4456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6956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32B8E5-B333-40F5-B154-EB793F41D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6394F3A-0EAE-4539-8B2A-6E071F5A5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BBBA704-47BC-489C-B116-D8F0D746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1AC17-2F2F-41A1-AD06-CAB2DEC63B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72BAD5-D5F6-4ABF-BAF5-343704F67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F88894-350D-4EE4-B3CB-F96ADFF0A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167E3-D205-42D2-8583-37D2E41171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5193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378DB0-2254-4AB0-AEAC-729A8336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D5DCF6D-B4BC-44DE-961F-509F03D5C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E85EB7-3BF0-467F-988F-EC8C588D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1AC17-2F2F-41A1-AD06-CAB2DEC63B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913E45-7329-45C0-A324-B52EC0FF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2DE542-0122-45A2-87D1-38D9A67FA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167E3-D205-42D2-8583-37D2E41171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343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C43150-69E7-430E-A315-9F4E2B38D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BA75F8-66E9-4048-95E4-31BBC67A8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81FDE9-8D68-45AE-BA2A-7B9EC3F77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1AC17-2F2F-41A1-AD06-CAB2DEC63B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8A3105-80A6-4BF7-81C3-C83E7DB49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946B8C-7E11-4781-905E-7FF5DBF9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167E3-D205-42D2-8583-37D2E41171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481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0DE865-2E43-40B1-9CFC-A06EC5E0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E630982-3ECC-4436-9974-AB9352A30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CF0C8D-9CC5-46B4-AF45-16C148AD2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3D57697-2A6C-4A38-98D9-F894B3A9A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1AC17-2F2F-41A1-AD06-CAB2DEC63B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40444C-9BDF-4FDF-8A9F-E79488D4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B7D624-E440-4A7A-A891-6A9CDE014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167E3-D205-42D2-8583-37D2E41171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0263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C07A61-D0D4-4043-A1DD-D7DD87093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088500-F616-4F7E-B1F1-49919AFB8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5EB401C-DB12-4C53-8E5C-D0D2AE1A2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99DD690-C1E2-4A3C-A819-D8E30E4046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034F878-5091-421A-AEDF-627D7E8A58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57F7C43-5E73-4E77-986E-73A9096CF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1AC17-2F2F-41A1-AD06-CAB2DEC63B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58EB9B5-6433-445A-A7CC-73D6D7129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8871A94-0075-4CAE-9BB8-3E241977B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167E3-D205-42D2-8583-37D2E41171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64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414DA5-2BBC-4EC1-B85B-67C513E22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81C5E3F-03B8-4A8D-9CFF-5DB9D345E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1AC17-2F2F-41A1-AD06-CAB2DEC63B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E29BF7B-493B-48D9-A2CA-2A6479034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01868CA-CC9C-402E-94D7-174F4591D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167E3-D205-42D2-8583-37D2E41171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1864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91A1354-4A21-459C-8718-7337F80AC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1AC17-2F2F-41A1-AD06-CAB2DEC63B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D5748B8-EA86-406F-92B7-5227AA35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D724712-00A7-40C8-8AD4-DF5F1F2F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167E3-D205-42D2-8583-37D2E41171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392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2472B3-7DA5-4DEB-A068-2107340F9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4564FF-4469-467C-973D-4C0817B7F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BD749AA-2677-4EA0-88F7-E9F0133D1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673D28B-5D0D-4280-9213-C1364BDA9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1AC17-2F2F-41A1-AD06-CAB2DEC63B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FA826B-DB50-471A-BBE2-7E97DACA4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2692EE-00CC-4AA5-8D4E-0A0FF8C9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167E3-D205-42D2-8583-37D2E41171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0387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4AD79A-2950-4B59-8AB1-A9E6360D4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C69B18B-859D-4782-AC6D-0F93E90068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7A00CD0-6AC6-4B08-9911-2886FA18F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69F3839-D542-4AB5-83D1-8DEE19E83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1AC17-2F2F-41A1-AD06-CAB2DEC63B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33D2E47-D771-49E1-A6D9-DFFA9BF1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06CB23-2CAF-4E16-9C6A-2643BFFC3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167E3-D205-42D2-8583-37D2E41171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1891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7A9872-F7D8-4070-A87A-EC86C8E2B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73246BF-2E63-4BB0-A8CF-B7B89BBD1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45B24C-3330-4400-98FA-E531200D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1AC17-2F2F-41A1-AD06-CAB2DEC63B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D36EED-2551-4518-B411-7CA1EC04B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C5EE82-8D95-4E18-BFF1-02D1B1A2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167E3-D205-42D2-8583-37D2E41171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911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88B0B27-8AAC-4BA5-AB7B-7CC9AE9000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763167C-5766-4AB1-B53A-10E93CD78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1D112E-5FF5-49FD-B332-62402B884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1AC17-2F2F-41A1-AD06-CAB2DEC63B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4E69A8-CEEB-4589-B4D9-B98DFD102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A80093-438C-4546-8DFC-CE0913CE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167E3-D205-42D2-8583-37D2E41171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475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7068B-14A2-4A04-91D3-29D4354315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1FFB4-1711-427E-AB3A-EC2D394B00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9256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7068B-14A2-4A04-91D3-29D4354315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1FFB4-1711-427E-AB3A-EC2D394B00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6347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7068B-14A2-4A04-91D3-29D4354315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1FFB4-1711-427E-AB3A-EC2D394B00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464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7068B-14A2-4A04-91D3-29D4354315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1FFB4-1711-427E-AB3A-EC2D394B00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7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7068B-14A2-4A04-91D3-29D4354315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1FFB4-1711-427E-AB3A-EC2D394B00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372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7068B-14A2-4A04-91D3-29D4354315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1FFB4-1711-427E-AB3A-EC2D394B00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8700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7068B-14A2-4A04-91D3-29D4354315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1FFB4-1711-427E-AB3A-EC2D394B00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5373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7068B-14A2-4A04-91D3-29D4354315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1FFB4-1711-427E-AB3A-EC2D394B00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4786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7068B-14A2-4A04-91D3-29D4354315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1FFB4-1711-427E-AB3A-EC2D394B00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6425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7068B-14A2-4A04-91D3-29D4354315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1FFB4-1711-427E-AB3A-EC2D394B00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5222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7068B-14A2-4A04-91D3-29D4354315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1FFB4-1711-427E-AB3A-EC2D394B00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387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450F704-DF3C-4D99-908C-8DA5E64AFBC5}" type="slidenum">
              <a:rPr lang="en-US" kern="1200" smtClean="0">
                <a:latin typeface="Times New Roman" panose="02020603050405020304" pitchFamily="18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16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5112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BCADB75-9A68-4D08-AFC7-006A7407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526A70C-8200-4258-90C6-2CAE3652A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E4CED2-3ABC-4A09-AFC5-F03518A13A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1AC17-2F2F-41A1-AD06-CAB2DEC63B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F35FDA-D6B4-478D-9181-EBF908426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805F40-0959-4D9C-9522-8C32327EE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167E3-D205-42D2-8583-37D2E41171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69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7068B-14A2-4A04-91D3-29D4354315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1FFB4-1711-427E-AB3A-EC2D394B00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36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microsoft.com/office/2007/relationships/hdphoto" Target="../media/hdphoto2.wdp"/><Relationship Id="rId3" Type="http://schemas.microsoft.com/office/2007/relationships/media" Target="../media/media3.mp3"/><Relationship Id="rId7" Type="http://schemas.openxmlformats.org/officeDocument/2006/relationships/audio" Target="../media/audio3.wav"/><Relationship Id="rId12" Type="http://schemas.openxmlformats.org/officeDocument/2006/relationships/image" Target="../media/image46.png"/><Relationship Id="rId2" Type="http://schemas.microsoft.com/office/2007/relationships/media" Target="../media/media2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microsoft.com/office/2007/relationships/hdphoto" Target="../media/hdphoto4.wdp"/><Relationship Id="rId3" Type="http://schemas.microsoft.com/office/2007/relationships/media" Target="../media/media3.mp3"/><Relationship Id="rId7" Type="http://schemas.openxmlformats.org/officeDocument/2006/relationships/audio" Target="../media/audio3.wav"/><Relationship Id="rId12" Type="http://schemas.openxmlformats.org/officeDocument/2006/relationships/image" Target="../media/image50.png"/><Relationship Id="rId2" Type="http://schemas.microsoft.com/office/2007/relationships/media" Target="../media/media2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microsoft.com/office/2007/relationships/hdphoto" Target="../media/hdphoto5.wdp"/><Relationship Id="rId3" Type="http://schemas.microsoft.com/office/2007/relationships/media" Target="../media/media3.mp3"/><Relationship Id="rId7" Type="http://schemas.openxmlformats.org/officeDocument/2006/relationships/audio" Target="../media/audio3.wav"/><Relationship Id="rId12" Type="http://schemas.openxmlformats.org/officeDocument/2006/relationships/image" Target="../media/image52.png"/><Relationship Id="rId2" Type="http://schemas.microsoft.com/office/2007/relationships/media" Target="../media/media2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microsoft.com/office/2007/relationships/hdphoto" Target="../media/hdphoto6.wdp"/><Relationship Id="rId3" Type="http://schemas.microsoft.com/office/2007/relationships/media" Target="../media/media3.mp3"/><Relationship Id="rId7" Type="http://schemas.openxmlformats.org/officeDocument/2006/relationships/audio" Target="../media/audio3.wav"/><Relationship Id="rId12" Type="http://schemas.openxmlformats.org/officeDocument/2006/relationships/image" Target="../media/image54.png"/><Relationship Id="rId2" Type="http://schemas.microsoft.com/office/2007/relationships/media" Target="../media/media2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audio" Target="../media/audio3.wav"/><Relationship Id="rId12" Type="http://schemas.openxmlformats.org/officeDocument/2006/relationships/image" Target="../media/image56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7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57.jp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control" Target="../activeX/activeX17.xml"/><Relationship Id="rId26" Type="http://schemas.openxmlformats.org/officeDocument/2006/relationships/image" Target="../media/image24.wmf"/><Relationship Id="rId3" Type="http://schemas.openxmlformats.org/officeDocument/2006/relationships/control" Target="../activeX/activeX2.xml"/><Relationship Id="rId21" Type="http://schemas.openxmlformats.org/officeDocument/2006/relationships/slideLayout" Target="../slideLayouts/slideLayout12.xml"/><Relationship Id="rId34" Type="http://schemas.openxmlformats.org/officeDocument/2006/relationships/image" Target="../media/image32.wmf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control" Target="../activeX/activeX16.xml"/><Relationship Id="rId25" Type="http://schemas.openxmlformats.org/officeDocument/2006/relationships/image" Target="../media/image23.wmf"/><Relationship Id="rId33" Type="http://schemas.openxmlformats.org/officeDocument/2006/relationships/image" Target="../media/image31.wmf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0" Type="http://schemas.openxmlformats.org/officeDocument/2006/relationships/control" Target="../activeX/activeX19.xml"/><Relationship Id="rId29" Type="http://schemas.openxmlformats.org/officeDocument/2006/relationships/image" Target="../media/image27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image" Target="../media/image22.wmf"/><Relationship Id="rId32" Type="http://schemas.openxmlformats.org/officeDocument/2006/relationships/image" Target="../media/image30.wmf"/><Relationship Id="rId5" Type="http://schemas.openxmlformats.org/officeDocument/2006/relationships/control" Target="../activeX/activeX4.xml"/><Relationship Id="rId15" Type="http://schemas.openxmlformats.org/officeDocument/2006/relationships/control" Target="../activeX/activeX14.xml"/><Relationship Id="rId23" Type="http://schemas.openxmlformats.org/officeDocument/2006/relationships/image" Target="../media/image21.png"/><Relationship Id="rId28" Type="http://schemas.openxmlformats.org/officeDocument/2006/relationships/image" Target="../media/image26.wmf"/><Relationship Id="rId36" Type="http://schemas.openxmlformats.org/officeDocument/2006/relationships/image" Target="../media/image34.wmf"/><Relationship Id="rId10" Type="http://schemas.openxmlformats.org/officeDocument/2006/relationships/control" Target="../activeX/activeX9.xml"/><Relationship Id="rId19" Type="http://schemas.openxmlformats.org/officeDocument/2006/relationships/control" Target="../activeX/activeX18.xml"/><Relationship Id="rId31" Type="http://schemas.openxmlformats.org/officeDocument/2006/relationships/image" Target="../media/image29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control" Target="../activeX/activeX13.xml"/><Relationship Id="rId22" Type="http://schemas.openxmlformats.org/officeDocument/2006/relationships/image" Target="../media/image20.jpg"/><Relationship Id="rId27" Type="http://schemas.openxmlformats.org/officeDocument/2006/relationships/image" Target="../media/image25.wmf"/><Relationship Id="rId30" Type="http://schemas.openxmlformats.org/officeDocument/2006/relationships/image" Target="../media/image28.wmf"/><Relationship Id="rId35" Type="http://schemas.openxmlformats.org/officeDocument/2006/relationships/image" Target="../media/image33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9" descr="Kết quả hình ảnh cho Hinh 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Rot="1" noChangeArrowheads="1"/>
          </p:cNvSpPr>
          <p:nvPr/>
        </p:nvSpPr>
        <p:spPr bwMode="auto">
          <a:xfrm>
            <a:off x="3000376" y="476250"/>
            <a:ext cx="547211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7" name="Rectangle 5"/>
          <p:cNvSpPr>
            <a:spLocks noRot="1" noChangeArrowheads="1"/>
          </p:cNvSpPr>
          <p:nvPr/>
        </p:nvSpPr>
        <p:spPr bwMode="auto">
          <a:xfrm>
            <a:off x="2711450" y="2997200"/>
            <a:ext cx="640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ClrTx/>
              <a:buNone/>
            </a:pPr>
            <a:r>
              <a:rPr lang="en-US" alt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MÔN: TOÁN</a:t>
            </a:r>
          </a:p>
          <a:p>
            <a:pPr algn="ctr" fontAlgn="base">
              <a:spcAft>
                <a:spcPct val="0"/>
              </a:spcAft>
              <a:buClrTx/>
              <a:buNone/>
            </a:pPr>
            <a:r>
              <a:rPr lang="en-US" alt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LỚP 2C</a:t>
            </a:r>
          </a:p>
        </p:txBody>
      </p:sp>
      <p:sp>
        <p:nvSpPr>
          <p:cNvPr id="8198" name="Rectangle 6"/>
          <p:cNvSpPr>
            <a:spLocks noRot="1" noChangeArrowheads="1"/>
          </p:cNvSpPr>
          <p:nvPr/>
        </p:nvSpPr>
        <p:spPr bwMode="auto">
          <a:xfrm>
            <a:off x="2208213" y="5229225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ClrTx/>
              <a:buNone/>
            </a:pPr>
            <a:r>
              <a:rPr lang="en-US" altLang="en-US" sz="2400" i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lang="en-US" altLang="en-US" sz="2400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i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lang="en-US" altLang="en-US" sz="2400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lang="en-US" alt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Nguyễn Thị </a:t>
            </a:r>
            <a:r>
              <a:rPr lang="en-US" altLang="en-US" sz="24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Hạnh</a:t>
            </a:r>
            <a:r>
              <a:rPr lang="en-US" alt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 flipV="1">
            <a:off x="3792539" y="1268413"/>
            <a:ext cx="3959225" cy="0"/>
          </a:xfrm>
          <a:prstGeom prst="line">
            <a:avLst/>
          </a:prstGeom>
          <a:noFill/>
          <a:ln w="38100" cmpd="dbl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8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83" name="WordArt 10"/>
          <p:cNvSpPr>
            <a:spLocks noChangeArrowheads="1" noChangeShapeType="1" noTextEdit="1"/>
          </p:cNvSpPr>
          <p:nvPr/>
        </p:nvSpPr>
        <p:spPr bwMode="auto">
          <a:xfrm>
            <a:off x="1847851" y="1628776"/>
            <a:ext cx="8429625" cy="24479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297308E-FB99-1085-4DFF-C9D98068F05F}"/>
              </a:ext>
            </a:extLst>
          </p:cNvPr>
          <p:cNvSpPr txBox="1"/>
          <p:nvPr/>
        </p:nvSpPr>
        <p:spPr>
          <a:xfrm>
            <a:off x="3856493" y="196799"/>
            <a:ext cx="6475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THÀNH PHỐ QUY NH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BÙI THỊ XUÂN</a:t>
            </a:r>
          </a:p>
        </p:txBody>
      </p:sp>
    </p:spTree>
    <p:extLst>
      <p:ext uri="{BB962C8B-B14F-4D97-AF65-F5344CB8AC3E}">
        <p14:creationId xmlns:p14="http://schemas.microsoft.com/office/powerpoint/2010/main" val="162954223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7" grpId="0"/>
      <p:bldP spid="8197" grpId="1"/>
      <p:bldP spid="8197" grpId="2"/>
      <p:bldP spid="8197" grpId="3"/>
      <p:bldP spid="8197" grpId="4"/>
      <p:bldP spid="81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988828" y="2849526"/>
            <a:ext cx="1679944" cy="200955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5 </a:t>
            </a:r>
            <a:r>
              <a:rPr lang="en-US" sz="2700" b="1" dirty="0" err="1"/>
              <a:t>chướng</a:t>
            </a:r>
            <a:r>
              <a:rPr lang="en-US" sz="2700" b="1" dirty="0"/>
              <a:t> </a:t>
            </a:r>
            <a:r>
              <a:rPr lang="en-US" sz="2700" b="1" dirty="0" err="1"/>
              <a:t>ngại</a:t>
            </a:r>
            <a:r>
              <a:rPr lang="en-US" sz="2700" b="1" dirty="0"/>
              <a:t> </a:t>
            </a:r>
            <a:r>
              <a:rPr lang="en-US" sz="2700" b="1" dirty="0" err="1"/>
              <a:t>vật</a:t>
            </a: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1072116" y="138223"/>
            <a:ext cx="10219660" cy="6719777"/>
            <a:chOff x="510363" y="0"/>
            <a:chExt cx="10834577" cy="684514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354" b="1"/>
            <a:stretch/>
          </p:blipFill>
          <p:spPr>
            <a:xfrm>
              <a:off x="510363" y="0"/>
              <a:ext cx="10834577" cy="6845146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702308" y="1519760"/>
              <a:ext cx="5388169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Em</a:t>
              </a:r>
              <a:r>
                <a:rPr lang="en-US" sz="2400" b="1" dirty="0"/>
                <a:t> </a:t>
              </a:r>
              <a:r>
                <a:rPr lang="en-US" sz="2400" b="1" dirty="0" err="1"/>
                <a:t>hãy</a:t>
              </a:r>
              <a:r>
                <a:rPr lang="en-US" sz="2400" b="1" dirty="0"/>
                <a:t> </a:t>
              </a:r>
              <a:r>
                <a:rPr lang="en-US" sz="2400" b="1" dirty="0" err="1"/>
                <a:t>chọn</a:t>
              </a:r>
              <a:r>
                <a:rPr lang="en-US" sz="2400" b="1" dirty="0"/>
                <a:t> </a:t>
              </a:r>
              <a:r>
                <a:rPr lang="en-US" sz="2400" b="1" dirty="0" err="1"/>
                <a:t>đáp</a:t>
              </a:r>
              <a:r>
                <a:rPr lang="en-US" sz="2400" b="1" dirty="0"/>
                <a:t> </a:t>
              </a:r>
              <a:r>
                <a:rPr lang="en-US" sz="2400" b="1" dirty="0" err="1"/>
                <a:t>án</a:t>
              </a:r>
              <a:r>
                <a:rPr lang="en-US" sz="2400" b="1" dirty="0"/>
                <a:t> </a:t>
              </a:r>
              <a:r>
                <a:rPr lang="en-US" sz="2400" b="1" dirty="0" err="1"/>
                <a:t>đúng</a:t>
              </a:r>
              <a:r>
                <a:rPr lang="en-US" sz="2400" b="1" dirty="0"/>
                <a:t> </a:t>
              </a:r>
              <a:r>
                <a:rPr lang="en-US" sz="2400" b="1" dirty="0" err="1"/>
                <a:t>để</a:t>
              </a:r>
              <a:r>
                <a:rPr lang="en-US" sz="2400" b="1" dirty="0"/>
                <a:t> </a:t>
              </a:r>
              <a:r>
                <a:rPr lang="en-US" sz="2400" b="1" dirty="0" err="1"/>
                <a:t>chiếc</a:t>
              </a:r>
              <a:r>
                <a:rPr lang="en-US" sz="2400" b="1" dirty="0"/>
                <a:t> </a:t>
              </a:r>
              <a:r>
                <a:rPr lang="en-US" sz="2400" b="1" dirty="0" err="1"/>
                <a:t>xe</a:t>
              </a:r>
              <a:r>
                <a:rPr lang="en-US" sz="2400" b="1" dirty="0"/>
                <a:t> </a:t>
              </a:r>
              <a:r>
                <a:rPr lang="en-US" sz="2400" b="1" dirty="0" err="1"/>
                <a:t>có</a:t>
              </a:r>
              <a:r>
                <a:rPr lang="en-US" sz="2400" b="1" dirty="0"/>
                <a:t> </a:t>
              </a:r>
              <a:r>
                <a:rPr lang="en-US" sz="2400" b="1" dirty="0" err="1"/>
                <a:t>thể</a:t>
              </a:r>
              <a:r>
                <a:rPr lang="en-US" sz="2400" b="1" dirty="0"/>
                <a:t> </a:t>
              </a:r>
              <a:r>
                <a:rPr lang="en-US" sz="2400" b="1" dirty="0" err="1"/>
                <a:t>vượt</a:t>
              </a:r>
              <a:r>
                <a:rPr lang="en-US" sz="2400" b="1" dirty="0"/>
                <a:t> qua </a:t>
              </a:r>
              <a:r>
                <a:rPr lang="en-US" sz="2400" b="1" dirty="0" err="1"/>
                <a:t>chướng</a:t>
              </a:r>
              <a:r>
                <a:rPr lang="en-US" sz="2400" b="1" dirty="0"/>
                <a:t> </a:t>
              </a:r>
              <a:r>
                <a:rPr lang="en-US" sz="2400" b="1" dirty="0" err="1"/>
                <a:t>ngại</a:t>
              </a:r>
              <a:r>
                <a:rPr lang="en-US" sz="2400" b="1" dirty="0"/>
                <a:t> </a:t>
              </a:r>
              <a:r>
                <a:rPr lang="en-US" sz="2400" b="1" dirty="0" err="1"/>
                <a:t>vật</a:t>
              </a:r>
              <a:r>
                <a:rPr lang="en-US" sz="2400" b="1" dirty="0"/>
                <a:t> </a:t>
              </a:r>
              <a:r>
                <a:rPr lang="en-US" sz="2400" b="1" dirty="0" err="1"/>
                <a:t>và</a:t>
              </a:r>
              <a:r>
                <a:rPr lang="en-US" sz="2400" b="1" dirty="0"/>
                <a:t> </a:t>
              </a:r>
              <a:r>
                <a:rPr lang="en-US" sz="2400" b="1" dirty="0" err="1"/>
                <a:t>về</a:t>
              </a:r>
              <a:r>
                <a:rPr lang="en-US" sz="2400" b="1" dirty="0"/>
                <a:t> </a:t>
              </a:r>
              <a:r>
                <a:rPr lang="en-US" sz="2400" b="1" dirty="0" err="1"/>
                <a:t>đích</a:t>
              </a:r>
              <a:r>
                <a:rPr lang="en-US" sz="2400" b="1" dirty="0"/>
                <a:t> </a:t>
              </a:r>
              <a:r>
                <a:rPr lang="en-US" sz="2400" b="1" dirty="0" err="1"/>
                <a:t>nhanh</a:t>
              </a:r>
              <a:r>
                <a:rPr lang="en-US" sz="2400" b="1" dirty="0"/>
                <a:t> </a:t>
              </a:r>
              <a:r>
                <a:rPr lang="en-US" sz="2400" b="1" dirty="0" err="1"/>
                <a:t>nhất</a:t>
              </a:r>
              <a:r>
                <a:rPr lang="en-US" sz="2400" b="1" dirty="0"/>
                <a:t> </a:t>
              </a:r>
              <a:r>
                <a:rPr lang="en-US" sz="2400" b="1" dirty="0" err="1"/>
                <a:t>nhé</a:t>
              </a:r>
              <a:r>
                <a:rPr lang="en-US" sz="2400" b="1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5351193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=""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A.15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=""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C.12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=""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B.13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=""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D.14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=""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9 + 6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=""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551F4C4-70B7-484C-A2CE-9E919328F0E6}"/>
              </a:ext>
            </a:extLst>
          </p:cNvPr>
          <p:cNvSpPr/>
          <p:nvPr/>
        </p:nvSpPr>
        <p:spPr>
          <a:xfrm>
            <a:off x="267855" y="5061528"/>
            <a:ext cx="1372450" cy="1195618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9" y="3764587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53853" y="4741420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=""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9 + 2</a:t>
            </a:r>
          </a:p>
        </p:txBody>
      </p:sp>
      <p:sp>
        <p:nvSpPr>
          <p:cNvPr id="13" name="C">
            <a:extLst>
              <a:ext uri="{FF2B5EF4-FFF2-40B4-BE49-F238E27FC236}">
                <a16:creationId xmlns=""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6 + 5</a:t>
            </a:r>
          </a:p>
        </p:txBody>
      </p:sp>
      <p:sp>
        <p:nvSpPr>
          <p:cNvPr id="14" name="B">
            <a:extLst>
              <a:ext uri="{FF2B5EF4-FFF2-40B4-BE49-F238E27FC236}">
                <a16:creationId xmlns=""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6 + 6</a:t>
            </a:r>
          </a:p>
        </p:txBody>
      </p:sp>
      <p:sp>
        <p:nvSpPr>
          <p:cNvPr id="15" name="D">
            <a:extLst>
              <a:ext uri="{FF2B5EF4-FFF2-40B4-BE49-F238E27FC236}">
                <a16:creationId xmlns=""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8 + 3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=""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11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=""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1487" y="5156437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=""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 + 9</a:t>
            </a:r>
          </a:p>
        </p:txBody>
      </p:sp>
      <p:sp>
        <p:nvSpPr>
          <p:cNvPr id="13" name="C">
            <a:extLst>
              <a:ext uri="{FF2B5EF4-FFF2-40B4-BE49-F238E27FC236}">
                <a16:creationId xmlns=""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2 + 9</a:t>
            </a:r>
          </a:p>
        </p:txBody>
      </p:sp>
      <p:sp>
        <p:nvSpPr>
          <p:cNvPr id="14" name="B">
            <a:extLst>
              <a:ext uri="{FF2B5EF4-FFF2-40B4-BE49-F238E27FC236}">
                <a16:creationId xmlns=""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8 + 3</a:t>
            </a:r>
          </a:p>
        </p:txBody>
      </p:sp>
      <p:sp>
        <p:nvSpPr>
          <p:cNvPr id="15" name="D">
            <a:extLst>
              <a:ext uri="{FF2B5EF4-FFF2-40B4-BE49-F238E27FC236}">
                <a16:creationId xmlns=""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8 + 5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=""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13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=""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93133" y="5217871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=""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5 + 9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=""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 + 6</a:t>
            </a:r>
          </a:p>
        </p:txBody>
      </p:sp>
      <p:sp>
        <p:nvSpPr>
          <p:cNvPr id="14" name="B">
            <a:extLst>
              <a:ext uri="{FF2B5EF4-FFF2-40B4-BE49-F238E27FC236}">
                <a16:creationId xmlns=""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 + 7</a:t>
            </a:r>
          </a:p>
        </p:txBody>
      </p:sp>
      <p:sp>
        <p:nvSpPr>
          <p:cNvPr id="15" name="D">
            <a:extLst>
              <a:ext uri="{FF2B5EF4-FFF2-40B4-BE49-F238E27FC236}">
                <a16:creationId xmlns=""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 + 8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=""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08037" y="144287"/>
              <a:ext cx="5332940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sau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+ 7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=""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534709" y="5377811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=""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5 + 9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=""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 + 6</a:t>
            </a:r>
          </a:p>
        </p:txBody>
      </p:sp>
      <p:sp>
        <p:nvSpPr>
          <p:cNvPr id="14" name="B">
            <a:extLst>
              <a:ext uri="{FF2B5EF4-FFF2-40B4-BE49-F238E27FC236}">
                <a16:creationId xmlns=""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 + 7</a:t>
            </a:r>
          </a:p>
        </p:txBody>
      </p:sp>
      <p:sp>
        <p:nvSpPr>
          <p:cNvPr id="15" name="D">
            <a:extLst>
              <a:ext uri="{FF2B5EF4-FFF2-40B4-BE49-F238E27FC236}">
                <a16:creationId xmlns=""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 + 8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=""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08037" y="144287"/>
              <a:ext cx="5332940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sau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+ 7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="" xmlns:a16="http://schemas.microsoft.com/office/drawing/2014/main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=""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1975909" y="3614565"/>
            <a:ext cx="79544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: Ai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nhanh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– Ai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đúng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ADE93C1-5DE2-4485-983B-09DB25812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92" y="20782"/>
            <a:ext cx="12192000" cy="67333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1A0E35A-C84A-4BA9-9273-641209B12A40}"/>
              </a:ext>
            </a:extLst>
          </p:cNvPr>
          <p:cNvSpPr/>
          <p:nvPr/>
        </p:nvSpPr>
        <p:spPr>
          <a:xfrm>
            <a:off x="868219" y="1958108"/>
            <a:ext cx="1209964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+ 2 = 11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46A85BC1-449A-4FA9-A257-BC323F326ECB}"/>
              </a:ext>
            </a:extLst>
          </p:cNvPr>
          <p:cNvSpPr/>
          <p:nvPr/>
        </p:nvSpPr>
        <p:spPr>
          <a:xfrm>
            <a:off x="868219" y="2489198"/>
            <a:ext cx="1209964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+ 3 = 12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7B6DE28-5229-4ED2-853A-339E9E7F4874}"/>
              </a:ext>
            </a:extLst>
          </p:cNvPr>
          <p:cNvSpPr/>
          <p:nvPr/>
        </p:nvSpPr>
        <p:spPr>
          <a:xfrm>
            <a:off x="868219" y="3066468"/>
            <a:ext cx="1209964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+ 4 = 13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4354EB83-DE6E-4A42-BFD9-5A49D66B9B77}"/>
              </a:ext>
            </a:extLst>
          </p:cNvPr>
          <p:cNvSpPr/>
          <p:nvPr/>
        </p:nvSpPr>
        <p:spPr>
          <a:xfrm>
            <a:off x="868219" y="3643738"/>
            <a:ext cx="1209964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+ 5 = 14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EBF3A55-CC61-4959-9E43-A965C6483FE5}"/>
              </a:ext>
            </a:extLst>
          </p:cNvPr>
          <p:cNvSpPr/>
          <p:nvPr/>
        </p:nvSpPr>
        <p:spPr>
          <a:xfrm>
            <a:off x="868219" y="4223324"/>
            <a:ext cx="1209964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 15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40FD95FC-0EDA-40C3-8B99-DCF1195B52E8}"/>
              </a:ext>
            </a:extLst>
          </p:cNvPr>
          <p:cNvSpPr/>
          <p:nvPr/>
        </p:nvSpPr>
        <p:spPr>
          <a:xfrm>
            <a:off x="868219" y="4807522"/>
            <a:ext cx="1209964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+ 7 = 16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DA51D3DC-CB61-4C28-9842-740452D54329}"/>
              </a:ext>
            </a:extLst>
          </p:cNvPr>
          <p:cNvSpPr/>
          <p:nvPr/>
        </p:nvSpPr>
        <p:spPr>
          <a:xfrm>
            <a:off x="868219" y="5345542"/>
            <a:ext cx="1209964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+ 8 = 17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C9E0D70B-18D6-445E-887E-2C72A4973E3E}"/>
              </a:ext>
            </a:extLst>
          </p:cNvPr>
          <p:cNvSpPr/>
          <p:nvPr/>
        </p:nvSpPr>
        <p:spPr>
          <a:xfrm>
            <a:off x="868219" y="5883562"/>
            <a:ext cx="1209964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+ 9 = 18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E2575281-29CB-4974-AC3A-9F1ACEF11204}"/>
              </a:ext>
            </a:extLst>
          </p:cNvPr>
          <p:cNvSpPr/>
          <p:nvPr/>
        </p:nvSpPr>
        <p:spPr>
          <a:xfrm>
            <a:off x="2184400" y="2489198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8+3=11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72515AAE-4146-4265-8DDC-68C16096E837}"/>
              </a:ext>
            </a:extLst>
          </p:cNvPr>
          <p:cNvSpPr/>
          <p:nvPr/>
        </p:nvSpPr>
        <p:spPr>
          <a:xfrm>
            <a:off x="2190173" y="3090133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8+4=12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6BB929D2-A1B3-4DB0-B06C-9C031B59FB22}"/>
              </a:ext>
            </a:extLst>
          </p:cNvPr>
          <p:cNvSpPr/>
          <p:nvPr/>
        </p:nvSpPr>
        <p:spPr>
          <a:xfrm>
            <a:off x="2184400" y="3691069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8+5=13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4CB7E956-E15E-4A83-BB8F-D652DC642A01}"/>
              </a:ext>
            </a:extLst>
          </p:cNvPr>
          <p:cNvSpPr/>
          <p:nvPr/>
        </p:nvSpPr>
        <p:spPr>
          <a:xfrm>
            <a:off x="2184400" y="4221584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8+6=14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5127AA5C-FE8D-4587-A135-D583F41B40DF}"/>
              </a:ext>
            </a:extLst>
          </p:cNvPr>
          <p:cNvSpPr/>
          <p:nvPr/>
        </p:nvSpPr>
        <p:spPr>
          <a:xfrm>
            <a:off x="2190175" y="4752099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8+7=15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F19A2C46-0C0C-470B-B619-6165CBCECD93}"/>
              </a:ext>
            </a:extLst>
          </p:cNvPr>
          <p:cNvSpPr/>
          <p:nvPr/>
        </p:nvSpPr>
        <p:spPr>
          <a:xfrm>
            <a:off x="2184400" y="5369190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8+8=16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95EBBCB3-597C-454C-9FBA-D766CDDCFD6F}"/>
              </a:ext>
            </a:extLst>
          </p:cNvPr>
          <p:cNvSpPr/>
          <p:nvPr/>
        </p:nvSpPr>
        <p:spPr>
          <a:xfrm>
            <a:off x="2184400" y="5901423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8+9=17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A888E57C-4BA0-4647-8A2A-27AE0C375EAF}"/>
              </a:ext>
            </a:extLst>
          </p:cNvPr>
          <p:cNvSpPr/>
          <p:nvPr/>
        </p:nvSpPr>
        <p:spPr>
          <a:xfrm>
            <a:off x="3329711" y="3090133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7+4=11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2B3807B7-E37C-4D1D-98A2-41B3BE47FC8C}"/>
              </a:ext>
            </a:extLst>
          </p:cNvPr>
          <p:cNvSpPr/>
          <p:nvPr/>
        </p:nvSpPr>
        <p:spPr>
          <a:xfrm>
            <a:off x="3352803" y="3691068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7+5=12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73F4A4D7-0CBF-4564-839B-C8CC7514B66E}"/>
              </a:ext>
            </a:extLst>
          </p:cNvPr>
          <p:cNvSpPr/>
          <p:nvPr/>
        </p:nvSpPr>
        <p:spPr>
          <a:xfrm>
            <a:off x="3319323" y="4227352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7+6=13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56136463-9334-4AE3-BF0C-C1CD3B93A408}"/>
              </a:ext>
            </a:extLst>
          </p:cNvPr>
          <p:cNvSpPr/>
          <p:nvPr/>
        </p:nvSpPr>
        <p:spPr>
          <a:xfrm>
            <a:off x="3329711" y="4807522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7+7=14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83A88A62-B7BD-4C43-A352-8551107966D0}"/>
              </a:ext>
            </a:extLst>
          </p:cNvPr>
          <p:cNvSpPr/>
          <p:nvPr/>
        </p:nvSpPr>
        <p:spPr>
          <a:xfrm>
            <a:off x="3352803" y="5364571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7+8=15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929F1A6-1711-4D01-839B-AEED5EF5D971}"/>
              </a:ext>
            </a:extLst>
          </p:cNvPr>
          <p:cNvSpPr/>
          <p:nvPr/>
        </p:nvSpPr>
        <p:spPr>
          <a:xfrm>
            <a:off x="3319323" y="5907191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7+9=16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252B0C9D-71EA-4491-9E71-68A7E551BEB3}"/>
              </a:ext>
            </a:extLst>
          </p:cNvPr>
          <p:cNvSpPr/>
          <p:nvPr/>
        </p:nvSpPr>
        <p:spPr>
          <a:xfrm>
            <a:off x="4470402" y="3643738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6+5=11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D824D02F-EABC-4562-AD82-0813296EA748}"/>
              </a:ext>
            </a:extLst>
          </p:cNvPr>
          <p:cNvSpPr/>
          <p:nvPr/>
        </p:nvSpPr>
        <p:spPr>
          <a:xfrm>
            <a:off x="4454818" y="4253903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6+6=12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3D3C6DB6-5DC1-49E5-8D62-D4C719DB53B9}"/>
              </a:ext>
            </a:extLst>
          </p:cNvPr>
          <p:cNvSpPr/>
          <p:nvPr/>
        </p:nvSpPr>
        <p:spPr>
          <a:xfrm>
            <a:off x="4473297" y="4822261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6+7=13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367F0292-6AEA-413D-B50B-C64968DAAFE4}"/>
              </a:ext>
            </a:extLst>
          </p:cNvPr>
          <p:cNvSpPr/>
          <p:nvPr/>
        </p:nvSpPr>
        <p:spPr>
          <a:xfrm>
            <a:off x="4465791" y="5323606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6+8=14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1D473C88-24A7-4903-A7D1-39C4722111E3}"/>
              </a:ext>
            </a:extLst>
          </p:cNvPr>
          <p:cNvSpPr/>
          <p:nvPr/>
        </p:nvSpPr>
        <p:spPr>
          <a:xfrm>
            <a:off x="4491757" y="5901423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6+9=15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B7F4E7CD-FE78-49A1-87C2-30FD66CDB697}"/>
              </a:ext>
            </a:extLst>
          </p:cNvPr>
          <p:cNvSpPr/>
          <p:nvPr/>
        </p:nvSpPr>
        <p:spPr>
          <a:xfrm>
            <a:off x="5589741" y="4207722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5+6=11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27D34B3D-512F-47DE-81FF-345EF081905B}"/>
              </a:ext>
            </a:extLst>
          </p:cNvPr>
          <p:cNvSpPr/>
          <p:nvPr/>
        </p:nvSpPr>
        <p:spPr>
          <a:xfrm>
            <a:off x="5612833" y="4807521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5+7=12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42AF7594-AD40-427E-BEDA-BFD680B34EEA}"/>
              </a:ext>
            </a:extLst>
          </p:cNvPr>
          <p:cNvSpPr/>
          <p:nvPr/>
        </p:nvSpPr>
        <p:spPr>
          <a:xfrm>
            <a:off x="5612833" y="5345542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5+8=13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FF47C265-1F61-409C-BB0F-CCCEA6500179}"/>
              </a:ext>
            </a:extLst>
          </p:cNvPr>
          <p:cNvSpPr/>
          <p:nvPr/>
        </p:nvSpPr>
        <p:spPr>
          <a:xfrm>
            <a:off x="5609356" y="5901423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5+9=14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0508BB84-EED7-4ECB-B002-DE49ED138994}"/>
              </a:ext>
            </a:extLst>
          </p:cNvPr>
          <p:cNvSpPr/>
          <p:nvPr/>
        </p:nvSpPr>
        <p:spPr>
          <a:xfrm>
            <a:off x="6752369" y="4807521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4+7=11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1F104093-574C-483F-B6DA-24FC5C0F1905}"/>
              </a:ext>
            </a:extLst>
          </p:cNvPr>
          <p:cNvSpPr/>
          <p:nvPr/>
        </p:nvSpPr>
        <p:spPr>
          <a:xfrm>
            <a:off x="6714829" y="5372642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4+8=12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25ECB99F-DFA3-4994-917D-6236B79A943A}"/>
              </a:ext>
            </a:extLst>
          </p:cNvPr>
          <p:cNvSpPr/>
          <p:nvPr/>
        </p:nvSpPr>
        <p:spPr>
          <a:xfrm>
            <a:off x="6732733" y="5937763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4+9=13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76C5F0E4-3C7E-4451-AE88-F58CC6F2A548}"/>
              </a:ext>
            </a:extLst>
          </p:cNvPr>
          <p:cNvSpPr/>
          <p:nvPr/>
        </p:nvSpPr>
        <p:spPr>
          <a:xfrm>
            <a:off x="7864781" y="5372642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3+8=11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65519A51-969C-48D1-8CF9-FD0B56E55259}"/>
              </a:ext>
            </a:extLst>
          </p:cNvPr>
          <p:cNvSpPr/>
          <p:nvPr/>
        </p:nvSpPr>
        <p:spPr>
          <a:xfrm>
            <a:off x="7850332" y="5937762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3+9=12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502C1A6C-805A-4986-B4C5-38EC0833F2E9}"/>
              </a:ext>
            </a:extLst>
          </p:cNvPr>
          <p:cNvSpPr/>
          <p:nvPr/>
        </p:nvSpPr>
        <p:spPr>
          <a:xfrm>
            <a:off x="8996218" y="5937762"/>
            <a:ext cx="1011382" cy="424873"/>
          </a:xfrm>
          <a:prstGeom prst="roundRect">
            <a:avLst/>
          </a:prstGeom>
          <a:solidFill>
            <a:srgbClr val="99CC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2+9=11</a:t>
            </a:r>
          </a:p>
        </p:txBody>
      </p:sp>
    </p:spTree>
    <p:extLst>
      <p:ext uri="{BB962C8B-B14F-4D97-AF65-F5344CB8AC3E}">
        <p14:creationId xmlns:p14="http://schemas.microsoft.com/office/powerpoint/2010/main" val="18068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ọc sinh lớp Hai chăm ngoan (Hát theo bài hát mẫu SGK lớp 2 NXBG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kumimoji="0" lang="en-US" sz="32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Bảng</a:t>
            </a:r>
            <a:r>
              <a:rPr kumimoji="0" lang="en-US" sz="3200" b="1" i="0" u="none" strike="noStrike" kern="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kumimoji="0" lang="en-US" sz="3200" b="1" i="0" u="none" strike="noStrike" kern="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3200" b="1" i="0" u="none" strike="noStrike" kern="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200" b="1" i="0" u="none" strike="noStrike" kern="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kumimoji="0" lang="en-US" sz="3200" b="1" i="0" u="none" strike="noStrike" kern="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200" b="1" i="0" u="none" strike="noStrike" kern="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phạm</a:t>
            </a:r>
            <a:r>
              <a:rPr kumimoji="0" lang="en-US" sz="3200" b="1" i="0" u="none" strike="noStrike" kern="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vi 20 ( </a:t>
            </a:r>
            <a:r>
              <a:rPr kumimoji="0" lang="en-US" sz="3200" b="1" i="0" u="none" strike="noStrike" kern="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3200" b="1" i="0" u="none" strike="noStrike" kern="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2 )</a:t>
            </a:r>
            <a:endParaRPr kumimoji="0" lang="en-US" sz="3200" b="1" i="0" u="none" strike="noStrike" kern="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34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5ABAF1-D7DA-4CD3-A411-F8739D8FEEA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7428" y="124238"/>
            <a:ext cx="10457143" cy="6609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1045" name="TextBox4" r:id="rId2" imgW="914400" imgH="380880"/>
        </mc:Choice>
        <mc:Fallback>
          <p:control name="TextBox4" r:id="rId2" imgW="914400" imgH="3808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32000" y="3238500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6" name="TextBox1" r:id="rId3" imgW="914400" imgH="380880"/>
        </mc:Choice>
        <mc:Fallback>
          <p:control name="TextBox1" r:id="rId3" imgW="914400" imgH="3808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33713" y="3238500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7" name="TextBox2" r:id="rId4" imgW="914400" imgH="380880"/>
        </mc:Choice>
        <mc:Fallback>
          <p:control name="TextBox2" r:id="rId4" imgW="914400" imgH="3808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6725" y="3238500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8" name="TextBox3" r:id="rId5" imgW="914400" imgH="380880"/>
        </mc:Choice>
        <mc:Fallback>
          <p:control name="TextBox3" r:id="rId5" imgW="914400" imgH="38088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56550" y="2282825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9" name="TextBox5" r:id="rId6" imgW="914400" imgH="380880"/>
        </mc:Choice>
        <mc:Fallback>
          <p:control name="TextBox5" r:id="rId6" imgW="914400" imgH="38088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40675" y="2762250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0" name="TextBox6" r:id="rId7" imgW="914400" imgH="380880"/>
        </mc:Choice>
        <mc:Fallback>
          <p:control name="TextBox6" r:id="rId7" imgW="914400" imgH="38088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55088" y="1801813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1" name="TextBox7" r:id="rId8" imgW="942840" imgH="380880"/>
        </mc:Choice>
        <mc:Fallback>
          <p:control name="TextBox7" r:id="rId8" imgW="942840" imgH="38088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36038" y="2762250"/>
                  <a:ext cx="942975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2" name="TextBox8" r:id="rId9" imgW="914400" imgH="380880"/>
        </mc:Choice>
        <mc:Fallback>
          <p:control name="TextBox8" r:id="rId9" imgW="914400" imgH="38088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68638" y="5021263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3" name="TextBox9" r:id="rId10" imgW="914400" imgH="380880"/>
        </mc:Choice>
        <mc:Fallback>
          <p:control name="TextBox9" r:id="rId10" imgW="914400" imgH="380880">
            <p:pic>
              <p:nvPicPr>
                <p:cNvPr id="0" name="TextBox9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2763" y="5500688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4" name="TextBox10" r:id="rId11" imgW="914400" imgH="380880"/>
        </mc:Choice>
        <mc:Fallback>
          <p:control name="TextBox10" r:id="rId11" imgW="914400" imgH="380880">
            <p:pic>
              <p:nvPicPr>
                <p:cNvPr id="0" name="TextBox10"/>
                <p:cNvPicPr>
                  <a:picLocks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32000" y="5500688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5" name="TextBox11" r:id="rId12" imgW="914400" imgH="380880"/>
        </mc:Choice>
        <mc:Fallback>
          <p:control name="TextBox11" r:id="rId12" imgW="914400" imgH="380880">
            <p:pic>
              <p:nvPicPr>
                <p:cNvPr id="0" name="TextBox11"/>
                <p:cNvPicPr>
                  <a:picLocks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49525" y="5983288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6" name="TextBox12" r:id="rId13" imgW="914400" imgH="380880"/>
        </mc:Choice>
        <mc:Fallback>
          <p:control name="TextBox12" r:id="rId13" imgW="914400" imgH="380880">
            <p:pic>
              <p:nvPicPr>
                <p:cNvPr id="0" name="TextBox12"/>
                <p:cNvPicPr>
                  <a:picLocks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29325" y="5021263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7" name="TextBox13" r:id="rId14" imgW="914400" imgH="380880"/>
        </mc:Choice>
        <mc:Fallback>
          <p:control name="TextBox13" r:id="rId14" imgW="914400" imgH="380880">
            <p:pic>
              <p:nvPicPr>
                <p:cNvPr id="0" name="TextBox13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13450" y="5500688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8" name="TextBox14" r:id="rId15" imgW="914400" imgH="380880"/>
        </mc:Choice>
        <mc:Fallback>
          <p:control name="TextBox14" r:id="rId15" imgW="914400" imgH="380880">
            <p:pic>
              <p:nvPicPr>
                <p:cNvPr id="0" name="TextBox14"/>
                <p:cNvPicPr>
                  <a:picLocks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688" y="5507038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9" name="TextBox15" r:id="rId16" imgW="914400" imgH="380880"/>
        </mc:Choice>
        <mc:Fallback>
          <p:control name="TextBox15" r:id="rId16" imgW="914400" imgH="380880">
            <p:pic>
              <p:nvPicPr>
                <p:cNvPr id="0" name="TextBox15"/>
                <p:cNvPicPr>
                  <a:picLocks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88425" y="5021263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0" name="TextBox16" r:id="rId17" imgW="914400" imgH="380880"/>
        </mc:Choice>
        <mc:Fallback>
          <p:control name="TextBox16" r:id="rId17" imgW="914400" imgH="380880">
            <p:pic>
              <p:nvPicPr>
                <p:cNvPr id="0" name="TextBox16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67663" y="5027613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1" name="TextBox17" r:id="rId18" imgW="914400" imgH="380880"/>
        </mc:Choice>
        <mc:Fallback>
          <p:control name="TextBox17" r:id="rId18" imgW="914400" imgH="380880">
            <p:pic>
              <p:nvPicPr>
                <p:cNvPr id="0" name="TextBox17"/>
                <p:cNvPicPr>
                  <a:picLocks/>
                </p:cNvPicPr>
                <p:nvPr/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78838" y="5511800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2" name="TextBox18" r:id="rId19" imgW="914400" imgH="380880"/>
        </mc:Choice>
        <mc:Fallback>
          <p:control name="TextBox18" r:id="rId19" imgW="914400" imgH="380880">
            <p:pic>
              <p:nvPicPr>
                <p:cNvPr id="0" name="TextBox18"/>
                <p:cNvPicPr>
                  <a:picLocks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2213" y="2754313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3" name="TextBox19" r:id="rId20" imgW="914400" imgH="380880"/>
        </mc:Choice>
        <mc:Fallback>
          <p:control name="TextBox19" r:id="rId20" imgW="914400" imgH="380880">
            <p:pic>
              <p:nvPicPr>
                <p:cNvPr id="0" name="TextBox19"/>
                <p:cNvPicPr>
                  <a:picLocks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29325" y="2282825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34B241-FD07-492C-B017-26CD80E96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64" y="126134"/>
            <a:ext cx="10515600" cy="66357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9B00460E-CD67-47D0-8F21-8E8F03BA1C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85" y="1133340"/>
            <a:ext cx="10034679" cy="559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BDC97B3-C2C6-4CA6-B722-A53F3E09E84C}"/>
              </a:ext>
            </a:extLst>
          </p:cNvPr>
          <p:cNvSpPr txBox="1"/>
          <p:nvPr/>
        </p:nvSpPr>
        <p:spPr>
          <a:xfrm>
            <a:off x="1436542" y="3356264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6044FAC-5667-4796-BB81-37EA3E6D7357}"/>
              </a:ext>
            </a:extLst>
          </p:cNvPr>
          <p:cNvSpPr txBox="1"/>
          <p:nvPr/>
        </p:nvSpPr>
        <p:spPr>
          <a:xfrm>
            <a:off x="2659206" y="3356263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23AC54B-5FDD-426E-A3C6-50EE068DD6AC}"/>
              </a:ext>
            </a:extLst>
          </p:cNvPr>
          <p:cNvSpPr txBox="1"/>
          <p:nvPr/>
        </p:nvSpPr>
        <p:spPr>
          <a:xfrm>
            <a:off x="4851687" y="2894598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+ 5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30EB61F-FC15-4AE9-B4B7-B80057D1B8ED}"/>
              </a:ext>
            </a:extLst>
          </p:cNvPr>
          <p:cNvSpPr txBox="1"/>
          <p:nvPr/>
        </p:nvSpPr>
        <p:spPr>
          <a:xfrm>
            <a:off x="6015470" y="2432933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295130A-E3AA-4566-B2E2-DC0BCC559F94}"/>
              </a:ext>
            </a:extLst>
          </p:cNvPr>
          <p:cNvSpPr txBox="1"/>
          <p:nvPr/>
        </p:nvSpPr>
        <p:spPr>
          <a:xfrm>
            <a:off x="5451764" y="3381884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3465E78-5E5E-4C2A-B5CC-5C0B96F00FF0}"/>
              </a:ext>
            </a:extLst>
          </p:cNvPr>
          <p:cNvSpPr txBox="1"/>
          <p:nvPr/>
        </p:nvSpPr>
        <p:spPr>
          <a:xfrm>
            <a:off x="8266832" y="2435081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+ 6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D59B3AC-8AAF-4151-B9C9-288B1E560DE8}"/>
              </a:ext>
            </a:extLst>
          </p:cNvPr>
          <p:cNvSpPr txBox="1"/>
          <p:nvPr/>
        </p:nvSpPr>
        <p:spPr>
          <a:xfrm>
            <a:off x="8266832" y="2920219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9DC0C0E-89A3-45E9-BB8E-3026E6FE9B28}"/>
              </a:ext>
            </a:extLst>
          </p:cNvPr>
          <p:cNvSpPr txBox="1"/>
          <p:nvPr/>
        </p:nvSpPr>
        <p:spPr>
          <a:xfrm>
            <a:off x="9430615" y="1973416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5F5CB0E-61FA-4EFE-A815-B7A84AC6E41E}"/>
              </a:ext>
            </a:extLst>
          </p:cNvPr>
          <p:cNvSpPr txBox="1"/>
          <p:nvPr/>
        </p:nvSpPr>
        <p:spPr>
          <a:xfrm>
            <a:off x="9430614" y="2920219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9D2C743-F865-445D-8CFE-EF66B25C66AE}"/>
              </a:ext>
            </a:extLst>
          </p:cNvPr>
          <p:cNvSpPr txBox="1"/>
          <p:nvPr/>
        </p:nvSpPr>
        <p:spPr>
          <a:xfrm>
            <a:off x="1498886" y="5579188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8181FDC-DE1E-4940-B4EB-0833B56ECF8F}"/>
              </a:ext>
            </a:extLst>
          </p:cNvPr>
          <p:cNvSpPr txBox="1"/>
          <p:nvPr/>
        </p:nvSpPr>
        <p:spPr>
          <a:xfrm>
            <a:off x="2659205" y="5064846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240EBBC-0CA3-4666-8D09-9B03BA4B83D5}"/>
              </a:ext>
            </a:extLst>
          </p:cNvPr>
          <p:cNvSpPr txBox="1"/>
          <p:nvPr/>
        </p:nvSpPr>
        <p:spPr>
          <a:xfrm>
            <a:off x="2603874" y="5552855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D44E1C9-1D92-4140-B016-920D86A0583A}"/>
              </a:ext>
            </a:extLst>
          </p:cNvPr>
          <p:cNvSpPr txBox="1"/>
          <p:nvPr/>
        </p:nvSpPr>
        <p:spPr>
          <a:xfrm>
            <a:off x="2022326" y="6040851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+ 7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4C9EEBB-56D6-491C-B37E-A7F54B90C4C7}"/>
              </a:ext>
            </a:extLst>
          </p:cNvPr>
          <p:cNvSpPr txBox="1"/>
          <p:nvPr/>
        </p:nvSpPr>
        <p:spPr>
          <a:xfrm>
            <a:off x="6015470" y="5084909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D10C4C4-9AA1-4F55-AF21-A002A5D38D0E}"/>
              </a:ext>
            </a:extLst>
          </p:cNvPr>
          <p:cNvSpPr txBox="1"/>
          <p:nvPr/>
        </p:nvSpPr>
        <p:spPr>
          <a:xfrm>
            <a:off x="4851687" y="5552855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2081679-435D-40FA-8050-A8284529A6A1}"/>
              </a:ext>
            </a:extLst>
          </p:cNvPr>
          <p:cNvSpPr txBox="1"/>
          <p:nvPr/>
        </p:nvSpPr>
        <p:spPr>
          <a:xfrm>
            <a:off x="6015470" y="5579187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FD89A0F-9D96-44C0-865F-00B508CDBD5A}"/>
              </a:ext>
            </a:extLst>
          </p:cNvPr>
          <p:cNvSpPr txBox="1"/>
          <p:nvPr/>
        </p:nvSpPr>
        <p:spPr>
          <a:xfrm>
            <a:off x="8207952" y="5091189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1F39EE2-E06C-4E7F-B6CD-E9309AFA4B6A}"/>
              </a:ext>
            </a:extLst>
          </p:cNvPr>
          <p:cNvSpPr txBox="1"/>
          <p:nvPr/>
        </p:nvSpPr>
        <p:spPr>
          <a:xfrm>
            <a:off x="9468279" y="5084908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+ 8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4E6D964-FEBA-435E-BFA2-BEE4ECC82100}"/>
              </a:ext>
            </a:extLst>
          </p:cNvPr>
          <p:cNvSpPr txBox="1"/>
          <p:nvPr/>
        </p:nvSpPr>
        <p:spPr>
          <a:xfrm>
            <a:off x="8790272" y="5576327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62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EEEBC6-F525-4575-876A-8786CDBBE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84" y="3979726"/>
            <a:ext cx="2243522" cy="2999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AF1814-DF06-443E-8F81-B22E577EB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753" y="-96008"/>
            <a:ext cx="2036240" cy="31153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8321D2-F2DB-4B2F-B0F4-C3BF105C9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356" y="1132610"/>
            <a:ext cx="10183090" cy="31895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403210B-E8EA-4717-89EF-707050A719EC}"/>
              </a:ext>
            </a:extLst>
          </p:cNvPr>
          <p:cNvSpPr txBox="1"/>
          <p:nvPr/>
        </p:nvSpPr>
        <p:spPr>
          <a:xfrm>
            <a:off x="218209" y="55392"/>
            <a:ext cx="106922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Vườn nhà Tùng có 7 cây na và 9 cây xoài. Hỏi vườn nhà Tùng có tất cả bao nhiêu cây na và cây xoài?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919607B4-970B-4A2E-9EB7-20D3DF0C3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945" y="4694991"/>
            <a:ext cx="3522519" cy="89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E447044-51B6-4385-988D-75A698D60D39}"/>
              </a:ext>
            </a:extLst>
          </p:cNvPr>
          <p:cNvSpPr txBox="1"/>
          <p:nvPr/>
        </p:nvSpPr>
        <p:spPr>
          <a:xfrm>
            <a:off x="1687030" y="4810172"/>
            <a:ext cx="10153292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Vườn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="" xmlns:a16="http://schemas.microsoft.com/office/drawing/2014/main" id="{A895B877-5242-4C64-B802-B07AF408F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974" y="5585098"/>
            <a:ext cx="789708" cy="70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872BFAB-36FF-4C96-B41E-71ABD1990EC5}"/>
              </a:ext>
            </a:extLst>
          </p:cNvPr>
          <p:cNvSpPr txBox="1"/>
          <p:nvPr/>
        </p:nvSpPr>
        <p:spPr>
          <a:xfrm>
            <a:off x="3930552" y="4878434"/>
            <a:ext cx="38985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77C39B-F463-48EF-898B-9E9CDB5E5887}"/>
              </a:ext>
            </a:extLst>
          </p:cNvPr>
          <p:cNvSpPr txBox="1"/>
          <p:nvPr/>
        </p:nvSpPr>
        <p:spPr>
          <a:xfrm>
            <a:off x="4716953" y="4878434"/>
            <a:ext cx="41870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5B7F61B-021D-4340-8157-DA620780F911}"/>
              </a:ext>
            </a:extLst>
          </p:cNvPr>
          <p:cNvSpPr txBox="1"/>
          <p:nvPr/>
        </p:nvSpPr>
        <p:spPr>
          <a:xfrm>
            <a:off x="5564332" y="4847656"/>
            <a:ext cx="38985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5AF4176-1EC3-45E6-949A-CF6024C2AEE0}"/>
              </a:ext>
            </a:extLst>
          </p:cNvPr>
          <p:cNvSpPr txBox="1"/>
          <p:nvPr/>
        </p:nvSpPr>
        <p:spPr>
          <a:xfrm>
            <a:off x="6603077" y="4896193"/>
            <a:ext cx="5950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7D1ACC1-43DA-4253-BE90-3504EBFC9588}"/>
              </a:ext>
            </a:extLst>
          </p:cNvPr>
          <p:cNvSpPr txBox="1"/>
          <p:nvPr/>
        </p:nvSpPr>
        <p:spPr>
          <a:xfrm>
            <a:off x="7672310" y="5643986"/>
            <a:ext cx="5950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06861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1967</TotalTime>
  <Words>433</Words>
  <Application>Microsoft Office PowerPoint</Application>
  <PresentationFormat>Custom</PresentationFormat>
  <Paragraphs>114</Paragraphs>
  <Slides>18</Slides>
  <Notes>3</Notes>
  <HiddenSlides>0</HiddenSlides>
  <MMClips>17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1_Office Theme</vt:lpstr>
      <vt:lpstr>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Xem Bảng cộng, nêu các phép tính còn thiếu: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367</cp:revision>
  <dcterms:created xsi:type="dcterms:W3CDTF">2021-02-20T02:56:00Z</dcterms:created>
  <dcterms:modified xsi:type="dcterms:W3CDTF">2025-03-17T08:02:28Z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