
<file path=[Content_Types].xml><?xml version="1.0" encoding="utf-8"?>
<Types xmlns="http://schemas.openxmlformats.org/package/2006/content-types">
  <Default Extension="png" ContentType="image/png"/>
  <Default Extension="mp3" ContentType="audio/unknown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ppt/metadata" ContentType="application/binary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 autoCompressPictures="0">
  <p:sldMasterIdLst>
    <p:sldMasterId id="2147483648" r:id="rId1"/>
    <p:sldMasterId id="2147483705" r:id="rId2"/>
  </p:sldMasterIdLst>
  <p:notesMasterIdLst>
    <p:notesMasterId r:id="rId31"/>
  </p:notesMasterIdLst>
  <p:sldIdLst>
    <p:sldId id="434" r:id="rId3"/>
    <p:sldId id="420" r:id="rId4"/>
    <p:sldId id="422" r:id="rId5"/>
    <p:sldId id="421" r:id="rId6"/>
    <p:sldId id="423" r:id="rId7"/>
    <p:sldId id="424" r:id="rId8"/>
    <p:sldId id="425" r:id="rId9"/>
    <p:sldId id="426" r:id="rId10"/>
    <p:sldId id="427" r:id="rId11"/>
    <p:sldId id="440" r:id="rId12"/>
    <p:sldId id="436" r:id="rId13"/>
    <p:sldId id="438" r:id="rId14"/>
    <p:sldId id="439" r:id="rId15"/>
    <p:sldId id="437" r:id="rId16"/>
    <p:sldId id="441" r:id="rId17"/>
    <p:sldId id="429" r:id="rId18"/>
    <p:sldId id="356" r:id="rId19"/>
    <p:sldId id="348" r:id="rId20"/>
    <p:sldId id="341" r:id="rId21"/>
    <p:sldId id="357" r:id="rId22"/>
    <p:sldId id="358" r:id="rId23"/>
    <p:sldId id="359" r:id="rId24"/>
    <p:sldId id="360" r:id="rId25"/>
    <p:sldId id="361" r:id="rId26"/>
    <p:sldId id="443" r:id="rId27"/>
    <p:sldId id="281" r:id="rId28"/>
    <p:sldId id="430" r:id="rId29"/>
    <p:sldId id="431" r:id="rId30"/>
  </p:sldIdLst>
  <p:sldSz cx="12192000" cy="6858000"/>
  <p:notesSz cx="6858000" cy="9144000"/>
  <p:custDataLst>
    <p:tags r:id="rId32"/>
  </p:custData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 xmlns=""/>
    </p:ext>
    <p:ext uri="http://customooxmlschemas.google.com/">
      <go:slidesCustomData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xmlns:go="http://customooxmlschemas.google.com/" r:id="rId35" roundtripDataSignature="AMtx7miAYYJ+CqvYrdf855CZJbdxdgcPUg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FF"/>
    <a:srgbClr val="00FF00"/>
    <a:srgbClr val="FF00FF"/>
    <a:srgbClr val="006600"/>
    <a:srgbClr val="51B416"/>
    <a:srgbClr val="F8CBAD"/>
    <a:srgbClr val="E6B9B8"/>
    <a:srgbClr val="92D050"/>
    <a:srgbClr val="00CC00"/>
    <a:srgbClr val="68CB0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7868" autoAdjust="0"/>
    <p:restoredTop sz="94660"/>
  </p:normalViewPr>
  <p:slideViewPr>
    <p:cSldViewPr snapToGrid="0">
      <p:cViewPr varScale="1">
        <p:scale>
          <a:sx n="95" d="100"/>
          <a:sy n="95" d="100"/>
        </p:scale>
        <p:origin x="-77" y="-144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tableStyles" Target="tableStyles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8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tags" Target="tags/tag1.xml"/><Relationship Id="rId37" Type="http://schemas.openxmlformats.org/officeDocument/2006/relationships/viewProps" Target="view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presProps" Target="pres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notesMaster" Target="notesMasters/notesMaster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customschemas.google.com/relationships/presentationmetadata" Target="meta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UTM Avo" panose="02040603050506020204" pitchFamily="18" charset="0"/>
                <a:ea typeface="UTM Avo" panose="02040603050506020204" pitchFamily="18" charset="0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 lang="en-SG" dirty="0"/>
          </a:p>
        </p:txBody>
      </p:sp>
      <p:sp>
        <p:nvSpPr>
          <p:cNvPr id="4" name="Google Shape;4;n"/>
          <p:cNvSpPr txBox="1">
            <a:spLocks noGrp="1"/>
          </p:cNvSpPr>
          <p:nvPr>
            <p:ph type="dt" idx="10"/>
          </p:nvPr>
        </p:nvSpPr>
        <p:spPr>
          <a:xfrm>
            <a:off x="3884613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UTM Avo" panose="02040603050506020204" pitchFamily="18" charset="0"/>
                <a:ea typeface="UTM Avo" panose="02040603050506020204" pitchFamily="18" charset="0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 lang="en-SG" dirty="0"/>
          </a:p>
        </p:txBody>
      </p:sp>
      <p:sp>
        <p:nvSpPr>
          <p:cNvPr id="5" name="Google Shape;5;n"/>
          <p:cNvSpPr>
            <a:spLocks noGrp="1" noRot="1" noChangeAspect="1"/>
          </p:cNvSpPr>
          <p:nvPr>
            <p:ph type="sldImg" idx="3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6" name="Google Shape;6;n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 dirty="0"/>
          </a:p>
        </p:txBody>
      </p:sp>
      <p:sp>
        <p:nvSpPr>
          <p:cNvPr id="7" name="Google Shape;7;n"/>
          <p:cNvSpPr txBox="1">
            <a:spLocks noGrp="1"/>
          </p:cNvSpPr>
          <p:nvPr>
            <p:ph type="ftr" idx="11"/>
          </p:nvPr>
        </p:nvSpPr>
        <p:spPr>
          <a:xfrm>
            <a:off x="0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UTM Avo" panose="02040603050506020204" pitchFamily="18" charset="0"/>
                <a:ea typeface="UTM Avo" panose="02040603050506020204" pitchFamily="18" charset="0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 lang="en-SG" dirty="0"/>
          </a:p>
        </p:txBody>
      </p:sp>
      <p:sp>
        <p:nvSpPr>
          <p:cNvPr id="8" name="Google Shape;8;n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>
              <a:defRPr>
                <a:latin typeface="UTM Avo" panose="02040603050506020204" pitchFamily="18" charset="0"/>
              </a:defRPr>
            </a:lvl1pPr>
          </a:lstStyle>
          <a:p>
            <a:pPr algn="r"/>
            <a:fld id="{00000000-1234-1234-1234-123412341234}" type="slidenum">
              <a:rPr lang="en-US" sz="1200" smtClean="0">
                <a:solidFill>
                  <a:schemeClr val="dk1"/>
                </a:solidFill>
                <a:ea typeface="Calibri"/>
                <a:cs typeface="Calibri"/>
                <a:sym typeface="Calibri"/>
              </a:rPr>
              <a:pPr algn="r"/>
              <a:t>‹#›</a:t>
            </a:fld>
            <a:endParaRPr lang="en-US" sz="1200" dirty="0">
              <a:solidFill>
                <a:schemeClr val="dk1"/>
              </a:solidFill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30121100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UTM Avo" panose="02040603050506020204" pitchFamily="18" charset="0"/>
        <a:ea typeface="UTM Avo" panose="02040603050506020204" pitchFamily="18" charset="0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1B2AA4F-B828-4D7C-AFD3-893933DAFCB4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1</a:t>
            </a:fld>
            <a:endParaRPr lang="en-US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35870279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Google Shape;184;p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>
                <a:solidFill>
                  <a:schemeClr val="dk1"/>
                </a:solidFill>
                <a:latin typeface="UTM Avo" panose="02040603050506020204" pitchFamily="18" charset="0"/>
                <a:sym typeface="Arial"/>
              </a:rPr>
              <a:t>2</a:t>
            </a:fld>
            <a:endParaRPr sz="1200" b="0" i="0" u="none" strike="noStrike" cap="none" dirty="0">
              <a:solidFill>
                <a:schemeClr val="dk1"/>
              </a:solidFill>
              <a:latin typeface="UTM Avo" panose="02040603050506020204" pitchFamily="18" charset="0"/>
              <a:sym typeface="Arial"/>
            </a:endParaRPr>
          </a:p>
        </p:txBody>
      </p:sp>
      <p:sp>
        <p:nvSpPr>
          <p:cNvPr id="185" name="Google Shape;185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>
            <a:noFill/>
          </a:ln>
        </p:spPr>
      </p:sp>
      <p:sp>
        <p:nvSpPr>
          <p:cNvPr id="186" name="Google Shape;186;p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latin typeface="UTM Avo" panose="02040603050506020204" pitchFamily="18" charset="0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9246255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fld id="{00000000-1234-1234-1234-123412341234}" type="slidenum">
              <a:rPr lang="en-US" smtClean="0">
                <a:solidFill>
                  <a:prstClr val="black"/>
                </a:solidFill>
                <a:ea typeface="Calibri"/>
                <a:cs typeface="Calibri"/>
                <a:sym typeface="Calibri"/>
              </a:rPr>
              <a:pPr/>
              <a:t>13</a:t>
            </a:fld>
            <a:endParaRPr lang="en-US" dirty="0">
              <a:solidFill>
                <a:prstClr val="black"/>
              </a:solidFill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32894899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fld id="{00000000-1234-1234-1234-123412341234}" type="slidenum">
              <a:rPr lang="en-US" smtClean="0">
                <a:solidFill>
                  <a:prstClr val="black"/>
                </a:solidFill>
                <a:ea typeface="Calibri"/>
                <a:cs typeface="Calibri"/>
                <a:sym typeface="Calibri"/>
              </a:rPr>
              <a:pPr/>
              <a:t>14</a:t>
            </a:fld>
            <a:endParaRPr lang="en-US" dirty="0">
              <a:solidFill>
                <a:prstClr val="black"/>
              </a:solidFill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32894899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fld id="{00000000-1234-1234-1234-123412341234}" type="slidenum">
              <a:rPr lang="en-US" smtClean="0">
                <a:solidFill>
                  <a:prstClr val="black"/>
                </a:solidFill>
                <a:ea typeface="Calibri"/>
                <a:cs typeface="Calibri"/>
                <a:sym typeface="Calibri"/>
              </a:rPr>
              <a:pPr/>
              <a:t>15</a:t>
            </a:fld>
            <a:endParaRPr lang="en-US" dirty="0">
              <a:solidFill>
                <a:prstClr val="black"/>
              </a:solidFill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32894899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chemeClr val="dk1"/>
                </a:solidFill>
                <a:ea typeface="Calibri"/>
                <a:cs typeface="Calibri"/>
                <a:sym typeface="Calibri"/>
              </a:rPr>
              <a:t>17</a:t>
            </a:fld>
            <a:endParaRPr lang="en-US" sz="1200" b="0" i="0" u="none" strike="noStrike" cap="none" dirty="0">
              <a:solidFill>
                <a:schemeClr val="dk1"/>
              </a:solidFill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0607889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chemeClr val="dk1"/>
                </a:solidFill>
                <a:ea typeface="Calibri"/>
                <a:cs typeface="Calibri"/>
                <a:sym typeface="Calibri"/>
              </a:rPr>
              <a:t>18</a:t>
            </a:fld>
            <a:endParaRPr lang="en-US" sz="1200" b="0" i="0" u="none" strike="noStrike" cap="none" dirty="0">
              <a:solidFill>
                <a:schemeClr val="dk1"/>
              </a:solidFill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8263481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6.png"/><Relationship Id="rId3" Type="http://schemas.openxmlformats.org/officeDocument/2006/relationships/image" Target="../media/image6.png"/><Relationship Id="rId7" Type="http://schemas.openxmlformats.org/officeDocument/2006/relationships/image" Target="../media/image10.png"/><Relationship Id="rId12" Type="http://schemas.openxmlformats.org/officeDocument/2006/relationships/image" Target="../media/image15.png"/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9.png"/><Relationship Id="rId11" Type="http://schemas.openxmlformats.org/officeDocument/2006/relationships/image" Target="../media/image14.png"/><Relationship Id="rId5" Type="http://schemas.openxmlformats.org/officeDocument/2006/relationships/image" Target="../media/image8.png"/><Relationship Id="rId15" Type="http://schemas.openxmlformats.org/officeDocument/2006/relationships/image" Target="../media/image18.png"/><Relationship Id="rId10" Type="http://schemas.openxmlformats.org/officeDocument/2006/relationships/image" Target="../media/image13.png"/><Relationship Id="rId4" Type="http://schemas.openxmlformats.org/officeDocument/2006/relationships/image" Target="../media/image7.png"/><Relationship Id="rId9" Type="http://schemas.openxmlformats.org/officeDocument/2006/relationships/image" Target="../media/image12.png"/><Relationship Id="rId14" Type="http://schemas.openxmlformats.org/officeDocument/2006/relationships/image" Target="../media/image17.png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preserve="1" userDrawn="1">
  <p:cSld name="1_Title and Content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Google Shape;20;p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-61891" y="0"/>
            <a:ext cx="12253891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3" name="Google Shape;23;p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97561B3B-9BA6-4C4D-8B30-45AEED0A188D}" type="datetimeFigureOut">
              <a:rPr lang="en-US" smtClean="0"/>
              <a:pPr/>
              <a:t>10/14/2024</a:t>
            </a:fld>
            <a:endParaRPr lang="en-US" dirty="0"/>
          </a:p>
        </p:txBody>
      </p:sp>
      <p:sp>
        <p:nvSpPr>
          <p:cNvPr id="24" name="Google Shape;24;p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 dirty="0"/>
          </a:p>
        </p:txBody>
      </p:sp>
      <p:sp>
        <p:nvSpPr>
          <p:cNvPr id="25" name="Google Shape;25;p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4DADA5AD-FBF5-4393-A73C-EEA18769A2C6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3611752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02E27E-A421-4A24-8ED8-2D854328C538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2024/10/14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81B0B0-49D2-4435-B300-167D3C92D761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77516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02E27E-A421-4A24-8ED8-2D854328C538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2024/10/14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81B0B0-49D2-4435-B300-167D3C92D761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060765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02E27E-A421-4A24-8ED8-2D854328C538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2024/10/14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81B0B0-49D2-4435-B300-167D3C92D761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658033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02E27E-A421-4A24-8ED8-2D854328C538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2024/10/14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81B0B0-49D2-4435-B300-167D3C92D761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920819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02E27E-A421-4A24-8ED8-2D854328C538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2024/10/14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81B0B0-49D2-4435-B300-167D3C92D761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046318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02E27E-A421-4A24-8ED8-2D854328C538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2024/10/14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81B0B0-49D2-4435-B300-167D3C92D761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92297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02E27E-A421-4A24-8ED8-2D854328C538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2024/10/14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81B0B0-49D2-4435-B300-167D3C92D761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61092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02E27E-A421-4A24-8ED8-2D854328C538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2024/10/14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81B0B0-49D2-4435-B300-167D3C92D761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068126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02E27E-A421-4A24-8ED8-2D854328C538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2024/10/14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81B0B0-49D2-4435-B300-167D3C92D761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232730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02E27E-A421-4A24-8ED8-2D854328C538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2024/10/14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81B0B0-49D2-4435-B300-167D3C92D761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590641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 preserve="1" userDrawn="1">
  <p:cSld name="1_Title and Content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Google Shape;27;p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20" y="2004"/>
            <a:ext cx="12165839" cy="6853994"/>
          </a:xfrm>
          <a:prstGeom prst="rect">
            <a:avLst/>
          </a:prstGeom>
          <a:noFill/>
          <a:ln>
            <a:noFill/>
          </a:ln>
        </p:spPr>
      </p:pic>
      <p:sp>
        <p:nvSpPr>
          <p:cNvPr id="30" name="Google Shape;30;p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97561B3B-9BA6-4C4D-8B30-45AEED0A188D}" type="datetimeFigureOut">
              <a:rPr lang="en-US" smtClean="0"/>
              <a:pPr/>
              <a:t>10/14/2024</a:t>
            </a:fld>
            <a:endParaRPr lang="en-US" dirty="0"/>
          </a:p>
        </p:txBody>
      </p:sp>
      <p:sp>
        <p:nvSpPr>
          <p:cNvPr id="31" name="Google Shape;31;p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 dirty="0"/>
          </a:p>
        </p:txBody>
      </p:sp>
      <p:sp>
        <p:nvSpPr>
          <p:cNvPr id="32" name="Google Shape;32;p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4DADA5AD-FBF5-4393-A73C-EEA18769A2C6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0394857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"/>
            <a:ext cx="12192000" cy="6749432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2128" y="1820087"/>
            <a:ext cx="2954796" cy="4283693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104498"/>
            <a:ext cx="341377" cy="240792"/>
          </a:xfrm>
          <a:prstGeom prst="rect">
            <a:avLst/>
          </a:prstGeom>
        </p:spPr>
      </p:pic>
      <p:pic>
        <p:nvPicPr>
          <p:cNvPr id="6" name="图片 5"/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345290"/>
            <a:ext cx="192024" cy="222504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 userDrawn="1"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700182"/>
            <a:ext cx="301753" cy="161544"/>
          </a:xfrm>
          <a:prstGeom prst="rect">
            <a:avLst/>
          </a:prstGeom>
        </p:spPr>
      </p:pic>
      <p:pic>
        <p:nvPicPr>
          <p:cNvPr id="8" name="图片 7"/>
          <p:cNvPicPr>
            <a:picLocks noChangeAspect="1"/>
          </p:cNvPicPr>
          <p:nvPr userDrawn="1"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040197"/>
            <a:ext cx="262129" cy="121920"/>
          </a:xfrm>
          <a:prstGeom prst="rect">
            <a:avLst/>
          </a:prstGeom>
        </p:spPr>
      </p:pic>
      <p:pic>
        <p:nvPicPr>
          <p:cNvPr id="9" name="图片 8"/>
          <p:cNvPicPr>
            <a:picLocks noChangeAspect="1"/>
          </p:cNvPicPr>
          <p:nvPr userDrawn="1"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53195" y="4308327"/>
            <a:ext cx="838202" cy="905258"/>
          </a:xfrm>
          <a:prstGeom prst="rect">
            <a:avLst/>
          </a:prstGeom>
        </p:spPr>
      </p:pic>
      <p:pic>
        <p:nvPicPr>
          <p:cNvPr id="10" name="图片 9"/>
          <p:cNvPicPr>
            <a:picLocks noChangeAspect="1"/>
          </p:cNvPicPr>
          <p:nvPr userDrawn="1"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53195" y="4726463"/>
            <a:ext cx="749810" cy="850394"/>
          </a:xfrm>
          <a:prstGeom prst="rect">
            <a:avLst/>
          </a:prstGeom>
        </p:spPr>
      </p:pic>
      <p:pic>
        <p:nvPicPr>
          <p:cNvPr id="32" name="图片 31"/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2467143">
            <a:off x="0" y="2920863"/>
            <a:ext cx="191274" cy="111195"/>
          </a:xfrm>
          <a:prstGeom prst="rect">
            <a:avLst/>
          </a:prstGeom>
        </p:spPr>
      </p:pic>
      <p:pic>
        <p:nvPicPr>
          <p:cNvPr id="34" name="图片 33"/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2467143">
            <a:off x="0" y="3171065"/>
            <a:ext cx="191274" cy="111195"/>
          </a:xfrm>
          <a:prstGeom prst="rect">
            <a:avLst/>
          </a:prstGeom>
        </p:spPr>
      </p:pic>
      <p:pic>
        <p:nvPicPr>
          <p:cNvPr id="33" name="图片 32"/>
          <p:cNvPicPr>
            <a:picLocks noChangeAspect="1"/>
          </p:cNvPicPr>
          <p:nvPr userDrawn="1"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9349687">
            <a:off x="0" y="3075481"/>
            <a:ext cx="183600" cy="160460"/>
          </a:xfrm>
          <a:prstGeom prst="rect">
            <a:avLst/>
          </a:prstGeom>
        </p:spPr>
      </p:pic>
      <p:pic>
        <p:nvPicPr>
          <p:cNvPr id="16" name="图片 15"/>
          <p:cNvPicPr>
            <a:picLocks noChangeAspect="1"/>
          </p:cNvPicPr>
          <p:nvPr userDrawn="1"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4804" y="3841932"/>
            <a:ext cx="4814184" cy="2619456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 userDrawn="1"/>
        </p:nvPicPr>
        <p:blipFill rotWithShape="1"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flipH="1">
            <a:off x="-24804" y="4896413"/>
            <a:ext cx="12216804" cy="1961587"/>
          </a:xfrm>
          <a:prstGeom prst="rect">
            <a:avLst/>
          </a:prstGeom>
        </p:spPr>
      </p:pic>
      <p:pic>
        <p:nvPicPr>
          <p:cNvPr id="11" name="图片 10"/>
          <p:cNvPicPr>
            <a:picLocks noChangeAspect="1"/>
          </p:cNvPicPr>
          <p:nvPr userDrawn="1"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406581" y="4238544"/>
            <a:ext cx="4814184" cy="2619456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 userDrawn="1"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3305059" y="4492093"/>
            <a:ext cx="4179561" cy="2365907"/>
          </a:xfrm>
          <a:prstGeom prst="rect">
            <a:avLst/>
          </a:prstGeom>
        </p:spPr>
      </p:pic>
      <p:pic>
        <p:nvPicPr>
          <p:cNvPr id="17" name="图片 16"/>
          <p:cNvPicPr>
            <a:picLocks noChangeAspect="1"/>
          </p:cNvPicPr>
          <p:nvPr userDrawn="1"/>
        </p:nvPicPr>
        <p:blipFill rotWithShape="1"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6502375" y="4070500"/>
            <a:ext cx="5684235" cy="2787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03388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8" presetClass="entr" presetSubtype="3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8" presetClass="entr" presetSubtype="1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3" dur="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1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1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1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6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3" dur="750" fill="hold"/>
                                        <p:tgtEl>
                                          <p:spTgt spid="9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24" presetID="6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5" dur="750" fill="hold"/>
                                        <p:tgtEl>
                                          <p:spTgt spid="10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0" presetClass="path" presetSubtype="0" repeatCount="indefinite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1.45833E-6 -2.22222E-6 L 1.45833E-6 0.00023 C 0.00664 0.00232 0.01367 0.00324 0.02018 0.00648 C 0.02265 0.00787 0.02448 0.01134 0.02682 0.01273 C 0.02982 0.01459 0.03294 0.01482 0.03594 0.01597 C 0.03815 0.0169 0.04036 0.01806 0.04271 0.01922 C 0.04427 0.0213 0.04531 0.02408 0.04726 0.0257 C 0.05143 0.02847 0.06068 0.03195 0.06068 0.03218 C 0.06484 0.03773 0.06627 0.04074 0.072 0.04468 C 0.07409 0.0463 0.07643 0.04676 0.07864 0.04792 L 0.09219 0.06065 C 0.09661 0.06459 0.10026 0.06713 0.10351 0.07338 C 0.10677 0.0794 0.10937 0.08611 0.11237 0.09236 L 0.11706 0.10209 C 0.12239 0.12477 0.11875 0.11551 0.12591 0.13056 C 0.13763 0.17986 0.12422 0.12894 0.13502 0.15926 C 0.13594 0.16227 0.13594 0.16597 0.13724 0.16875 C 0.13906 0.17338 0.14193 0.17709 0.14401 0.18172 C 0.14583 0.18565 0.14687 0.19005 0.14844 0.19398 C 0.14987 0.19746 0.15169 0.20023 0.15299 0.20371 C 0.1539 0.20672 0.1539 0.21019 0.15521 0.2132 C 0.15638 0.21574 0.15846 0.21713 0.15976 0.21945 C 0.16823 0.23472 0.1595 0.22454 0.17109 0.23542 C 0.17396 0.2419 0.17604 0.24908 0.17995 0.2544 L 0.20247 0.28634 L 0.20924 0.29584 C 0.21068 0.29792 0.21198 0.3007 0.2138 0.30232 C 0.21823 0.30648 0.22292 0.31042 0.22721 0.31505 C 0.23099 0.31898 0.24687 0.33634 0.24974 0.33727 L 0.25885 0.34051 C 0.26107 0.34283 0.26328 0.34468 0.26549 0.34699 C 0.26862 0.34977 0.27122 0.35394 0.27448 0.35625 C 0.27656 0.3581 0.27917 0.35834 0.28125 0.35949 C 0.30664 0.37593 0.29062 0.36922 0.3082 0.37547 C 0.32187 0.38843 0.30729 0.37639 0.32396 0.38519 C 0.34531 0.3963 0.31966 0.38773 0.34427 0.39468 C 0.34805 0.39676 0.35156 0.39931 0.35547 0.40093 C 0.35911 0.40255 0.36302 0.40278 0.3668 0.40417 C 0.36914 0.40486 0.37122 0.40625 0.37357 0.40741 C 0.37656 0.40834 0.37956 0.40926 0.38242 0.41065 C 0.38489 0.41134 0.38711 0.4125 0.38932 0.41366 C 0.39245 0.41551 0.39505 0.41898 0.39818 0.41991 C 0.40417 0.42199 0.41029 0.42222 0.41627 0.42338 C 0.42005 0.42547 0.42357 0.42801 0.4276 0.42963 C 0.43112 0.43102 0.43502 0.43148 0.4388 0.43287 C 0.44479 0.43472 0.45078 0.4375 0.4569 0.43912 C 0.46055 0.44005 0.46432 0.44121 0.46797 0.44236 C 0.47409 0.44445 0.48008 0.44676 0.48607 0.44884 C 0.48906 0.44977 0.49219 0.45047 0.49505 0.45185 C 0.50768 0.45787 0.49948 0.45417 0.51979 0.46134 C 0.52279 0.46273 0.52578 0.46389 0.5289 0.46482 C 0.54466 0.46922 0.53633 0.46713 0.55351 0.47107 C 0.55664 0.47315 0.5595 0.47593 0.56263 0.47732 C 0.56614 0.47894 0.57018 0.47917 0.57383 0.48056 C 0.57604 0.48125 0.57825 0.48287 0.5806 0.4838 C 0.58346 0.48496 0.58659 0.48542 0.58958 0.48704 C 0.61015 0.49653 0.59232 0.48866 0.60976 0.50301 C 0.61185 0.5044 0.61419 0.50486 0.61667 0.50602 C 0.62422 0.51019 0.63164 0.51366 0.6388 0.51875 C 0.64219 0.52084 0.64531 0.52269 0.64805 0.52523 C 0.66562 0.54051 0.65065 0.52847 0.66133 0.54097 C 0.66367 0.54352 0.6664 0.54491 0.66836 0.54746 C 0.672 0.55232 0.67956 0.56343 0.67956 0.56366 C 0.68359 0.57986 0.67904 0.56667 0.68646 0.57917 C 0.70065 0.6044 0.67851 0.57014 0.69752 0.60139 C 0.69961 0.60509 0.70234 0.60741 0.70443 0.61111 C 0.70612 0.61412 0.7069 0.61783 0.70859 0.6206 C 0.71315 0.62732 0.71875 0.63218 0.72239 0.63959 C 0.72786 0.65185 0.725 0.64653 0.73125 0.65556 C 0.73555 0.66736 0.73476 0.66968 0.74271 0.67778 C 0.74687 0.68264 0.75234 0.68519 0.75586 0.69074 L 0.76484 0.70324 C 0.76732 0.70672 0.76966 0.70926 0.77161 0.71297 C 0.77851 0.72523 0.78515 0.73912 0.79427 0.74792 C 0.79635 0.75 0.79909 0.75185 0.80117 0.7544 C 0.80325 0.75718 0.80469 0.76158 0.80781 0.76366 C 0.81172 0.76713 0.81693 0.76806 0.82135 0.77037 C 0.82357 0.7713 0.82565 0.77292 0.82825 0.77338 L 0.85963 0.77963 C 0.872 0.78565 0.86263 0.78195 0.88177 0.78611 C 0.90247 0.79074 0.88932 0.78935 0.91146 0.78935 " pathEditMode="relative" rAng="0" ptsTypes="AAAAAAAAAAAAAAAAAAAAAAAAAAAAAAAAAAAAAAAAAAAAAAAAAAAAAAAAAAAAAAAAAAAAAAAAAAAAAAAAA">
                                      <p:cBhvr>
                                        <p:cTn id="45" dur="2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5573" y="39468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0" presetClass="path" presetSubtype="0" repeatCount="indefinite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0.0138 -0.01181 L -0.0138 -0.01158 C -0.01158 -0.00649 -0.00989 -0.00116 -0.00742 0.00439 C -0.00612 0.00717 -0.00247 0.00879 -0.0026 0.01273 C -0.00065 0.03101 -0.00169 0.05763 -0.00195 0.07754 C -0.00104 0.09814 -0.00013 0.11898 0.00248 0.13865 C 0.00261 0.14236 0.00469 0.14537 0.00599 0.14884 C 0.00651 0.15231 0.00664 0.15601 0.00808 0.15925 C 0.00964 0.1662 0.01302 0.17245 0.01459 0.17939 C 0.01927 0.19907 0.01368 0.17476 0.02006 0.19768 C 0.02279 0.20671 0.02214 0.20879 0.02552 0.21828 C 0.02683 0.22106 0.02891 0.22338 0.03047 0.22615 C 0.03164 0.23009 0.03555 0.24421 0.03763 0.24814 C 0.03894 0.25162 0.04102 0.25324 0.04258 0.25601 C 0.04519 0.25995 0.04688 0.26458 0.04961 0.26782 C 0.05235 0.2787 0.04961 0.27037 0.0573 0.28148 C 0.05912 0.28379 0.06055 0.2868 0.06224 0.28935 C 0.06368 0.2905 0.06446 0.29166 0.06589 0.29282 C 0.06667 0.2949 0.06732 0.29745 0.06875 0.29884 C 0.07149 0.30208 0.075 0.30347 0.07813 0.30578 C 0.08386 0.31064 0.08815 0.31388 0.09519 0.3162 C 0.09662 0.31643 0.09831 0.31666 0.09974 0.31759 C 0.10287 0.31898 0.10625 0.32152 0.10912 0.32245 C 0.11185 0.32338 0.11498 0.32268 0.1181 0.32314 C 0.12071 0.32338 0.12318 0.32361 0.12565 0.32407 C 0.12826 0.325 0.12969 0.32662 0.13177 0.32731 C 0.13659 0.32963 0.14167 0.33055 0.14714 0.33101 C 0.14948 0.33194 0.15209 0.33194 0.15456 0.33263 C 0.15677 0.33263 0.15886 0.33333 0.16042 0.33356 C 0.16927 0.33472 0.16836 0.33425 0.17748 0.33518 C 0.17995 0.33541 0.18243 0.33611 0.1849 0.33611 C 0.20065 0.33657 0.21628 0.33449 0.23151 0.33333 C 0.23347 0.33333 0.25534 0.33263 0.2586 0.33333 C 0.26133 0.33379 0.26368 0.33588 0.26641 0.33634 C 0.2698 0.33726 0.27331 0.33657 0.27618 0.3368 L 0.28737 0.33935 C 0.28946 0.33981 0.29154 0.34027 0.29362 0.34074 C 0.30209 0.34282 0.3112 0.34351 0.31953 0.34722 C 0.32292 0.34884 0.32578 0.35069 0.33021 0.35185 C 0.33177 0.35231 0.33282 0.35324 0.3349 0.35324 C 0.33959 0.35509 0.34427 0.35694 0.34883 0.35972 C 0.34961 0.36041 0.35209 0.3618 0.35352 0.36319 C 0.3569 0.36666 0.35938 0.37037 0.36302 0.37476 C 0.36446 0.37708 0.36641 0.37986 0.3681 0.38217 C 0.36927 0.38425 0.36967 0.3868 0.37136 0.38796 C 0.37318 0.39097 0.37552 0.39328 0.37696 0.39583 C 0.37982 0.40601 0.38243 0.41157 0.38555 0.42222 C 0.38659 0.42939 0.39115 0.45648 0.39128 0.4574 C 0.39258 0.475 0.39297 0.49328 0.39662 0.51041 C 0.39675 0.5125 0.39805 0.5155 0.3987 0.51805 C 0.39961 0.52222 0.40118 0.52615 0.40222 0.53032 C 0.40274 0.5324 0.40365 0.53425 0.4043 0.53634 C 0.40482 0.53842 0.40664 0.54768 0.40795 0.55092 C 0.40795 0.55324 0.41003 0.55463 0.41055 0.55671 C 0.41615 0.57546 0.41328 0.56504 0.42331 0.58888 C 0.42383 0.59166 0.42526 0.59467 0.42644 0.59675 C 0.42904 0.60046 0.43138 0.60439 0.43399 0.60856 C 0.4362 0.61088 0.43659 0.61388 0.43828 0.6162 C 0.4392 0.61875 0.44206 0.61967 0.44297 0.62199 C 0.45065 0.63449 0.44193 0.62638 0.45118 0.63356 C 0.45456 0.64537 0.44922 0.63472 0.45664 0.64375 C 0.45899 0.64467 0.45912 0.64745 0.46094 0.64907 C 0.46328 0.65208 0.46901 0.65787 0.47149 0.66018 C 0.47383 0.66111 0.47605 0.66088 0.478 0.66088 C 0.47891 0.6625 0.48099 0.66435 0.48295 0.66481 C 0.48763 0.6662 0.49805 0.66666 0.49805 0.66689 C 0.5 0.66782 0.50196 0.66944 0.50404 0.6699 C 0.50651 0.6706 0.52214 0.67106 0.5237 0.67129 C 0.52578 0.67152 0.52787 0.67199 0.52995 0.67245 C 0.53243 0.67268 0.5349 0.67291 0.53737 0.67338 C 0.53907 0.67361 0.54037 0.67453 0.54193 0.67476 C 0.54506 0.67523 0.54779 0.67523 0.55105 0.67546 C 0.55365 0.67662 0.55612 0.678 0.55873 0.67847 C 0.56342 0.67986 0.57709 0.68287 0.58151 0.68379 C 0.58451 0.68402 0.58776 0.68356 0.59037 0.68449 C 0.59193 0.68425 0.59349 0.68541 0.59493 0.68588 C 0.59766 0.68611 0.6 0.68611 0.60261 0.68634 C 0.60469 0.6868 0.60664 0.68773 0.60873 0.6875 C 0.61276 0.68819 0.61693 0.68796 0.62019 0.68819 C 0.62331 0.68912 0.62552 0.69027 0.62852 0.69097 C 0.6392 0.69444 0.62969 0.69004 0.64232 0.69328 C 0.64493 0.69398 0.64727 0.69583 0.65 0.69629 C 0.65248 0.69699 0.65508 0.69699 0.65756 0.69722 C 0.65925 0.69768 0.66146 0.69791 0.66342 0.69838 C 0.66836 0.69976 0.67071 0.70115 0.67592 0.703 C 0.67735 0.70347 0.67878 0.70393 0.68021 0.70439 C 0.69571 0.7081 0.68607 0.70601 0.69831 0.7081 C 0.71237 0.70949 0.69597 0.70833 0.71381 0.70925 C 0.71693 0.71041 0.71993 0.71111 0.72305 0.7125 C 0.72539 0.71365 0.72774 0.71504 0.7306 0.7155 C 0.73308 0.71643 0.73581 0.7162 0.73828 0.71643 C 0.74115 0.71736 0.74414 0.71875 0.74753 0.71944 C 0.75131 0.72037 0.75547 0.72106 0.75951 0.72175 C 0.76107 0.72222 0.76263 0.72291 0.76407 0.72338 C 0.77084 0.725 0.77058 0.72384 0.778 0.72754 C 0.77943 0.72847 0.78099 0.72986 0.78256 0.73125 C 0.78698 0.73449 0.79024 0.73726 0.79362 0.74189 C 0.79493 0.74398 0.79493 0.74652 0.79701 0.74791 C 0.79818 0.74976 0.80013 0.75 0.8017 0.75162 C 0.80495 0.75509 0.80756 0.75995 0.81107 0.76273 C 0.82253 0.77152 0.80821 0.76088 0.82201 0.76967 C 0.82305 0.77083 0.82513 0.77245 0.82644 0.77314 C 0.82969 0.77453 0.83282 0.77453 0.83607 0.77592 C 0.85443 0.78588 0.82813 0.77222 0.85013 0.7824 C 0.853 0.78379 0.85586 0.78611 0.85899 0.78726 C 0.86042 0.78773 0.86211 0.7875 0.86368 0.78842 C 0.86524 0.78935 0.86667 0.79166 0.86836 0.79213 C 0.86967 0.79305 0.87136 0.79305 0.8724 0.79375 C 0.88607 0.80046 0.875 0.79768 0.88698 0.8 C 0.88815 0.80138 0.8892 0.80277 0.89154 0.80347 C 0.8944 0.80509 0.89883 0.80509 0.90209 0.80625 C 0.90352 0.80648 0.90534 0.8074 0.90677 0.80763 C 0.91094 0.80787 0.91498 0.80694 0.91888 0.80787 C 0.92748 0.81064 0.92071 0.80879 0.93516 0.80972 C 0.94193 0.80925 0.9487 0.81041 0.95534 0.81041 C 0.96667 0.81435 0.95573 0.81134 0.97917 0.81134 C 0.98243 0.81064 0.98542 0.8118 0.98842 0.81134 C 1.0142 0.80856 1.04024 0.80393 1.06589 0.79976 " pathEditMode="relative" rAng="21300000" ptsTypes="AAAAAAAAAAAAAAAAAAAAAAAAAAAAAAAAAAAAAAAAAAAAAAAAAAAAAAAAAAAAAAAAAAAAAAAAAAAAAAAAAAAAAAAAAAAAAAAAAAAAAAAAAAAAAAAAAAAAAA">
                                      <p:cBhvr>
                                        <p:cTn id="47" dur="3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984" y="40579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8" presetClass="emph" presetSubtype="0" repeatCount="indefinite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Rot by="10800000">
                                      <p:cBhvr>
                                        <p:cTn id="49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0" presetID="0" presetClass="path" presetSubtype="0" repeatCount="indefinite" accel="50000" decel="5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4.375E-6 -4.44444E-6 L -4.375E-6 0.00024 C 0.00469 0.00278 0.00977 0.0051 0.01472 0.00787 C 0.01849 0.01019 0.02162 0.01482 0.02566 0.01621 C 0.0293 0.01737 0.03334 0.0169 0.03672 0.01968 C 0.03842 0.02107 0.0405 0.022 0.04219 0.02385 C 0.04441 0.0257 0.04571 0.02871 0.04792 0.03033 C 0.04974 0.03172 0.05157 0.03125 0.05339 0.03218 C 0.05521 0.03357 0.05704 0.03519 0.05912 0.03635 C 0.06068 0.03704 0.06263 0.03704 0.06433 0.03843 C 0.06641 0.03889 0.06797 0.04121 0.06993 0.04237 C 0.07357 0.04375 0.07761 0.04306 0.08086 0.04561 C 0.09714 0.05741 0.0767 0.04329 0.0918 0.05139 C 0.10612 0.05903 0.0892 0.05301 0.10287 0.05741 C 0.10717 0.06204 0.10912 0.06551 0.11407 0.06829 C 0.11615 0.06922 0.11784 0.06922 0.11954 0.06991 C 0.12383 0.07709 0.12878 0.08681 0.1349 0.09028 L 0.14219 0.09422 C 0.14362 0.09653 0.14454 0.09908 0.1461 0.10116 C 0.16394 0.12176 0.13881 0.08635 0.15743 0.11204 C 0.15951 0.11482 0.16133 0.11806 0.16342 0.1213 C 0.16459 0.12338 0.1655 0.12616 0.16706 0.12825 C 0.16941 0.13102 0.17214 0.13264 0.17461 0.13473 C 0.1754 0.13727 0.17566 0.14005 0.17683 0.1419 C 0.18516 0.1544 0.18008 0.13704 0.1862 0.15325 C 0.1961 0.17871 0.18555 0.15857 0.19454 0.17477 C 0.19805 0.18936 0.19584 0.18125 0.20105 0.19908 L 0.20326 0.20602 C 0.20417 0.21528 0.20534 0.22431 0.20625 0.23357 C 0.20691 0.23681 0.20808 0.23982 0.2086 0.24329 C 0.20977 0.25047 0.21042 0.25811 0.21146 0.26575 C 0.21524 0.29098 0.21237 0.27037 0.21628 0.29005 C 0.21719 0.29468 0.21771 0.3 0.21875 0.3051 C 0.21928 0.30741 0.22032 0.30973 0.22084 0.31204 L 0.22774 0.34144 C 0.22852 0.34491 0.22852 0.34862 0.22995 0.35139 C 0.23256 0.35579 0.2362 0.3595 0.2379 0.36528 C 0.2392 0.37014 0.23972 0.37547 0.24206 0.37963 C 0.24336 0.38195 0.24519 0.3838 0.2461 0.38681 C 0.24792 0.39144 0.24805 0.39676 0.25026 0.40116 C 0.25287 0.40579 0.25665 0.4095 0.25821 0.41528 C 0.26146 0.42639 0.26016 0.42362 0.2681 0.43635 C 0.27006 0.43936 0.27175 0.4426 0.27396 0.44561 C 0.27579 0.44746 0.27774 0.44838 0.27956 0.44977 C 0.28165 0.45695 0.28165 0.45787 0.28555 0.46389 C 0.28737 0.46644 0.28972 0.46806 0.29128 0.47084 C 0.29297 0.47292 0.29362 0.47547 0.29519 0.47732 C 0.29688 0.47894 0.29896 0.4801 0.30079 0.48195 C 0.30287 0.48334 0.30443 0.48658 0.30651 0.48843 C 0.30808 0.48982 0.31029 0.49098 0.31211 0.49283 C 0.31407 0.49445 0.31563 0.49769 0.31771 0.49931 C 0.31954 0.5007 0.32162 0.5 0.32318 0.50116 C 0.32722 0.50301 0.3306 0.50625 0.33412 0.50926 L 0.33985 0.51366 C 0.3418 0.51528 0.34349 0.5169 0.34545 0.51783 L 0.35092 0.51945 C 0.37553 0.54075 0.34597 0.51644 0.36381 0.52778 C 0.36784 0.52963 0.37136 0.53334 0.375 0.53542 L 0.38047 0.54005 C 0.38243 0.54167 0.38451 0.54306 0.38607 0.54422 C 0.38868 0.54676 0.39102 0.54885 0.39362 0.5507 C 0.39597 0.55209 0.3987 0.55325 0.40105 0.55487 C 0.41107 0.56065 0.40209 0.55741 0.41198 0.56042 C 0.41485 0.56551 0.41732 0.57037 0.42162 0.57431 C 0.42331 0.5757 0.42526 0.57547 0.42696 0.57616 C 0.42956 0.57755 0.43204 0.58033 0.43451 0.58241 C 0.43816 0.58519 0.44245 0.58658 0.44558 0.59051 C 0.46237 0.61065 0.44128 0.58635 0.45691 0.60186 C 0.45899 0.60371 0.46055 0.60672 0.46263 0.60834 C 0.46485 0.61019 0.46758 0.61042 0.46993 0.61204 C 0.47214 0.61389 0.47357 0.61713 0.47566 0.61922 C 0.47748 0.62084 0.47956 0.6213 0.48125 0.62338 C 0.49571 0.63727 0.47878 0.62385 0.49245 0.63426 C 0.49649 0.64098 0.49662 0.6426 0.50222 0.64792 C 0.50378 0.64908 0.50586 0.6507 0.50769 0.65209 C 0.51888 0.67223 0.50547 0.64653 0.51381 0.66621 C 0.51498 0.66852 0.51667 0.67061 0.51771 0.67338 C 0.51849 0.67547 0.51875 0.67825 0.5198 0.68056 C 0.52097 0.68264 0.52266 0.68473 0.5237 0.6875 C 0.52566 0.69213 0.52657 0.69723 0.52813 0.70209 C 0.52878 0.70463 0.52982 0.70672 0.52995 0.70926 C 0.53099 0.71343 0.53165 0.7176 0.53256 0.72153 C 0.53542 0.73334 0.53451 0.72408 0.53503 0.7338 " pathEditMode="relative" rAng="21300000" ptsTypes="AAAAAAAAAAAAAAAAAAAAAAAAAAAAAAAAAAAAAAAAAAAAAAAAAAAAAAAAAAAAAAAAAAAAAAAAAAAAAAAAAAA">
                                      <p:cBhvr>
                                        <p:cTn id="51" dur="2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745" y="36690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0" presetClass="path" presetSubtype="0" repeatCount="indefinite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00534 -0.01481 L 0.00534 -0.01458 C 0.00729 -0.00926 0.00912 -0.00347 0.01133 0.00209 C 0.0125 0.00533 0.01563 0.00718 0.01576 0.01065 C 0.0168 0.02917 0.01446 0.05602 0.01276 0.07616 C 0.01315 0.09676 0.01302 0.11737 0.0142 0.13774 C 0.01459 0.14144 0.01654 0.14468 0.01719 0.14838 C 0.01797 0.15186 0.01797 0.15556 0.01875 0.15903 C 0.02045 0.16621 0.02344 0.17292 0.02474 0.1801 C 0.02839 0.20047 0.02357 0.17524 0.0293 0.19931 C 0.03151 0.20857 0.03034 0.21065 0.03373 0.22061 C 0.0349 0.22362 0.03685 0.22616 0.03828 0.22917 C 0.0392 0.23334 0.04245 0.24792 0.04427 0.25232 C 0.04545 0.25556 0.0474 0.25787 0.04883 0.26088 C 0.05078 0.26505 0.05274 0.26945 0.05482 0.27362 C 0.05742 0.28496 0.05469 0.27616 0.06224 0.28843 C 0.06393 0.29098 0.06524 0.29422 0.0668 0.29699 C 0.06771 0.29838 0.06888 0.29977 0.06979 0.30116 C 0.07097 0.30324 0.07149 0.30602 0.07279 0.30764 C 0.07539 0.31112 0.07878 0.3132 0.08177 0.31598 C 0.08724 0.3213 0.09141 0.32547 0.09831 0.32894 C 0.09974 0.3294 0.10143 0.32987 0.10274 0.33102 C 0.10586 0.33287 0.1086 0.33588 0.11185 0.33727 C 0.11459 0.33866 0.11771 0.33843 0.12084 0.33936 C 0.12318 0.34005 0.12578 0.34074 0.12826 0.34144 C 0.13034 0.34283 0.13216 0.34468 0.13425 0.34561 C 0.13893 0.34838 0.14388 0.35047 0.14935 0.35209 C 0.15156 0.35301 0.15417 0.35348 0.15664 0.35417 C 0.15886 0.35487 0.16081 0.35579 0.16237 0.35625 C 0.17123 0.3588 0.17031 0.35834 0.1793 0.36065 C 0.18177 0.36112 0.18425 0.36227 0.18672 0.36274 C 0.20235 0.36551 0.21758 0.36574 0.23321 0.36713 C 0.23516 0.36737 0.25703 0.37014 0.26029 0.3713 C 0.26289 0.37223 0.26524 0.37454 0.26784 0.37547 C 0.27123 0.37662 0.27487 0.37686 0.27774 0.37755 L 0.2888 0.38172 C 0.29089 0.38264 0.29284 0.38334 0.29492 0.3838 C 0.30326 0.3875 0.31224 0.38959 0.32031 0.39468 C 0.32383 0.39676 0.32643 0.39908 0.33086 0.40093 C 0.33229 0.40162 0.33334 0.40232 0.33529 0.40301 C 0.33998 0.40556 0.34453 0.40811 0.34883 0.41158 C 0.34961 0.41297 0.35196 0.41412 0.35339 0.41574 C 0.35651 0.41968 0.35886 0.42385 0.36224 0.42871 C 0.36354 0.43125 0.36537 0.43403 0.36693 0.43704 C 0.36797 0.43912 0.36823 0.44144 0.36992 0.44329 C 0.37162 0.44653 0.37383 0.44908 0.37513 0.45186 C 0.37748 0.4625 0.37982 0.46852 0.3819 0.4794 C 0.38308 0.48681 0.3862 0.51459 0.38633 0.51551 C 0.38672 0.53311 0.38633 0.55139 0.38906 0.56875 C 0.38906 0.5713 0.39024 0.57431 0.39076 0.57709 C 0.39141 0.58125 0.39284 0.58542 0.39362 0.58982 C 0.39362 0.5919 0.39492 0.59399 0.39545 0.59607 C 0.39584 0.59885 0.39727 0.60787 0.39831 0.61112 C 0.39831 0.61343 0.40026 0.61528 0.40065 0.61737 C 0.40534 0.6375 0.403 0.62616 0.41185 0.65139 C 0.41224 0.65417 0.41341 0.65741 0.41459 0.65973 C 0.41693 0.66389 0.41914 0.66806 0.42149 0.67269 C 0.42357 0.67524 0.42383 0.67848 0.42539 0.68102 C 0.42617 0.68357 0.42852 0.68496 0.42982 0.6875 C 0.43685 0.70116 0.42852 0.69167 0.43737 0.70024 C 0.44011 0.7125 0.43542 0.70116 0.44232 0.71088 C 0.44466 0.7125 0.44466 0.71528 0.44636 0.71713 C 0.44857 0.72061 0.45391 0.72778 0.45625 0.72987 C 0.4586 0.73125 0.46081 0.73125 0.46276 0.73195 C 0.46354 0.73334 0.46563 0.73542 0.46745 0.73635 C 0.47214 0.73843 0.48242 0.74051 0.48242 0.74074 C 0.48438 0.7419 0.4862 0.74375 0.48828 0.74468 C 0.49063 0.74561 0.50625 0.74862 0.50781 0.74908 C 0.5099 0.74954 0.51185 0.75047 0.51393 0.75116 C 0.51641 0.75186 0.51888 0.75232 0.52136 0.75324 C 0.52292 0.75371 0.52422 0.75487 0.52578 0.75533 C 0.52891 0.75625 0.53164 0.75672 0.53477 0.75741 C 0.53737 0.75903 0.53972 0.76042 0.54245 0.76158 C 0.54701 0.76366 0.56042 0.76875 0.56485 0.77037 C 0.56784 0.77107 0.57097 0.7713 0.5737 0.77246 C 0.57539 0.77269 0.5767 0.77385 0.57813 0.77454 C 0.58086 0.77524 0.58334 0.7757 0.58581 0.77662 C 0.58776 0.77709 0.58972 0.77824 0.5918 0.77871 C 0.59571 0.77963 0.59987 0.7801 0.60352 0.78079 C 0.60625 0.78218 0.60847 0.7838 0.61146 0.78496 C 0.62188 0.79005 0.61276 0.78426 0.625 0.78936 C 0.62748 0.79051 0.62969 0.7926 0.63242 0.79352 C 0.6349 0.79468 0.63737 0.79491 0.63998 0.79561 C 0.6418 0.7963 0.64401 0.79699 0.64571 0.79769 C 0.65065 0.79977 0.65287 0.80162 0.65781 0.80417 C 0.65925 0.80487 0.66081 0.80556 0.66224 0.80625 C 0.67748 0.81274 0.66784 0.8088 0.68021 0.81274 C 0.69388 0.8169 0.67774 0.81274 0.69531 0.8169 C 0.69844 0.81829 0.70143 0.81945 0.70443 0.82107 C 0.7069 0.82246 0.70912 0.82431 0.71198 0.82524 C 0.71433 0.82639 0.71706 0.82662 0.7194 0.82732 C 0.7224 0.82871 0.72513 0.83056 0.72839 0.83172 C 0.73229 0.83334 0.73646 0.83449 0.74037 0.83588 C 0.74193 0.83658 0.74336 0.8375 0.74492 0.8382 C 0.75156 0.84074 0.75143 0.83959 0.75847 0.84445 C 0.7599 0.84561 0.76133 0.84723 0.76289 0.84885 C 0.76706 0.85278 0.77018 0.85602 0.77344 0.86135 C 0.77448 0.86343 0.775 0.86598 0.77643 0.86783 C 0.77761 0.86968 0.77956 0.87037 0.78086 0.87223 C 0.78412 0.87616 0.78633 0.88125 0.78972 0.88473 C 0.80078 0.89514 0.78698 0.88241 0.80039 0.89329 C 0.80183 0.89468 0.80326 0.89653 0.80495 0.89746 C 0.80768 0.89931 0.81094 0.89977 0.81393 0.90162 C 0.8319 0.91459 0.80625 0.89676 0.82748 0.91042 C 0.83047 0.91227 0.83334 0.91482 0.83633 0.91667 C 0.83776 0.91737 0.83933 0.9176 0.84102 0.91875 C 0.84245 0.91968 0.84375 0.92199 0.84545 0.92292 C 0.84675 0.92408 0.84844 0.92431 0.84987 0.925 C 0.86276 0.93426 0.85183 0.9294 0.86341 0.93357 C 0.86472 0.93519 0.86615 0.93681 0.86784 0.93774 C 0.8711 0.93982 0.875 0.94051 0.87826 0.94213 C 0.87969 0.9426 0.88125 0.94375 0.88268 0.94422 C 0.88685 0.94514 0.89089 0.94561 0.89479 0.9463 C 0.90365 0.95047 0.89649 0.94746 0.91133 0.9507 C 0.91771 0.95186 0.92435 0.95348 0.93099 0.95487 C 0.94206 0.96019 0.93125 0.95556 0.95469 0.95903 C 0.95795 0.95949 0.96081 0.96112 0.9638 0.96112 C 0.98972 0.96181 1.01589 0.96112 1.04206 0.96112 " pathEditMode="relative" rAng="0" ptsTypes="AAAAAAAAAAAAAAAAAAAAAAAAAAAAAAAAAAAAAAAAAAAAAAAAAAAAAAAAAAAAAAAAAAAAAAAAAAAAAAAAAAAAAAAAAAAAAAAAAAAAAAAAAAAAAAAAAAAAAA">
                                      <p:cBhvr>
                                        <p:cTn id="53" dur="3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1836" y="48796"/>
                                    </p:animMotion>
                                  </p:childTnLst>
                                </p:cTn>
                              </p:par>
                              <p:par>
                                <p:cTn id="54" presetID="8" presetClass="emph" presetSubtype="0" repeatCount="indefinite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Rot by="10800000">
                                      <p:cBhvr>
                                        <p:cTn id="55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6" presetID="0" presetClass="path" presetSubtype="0" repeatCount="indefinite" accel="50000" decel="5000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2.08333E-7 -2.96296E-6 L 2.08333E-7 0.00023 C 0.00039 0.00764 0.00039 0.01505 0.00169 0.02269 C 0.00221 0.0257 0.0043 0.02755 0.00521 0.03033 C 0.01263 0.05093 0.00039 0.02361 0.01055 0.04537 C 0.01315 0.06389 0.01068 0.0544 0.0194 0.07315 L 0.02305 0.08056 C 0.02422 0.0831 0.02513 0.08588 0.02656 0.0882 L 0.03724 0.10324 C 0.04115 0.11922 0.03594 0.10394 0.0444 0.11343 C 0.06211 0.13264 0.04766 0.1257 0.06224 0.13102 C 0.06393 0.13357 0.06549 0.13658 0.06758 0.13866 C 0.06914 0.14005 0.07109 0.14028 0.07292 0.14121 C 0.0776 0.14283 0.08242 0.14445 0.08711 0.14607 C 0.08958 0.14699 0.09206 0.14746 0.09427 0.14861 C 0.09609 0.14954 0.09779 0.15047 0.09961 0.15116 C 0.1026 0.15232 0.1056 0.15278 0.10859 0.15371 C 0.11094 0.15533 0.11328 0.15718 0.11562 0.1588 C 0.1181 0.15973 0.12057 0.16019 0.12279 0.16135 C 0.12474 0.16181 0.1263 0.16297 0.12812 0.16389 C 0.13594 0.1669 0.13372 0.16505 0.14062 0.16875 C 0.14375 0.17037 0.14674 0.17199 0.14948 0.17385 C 0.15208 0.17547 0.1543 0.17755 0.15664 0.17894 C 0.1638 0.18241 0.17135 0.18426 0.17799 0.18889 L 0.19935 0.20417 C 0.21042 0.21181 0.2043 0.20695 0.21719 0.21922 C 0.22201 0.22361 0.22422 0.22523 0.22786 0.23195 C 0.23151 0.23797 0.23633 0.24885 0.23854 0.25695 C 0.24154 0.26713 0.24232 0.27246 0.24401 0.28218 C 0.24727 0.32801 0.24753 0.32176 0.24401 0.39051 C 0.24362 0.39746 0.24154 0.40394 0.24036 0.41065 L 0.23854 0.42084 C 0.23802 0.42848 0.23789 0.43588 0.23685 0.44352 C 0.23581 0.45139 0.23268 0.46135 0.22969 0.46875 C 0.22865 0.4713 0.22721 0.47361 0.22617 0.47616 C 0.22187 0.48843 0.22812 0.48033 0.21901 0.48889 C 0.21068 0.5125 0.22148 0.48357 0.20833 0.51158 C 0.20677 0.51482 0.20612 0.51829 0.20469 0.52153 C 0.20365 0.52408 0.20247 0.52662 0.20117 0.52917 C 0.1987 0.53426 0.18971 0.55 0.18867 0.5544 C 0.18451 0.57246 0.18828 0.56667 0.17982 0.57454 C 0.17174 0.59167 0.18177 0.57037 0.17096 0.59468 C 0.16992 0.59723 0.16901 0.60023 0.16732 0.60232 C 0.16589 0.6044 0.1638 0.60556 0.16198 0.60741 C 0.15352 0.62547 0.15794 0.61829 0.14948 0.6301 C 0.14896 0.63241 0.14883 0.63519 0.14779 0.6375 C 0.14492 0.64445 0.13516 0.65949 0.13164 0.66273 C 0.12656 0.66783 0.12526 0.66806 0.12096 0.67547 C 0.11966 0.67755 0.11849 0.6801 0.11745 0.68287 C 0.11667 0.68519 0.11706 0.68866 0.11562 0.69051 C 0.11497 0.69167 0.11328 0.69051 0.11211 0.69051 " pathEditMode="relative" rAng="0" ptsTypes="AAAAAAAAAAAAAAAAAAAAAAAAAAAAAAAAAAAAAAAAAAAAAAAAAAA">
                                      <p:cBhvr>
                                        <p:cTn id="57" dur="2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318" y="34537"/>
                                    </p:animMotion>
                                  </p:childTnLst>
                                </p:cTn>
                              </p:par>
                              <p:par>
                                <p:cTn id="58" presetID="8" presetClass="emph" presetSubtype="0" repeatCount="indefinite" autoRev="1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animRot by="10800000">
                                      <p:cBhvr>
                                        <p:cTn id="59" dur="1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0" presetID="0" presetClass="path" presetSubtype="0" repeatCount="indefinite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1.875E-6 -4.44444E-6 L -1.875E-6 0.00024 C 0.00287 0.00093 0.02865 0.00787 0.03373 0.0125 C 0.04037 0.01899 0.04167 0.01922 0.04727 0.02848 C 0.04883 0.03149 0.04987 0.03519 0.05169 0.03797 C 0.05169 0.0382 0.06602 0.05857 0.06745 0.06042 C 0.06966 0.06366 0.07227 0.06644 0.07422 0.06991 C 0.07643 0.07408 0.07878 0.07825 0.08086 0.08264 C 0.08268 0.08565 0.08399 0.08889 0.08555 0.09213 C 0.08711 0.0963 0.08802 0.10093 0.08998 0.1051 C 0.09128 0.10741 0.09297 0.10926 0.0944 0.11135 C 0.09557 0.11783 0.09701 0.12732 0.09883 0.13357 C 0.10026 0.13797 0.10222 0.1419 0.10365 0.1463 C 0.10599 0.15463 0.10599 0.1595 0.10807 0.16852 C 0.11615 0.20718 0.10964 0.17107 0.11485 0.20047 C 0.11498 0.20348 0.11654 0.24121 0.11927 0.25139 C 0.12031 0.2551 0.12813 0.27917 0.13268 0.28635 C 0.1362 0.29213 0.14102 0.29607 0.14388 0.30232 C 0.15 0.31505 0.14623 0.30973 0.15521 0.31806 C 0.16341 0.33588 0.15482 0.322 0.16615 0.33102 C 0.19219 0.35116 0.17201 0.33612 0.18438 0.35 C 0.18659 0.35232 0.18919 0.35394 0.19128 0.35625 C 0.19284 0.35834 0.19401 0.36088 0.19571 0.36297 C 0.1987 0.36621 0.20209 0.36852 0.20469 0.37223 C 0.20664 0.375 0.20742 0.37894 0.20925 0.38195 C 0.21276 0.3875 0.2168 0.3926 0.22044 0.39769 C 0.22201 0.39977 0.2237 0.40162 0.225 0.40417 C 0.23425 0.42176 0.22904 0.41297 0.24063 0.42963 C 0.24232 0.4338 0.24336 0.43843 0.24531 0.44237 C 0.24701 0.44607 0.25 0.44862 0.25196 0.45186 C 0.25378 0.45487 0.25495 0.45811 0.25651 0.46158 C 0.25729 0.46575 0.25807 0.46991 0.25886 0.47408 C 0.25951 0.4794 0.26016 0.48496 0.26107 0.49005 C 0.26159 0.49329 0.2625 0.49653 0.26328 0.49954 C 0.26406 0.55278 0.26354 0.60579 0.2655 0.6588 C 0.26576 0.66551 0.26732 0.67246 0.27005 0.67778 C 0.27539 0.68936 0.27865 0.69792 0.28789 0.70672 C 0.29024 0.7088 0.29271 0.71065 0.29466 0.71297 C 0.29636 0.71482 0.2974 0.7176 0.29935 0.71922 C 0.30196 0.722 0.30547 0.72292 0.30821 0.7257 C 0.31003 0.72732 0.31094 0.73079 0.31289 0.73195 C 0.32682 0.74213 0.32604 0.73125 0.32604 0.74167 " pathEditMode="relative" rAng="0" ptsTypes="AAAAAAAAAAAAAAAAAAAAAAAAAAAAAAAAAAAAAAAAAA">
                                      <p:cBhvr>
                                        <p:cTn id="61" dur="2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302" y="3708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 preserve="1" userDrawn="1">
  <p:cSld name="3_Title and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" name="Google Shape;34;p10"/>
          <p:cNvPicPr preferRelativeResize="0"/>
          <p:nvPr userDrawn="1"/>
        </p:nvPicPr>
        <p:blipFill rotWithShape="1">
          <a:blip r:embed="rId2">
            <a:alphaModFix/>
          </a:blip>
          <a:srcRect/>
          <a:stretch/>
        </p:blipFill>
        <p:spPr>
          <a:xfrm>
            <a:off x="9520" y="2004"/>
            <a:ext cx="12165839" cy="6853993"/>
          </a:xfrm>
          <a:prstGeom prst="rect">
            <a:avLst/>
          </a:prstGeom>
          <a:noFill/>
          <a:ln>
            <a:noFill/>
          </a:ln>
        </p:spPr>
      </p:pic>
      <p:sp>
        <p:nvSpPr>
          <p:cNvPr id="37" name="Google Shape;37;p1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97561B3B-9BA6-4C4D-8B30-45AEED0A188D}" type="datetimeFigureOut">
              <a:rPr lang="en-US" smtClean="0"/>
              <a:pPr/>
              <a:t>10/14/2024</a:t>
            </a:fld>
            <a:endParaRPr lang="en-US" dirty="0"/>
          </a:p>
        </p:txBody>
      </p:sp>
      <p:sp>
        <p:nvSpPr>
          <p:cNvPr id="38" name="Google Shape;38;p1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 dirty="0"/>
          </a:p>
        </p:txBody>
      </p:sp>
      <p:sp>
        <p:nvSpPr>
          <p:cNvPr id="39" name="Google Shape;39;p1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4DADA5AD-FBF5-4393-A73C-EEA18769A2C6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8484132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userDrawn="1">
  <p:cSld name="1_Title Slide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Google Shape;12;p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-101447" y="-90897"/>
            <a:ext cx="12613688" cy="7095200"/>
          </a:xfrm>
          <a:prstGeom prst="rect">
            <a:avLst/>
          </a:prstGeom>
          <a:noFill/>
          <a:ln>
            <a:noFill/>
          </a:ln>
        </p:spPr>
      </p:pic>
      <p:sp>
        <p:nvSpPr>
          <p:cNvPr id="15" name="Google Shape;15;p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C354FBDB-570B-47DF-96E0-31EC931D5420}" type="datetimeFigureOut">
              <a:rPr lang="en-US" smtClean="0"/>
              <a:pPr/>
              <a:t>10/14/2024</a:t>
            </a:fld>
            <a:endParaRPr lang="en-US" dirty="0"/>
          </a:p>
        </p:txBody>
      </p:sp>
      <p:sp>
        <p:nvSpPr>
          <p:cNvPr id="16" name="Google Shape;16;p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 dirty="0"/>
          </a:p>
        </p:txBody>
      </p:sp>
      <p:sp>
        <p:nvSpPr>
          <p:cNvPr id="17" name="Google Shape;17;p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7FA4BBA6-1016-4661-98DC-FB176A95F2CF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8" name="Google Shape;18;p7"/>
          <p:cNvSpPr/>
          <p:nvPr/>
        </p:nvSpPr>
        <p:spPr>
          <a:xfrm>
            <a:off x="2629361" y="1930595"/>
            <a:ext cx="852022" cy="852022"/>
          </a:xfrm>
          <a:prstGeom prst="ellipse">
            <a:avLst/>
          </a:prstGeom>
          <a:solidFill>
            <a:srgbClr val="FEE599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 dirty="0">
              <a:solidFill>
                <a:schemeClr val="lt1"/>
              </a:solidFill>
              <a:latin typeface="UTM Avo" panose="02040603050506020204" pitchFamily="18" charset="0"/>
              <a:ea typeface="Arial"/>
              <a:cs typeface="Arial"/>
              <a:sym typeface="Arial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xmlns="" id="{9AD1DDED-7DF5-4CD6-A1A3-FC0C2ECC92B2}"/>
              </a:ext>
            </a:extLst>
          </p:cNvPr>
          <p:cNvSpPr/>
          <p:nvPr userDrawn="1"/>
        </p:nvSpPr>
        <p:spPr>
          <a:xfrm>
            <a:off x="11050607" y="136525"/>
            <a:ext cx="1284651" cy="1284651"/>
          </a:xfrm>
          <a:prstGeom prst="ellipse">
            <a:avLst/>
          </a:prstGeom>
          <a:solidFill>
            <a:srgbClr val="29AE9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30681718"/>
      </p:ext>
    </p:extLst>
  </p:cSld>
  <p:clrMapOvr>
    <a:masterClrMapping/>
  </p:clrMapOvr>
  <p:transition spd="slow">
    <p:fade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 userDrawn="1">
  <p:cSld name="2_Title and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" name="Google Shape;34;p10"/>
          <p:cNvPicPr preferRelativeResize="0"/>
          <p:nvPr userDrawn="1"/>
        </p:nvPicPr>
        <p:blipFill rotWithShape="1">
          <a:blip r:embed="rId2">
            <a:alphaModFix/>
          </a:blip>
          <a:srcRect/>
          <a:stretch/>
        </p:blipFill>
        <p:spPr>
          <a:xfrm>
            <a:off x="9520" y="2004"/>
            <a:ext cx="12165839" cy="6853993"/>
          </a:xfrm>
          <a:prstGeom prst="rect">
            <a:avLst/>
          </a:prstGeom>
          <a:noFill/>
          <a:ln>
            <a:noFill/>
          </a:ln>
        </p:spPr>
      </p:pic>
      <p:sp>
        <p:nvSpPr>
          <p:cNvPr id="37" name="Google Shape;37;p1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97561B3B-9BA6-4C4D-8B30-45AEED0A188D}" type="datetimeFigureOut">
              <a:rPr lang="en-US" smtClean="0"/>
              <a:pPr/>
              <a:t>10/14/2024</a:t>
            </a:fld>
            <a:endParaRPr lang="en-US" dirty="0"/>
          </a:p>
        </p:txBody>
      </p:sp>
      <p:sp>
        <p:nvSpPr>
          <p:cNvPr id="38" name="Google Shape;38;p1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 dirty="0"/>
          </a:p>
        </p:txBody>
      </p:sp>
      <p:sp>
        <p:nvSpPr>
          <p:cNvPr id="39" name="Google Shape;39;p1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4DADA5AD-FBF5-4393-A73C-EEA18769A2C6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6126133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userDrawn="1">
  <p:cSld name="Title and Content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Google Shape;20;p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-61891" y="0"/>
            <a:ext cx="12253891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3" name="Google Shape;23;p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97561B3B-9BA6-4C4D-8B30-45AEED0A188D}" type="datetimeFigureOut">
              <a:rPr lang="en-US" smtClean="0"/>
              <a:pPr/>
              <a:t>10/14/2024</a:t>
            </a:fld>
            <a:endParaRPr lang="en-US" dirty="0"/>
          </a:p>
        </p:txBody>
      </p:sp>
      <p:sp>
        <p:nvSpPr>
          <p:cNvPr id="24" name="Google Shape;24;p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 dirty="0"/>
          </a:p>
        </p:txBody>
      </p:sp>
      <p:sp>
        <p:nvSpPr>
          <p:cNvPr id="25" name="Google Shape;25;p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4DADA5AD-FBF5-4393-A73C-EEA18769A2C6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625526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Google Shape;102;p22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SG" dirty="0"/>
          </a:p>
        </p:txBody>
      </p:sp>
      <p:sp>
        <p:nvSpPr>
          <p:cNvPr id="103" name="Google Shape;103;p22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SG" dirty="0"/>
          </a:p>
        </p:txBody>
      </p:sp>
      <p:sp>
        <p:nvSpPr>
          <p:cNvPr id="104" name="Google Shape;104;p22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7391217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1122363"/>
            <a:ext cx="10363200" cy="2387600"/>
          </a:xfrm>
        </p:spPr>
        <p:txBody>
          <a:bodyPr anchor="b"/>
          <a:lstStyle>
            <a:lvl1pPr algn="ctr">
              <a:defRPr sz="6000">
                <a:latin typeface="UTM Avo" panose="02040603050506020204" pitchFamily="18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>
                <a:latin typeface="UTM Avo" panose="02040603050506020204" pitchFamily="18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6B6433EC-62DB-4882-9412-9B8E930C28C1}" type="datetimeFigureOut">
              <a:rPr lang="en-US" smtClean="0"/>
              <a:pPr/>
              <a:t>10/14/2024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01D6584-4DDB-4B19-853B-517B78BEE470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3837231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单击以编辑母版副标题样式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02E27E-A421-4A24-8ED8-2D854328C538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2024/10/14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81B0B0-49D2-4435-B300-167D3C92D761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053426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9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1.xml"/><Relationship Id="rId7" Type="http://schemas.openxmlformats.org/officeDocument/2006/relationships/slideLayout" Target="../slideLayouts/slideLayout15.xml"/><Relationship Id="rId12" Type="http://schemas.openxmlformats.org/officeDocument/2006/relationships/slideLayout" Target="../slideLayouts/slideLayout20.xml"/><Relationship Id="rId2" Type="http://schemas.openxmlformats.org/officeDocument/2006/relationships/slideLayout" Target="../slideLayouts/slideLayout10.xml"/><Relationship Id="rId1" Type="http://schemas.openxmlformats.org/officeDocument/2006/relationships/slideLayout" Target="../slideLayouts/slideLayout9.xml"/><Relationship Id="rId6" Type="http://schemas.openxmlformats.org/officeDocument/2006/relationships/slideLayout" Target="../slideLayouts/slideLayout14.xml"/><Relationship Id="rId11" Type="http://schemas.openxmlformats.org/officeDocument/2006/relationships/slideLayout" Target="../slideLayouts/slideLayout19.xml"/><Relationship Id="rId5" Type="http://schemas.openxmlformats.org/officeDocument/2006/relationships/slideLayout" Target="../slideLayouts/slideLayout13.xml"/><Relationship Id="rId10" Type="http://schemas.openxmlformats.org/officeDocument/2006/relationships/slideLayout" Target="../slideLayouts/slideLayout18.xml"/><Relationship Id="rId4" Type="http://schemas.openxmlformats.org/officeDocument/2006/relationships/slideLayout" Target="../slideLayouts/slideLayout12.xml"/><Relationship Id="rId9" Type="http://schemas.openxmlformats.org/officeDocument/2006/relationships/slideLayout" Target="../slideLayouts/slideLayout1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18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 sz="4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 dirty="0"/>
          </a:p>
        </p:txBody>
      </p:sp>
      <p:sp>
        <p:nvSpPr>
          <p:cNvPr id="11" name="Google Shape;11;p18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 dirty="0"/>
          </a:p>
        </p:txBody>
      </p:sp>
      <p:sp>
        <p:nvSpPr>
          <p:cNvPr id="12" name="Google Shape;12;p1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UTM Avo" panose="02040603050506020204" pitchFamily="18" charset="0"/>
                <a:ea typeface="UTM Avo" panose="02040603050506020204" pitchFamily="18" charset="0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 lang="en-SG" dirty="0"/>
          </a:p>
        </p:txBody>
      </p:sp>
      <p:sp>
        <p:nvSpPr>
          <p:cNvPr id="13" name="Google Shape;13;p1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UTM Avo" panose="02040603050506020204" pitchFamily="18" charset="0"/>
                <a:ea typeface="UTM Avo" panose="02040603050506020204" pitchFamily="18" charset="0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 lang="en-SG" dirty="0"/>
          </a:p>
        </p:txBody>
      </p:sp>
      <p:sp>
        <p:nvSpPr>
          <p:cNvPr id="14" name="Google Shape;14;p1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UTM Avo" panose="02040603050506020204" pitchFamily="18" charset="0"/>
                <a:ea typeface="UTM Avo" panose="02040603050506020204" pitchFamily="18" charset="0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 dirty="0"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702" r:id="rId1"/>
    <p:sldLayoutId id="2147483703" r:id="rId2"/>
    <p:sldLayoutId id="2147483704" r:id="rId3"/>
    <p:sldLayoutId id="2147483697" r:id="rId4"/>
    <p:sldLayoutId id="2147483698" r:id="rId5"/>
    <p:sldLayoutId id="2147483699" r:id="rId6"/>
    <p:sldLayoutId id="2147483700" r:id="rId7"/>
    <p:sldLayoutId id="2147483701" r:id="rId8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UTM Avo" panose="02040603050506020204" pitchFamily="18" charset="0"/>
          <a:ea typeface="UTM Avo" panose="02040603050506020204" pitchFamily="18" charset="0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UTM Avo" panose="02040603050506020204" pitchFamily="18" charset="0"/>
          <a:ea typeface="UTM Avo" panose="02040603050506020204" pitchFamily="18" charset="0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buClrTx/>
              <a:buFontTx/>
              <a:buNone/>
            </a:pPr>
            <a:fld id="{CD02E27E-A421-4A24-8ED8-2D854328C538}" type="datetimeFigureOut">
              <a:rPr lang="zh-CN" altLang="en-US" kern="1200" smtClean="0">
                <a:solidFill>
                  <a:prstClr val="black">
                    <a:tint val="75000"/>
                  </a:prstClr>
                </a:solidFill>
                <a:latin typeface="Utm AVO"/>
                <a:ea typeface="+mn-ea"/>
                <a:cs typeface="+mn-cs"/>
              </a:rPr>
              <a:pPr>
                <a:buClrTx/>
                <a:buFontTx/>
                <a:buNone/>
              </a:pPr>
              <a:t>2024/10/14</a:t>
            </a:fld>
            <a:endParaRPr lang="zh-CN" altLang="en-US" kern="1200">
              <a:solidFill>
                <a:prstClr val="black">
                  <a:tint val="75000"/>
                </a:prstClr>
              </a:solidFill>
              <a:latin typeface="Utm AVO"/>
              <a:ea typeface="+mn-ea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buClrTx/>
              <a:buFontTx/>
              <a:buNone/>
            </a:pPr>
            <a:endParaRPr lang="zh-CN" altLang="en-US" kern="1200">
              <a:solidFill>
                <a:prstClr val="black">
                  <a:tint val="75000"/>
                </a:prstClr>
              </a:solidFill>
              <a:latin typeface="Utm AVO"/>
              <a:ea typeface="+mn-ea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buClrTx/>
              <a:buFontTx/>
              <a:buNone/>
            </a:pPr>
            <a:fld id="{F081B0B0-49D2-4435-B300-167D3C92D761}" type="slidenum">
              <a:rPr lang="zh-CN" altLang="en-US" kern="1200" smtClean="0">
                <a:solidFill>
                  <a:prstClr val="black">
                    <a:tint val="75000"/>
                  </a:prstClr>
                </a:solidFill>
                <a:latin typeface="Utm AVO"/>
                <a:ea typeface="+mn-ea"/>
                <a:cs typeface="+mn-cs"/>
              </a:rPr>
              <a:pPr>
                <a:buClrTx/>
                <a:buFontTx/>
                <a:buNone/>
              </a:pPr>
              <a:t>‹#›</a:t>
            </a:fld>
            <a:endParaRPr lang="zh-CN" altLang="en-US" kern="1200">
              <a:solidFill>
                <a:prstClr val="black">
                  <a:tint val="75000"/>
                </a:prstClr>
              </a:solidFill>
              <a:latin typeface="Utm AVO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793803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6" r:id="rId1"/>
    <p:sldLayoutId id="2147483707" r:id="rId2"/>
    <p:sldLayoutId id="2147483708" r:id="rId3"/>
    <p:sldLayoutId id="2147483709" r:id="rId4"/>
    <p:sldLayoutId id="2147483710" r:id="rId5"/>
    <p:sldLayoutId id="2147483711" r:id="rId6"/>
    <p:sldLayoutId id="2147483712" r:id="rId7"/>
    <p:sldLayoutId id="2147483713" r:id="rId8"/>
    <p:sldLayoutId id="2147483714" r:id="rId9"/>
    <p:sldLayoutId id="2147483715" r:id="rId10"/>
    <p:sldLayoutId id="2147483716" r:id="rId11"/>
    <p:sldLayoutId id="2147483717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gif"/><Relationship Id="rId13" Type="http://schemas.openxmlformats.org/officeDocument/2006/relationships/image" Target="../media/image29.png"/><Relationship Id="rId3" Type="http://schemas.openxmlformats.org/officeDocument/2006/relationships/image" Target="../media/image19.gif"/><Relationship Id="rId7" Type="http://schemas.openxmlformats.org/officeDocument/2006/relationships/image" Target="../media/image23.png"/><Relationship Id="rId12" Type="http://schemas.openxmlformats.org/officeDocument/2006/relationships/image" Target="../media/image28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22.png"/><Relationship Id="rId11" Type="http://schemas.openxmlformats.org/officeDocument/2006/relationships/image" Target="../media/image27.gif"/><Relationship Id="rId5" Type="http://schemas.openxmlformats.org/officeDocument/2006/relationships/image" Target="../media/image21.png"/><Relationship Id="rId15" Type="http://schemas.openxmlformats.org/officeDocument/2006/relationships/image" Target="../media/image31.png"/><Relationship Id="rId10" Type="http://schemas.openxmlformats.org/officeDocument/2006/relationships/image" Target="../media/image26.png"/><Relationship Id="rId4" Type="http://schemas.openxmlformats.org/officeDocument/2006/relationships/image" Target="../media/image20.png"/><Relationship Id="rId9" Type="http://schemas.openxmlformats.org/officeDocument/2006/relationships/image" Target="../media/image25.png"/><Relationship Id="rId14" Type="http://schemas.openxmlformats.org/officeDocument/2006/relationships/image" Target="../media/image30.pn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eg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41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41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png"/><Relationship Id="rId3" Type="http://schemas.openxmlformats.org/officeDocument/2006/relationships/image" Target="../media/image43.png"/><Relationship Id="rId7" Type="http://schemas.openxmlformats.org/officeDocument/2006/relationships/image" Target="../media/image47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6.png"/><Relationship Id="rId5" Type="http://schemas.openxmlformats.org/officeDocument/2006/relationships/image" Target="../media/image45.png"/><Relationship Id="rId4" Type="http://schemas.openxmlformats.org/officeDocument/2006/relationships/image" Target="../media/image44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.png"/><Relationship Id="rId13" Type="http://schemas.openxmlformats.org/officeDocument/2006/relationships/image" Target="../media/image56.png"/><Relationship Id="rId18" Type="http://schemas.openxmlformats.org/officeDocument/2006/relationships/image" Target="../media/image61.png"/><Relationship Id="rId3" Type="http://schemas.openxmlformats.org/officeDocument/2006/relationships/image" Target="../media/image40.png"/><Relationship Id="rId7" Type="http://schemas.microsoft.com/office/2007/relationships/hdphoto" Target="../media/hdphoto1.wdp"/><Relationship Id="rId12" Type="http://schemas.microsoft.com/office/2007/relationships/hdphoto" Target="../media/hdphoto2.wdp"/><Relationship Id="rId17" Type="http://schemas.openxmlformats.org/officeDocument/2006/relationships/image" Target="../media/image60.png"/><Relationship Id="rId2" Type="http://schemas.openxmlformats.org/officeDocument/2006/relationships/notesSlide" Target="../notesSlides/notesSlide7.xml"/><Relationship Id="rId16" Type="http://schemas.openxmlformats.org/officeDocument/2006/relationships/image" Target="../media/image59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1.png"/><Relationship Id="rId11" Type="http://schemas.openxmlformats.org/officeDocument/2006/relationships/image" Target="../media/image55.png"/><Relationship Id="rId5" Type="http://schemas.openxmlformats.org/officeDocument/2006/relationships/image" Target="../media/image50.png"/><Relationship Id="rId15" Type="http://schemas.openxmlformats.org/officeDocument/2006/relationships/image" Target="../media/image58.png"/><Relationship Id="rId10" Type="http://schemas.openxmlformats.org/officeDocument/2006/relationships/image" Target="../media/image54.png"/><Relationship Id="rId4" Type="http://schemas.openxmlformats.org/officeDocument/2006/relationships/image" Target="../media/image49.jpg"/><Relationship Id="rId9" Type="http://schemas.openxmlformats.org/officeDocument/2006/relationships/image" Target="../media/image53.png"/><Relationship Id="rId14" Type="http://schemas.openxmlformats.org/officeDocument/2006/relationships/image" Target="../media/image57.png"/></Relationships>
</file>

<file path=ppt/slides/_rels/slide19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3" Type="http://schemas.openxmlformats.org/officeDocument/2006/relationships/slideLayout" Target="../slideLayouts/slideLayout5.xml"/><Relationship Id="rId7" Type="http://schemas.openxmlformats.org/officeDocument/2006/relationships/image" Target="../media/image65.png"/><Relationship Id="rId12" Type="http://schemas.microsoft.com/office/2007/relationships/hdphoto" Target="../media/hdphoto4.wdp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64.png"/><Relationship Id="rId11" Type="http://schemas.openxmlformats.org/officeDocument/2006/relationships/image" Target="../media/image67.png"/><Relationship Id="rId5" Type="http://schemas.openxmlformats.org/officeDocument/2006/relationships/image" Target="../media/image63.png"/><Relationship Id="rId10" Type="http://schemas.openxmlformats.org/officeDocument/2006/relationships/slide" Target="slide20.xml"/><Relationship Id="rId4" Type="http://schemas.openxmlformats.org/officeDocument/2006/relationships/image" Target="../media/image62.png"/><Relationship Id="rId9" Type="http://schemas.openxmlformats.org/officeDocument/2006/relationships/image" Target="../media/image66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slide" Target="slide26.xml"/><Relationship Id="rId13" Type="http://schemas.openxmlformats.org/officeDocument/2006/relationships/image" Target="../media/image69.png"/><Relationship Id="rId3" Type="http://schemas.openxmlformats.org/officeDocument/2006/relationships/slideLayout" Target="../slideLayouts/slideLayout5.xml"/><Relationship Id="rId7" Type="http://schemas.openxmlformats.org/officeDocument/2006/relationships/image" Target="../media/image64.png"/><Relationship Id="rId12" Type="http://schemas.openxmlformats.org/officeDocument/2006/relationships/slide" Target="slide21.xml"/><Relationship Id="rId17" Type="http://schemas.openxmlformats.org/officeDocument/2006/relationships/slide" Target="slide24.xml"/><Relationship Id="rId2" Type="http://schemas.openxmlformats.org/officeDocument/2006/relationships/audio" Target="../media/media1.mp3"/><Relationship Id="rId16" Type="http://schemas.openxmlformats.org/officeDocument/2006/relationships/slide" Target="slide23.xml"/><Relationship Id="rId1" Type="http://schemas.microsoft.com/office/2007/relationships/media" Target="../media/media1.mp3"/><Relationship Id="rId6" Type="http://schemas.openxmlformats.org/officeDocument/2006/relationships/image" Target="../media/image68.png"/><Relationship Id="rId11" Type="http://schemas.openxmlformats.org/officeDocument/2006/relationships/image" Target="../media/image66.png"/><Relationship Id="rId5" Type="http://schemas.openxmlformats.org/officeDocument/2006/relationships/image" Target="../media/image63.png"/><Relationship Id="rId15" Type="http://schemas.openxmlformats.org/officeDocument/2006/relationships/slide" Target="slide22.xml"/><Relationship Id="rId10" Type="http://schemas.microsoft.com/office/2007/relationships/hdphoto" Target="../media/hdphoto3.wdp"/><Relationship Id="rId4" Type="http://schemas.openxmlformats.org/officeDocument/2006/relationships/image" Target="../media/image62.png"/><Relationship Id="rId9" Type="http://schemas.openxmlformats.org/officeDocument/2006/relationships/image" Target="../media/image65.png"/><Relationship Id="rId14" Type="http://schemas.microsoft.com/office/2007/relationships/hdphoto" Target="../media/hdphoto5.wdp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0.jpg"/><Relationship Id="rId13" Type="http://schemas.openxmlformats.org/officeDocument/2006/relationships/image" Target="../media/image73.png"/><Relationship Id="rId3" Type="http://schemas.openxmlformats.org/officeDocument/2006/relationships/slideLayout" Target="../slideLayouts/slideLayout5.xml"/><Relationship Id="rId7" Type="http://schemas.openxmlformats.org/officeDocument/2006/relationships/image" Target="../media/image63.png"/><Relationship Id="rId12" Type="http://schemas.microsoft.com/office/2007/relationships/hdphoto" Target="../media/hdphoto7.wdp"/><Relationship Id="rId17" Type="http://schemas.openxmlformats.org/officeDocument/2006/relationships/image" Target="../media/image75.png"/><Relationship Id="rId2" Type="http://schemas.microsoft.com/office/2007/relationships/media" Target="../media/media2.mp3"/><Relationship Id="rId16" Type="http://schemas.openxmlformats.org/officeDocument/2006/relationships/image" Target="../media/image74.png"/><Relationship Id="rId1" Type="http://schemas.openxmlformats.org/officeDocument/2006/relationships/audio" Target="NULL" TargetMode="External"/><Relationship Id="rId6" Type="http://schemas.openxmlformats.org/officeDocument/2006/relationships/image" Target="../media/image62.png"/><Relationship Id="rId11" Type="http://schemas.openxmlformats.org/officeDocument/2006/relationships/image" Target="../media/image72.png"/><Relationship Id="rId5" Type="http://schemas.openxmlformats.org/officeDocument/2006/relationships/audio" Target="../media/audio2.wav"/><Relationship Id="rId15" Type="http://schemas.openxmlformats.org/officeDocument/2006/relationships/slide" Target="slide20.xml"/><Relationship Id="rId10" Type="http://schemas.microsoft.com/office/2007/relationships/hdphoto" Target="../media/hdphoto6.wdp"/><Relationship Id="rId4" Type="http://schemas.openxmlformats.org/officeDocument/2006/relationships/audio" Target="../media/audio3.wav"/><Relationship Id="rId9" Type="http://schemas.openxmlformats.org/officeDocument/2006/relationships/image" Target="../media/image71.png"/><Relationship Id="rId14" Type="http://schemas.microsoft.com/office/2007/relationships/hdphoto" Target="../media/hdphoto8.wdp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0.jpg"/><Relationship Id="rId13" Type="http://schemas.openxmlformats.org/officeDocument/2006/relationships/image" Target="../media/image73.png"/><Relationship Id="rId3" Type="http://schemas.openxmlformats.org/officeDocument/2006/relationships/slideLayout" Target="../slideLayouts/slideLayout5.xml"/><Relationship Id="rId7" Type="http://schemas.openxmlformats.org/officeDocument/2006/relationships/image" Target="../media/image63.png"/><Relationship Id="rId12" Type="http://schemas.microsoft.com/office/2007/relationships/hdphoto" Target="../media/hdphoto7.wdp"/><Relationship Id="rId17" Type="http://schemas.openxmlformats.org/officeDocument/2006/relationships/image" Target="../media/image75.png"/><Relationship Id="rId2" Type="http://schemas.microsoft.com/office/2007/relationships/media" Target="../media/media2.mp3"/><Relationship Id="rId16" Type="http://schemas.openxmlformats.org/officeDocument/2006/relationships/image" Target="../media/image74.png"/><Relationship Id="rId1" Type="http://schemas.openxmlformats.org/officeDocument/2006/relationships/audio" Target="NULL" TargetMode="External"/><Relationship Id="rId6" Type="http://schemas.openxmlformats.org/officeDocument/2006/relationships/image" Target="../media/image62.png"/><Relationship Id="rId11" Type="http://schemas.openxmlformats.org/officeDocument/2006/relationships/image" Target="../media/image72.png"/><Relationship Id="rId5" Type="http://schemas.openxmlformats.org/officeDocument/2006/relationships/audio" Target="../media/audio2.wav"/><Relationship Id="rId15" Type="http://schemas.openxmlformats.org/officeDocument/2006/relationships/slide" Target="slide20.xml"/><Relationship Id="rId10" Type="http://schemas.microsoft.com/office/2007/relationships/hdphoto" Target="../media/hdphoto6.wdp"/><Relationship Id="rId4" Type="http://schemas.openxmlformats.org/officeDocument/2006/relationships/audio" Target="../media/audio3.wav"/><Relationship Id="rId9" Type="http://schemas.openxmlformats.org/officeDocument/2006/relationships/image" Target="../media/image71.png"/><Relationship Id="rId14" Type="http://schemas.microsoft.com/office/2007/relationships/hdphoto" Target="../media/hdphoto8.wdp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0.jpg"/><Relationship Id="rId13" Type="http://schemas.openxmlformats.org/officeDocument/2006/relationships/image" Target="../media/image71.png"/><Relationship Id="rId3" Type="http://schemas.openxmlformats.org/officeDocument/2006/relationships/slideLayout" Target="../slideLayouts/slideLayout5.xml"/><Relationship Id="rId7" Type="http://schemas.openxmlformats.org/officeDocument/2006/relationships/image" Target="../media/image63.png"/><Relationship Id="rId12" Type="http://schemas.microsoft.com/office/2007/relationships/hdphoto" Target="../media/hdphoto8.wdp"/><Relationship Id="rId17" Type="http://schemas.openxmlformats.org/officeDocument/2006/relationships/image" Target="../media/image75.png"/><Relationship Id="rId2" Type="http://schemas.microsoft.com/office/2007/relationships/media" Target="../media/media2.mp3"/><Relationship Id="rId16" Type="http://schemas.openxmlformats.org/officeDocument/2006/relationships/image" Target="../media/image74.png"/><Relationship Id="rId1" Type="http://schemas.openxmlformats.org/officeDocument/2006/relationships/audio" Target="NULL" TargetMode="External"/><Relationship Id="rId6" Type="http://schemas.openxmlformats.org/officeDocument/2006/relationships/image" Target="../media/image62.png"/><Relationship Id="rId11" Type="http://schemas.openxmlformats.org/officeDocument/2006/relationships/image" Target="../media/image73.png"/><Relationship Id="rId5" Type="http://schemas.openxmlformats.org/officeDocument/2006/relationships/audio" Target="../media/audio2.wav"/><Relationship Id="rId15" Type="http://schemas.openxmlformats.org/officeDocument/2006/relationships/slide" Target="slide20.xml"/><Relationship Id="rId10" Type="http://schemas.microsoft.com/office/2007/relationships/hdphoto" Target="../media/hdphoto7.wdp"/><Relationship Id="rId4" Type="http://schemas.openxmlformats.org/officeDocument/2006/relationships/audio" Target="../media/audio3.wav"/><Relationship Id="rId9" Type="http://schemas.openxmlformats.org/officeDocument/2006/relationships/image" Target="../media/image72.png"/><Relationship Id="rId14" Type="http://schemas.microsoft.com/office/2007/relationships/hdphoto" Target="../media/hdphoto6.wdp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1.png"/><Relationship Id="rId13" Type="http://schemas.microsoft.com/office/2007/relationships/hdphoto" Target="../media/hdphoto8.wdp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70.jpg"/><Relationship Id="rId12" Type="http://schemas.openxmlformats.org/officeDocument/2006/relationships/image" Target="../media/image73.png"/><Relationship Id="rId2" Type="http://schemas.microsoft.com/office/2007/relationships/media" Target="../media/media2.mp3"/><Relationship Id="rId16" Type="http://schemas.openxmlformats.org/officeDocument/2006/relationships/image" Target="../media/image75.png"/><Relationship Id="rId1" Type="http://schemas.openxmlformats.org/officeDocument/2006/relationships/audio" Target="NULL" TargetMode="External"/><Relationship Id="rId6" Type="http://schemas.openxmlformats.org/officeDocument/2006/relationships/image" Target="../media/image62.png"/><Relationship Id="rId11" Type="http://schemas.microsoft.com/office/2007/relationships/hdphoto" Target="../media/hdphoto7.wdp"/><Relationship Id="rId5" Type="http://schemas.openxmlformats.org/officeDocument/2006/relationships/audio" Target="../media/audio2.wav"/><Relationship Id="rId15" Type="http://schemas.openxmlformats.org/officeDocument/2006/relationships/image" Target="../media/image74.png"/><Relationship Id="rId10" Type="http://schemas.openxmlformats.org/officeDocument/2006/relationships/image" Target="../media/image72.png"/><Relationship Id="rId4" Type="http://schemas.openxmlformats.org/officeDocument/2006/relationships/audio" Target="../media/audio3.wav"/><Relationship Id="rId9" Type="http://schemas.microsoft.com/office/2007/relationships/hdphoto" Target="../media/hdphoto6.wdp"/><Relationship Id="rId14" Type="http://schemas.openxmlformats.org/officeDocument/2006/relationships/slide" Target="slide20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image" Target="../media/image76.png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image" Target="../media/image76.png"/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svg"/><Relationship Id="rId2" Type="http://schemas.openxmlformats.org/officeDocument/2006/relationships/image" Target="../media/image78.png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3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4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5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6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7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6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39419" y="-174811"/>
            <a:ext cx="4586362" cy="2953683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04001" y="228355"/>
            <a:ext cx="3873640" cy="1867072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824" t="15000" r="13235" b="5000"/>
          <a:stretch>
            <a:fillRect/>
          </a:stretch>
        </p:blipFill>
        <p:spPr>
          <a:xfrm>
            <a:off x="9537895" y="0"/>
            <a:ext cx="2654105" cy="2897945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936" r="4762"/>
          <a:stretch>
            <a:fillRect/>
          </a:stretch>
        </p:blipFill>
        <p:spPr>
          <a:xfrm>
            <a:off x="-225083" y="-351692"/>
            <a:ext cx="2625436" cy="3091881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40087" y="3868615"/>
            <a:ext cx="951914" cy="1024719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95103" y="2010350"/>
            <a:ext cx="1248518" cy="772892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02222" y="1958097"/>
            <a:ext cx="928666" cy="783539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63155" y="5638800"/>
            <a:ext cx="1570892" cy="1219200"/>
          </a:xfrm>
          <a:prstGeom prst="rect">
            <a:avLst/>
          </a:prstGeom>
        </p:spPr>
      </p:pic>
      <p:pic>
        <p:nvPicPr>
          <p:cNvPr id="28" name="Picture 27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6428" y="801858"/>
            <a:ext cx="1246612" cy="995746"/>
          </a:xfrm>
          <a:prstGeom prst="rect">
            <a:avLst/>
          </a:prstGeom>
        </p:spPr>
      </p:pic>
      <p:pic>
        <p:nvPicPr>
          <p:cNvPr id="29" name="Picture 28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5686" y="1280161"/>
            <a:ext cx="828491" cy="887436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9444" y="5108479"/>
            <a:ext cx="1879950" cy="1749521"/>
          </a:xfrm>
          <a:prstGeom prst="rect">
            <a:avLst/>
          </a:prstGeom>
        </p:spPr>
      </p:pic>
      <p:pic>
        <p:nvPicPr>
          <p:cNvPr id="33" name="Picture 32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854548"/>
            <a:ext cx="1026942" cy="963638"/>
          </a:xfrm>
          <a:prstGeom prst="rect">
            <a:avLst/>
          </a:prstGeom>
        </p:spPr>
      </p:pic>
      <p:pic>
        <p:nvPicPr>
          <p:cNvPr id="35" name="Picture 3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92831" y="5890548"/>
            <a:ext cx="1716104" cy="874355"/>
          </a:xfrm>
          <a:prstGeom prst="rect">
            <a:avLst/>
          </a:prstGeom>
        </p:spPr>
      </p:pic>
      <p:sp>
        <p:nvSpPr>
          <p:cNvPr id="22" name="TextBox 21"/>
          <p:cNvSpPr txBox="1"/>
          <p:nvPr/>
        </p:nvSpPr>
        <p:spPr>
          <a:xfrm>
            <a:off x="3059351" y="3855630"/>
            <a:ext cx="607329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Tx/>
              <a:buFontTx/>
              <a:buNone/>
            </a:pPr>
            <a:r>
              <a:rPr lang="en-US" sz="4000" b="1" kern="1200" dirty="0" smtClean="0">
                <a:solidFill>
                  <a:srgbClr val="0000FF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   </a:t>
            </a:r>
            <a:r>
              <a:rPr lang="en-US" sz="4000" b="1" kern="1200" dirty="0" err="1" smtClean="0">
                <a:solidFill>
                  <a:srgbClr val="0000FF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Môn</a:t>
            </a:r>
            <a:r>
              <a:rPr lang="en-US" sz="4000" b="1" kern="1200" dirty="0">
                <a:solidFill>
                  <a:srgbClr val="0000FF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: </a:t>
            </a:r>
            <a:r>
              <a:rPr lang="en-US" sz="4000" b="1" kern="1200" dirty="0" err="1" smtClean="0">
                <a:solidFill>
                  <a:srgbClr val="0000FF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Toán</a:t>
            </a:r>
            <a:endParaRPr lang="en-US" sz="4000" b="1" kern="1200" dirty="0">
              <a:solidFill>
                <a:srgbClr val="0000FF"/>
              </a:solidFill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pic>
        <p:nvPicPr>
          <p:cNvPr id="25" name="图片 8">
            <a:extLst>
              <a:ext uri="{FF2B5EF4-FFF2-40B4-BE49-F238E27FC236}">
                <a16:creationId xmlns:a16="http://schemas.microsoft.com/office/drawing/2014/main" xmlns="" id="{8BCA2D4F-83A9-46C3-AEAA-63BE33E41A1B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70797" y="4096515"/>
            <a:ext cx="4726600" cy="2856971"/>
          </a:xfrm>
          <a:prstGeom prst="rect">
            <a:avLst/>
          </a:prstGeom>
        </p:spPr>
      </p:pic>
      <p:sp>
        <p:nvSpPr>
          <p:cNvPr id="31" name="TextBox 30">
            <a:extLst>
              <a:ext uri="{FF2B5EF4-FFF2-40B4-BE49-F238E27FC236}">
                <a16:creationId xmlns:a16="http://schemas.microsoft.com/office/drawing/2014/main" xmlns="" id="{5302001E-5137-4E78-8FA7-D43428470DF8}"/>
              </a:ext>
            </a:extLst>
          </p:cNvPr>
          <p:cNvSpPr txBox="1"/>
          <p:nvPr/>
        </p:nvSpPr>
        <p:spPr>
          <a:xfrm>
            <a:off x="2754240" y="4818186"/>
            <a:ext cx="524610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buClrTx/>
              <a:buFontTx/>
              <a:buNone/>
              <a:defRPr/>
            </a:pPr>
            <a:r>
              <a:rPr lang="en-US" sz="2800" i="1" kern="1200" dirty="0" err="1">
                <a:solidFill>
                  <a:prstClr val="black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Giáo</a:t>
            </a:r>
            <a:r>
              <a:rPr lang="en-US" sz="2800" i="1" kern="1200" dirty="0">
                <a:solidFill>
                  <a:prstClr val="black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lang="en-US" sz="2800" i="1" kern="1200" dirty="0" err="1">
                <a:solidFill>
                  <a:prstClr val="black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viên</a:t>
            </a:r>
            <a:r>
              <a:rPr lang="en-US" sz="2800" i="1" kern="1200" dirty="0">
                <a:solidFill>
                  <a:prstClr val="black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: </a:t>
            </a:r>
            <a:r>
              <a:rPr lang="vi-VN" sz="2800" i="1" kern="1200" dirty="0">
                <a:solidFill>
                  <a:prstClr val="black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Trần Thị </a:t>
            </a:r>
            <a:r>
              <a:rPr lang="en-US" sz="2800" i="1" kern="1200" dirty="0" err="1" smtClean="0">
                <a:solidFill>
                  <a:prstClr val="black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Hằng</a:t>
            </a:r>
            <a:endParaRPr lang="en-US" sz="2800" i="1" kern="1200" dirty="0">
              <a:solidFill>
                <a:prstClr val="black"/>
              </a:solidFill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4" name="Hình chữ nhật 3">
            <a:extLst>
              <a:ext uri="{FF2B5EF4-FFF2-40B4-BE49-F238E27FC236}">
                <a16:creationId xmlns:a16="http://schemas.microsoft.com/office/drawing/2014/main" xmlns="" id="{729660AA-CFE3-65E5-A52B-7CD30880153F}"/>
              </a:ext>
            </a:extLst>
          </p:cNvPr>
          <p:cNvSpPr/>
          <p:nvPr/>
        </p:nvSpPr>
        <p:spPr>
          <a:xfrm>
            <a:off x="0" y="2743084"/>
            <a:ext cx="12131040" cy="830997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>
              <a:buClrTx/>
              <a:buFontTx/>
              <a:buNone/>
            </a:pPr>
            <a:r>
              <a:rPr lang="en-US" sz="4800" b="1" kern="1200" dirty="0">
                <a:ln w="0"/>
                <a:solidFill>
                  <a:srgbClr val="FF0000"/>
                </a:solidFill>
                <a:effectLst>
                  <a:reflection blurRad="6350" stA="53000" endA="300" endPos="35500" dir="5400000" sy="-90000" algn="bl" rotWithShape="0"/>
                </a:effectLst>
                <a:latin typeface="Algerian" panose="04020705040A02060702" pitchFamily="82" charset="0"/>
                <a:ea typeface="+mn-ea"/>
                <a:cs typeface="Times New Roman" pitchFamily="18" charset="0"/>
              </a:rPr>
              <a:t>CHÀO MỪNG </a:t>
            </a:r>
            <a:r>
              <a:rPr lang="vi-VN" sz="4800" b="1" kern="1200" dirty="0">
                <a:ln w="0"/>
                <a:solidFill>
                  <a:srgbClr val="FF0000"/>
                </a:solidFill>
                <a:effectLst>
                  <a:reflection blurRad="6350" stA="53000" endA="300" endPos="35500" dir="5400000" sy="-90000" algn="bl" rotWithShape="0"/>
                </a:effectLst>
                <a:latin typeface="Algerian" panose="04020705040A02060702" pitchFamily="82" charset="0"/>
                <a:ea typeface="+mn-ea"/>
                <a:cs typeface="Times New Roman" pitchFamily="18" charset="0"/>
              </a:rPr>
              <a:t>QUÝ</a:t>
            </a:r>
            <a:r>
              <a:rPr lang="en-US" sz="4800" b="1" kern="1200" dirty="0">
                <a:ln w="0"/>
                <a:solidFill>
                  <a:srgbClr val="FF0000"/>
                </a:solidFill>
                <a:effectLst>
                  <a:reflection blurRad="6350" stA="53000" endA="300" endPos="35500" dir="5400000" sy="-90000" algn="bl" rotWithShape="0"/>
                </a:effectLst>
                <a:latin typeface="Algerian" panose="04020705040A02060702" pitchFamily="82" charset="0"/>
                <a:ea typeface="+mn-ea"/>
                <a:cs typeface="Times New Roman" pitchFamily="18" charset="0"/>
              </a:rPr>
              <a:t> THẦY CÔ VỀ THĂM LỚP</a:t>
            </a:r>
            <a:endParaRPr lang="vi-VN" sz="4800" b="1" kern="1200" dirty="0">
              <a:ln w="0"/>
              <a:solidFill>
                <a:srgbClr val="FF0000"/>
              </a:solidFill>
              <a:effectLst>
                <a:reflection blurRad="6350" stA="53000" endA="300" endPos="35500" dir="5400000" sy="-90000" algn="bl" rotWithShape="0"/>
              </a:effectLst>
              <a:ea typeface="+mn-ea"/>
              <a:cs typeface="+mn-cs"/>
            </a:endParaRPr>
          </a:p>
        </p:txBody>
      </p:sp>
      <p:pic>
        <p:nvPicPr>
          <p:cNvPr id="5" name="Picture 20">
            <a:extLst>
              <a:ext uri="{FF2B5EF4-FFF2-40B4-BE49-F238E27FC236}">
                <a16:creationId xmlns:a16="http://schemas.microsoft.com/office/drawing/2014/main" xmlns="" id="{D665EB77-CDD0-6654-824D-2427E63AA1E5}"/>
              </a:ext>
            </a:extLst>
          </p:cNvPr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39593" y="5834272"/>
            <a:ext cx="1337499" cy="10928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44171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>
        <p14:gallery dir="r"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149338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2128345" y="972327"/>
            <a:ext cx="9356834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buClrTx/>
              <a:defRPr/>
            </a:pPr>
            <a:r>
              <a:rPr lang="en-US" sz="3600" b="1" spc="300" dirty="0" err="1">
                <a:solidFill>
                  <a:srgbClr val="0000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P001 4 hàng" panose="020B0603050302020204" pitchFamily="34" charset="-93"/>
                <a:ea typeface="Arial-Rounded" panose="020B0500000000000000" pitchFamily="34" charset="0"/>
                <a:cs typeface="Arial" panose="020B0604020202020204" pitchFamily="34" charset="0"/>
              </a:rPr>
              <a:t>Thứ</a:t>
            </a:r>
            <a:r>
              <a:rPr lang="en-US" sz="3600" b="1" spc="300" dirty="0">
                <a:solidFill>
                  <a:srgbClr val="0000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P001 4 hàng" panose="020B0603050302020204" pitchFamily="34" charset="-93"/>
                <a:ea typeface="Arial-Rounded" panose="020B0500000000000000" pitchFamily="34" charset="0"/>
                <a:cs typeface="Arial" panose="020B0604020202020204" pitchFamily="34" charset="0"/>
              </a:rPr>
              <a:t> </a:t>
            </a:r>
            <a:r>
              <a:rPr lang="en-US" sz="3600" b="1" spc="300" dirty="0" err="1" smtClean="0">
                <a:solidFill>
                  <a:srgbClr val="0000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P001 4 hàng" panose="020B0603050302020204" pitchFamily="34" charset="-93"/>
                <a:ea typeface="Arial-Rounded" panose="020B0500000000000000" pitchFamily="34" charset="0"/>
                <a:cs typeface="Arial" panose="020B0604020202020204" pitchFamily="34" charset="0"/>
              </a:rPr>
              <a:t>năm</a:t>
            </a:r>
            <a:r>
              <a:rPr lang="en-US" sz="3600" b="1" spc="3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P001 4 hàng" panose="020B0603050302020204" pitchFamily="34" charset="-93"/>
                <a:ea typeface="Arial-Rounded" panose="020B0500000000000000" pitchFamily="34" charset="0"/>
                <a:cs typeface="Arial" panose="020B0604020202020204" pitchFamily="34" charset="0"/>
              </a:rPr>
              <a:t> ngày15 </a:t>
            </a:r>
            <a:r>
              <a:rPr lang="en-US" sz="3600" b="1" spc="300" dirty="0" err="1" smtClean="0">
                <a:solidFill>
                  <a:srgbClr val="0000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P001 4 hàng" panose="020B0603050302020204" pitchFamily="34" charset="-93"/>
                <a:ea typeface="Arial-Rounded" panose="020B0500000000000000" pitchFamily="34" charset="0"/>
                <a:cs typeface="Arial" panose="020B0604020202020204" pitchFamily="34" charset="0"/>
              </a:rPr>
              <a:t>tháng</a:t>
            </a:r>
            <a:r>
              <a:rPr lang="en-US" sz="3600" b="1" spc="3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P001 4 hàng" panose="020B0603050302020204" pitchFamily="34" charset="-93"/>
                <a:ea typeface="Arial-Rounded" panose="020B0500000000000000" pitchFamily="34" charset="0"/>
                <a:cs typeface="Arial" panose="020B0604020202020204" pitchFamily="34" charset="0"/>
              </a:rPr>
              <a:t> </a:t>
            </a:r>
            <a:r>
              <a:rPr lang="en-US" sz="3600" b="1" spc="3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P001 4 hàng" panose="020B0603050302020204" pitchFamily="34" charset="-93"/>
                <a:ea typeface="Arial-Rounded" panose="020B0500000000000000" pitchFamily="34" charset="0"/>
                <a:cs typeface="Arial" panose="020B0604020202020204" pitchFamily="34" charset="0"/>
              </a:rPr>
              <a:t>10 </a:t>
            </a:r>
            <a:r>
              <a:rPr lang="en-US" sz="3600" b="1" spc="300" dirty="0" err="1">
                <a:solidFill>
                  <a:srgbClr val="0000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P001 4 hàng" panose="020B0603050302020204" pitchFamily="34" charset="-93"/>
                <a:ea typeface="Arial-Rounded" panose="020B0500000000000000" pitchFamily="34" charset="0"/>
                <a:cs typeface="Arial" panose="020B0604020202020204" pitchFamily="34" charset="0"/>
              </a:rPr>
              <a:t>năm</a:t>
            </a:r>
            <a:r>
              <a:rPr lang="en-US" sz="3600" b="1" spc="300" dirty="0">
                <a:solidFill>
                  <a:srgbClr val="0000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P001 4 hàng" panose="020B0603050302020204" pitchFamily="34" charset="-93"/>
                <a:ea typeface="Arial-Rounded" panose="020B0500000000000000" pitchFamily="34" charset="0"/>
                <a:cs typeface="Arial" panose="020B0604020202020204" pitchFamily="34" charset="0"/>
              </a:rPr>
              <a:t> </a:t>
            </a:r>
            <a:r>
              <a:rPr lang="en-US" sz="3600" b="1" spc="3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P001 4 hàng" panose="020B0603050302020204" pitchFamily="34" charset="-93"/>
                <a:ea typeface="Arial-Rounded" panose="020B0500000000000000" pitchFamily="34" charset="0"/>
                <a:cs typeface="Arial" panose="020B0604020202020204" pitchFamily="34" charset="0"/>
              </a:rPr>
              <a:t>2024</a:t>
            </a:r>
          </a:p>
          <a:p>
            <a:pPr lvl="0" algn="ctr">
              <a:buClrTx/>
              <a:defRPr/>
            </a:pPr>
            <a:endParaRPr lang="vi-VN" sz="3600" b="1" spc="300" dirty="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P001 4 hàng" panose="020B0603050302020204" pitchFamily="34" charset="-93"/>
              <a:ea typeface="Arial-Rounded" panose="020B0500000000000000" pitchFamily="34" charset="0"/>
              <a:cs typeface="Arial" panose="020B0604020202020204" pitchFamily="34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894390" y="2100664"/>
            <a:ext cx="240322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>
              <a:buClrTx/>
              <a:defRPr/>
            </a:pPr>
            <a:r>
              <a:rPr lang="en-US" sz="3600" b="1" u="sng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ea typeface="+mn-ea"/>
                <a:cs typeface="Times New Roman" pitchFamily="18" charset="0"/>
              </a:rPr>
              <a:t>Môn</a:t>
            </a:r>
            <a:r>
              <a:rPr lang="en-US" sz="3600" b="1" u="sng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ea typeface="+mn-ea"/>
                <a:cs typeface="Times New Roman" pitchFamily="18" charset="0"/>
              </a:rPr>
              <a:t>: </a:t>
            </a:r>
            <a:r>
              <a:rPr lang="en-US" sz="3600" b="1" u="sng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ea typeface="+mn-ea"/>
                <a:cs typeface="Times New Roman" pitchFamily="18" charset="0"/>
              </a:rPr>
              <a:t>Toán</a:t>
            </a:r>
            <a:endParaRPr lang="vi-VN" sz="3600" b="1" u="sng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756745" y="3272238"/>
            <a:ext cx="1096491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6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Calibri"/>
              </a:rPr>
              <a:t>Bài</a:t>
            </a:r>
            <a:r>
              <a:rPr lang="en-US" sz="3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Calibri"/>
              </a:rPr>
              <a:t> 19: </a:t>
            </a:r>
            <a:r>
              <a:rPr lang="en-US" sz="36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Calibri"/>
              </a:rPr>
              <a:t>Bảng</a:t>
            </a:r>
            <a:r>
              <a:rPr lang="en-US" sz="3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Calibri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Calibri"/>
              </a:rPr>
              <a:t>trừ</a:t>
            </a:r>
            <a:r>
              <a:rPr lang="en-US" sz="3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Calibri"/>
              </a:rPr>
              <a:t> (</a:t>
            </a:r>
            <a:r>
              <a:rPr lang="en-US" sz="36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Calibri"/>
              </a:rPr>
              <a:t>có</a:t>
            </a:r>
            <a:r>
              <a:rPr lang="en-US" sz="3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Calibri"/>
              </a:rPr>
              <a:t> </a:t>
            </a:r>
            <a:r>
              <a:rPr lang="en-US" sz="3600" b="1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Calibri"/>
              </a:rPr>
              <a:t>nhớ</a:t>
            </a:r>
            <a:r>
              <a:rPr lang="en-US" sz="3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Calibri"/>
              </a:rPr>
              <a:t>) </a:t>
            </a:r>
            <a:r>
              <a:rPr lang="en-US" sz="3600" b="1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Calibri"/>
              </a:rPr>
              <a:t>trong</a:t>
            </a:r>
            <a:r>
              <a:rPr lang="en-US" sz="3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Calibri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Calibri"/>
              </a:rPr>
              <a:t>phạm</a:t>
            </a:r>
            <a:r>
              <a:rPr lang="en-US" sz="3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Calibri"/>
              </a:rPr>
              <a:t> vi 20 – </a:t>
            </a:r>
            <a:r>
              <a:rPr lang="en-US" sz="36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Calibri"/>
              </a:rPr>
              <a:t>Tiết</a:t>
            </a:r>
            <a:r>
              <a:rPr lang="en-US" sz="3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Calibri"/>
              </a:rPr>
              <a:t> 1</a:t>
            </a:r>
            <a:endParaRPr lang="en-US" sz="3600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452853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C:\Users\Admin\Desktop\hinh-1-bai-19-chuong-1-toan-2-Canh-Dieu (1)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684" y="291662"/>
            <a:ext cx="10838792" cy="57859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632377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6" name="Picture 85">
            <a:extLst>
              <a:ext uri="{FF2B5EF4-FFF2-40B4-BE49-F238E27FC236}">
                <a16:creationId xmlns:a16="http://schemas.microsoft.com/office/drawing/2014/main" xmlns="" id="{DC9E9E81-F680-4B3D-932C-FFC39E7BD37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34509" y="-1118"/>
            <a:ext cx="12192000" cy="643744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xmlns="" id="{8B09FD99-DF05-4EB9-B033-97C6F4ACBBB1}"/>
              </a:ext>
            </a:extLst>
          </p:cNvPr>
          <p:cNvSpPr/>
          <p:nvPr/>
        </p:nvSpPr>
        <p:spPr>
          <a:xfrm>
            <a:off x="492558" y="1459411"/>
            <a:ext cx="1255286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11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2 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xmlns="" id="{2E3E4A22-6189-419F-B363-DE0717115913}"/>
              </a:ext>
            </a:extLst>
          </p:cNvPr>
          <p:cNvSpPr/>
          <p:nvPr/>
        </p:nvSpPr>
        <p:spPr>
          <a:xfrm>
            <a:off x="492558" y="2027757"/>
            <a:ext cx="1255286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11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3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xmlns="" id="{D41151A4-633F-45A1-9470-FB39D125E8C0}"/>
              </a:ext>
            </a:extLst>
          </p:cNvPr>
          <p:cNvSpPr/>
          <p:nvPr/>
        </p:nvSpPr>
        <p:spPr>
          <a:xfrm>
            <a:off x="492558" y="2596103"/>
            <a:ext cx="1255286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11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4 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xmlns="" id="{FD42A52E-D96C-479E-8742-A5DB14508C1E}"/>
              </a:ext>
            </a:extLst>
          </p:cNvPr>
          <p:cNvSpPr/>
          <p:nvPr/>
        </p:nvSpPr>
        <p:spPr>
          <a:xfrm>
            <a:off x="492558" y="3164449"/>
            <a:ext cx="1255286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11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5 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xmlns="" id="{ABE5E4DC-7824-43F6-9F93-83E0FE3DEE1F}"/>
              </a:ext>
            </a:extLst>
          </p:cNvPr>
          <p:cNvSpPr/>
          <p:nvPr/>
        </p:nvSpPr>
        <p:spPr>
          <a:xfrm>
            <a:off x="492557" y="3691450"/>
            <a:ext cx="1255287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11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6 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xmlns="" id="{D6DBDBAE-1CCB-41DA-A6FC-243071CC5FFF}"/>
              </a:ext>
            </a:extLst>
          </p:cNvPr>
          <p:cNvSpPr/>
          <p:nvPr/>
        </p:nvSpPr>
        <p:spPr>
          <a:xfrm>
            <a:off x="492558" y="4301141"/>
            <a:ext cx="1255286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11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7 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xmlns="" id="{4DF54044-C2EA-41C1-939A-33E987192129}"/>
              </a:ext>
            </a:extLst>
          </p:cNvPr>
          <p:cNvSpPr/>
          <p:nvPr/>
        </p:nvSpPr>
        <p:spPr>
          <a:xfrm>
            <a:off x="492558" y="4869487"/>
            <a:ext cx="1255286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11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8 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xmlns="" id="{BF7C1427-BE34-46E2-A780-FB8EECE2AD55}"/>
              </a:ext>
            </a:extLst>
          </p:cNvPr>
          <p:cNvSpPr/>
          <p:nvPr/>
        </p:nvSpPr>
        <p:spPr>
          <a:xfrm>
            <a:off x="492558" y="5437834"/>
            <a:ext cx="1255286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11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9 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xmlns="" id="{F2F08BC2-3931-4B69-A58D-21E5D02EA5E4}"/>
              </a:ext>
            </a:extLst>
          </p:cNvPr>
          <p:cNvSpPr/>
          <p:nvPr/>
        </p:nvSpPr>
        <p:spPr>
          <a:xfrm>
            <a:off x="2239550" y="2027754"/>
            <a:ext cx="1167884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12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3 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xmlns="" id="{406776A2-8AFB-4AA2-993A-CE87EFEBD49F}"/>
              </a:ext>
            </a:extLst>
          </p:cNvPr>
          <p:cNvSpPr/>
          <p:nvPr/>
        </p:nvSpPr>
        <p:spPr>
          <a:xfrm>
            <a:off x="2239550" y="2596100"/>
            <a:ext cx="1167884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12 – 4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 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xmlns="" id="{CE5B4049-CF72-40EE-9F7D-50A94DBC56D8}"/>
              </a:ext>
            </a:extLst>
          </p:cNvPr>
          <p:cNvSpPr/>
          <p:nvPr/>
        </p:nvSpPr>
        <p:spPr>
          <a:xfrm>
            <a:off x="2239550" y="3164446"/>
            <a:ext cx="1167884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12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5  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xmlns="" id="{5A58D52A-C964-4D8A-96FD-E19DB9633246}"/>
              </a:ext>
            </a:extLst>
          </p:cNvPr>
          <p:cNvSpPr/>
          <p:nvPr/>
        </p:nvSpPr>
        <p:spPr>
          <a:xfrm>
            <a:off x="2239550" y="3732792"/>
            <a:ext cx="1167884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12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6 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xmlns="" id="{4BD21EA2-F93B-44D1-85C7-6A6E3C93E273}"/>
              </a:ext>
            </a:extLst>
          </p:cNvPr>
          <p:cNvSpPr/>
          <p:nvPr/>
        </p:nvSpPr>
        <p:spPr>
          <a:xfrm>
            <a:off x="2239550" y="4301138"/>
            <a:ext cx="1167884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12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7  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xmlns="" id="{8694CE31-4550-47FE-91FB-296C5DF2E108}"/>
              </a:ext>
            </a:extLst>
          </p:cNvPr>
          <p:cNvSpPr/>
          <p:nvPr/>
        </p:nvSpPr>
        <p:spPr>
          <a:xfrm>
            <a:off x="2239550" y="4869484"/>
            <a:ext cx="1167884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12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8 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xmlns="" id="{CD2B0172-9EC6-48A2-A354-5C23F4A69F7A}"/>
              </a:ext>
            </a:extLst>
          </p:cNvPr>
          <p:cNvSpPr/>
          <p:nvPr/>
        </p:nvSpPr>
        <p:spPr>
          <a:xfrm>
            <a:off x="2239550" y="5437831"/>
            <a:ext cx="1167884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12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9 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xmlns="" id="{DCED0436-6485-4B52-9987-9D99B2132209}"/>
              </a:ext>
            </a:extLst>
          </p:cNvPr>
          <p:cNvSpPr/>
          <p:nvPr/>
        </p:nvSpPr>
        <p:spPr>
          <a:xfrm>
            <a:off x="3712791" y="2599603"/>
            <a:ext cx="1161134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sz="1800" b="1" dirty="0" smtClean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  <a:p>
            <a:pPr algn="ctr"/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13 </a:t>
            </a:r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-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4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  <a:p>
            <a:pPr algn="ctr"/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44" name="Rectangle: Rounded Corners 43">
            <a:extLst>
              <a:ext uri="{FF2B5EF4-FFF2-40B4-BE49-F238E27FC236}">
                <a16:creationId xmlns:a16="http://schemas.microsoft.com/office/drawing/2014/main" xmlns="" id="{6881837E-D303-4482-A40A-292791123990}"/>
              </a:ext>
            </a:extLst>
          </p:cNvPr>
          <p:cNvSpPr/>
          <p:nvPr/>
        </p:nvSpPr>
        <p:spPr>
          <a:xfrm>
            <a:off x="3712791" y="3167949"/>
            <a:ext cx="1161134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13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5 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xmlns="" id="{F2F98E03-2FCF-4F4D-A5CF-4C4CACA02386}"/>
              </a:ext>
            </a:extLst>
          </p:cNvPr>
          <p:cNvSpPr/>
          <p:nvPr/>
        </p:nvSpPr>
        <p:spPr>
          <a:xfrm>
            <a:off x="3712791" y="3736295"/>
            <a:ext cx="1161134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13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6 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xmlns="" id="{335532EA-B19E-4ED7-BE38-817FB47B1A2C}"/>
              </a:ext>
            </a:extLst>
          </p:cNvPr>
          <p:cNvSpPr/>
          <p:nvPr/>
        </p:nvSpPr>
        <p:spPr>
          <a:xfrm>
            <a:off x="3712791" y="4304641"/>
            <a:ext cx="1161134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13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7 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xmlns="" id="{DE5AE5F3-0E62-441B-B9EB-85045905F665}"/>
              </a:ext>
            </a:extLst>
          </p:cNvPr>
          <p:cNvSpPr/>
          <p:nvPr/>
        </p:nvSpPr>
        <p:spPr>
          <a:xfrm>
            <a:off x="3712791" y="4872987"/>
            <a:ext cx="1161134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13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8 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xmlns="" id="{BFD2C50D-083C-4E39-A973-0817BD295223}"/>
              </a:ext>
            </a:extLst>
          </p:cNvPr>
          <p:cNvSpPr/>
          <p:nvPr/>
        </p:nvSpPr>
        <p:spPr>
          <a:xfrm>
            <a:off x="3712791" y="5441334"/>
            <a:ext cx="1161134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13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9 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xmlns="" id="{F36361D7-FA6A-4C3A-B363-C54CFF6ECBA7}"/>
              </a:ext>
            </a:extLst>
          </p:cNvPr>
          <p:cNvSpPr/>
          <p:nvPr/>
        </p:nvSpPr>
        <p:spPr>
          <a:xfrm>
            <a:off x="5065079" y="3148603"/>
            <a:ext cx="1240829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14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5 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xmlns="" id="{DFCD14BB-5D15-4475-9565-FF159B521545}"/>
              </a:ext>
            </a:extLst>
          </p:cNvPr>
          <p:cNvSpPr/>
          <p:nvPr/>
        </p:nvSpPr>
        <p:spPr>
          <a:xfrm>
            <a:off x="5065080" y="3716949"/>
            <a:ext cx="1240828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14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6 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58" name="Rectangle: Rounded Corners 57">
            <a:extLst>
              <a:ext uri="{FF2B5EF4-FFF2-40B4-BE49-F238E27FC236}">
                <a16:creationId xmlns:a16="http://schemas.microsoft.com/office/drawing/2014/main" xmlns="" id="{C829E872-62DA-4554-80D0-66AF9D2FD0F4}"/>
              </a:ext>
            </a:extLst>
          </p:cNvPr>
          <p:cNvSpPr/>
          <p:nvPr/>
        </p:nvSpPr>
        <p:spPr>
          <a:xfrm>
            <a:off x="5065080" y="4285295"/>
            <a:ext cx="1240828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14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7 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59" name="Rectangle: Rounded Corners 58">
            <a:extLst>
              <a:ext uri="{FF2B5EF4-FFF2-40B4-BE49-F238E27FC236}">
                <a16:creationId xmlns:a16="http://schemas.microsoft.com/office/drawing/2014/main" xmlns="" id="{E28097EE-BFBC-407B-8260-2AF1DCA3BB8E}"/>
              </a:ext>
            </a:extLst>
          </p:cNvPr>
          <p:cNvSpPr/>
          <p:nvPr/>
        </p:nvSpPr>
        <p:spPr>
          <a:xfrm>
            <a:off x="5065080" y="4853641"/>
            <a:ext cx="1240828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14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8 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xmlns="" id="{FA4BA8C7-5B67-4FCC-8E8C-C25A07B46444}"/>
              </a:ext>
            </a:extLst>
          </p:cNvPr>
          <p:cNvSpPr/>
          <p:nvPr/>
        </p:nvSpPr>
        <p:spPr>
          <a:xfrm>
            <a:off x="5065080" y="5421988"/>
            <a:ext cx="1240828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14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9 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66" name="Rectangle: Rounded Corners 65">
            <a:extLst>
              <a:ext uri="{FF2B5EF4-FFF2-40B4-BE49-F238E27FC236}">
                <a16:creationId xmlns:a16="http://schemas.microsoft.com/office/drawing/2014/main" xmlns="" id="{31D710A5-573F-46B8-9354-B11CC87FE4A1}"/>
              </a:ext>
            </a:extLst>
          </p:cNvPr>
          <p:cNvSpPr/>
          <p:nvPr/>
        </p:nvSpPr>
        <p:spPr>
          <a:xfrm>
            <a:off x="6483284" y="3663787"/>
            <a:ext cx="1185599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15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6 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xmlns="" id="{537E75C6-610A-4EC6-A0C2-AAF186DC64A6}"/>
              </a:ext>
            </a:extLst>
          </p:cNvPr>
          <p:cNvSpPr/>
          <p:nvPr/>
        </p:nvSpPr>
        <p:spPr>
          <a:xfrm>
            <a:off x="6483284" y="4232133"/>
            <a:ext cx="1185599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15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7 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68" name="Rectangle: Rounded Corners 67">
            <a:extLst>
              <a:ext uri="{FF2B5EF4-FFF2-40B4-BE49-F238E27FC236}">
                <a16:creationId xmlns:a16="http://schemas.microsoft.com/office/drawing/2014/main" xmlns="" id="{45641E01-6F52-4218-9705-784C2B0D7E85}"/>
              </a:ext>
            </a:extLst>
          </p:cNvPr>
          <p:cNvSpPr/>
          <p:nvPr/>
        </p:nvSpPr>
        <p:spPr>
          <a:xfrm>
            <a:off x="6483284" y="4800479"/>
            <a:ext cx="1185599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15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8 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69" name="Rectangle: Rounded Corners 68">
            <a:extLst>
              <a:ext uri="{FF2B5EF4-FFF2-40B4-BE49-F238E27FC236}">
                <a16:creationId xmlns:a16="http://schemas.microsoft.com/office/drawing/2014/main" xmlns="" id="{EDA72B44-D7F9-4D5E-977F-125979441278}"/>
              </a:ext>
            </a:extLst>
          </p:cNvPr>
          <p:cNvSpPr/>
          <p:nvPr/>
        </p:nvSpPr>
        <p:spPr>
          <a:xfrm>
            <a:off x="6483284" y="5368826"/>
            <a:ext cx="1185599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15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9 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74" name="Rectangle: Rounded Corners 73">
            <a:extLst>
              <a:ext uri="{FF2B5EF4-FFF2-40B4-BE49-F238E27FC236}">
                <a16:creationId xmlns:a16="http://schemas.microsoft.com/office/drawing/2014/main" xmlns="" id="{7C633CB1-6D5A-4218-A5E4-A9DC7882C13A}"/>
              </a:ext>
            </a:extLst>
          </p:cNvPr>
          <p:cNvSpPr/>
          <p:nvPr/>
        </p:nvSpPr>
        <p:spPr>
          <a:xfrm>
            <a:off x="7850568" y="4223258"/>
            <a:ext cx="125892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16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7 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75" name="Rectangle: Rounded Corners 74">
            <a:extLst>
              <a:ext uri="{FF2B5EF4-FFF2-40B4-BE49-F238E27FC236}">
                <a16:creationId xmlns:a16="http://schemas.microsoft.com/office/drawing/2014/main" xmlns="" id="{E97A02D0-7030-4298-A93D-70CE69C65AA6}"/>
              </a:ext>
            </a:extLst>
          </p:cNvPr>
          <p:cNvSpPr/>
          <p:nvPr/>
        </p:nvSpPr>
        <p:spPr>
          <a:xfrm>
            <a:off x="7850569" y="4791604"/>
            <a:ext cx="1258924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16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8 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76" name="Rectangle: Rounded Corners 75">
            <a:extLst>
              <a:ext uri="{FF2B5EF4-FFF2-40B4-BE49-F238E27FC236}">
                <a16:creationId xmlns:a16="http://schemas.microsoft.com/office/drawing/2014/main" xmlns="" id="{ED9DC636-D7BA-44B2-AA15-BABB32C3C881}"/>
              </a:ext>
            </a:extLst>
          </p:cNvPr>
          <p:cNvSpPr/>
          <p:nvPr/>
        </p:nvSpPr>
        <p:spPr>
          <a:xfrm>
            <a:off x="7850569" y="5359951"/>
            <a:ext cx="1258924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16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9 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80" name="Rectangle: Rounded Corners 79">
            <a:extLst>
              <a:ext uri="{FF2B5EF4-FFF2-40B4-BE49-F238E27FC236}">
                <a16:creationId xmlns:a16="http://schemas.microsoft.com/office/drawing/2014/main" xmlns="" id="{A848564F-EA53-418C-A850-BF48239DECD9}"/>
              </a:ext>
            </a:extLst>
          </p:cNvPr>
          <p:cNvSpPr/>
          <p:nvPr/>
        </p:nvSpPr>
        <p:spPr>
          <a:xfrm>
            <a:off x="9215824" y="4788546"/>
            <a:ext cx="1213512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17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8 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81" name="Rectangle: Rounded Corners 80">
            <a:extLst>
              <a:ext uri="{FF2B5EF4-FFF2-40B4-BE49-F238E27FC236}">
                <a16:creationId xmlns:a16="http://schemas.microsoft.com/office/drawing/2014/main" xmlns="" id="{509AFB15-396D-4DB7-A9A3-E512BD18E8D7}"/>
              </a:ext>
            </a:extLst>
          </p:cNvPr>
          <p:cNvSpPr/>
          <p:nvPr/>
        </p:nvSpPr>
        <p:spPr>
          <a:xfrm>
            <a:off x="9215824" y="5356893"/>
            <a:ext cx="1213512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17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9 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84" name="Rectangle: Rounded Corners 83">
            <a:extLst>
              <a:ext uri="{FF2B5EF4-FFF2-40B4-BE49-F238E27FC236}">
                <a16:creationId xmlns:a16="http://schemas.microsoft.com/office/drawing/2014/main" xmlns="" id="{DAE2C06E-C221-496D-9769-6ABE0E045813}"/>
              </a:ext>
            </a:extLst>
          </p:cNvPr>
          <p:cNvSpPr/>
          <p:nvPr/>
        </p:nvSpPr>
        <p:spPr>
          <a:xfrm>
            <a:off x="10595251" y="5356893"/>
            <a:ext cx="1188432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18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9 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87" name="Google Shape;290;p7">
            <a:extLst>
              <a:ext uri="{FF2B5EF4-FFF2-40B4-BE49-F238E27FC236}">
                <a16:creationId xmlns:a16="http://schemas.microsoft.com/office/drawing/2014/main" xmlns="" id="{33C94D4A-5007-425B-9146-B78F3070CF1E}"/>
              </a:ext>
            </a:extLst>
          </p:cNvPr>
          <p:cNvSpPr txBox="1"/>
          <p:nvPr/>
        </p:nvSpPr>
        <p:spPr>
          <a:xfrm>
            <a:off x="3803281" y="737027"/>
            <a:ext cx="4585437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4400" b="1" dirty="0">
                <a:ln w="22225">
                  <a:noFill/>
                  <a:prstDash val="solid"/>
                </a:ln>
                <a:solidFill>
                  <a:srgbClr val="FFFF00"/>
                </a:solidFill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BẢNG TRỪ</a:t>
            </a:r>
            <a:endParaRPr lang="en-US" sz="4000" b="1" dirty="0">
              <a:ln w="22225">
                <a:noFill/>
                <a:prstDash val="solid"/>
              </a:ln>
              <a:solidFill>
                <a:srgbClr val="FFFF00"/>
              </a:solidFill>
              <a:latin typeface="UTM Avo" panose="02040603050506020204" pitchFamily="18" charset="0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0" name="Rectangle: Rounded Corners 1">
            <a:extLst>
              <a:ext uri="{FF2B5EF4-FFF2-40B4-BE49-F238E27FC236}">
                <a16:creationId xmlns:a16="http://schemas.microsoft.com/office/drawing/2014/main" xmlns="" id="{8B09FD99-DF05-4EB9-B033-97C6F4ACBBB1}"/>
              </a:ext>
            </a:extLst>
          </p:cNvPr>
          <p:cNvSpPr/>
          <p:nvPr/>
        </p:nvSpPr>
        <p:spPr>
          <a:xfrm>
            <a:off x="492558" y="1481468"/>
            <a:ext cx="1255286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11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2 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41" name="Rectangle: Rounded Corners 4">
            <a:extLst>
              <a:ext uri="{FF2B5EF4-FFF2-40B4-BE49-F238E27FC236}">
                <a16:creationId xmlns:a16="http://schemas.microsoft.com/office/drawing/2014/main" xmlns="" id="{2E3E4A22-6189-419F-B363-DE0717115913}"/>
              </a:ext>
            </a:extLst>
          </p:cNvPr>
          <p:cNvSpPr/>
          <p:nvPr/>
        </p:nvSpPr>
        <p:spPr>
          <a:xfrm>
            <a:off x="492558" y="2049814"/>
            <a:ext cx="1255286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11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3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42" name="Rectangle: Rounded Corners 5">
            <a:extLst>
              <a:ext uri="{FF2B5EF4-FFF2-40B4-BE49-F238E27FC236}">
                <a16:creationId xmlns:a16="http://schemas.microsoft.com/office/drawing/2014/main" xmlns="" id="{D41151A4-633F-45A1-9470-FB39D125E8C0}"/>
              </a:ext>
            </a:extLst>
          </p:cNvPr>
          <p:cNvSpPr/>
          <p:nvPr/>
        </p:nvSpPr>
        <p:spPr>
          <a:xfrm>
            <a:off x="492558" y="2618160"/>
            <a:ext cx="1255286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11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4 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49" name="Rectangle: Rounded Corners 6">
            <a:extLst>
              <a:ext uri="{FF2B5EF4-FFF2-40B4-BE49-F238E27FC236}">
                <a16:creationId xmlns:a16="http://schemas.microsoft.com/office/drawing/2014/main" xmlns="" id="{FD42A52E-D96C-479E-8742-A5DB14508C1E}"/>
              </a:ext>
            </a:extLst>
          </p:cNvPr>
          <p:cNvSpPr/>
          <p:nvPr/>
        </p:nvSpPr>
        <p:spPr>
          <a:xfrm>
            <a:off x="492558" y="3186506"/>
            <a:ext cx="1255286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11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5 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50" name="Rectangle: Rounded Corners 7">
            <a:extLst>
              <a:ext uri="{FF2B5EF4-FFF2-40B4-BE49-F238E27FC236}">
                <a16:creationId xmlns:a16="http://schemas.microsoft.com/office/drawing/2014/main" xmlns="" id="{ABE5E4DC-7824-43F6-9F93-83E0FE3DEE1F}"/>
              </a:ext>
            </a:extLst>
          </p:cNvPr>
          <p:cNvSpPr/>
          <p:nvPr/>
        </p:nvSpPr>
        <p:spPr>
          <a:xfrm>
            <a:off x="492555" y="3745390"/>
            <a:ext cx="1255287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11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6 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51" name="Rectangle: Rounded Corners 8">
            <a:extLst>
              <a:ext uri="{FF2B5EF4-FFF2-40B4-BE49-F238E27FC236}">
                <a16:creationId xmlns:a16="http://schemas.microsoft.com/office/drawing/2014/main" xmlns="" id="{D6DBDBAE-1CCB-41DA-A6FC-243071CC5FFF}"/>
              </a:ext>
            </a:extLst>
          </p:cNvPr>
          <p:cNvSpPr/>
          <p:nvPr/>
        </p:nvSpPr>
        <p:spPr>
          <a:xfrm>
            <a:off x="492558" y="4323198"/>
            <a:ext cx="1255286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11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7 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52" name="Rectangle: Rounded Corners 9">
            <a:extLst>
              <a:ext uri="{FF2B5EF4-FFF2-40B4-BE49-F238E27FC236}">
                <a16:creationId xmlns:a16="http://schemas.microsoft.com/office/drawing/2014/main" xmlns="" id="{4DF54044-C2EA-41C1-939A-33E987192129}"/>
              </a:ext>
            </a:extLst>
          </p:cNvPr>
          <p:cNvSpPr/>
          <p:nvPr/>
        </p:nvSpPr>
        <p:spPr>
          <a:xfrm>
            <a:off x="492558" y="4891544"/>
            <a:ext cx="1255286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11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8 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53" name="Rectangle: Rounded Corners 10">
            <a:extLst>
              <a:ext uri="{FF2B5EF4-FFF2-40B4-BE49-F238E27FC236}">
                <a16:creationId xmlns:a16="http://schemas.microsoft.com/office/drawing/2014/main" xmlns="" id="{BF7C1427-BE34-46E2-A780-FB8EECE2AD55}"/>
              </a:ext>
            </a:extLst>
          </p:cNvPr>
          <p:cNvSpPr/>
          <p:nvPr/>
        </p:nvSpPr>
        <p:spPr>
          <a:xfrm>
            <a:off x="492558" y="5459891"/>
            <a:ext cx="1255286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11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9 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54" name="Rectangle: Rounded Corners 18">
            <a:extLst>
              <a:ext uri="{FF2B5EF4-FFF2-40B4-BE49-F238E27FC236}">
                <a16:creationId xmlns:a16="http://schemas.microsoft.com/office/drawing/2014/main" xmlns="" id="{F2F08BC2-3931-4B69-A58D-21E5D02EA5E4}"/>
              </a:ext>
            </a:extLst>
          </p:cNvPr>
          <p:cNvSpPr/>
          <p:nvPr/>
        </p:nvSpPr>
        <p:spPr>
          <a:xfrm>
            <a:off x="2239550" y="1994817"/>
            <a:ext cx="1167884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12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3 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986264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6" name="Picture 85">
            <a:extLst>
              <a:ext uri="{FF2B5EF4-FFF2-40B4-BE49-F238E27FC236}">
                <a16:creationId xmlns:a16="http://schemas.microsoft.com/office/drawing/2014/main" xmlns="" id="{DC9E9E81-F680-4B3D-932C-FFC39E7BD37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34509" y="-1118"/>
            <a:ext cx="12192000" cy="643744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xmlns="" id="{8B09FD99-DF05-4EB9-B033-97C6F4ACBBB1}"/>
              </a:ext>
            </a:extLst>
          </p:cNvPr>
          <p:cNvSpPr/>
          <p:nvPr/>
        </p:nvSpPr>
        <p:spPr>
          <a:xfrm>
            <a:off x="492558" y="1459411"/>
            <a:ext cx="1255286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11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2 = </a:t>
            </a:r>
            <a:r>
              <a:rPr lang="en-US" sz="1800" b="1" dirty="0" smtClean="0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9</a:t>
            </a:r>
            <a:endParaRPr lang="en-US" sz="1800" b="1" dirty="0">
              <a:solidFill>
                <a:srgbClr val="FF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xmlns="" id="{2E3E4A22-6189-419F-B363-DE0717115913}"/>
              </a:ext>
            </a:extLst>
          </p:cNvPr>
          <p:cNvSpPr/>
          <p:nvPr/>
        </p:nvSpPr>
        <p:spPr>
          <a:xfrm>
            <a:off x="492558" y="2027757"/>
            <a:ext cx="1255286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11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3 = 8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xmlns="" id="{D41151A4-633F-45A1-9470-FB39D125E8C0}"/>
              </a:ext>
            </a:extLst>
          </p:cNvPr>
          <p:cNvSpPr/>
          <p:nvPr/>
        </p:nvSpPr>
        <p:spPr>
          <a:xfrm>
            <a:off x="492558" y="2596103"/>
            <a:ext cx="1255286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11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4 = 7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xmlns="" id="{FD42A52E-D96C-479E-8742-A5DB14508C1E}"/>
              </a:ext>
            </a:extLst>
          </p:cNvPr>
          <p:cNvSpPr/>
          <p:nvPr/>
        </p:nvSpPr>
        <p:spPr>
          <a:xfrm>
            <a:off x="492558" y="3164449"/>
            <a:ext cx="1255286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11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5 =6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xmlns="" id="{ABE5E4DC-7824-43F6-9F93-83E0FE3DEE1F}"/>
              </a:ext>
            </a:extLst>
          </p:cNvPr>
          <p:cNvSpPr/>
          <p:nvPr/>
        </p:nvSpPr>
        <p:spPr>
          <a:xfrm>
            <a:off x="492557" y="3691450"/>
            <a:ext cx="1255287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11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6 = 5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xmlns="" id="{D6DBDBAE-1CCB-41DA-A6FC-243071CC5FFF}"/>
              </a:ext>
            </a:extLst>
          </p:cNvPr>
          <p:cNvSpPr/>
          <p:nvPr/>
        </p:nvSpPr>
        <p:spPr>
          <a:xfrm>
            <a:off x="492558" y="4301141"/>
            <a:ext cx="1255286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11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7 = 4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xmlns="" id="{4DF54044-C2EA-41C1-939A-33E987192129}"/>
              </a:ext>
            </a:extLst>
          </p:cNvPr>
          <p:cNvSpPr/>
          <p:nvPr/>
        </p:nvSpPr>
        <p:spPr>
          <a:xfrm>
            <a:off x="492558" y="4869487"/>
            <a:ext cx="1255286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11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8 = 3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xmlns="" id="{BF7C1427-BE34-46E2-A780-FB8EECE2AD55}"/>
              </a:ext>
            </a:extLst>
          </p:cNvPr>
          <p:cNvSpPr/>
          <p:nvPr/>
        </p:nvSpPr>
        <p:spPr>
          <a:xfrm>
            <a:off x="492558" y="5437834"/>
            <a:ext cx="1255286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11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9 = </a:t>
            </a:r>
            <a:r>
              <a:rPr lang="en-US" sz="1800" b="1" dirty="0" smtClean="0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2</a:t>
            </a:r>
            <a:endParaRPr lang="en-US" sz="1800" b="1" dirty="0">
              <a:solidFill>
                <a:srgbClr val="FF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xmlns="" id="{F2F08BC2-3931-4B69-A58D-21E5D02EA5E4}"/>
              </a:ext>
            </a:extLst>
          </p:cNvPr>
          <p:cNvSpPr/>
          <p:nvPr/>
        </p:nvSpPr>
        <p:spPr>
          <a:xfrm>
            <a:off x="2239550" y="2027757"/>
            <a:ext cx="1167884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12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3 = </a:t>
            </a:r>
            <a:r>
              <a:rPr lang="en-US" sz="1800" b="1" dirty="0" smtClean="0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9</a:t>
            </a:r>
            <a:endParaRPr lang="en-US" sz="1800" b="1" dirty="0">
              <a:solidFill>
                <a:srgbClr val="FF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xmlns="" id="{406776A2-8AFB-4AA2-993A-CE87EFEBD49F}"/>
              </a:ext>
            </a:extLst>
          </p:cNvPr>
          <p:cNvSpPr/>
          <p:nvPr/>
        </p:nvSpPr>
        <p:spPr>
          <a:xfrm>
            <a:off x="2239550" y="2596100"/>
            <a:ext cx="1167884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12 – 4 = 8 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xmlns="" id="{CE5B4049-CF72-40EE-9F7D-50A94DBC56D8}"/>
              </a:ext>
            </a:extLst>
          </p:cNvPr>
          <p:cNvSpPr/>
          <p:nvPr/>
        </p:nvSpPr>
        <p:spPr>
          <a:xfrm>
            <a:off x="2239550" y="3164446"/>
            <a:ext cx="1167884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12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5 = 7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xmlns="" id="{5A58D52A-C964-4D8A-96FD-E19DB9633246}"/>
              </a:ext>
            </a:extLst>
          </p:cNvPr>
          <p:cNvSpPr/>
          <p:nvPr/>
        </p:nvSpPr>
        <p:spPr>
          <a:xfrm>
            <a:off x="2239550" y="3732792"/>
            <a:ext cx="1167884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12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6 = 6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xmlns="" id="{4BD21EA2-F93B-44D1-85C7-6A6E3C93E273}"/>
              </a:ext>
            </a:extLst>
          </p:cNvPr>
          <p:cNvSpPr/>
          <p:nvPr/>
        </p:nvSpPr>
        <p:spPr>
          <a:xfrm>
            <a:off x="2239550" y="4301138"/>
            <a:ext cx="1167884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12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7 = 5 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xmlns="" id="{8694CE31-4550-47FE-91FB-296C5DF2E108}"/>
              </a:ext>
            </a:extLst>
          </p:cNvPr>
          <p:cNvSpPr/>
          <p:nvPr/>
        </p:nvSpPr>
        <p:spPr>
          <a:xfrm>
            <a:off x="2239550" y="4869484"/>
            <a:ext cx="1167884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12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8 = 4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xmlns="" id="{CD2B0172-9EC6-48A2-A354-5C23F4A69F7A}"/>
              </a:ext>
            </a:extLst>
          </p:cNvPr>
          <p:cNvSpPr/>
          <p:nvPr/>
        </p:nvSpPr>
        <p:spPr>
          <a:xfrm>
            <a:off x="2239550" y="5437831"/>
            <a:ext cx="1167884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12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9 = </a:t>
            </a:r>
            <a:r>
              <a:rPr lang="en-US" sz="1800" b="1" dirty="0" smtClean="0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3</a:t>
            </a:r>
            <a:endParaRPr lang="en-US" sz="1800" b="1" dirty="0">
              <a:solidFill>
                <a:srgbClr val="FF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xmlns="" id="{DCED0436-6485-4B52-9987-9D99B2132209}"/>
              </a:ext>
            </a:extLst>
          </p:cNvPr>
          <p:cNvSpPr/>
          <p:nvPr/>
        </p:nvSpPr>
        <p:spPr>
          <a:xfrm>
            <a:off x="3712791" y="2599603"/>
            <a:ext cx="1161134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sz="1800" b="1" dirty="0" smtClean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  <a:p>
            <a:pPr algn="ctr"/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13 </a:t>
            </a:r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-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4</a:t>
            </a:r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= </a:t>
            </a:r>
            <a:r>
              <a:rPr lang="en-US" sz="1800" b="1" dirty="0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9</a:t>
            </a:r>
          </a:p>
          <a:p>
            <a:pPr algn="ctr"/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44" name="Rectangle: Rounded Corners 43">
            <a:extLst>
              <a:ext uri="{FF2B5EF4-FFF2-40B4-BE49-F238E27FC236}">
                <a16:creationId xmlns:a16="http://schemas.microsoft.com/office/drawing/2014/main" xmlns="" id="{6881837E-D303-4482-A40A-292791123990}"/>
              </a:ext>
            </a:extLst>
          </p:cNvPr>
          <p:cNvSpPr/>
          <p:nvPr/>
        </p:nvSpPr>
        <p:spPr>
          <a:xfrm>
            <a:off x="3712791" y="3167949"/>
            <a:ext cx="1161134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13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5 = 8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xmlns="" id="{F2F98E03-2FCF-4F4D-A5CF-4C4CACA02386}"/>
              </a:ext>
            </a:extLst>
          </p:cNvPr>
          <p:cNvSpPr/>
          <p:nvPr/>
        </p:nvSpPr>
        <p:spPr>
          <a:xfrm>
            <a:off x="3712791" y="3736295"/>
            <a:ext cx="1161134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13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6 = 7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xmlns="" id="{335532EA-B19E-4ED7-BE38-817FB47B1A2C}"/>
              </a:ext>
            </a:extLst>
          </p:cNvPr>
          <p:cNvSpPr/>
          <p:nvPr/>
        </p:nvSpPr>
        <p:spPr>
          <a:xfrm>
            <a:off x="3712791" y="4304641"/>
            <a:ext cx="1161134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13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7 = 6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xmlns="" id="{DE5AE5F3-0E62-441B-B9EB-85045905F665}"/>
              </a:ext>
            </a:extLst>
          </p:cNvPr>
          <p:cNvSpPr/>
          <p:nvPr/>
        </p:nvSpPr>
        <p:spPr>
          <a:xfrm>
            <a:off x="3712791" y="4872987"/>
            <a:ext cx="1161134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13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8 = 5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xmlns="" id="{BFD2C50D-083C-4E39-A973-0817BD295223}"/>
              </a:ext>
            </a:extLst>
          </p:cNvPr>
          <p:cNvSpPr/>
          <p:nvPr/>
        </p:nvSpPr>
        <p:spPr>
          <a:xfrm>
            <a:off x="3712791" y="5441334"/>
            <a:ext cx="1161134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13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9 = </a:t>
            </a:r>
            <a:r>
              <a:rPr lang="en-US" sz="1800" b="1" dirty="0" smtClean="0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4</a:t>
            </a:r>
            <a:endParaRPr lang="en-US" sz="1800" b="1" dirty="0">
              <a:solidFill>
                <a:srgbClr val="FF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xmlns="" id="{F36361D7-FA6A-4C3A-B363-C54CFF6ECBA7}"/>
              </a:ext>
            </a:extLst>
          </p:cNvPr>
          <p:cNvSpPr/>
          <p:nvPr/>
        </p:nvSpPr>
        <p:spPr>
          <a:xfrm>
            <a:off x="5065079" y="3148603"/>
            <a:ext cx="1240829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14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5 = </a:t>
            </a:r>
            <a:r>
              <a:rPr lang="en-US" sz="1800" b="1" dirty="0" smtClean="0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9</a:t>
            </a:r>
            <a:endParaRPr lang="en-US" sz="1800" b="1" dirty="0">
              <a:solidFill>
                <a:srgbClr val="FF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xmlns="" id="{DFCD14BB-5D15-4475-9565-FF159B521545}"/>
              </a:ext>
            </a:extLst>
          </p:cNvPr>
          <p:cNvSpPr/>
          <p:nvPr/>
        </p:nvSpPr>
        <p:spPr>
          <a:xfrm>
            <a:off x="5065080" y="3716949"/>
            <a:ext cx="1240828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14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6 = 8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58" name="Rectangle: Rounded Corners 57">
            <a:extLst>
              <a:ext uri="{FF2B5EF4-FFF2-40B4-BE49-F238E27FC236}">
                <a16:creationId xmlns:a16="http://schemas.microsoft.com/office/drawing/2014/main" xmlns="" id="{C829E872-62DA-4554-80D0-66AF9D2FD0F4}"/>
              </a:ext>
            </a:extLst>
          </p:cNvPr>
          <p:cNvSpPr/>
          <p:nvPr/>
        </p:nvSpPr>
        <p:spPr>
          <a:xfrm>
            <a:off x="5065080" y="4285295"/>
            <a:ext cx="1240828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14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7 = 7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59" name="Rectangle: Rounded Corners 58">
            <a:extLst>
              <a:ext uri="{FF2B5EF4-FFF2-40B4-BE49-F238E27FC236}">
                <a16:creationId xmlns:a16="http://schemas.microsoft.com/office/drawing/2014/main" xmlns="" id="{E28097EE-BFBC-407B-8260-2AF1DCA3BB8E}"/>
              </a:ext>
            </a:extLst>
          </p:cNvPr>
          <p:cNvSpPr/>
          <p:nvPr/>
        </p:nvSpPr>
        <p:spPr>
          <a:xfrm>
            <a:off x="5065080" y="4853641"/>
            <a:ext cx="1240828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14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8 = 6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xmlns="" id="{FA4BA8C7-5B67-4FCC-8E8C-C25A07B46444}"/>
              </a:ext>
            </a:extLst>
          </p:cNvPr>
          <p:cNvSpPr/>
          <p:nvPr/>
        </p:nvSpPr>
        <p:spPr>
          <a:xfrm>
            <a:off x="5065080" y="5421988"/>
            <a:ext cx="1240828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14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9 = </a:t>
            </a:r>
            <a:r>
              <a:rPr lang="en-US" sz="1800" b="1" dirty="0" smtClean="0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5</a:t>
            </a:r>
            <a:endParaRPr lang="en-US" sz="1800" b="1" dirty="0">
              <a:solidFill>
                <a:srgbClr val="FF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66" name="Rectangle: Rounded Corners 65">
            <a:extLst>
              <a:ext uri="{FF2B5EF4-FFF2-40B4-BE49-F238E27FC236}">
                <a16:creationId xmlns:a16="http://schemas.microsoft.com/office/drawing/2014/main" xmlns="" id="{31D710A5-573F-46B8-9354-B11CC87FE4A1}"/>
              </a:ext>
            </a:extLst>
          </p:cNvPr>
          <p:cNvSpPr/>
          <p:nvPr/>
        </p:nvSpPr>
        <p:spPr>
          <a:xfrm>
            <a:off x="6483284" y="3663787"/>
            <a:ext cx="1185599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15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6 = </a:t>
            </a:r>
            <a:r>
              <a:rPr lang="en-US" sz="1800" b="1" dirty="0" smtClean="0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9</a:t>
            </a:r>
            <a:endParaRPr lang="en-US" sz="1800" b="1" dirty="0">
              <a:solidFill>
                <a:srgbClr val="FF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xmlns="" id="{537E75C6-610A-4EC6-A0C2-AAF186DC64A6}"/>
              </a:ext>
            </a:extLst>
          </p:cNvPr>
          <p:cNvSpPr/>
          <p:nvPr/>
        </p:nvSpPr>
        <p:spPr>
          <a:xfrm>
            <a:off x="6483284" y="4232133"/>
            <a:ext cx="1185599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15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7 = 8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68" name="Rectangle: Rounded Corners 67">
            <a:extLst>
              <a:ext uri="{FF2B5EF4-FFF2-40B4-BE49-F238E27FC236}">
                <a16:creationId xmlns:a16="http://schemas.microsoft.com/office/drawing/2014/main" xmlns="" id="{45641E01-6F52-4218-9705-784C2B0D7E85}"/>
              </a:ext>
            </a:extLst>
          </p:cNvPr>
          <p:cNvSpPr/>
          <p:nvPr/>
        </p:nvSpPr>
        <p:spPr>
          <a:xfrm>
            <a:off x="6483284" y="4800479"/>
            <a:ext cx="1185599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15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8 = 7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69" name="Rectangle: Rounded Corners 68">
            <a:extLst>
              <a:ext uri="{FF2B5EF4-FFF2-40B4-BE49-F238E27FC236}">
                <a16:creationId xmlns:a16="http://schemas.microsoft.com/office/drawing/2014/main" xmlns="" id="{EDA72B44-D7F9-4D5E-977F-125979441278}"/>
              </a:ext>
            </a:extLst>
          </p:cNvPr>
          <p:cNvSpPr/>
          <p:nvPr/>
        </p:nvSpPr>
        <p:spPr>
          <a:xfrm>
            <a:off x="6483284" y="5368826"/>
            <a:ext cx="1185599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15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9 = </a:t>
            </a:r>
            <a:r>
              <a:rPr lang="en-US" sz="1800" b="1" dirty="0" smtClean="0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6</a:t>
            </a:r>
            <a:endParaRPr lang="en-US" sz="1800" b="1" dirty="0">
              <a:solidFill>
                <a:srgbClr val="FF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74" name="Rectangle: Rounded Corners 73">
            <a:extLst>
              <a:ext uri="{FF2B5EF4-FFF2-40B4-BE49-F238E27FC236}">
                <a16:creationId xmlns:a16="http://schemas.microsoft.com/office/drawing/2014/main" xmlns="" id="{7C633CB1-6D5A-4218-A5E4-A9DC7882C13A}"/>
              </a:ext>
            </a:extLst>
          </p:cNvPr>
          <p:cNvSpPr/>
          <p:nvPr/>
        </p:nvSpPr>
        <p:spPr>
          <a:xfrm>
            <a:off x="7850568" y="4223258"/>
            <a:ext cx="125892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16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7 = </a:t>
            </a:r>
            <a:r>
              <a:rPr lang="en-US" sz="1800" b="1" dirty="0" smtClean="0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9</a:t>
            </a:r>
            <a:endParaRPr lang="en-US" sz="1800" b="1" dirty="0">
              <a:solidFill>
                <a:srgbClr val="FF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75" name="Rectangle: Rounded Corners 74">
            <a:extLst>
              <a:ext uri="{FF2B5EF4-FFF2-40B4-BE49-F238E27FC236}">
                <a16:creationId xmlns:a16="http://schemas.microsoft.com/office/drawing/2014/main" xmlns="" id="{E97A02D0-7030-4298-A93D-70CE69C65AA6}"/>
              </a:ext>
            </a:extLst>
          </p:cNvPr>
          <p:cNvSpPr/>
          <p:nvPr/>
        </p:nvSpPr>
        <p:spPr>
          <a:xfrm>
            <a:off x="7850569" y="4791604"/>
            <a:ext cx="1258924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16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8 = 8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76" name="Rectangle: Rounded Corners 75">
            <a:extLst>
              <a:ext uri="{FF2B5EF4-FFF2-40B4-BE49-F238E27FC236}">
                <a16:creationId xmlns:a16="http://schemas.microsoft.com/office/drawing/2014/main" xmlns="" id="{ED9DC636-D7BA-44B2-AA15-BABB32C3C881}"/>
              </a:ext>
            </a:extLst>
          </p:cNvPr>
          <p:cNvSpPr/>
          <p:nvPr/>
        </p:nvSpPr>
        <p:spPr>
          <a:xfrm>
            <a:off x="7850569" y="5359951"/>
            <a:ext cx="1258924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16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9 = </a:t>
            </a:r>
            <a:r>
              <a:rPr lang="en-US" sz="1800" b="1" dirty="0" smtClean="0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7</a:t>
            </a:r>
            <a:endParaRPr lang="en-US" sz="1800" b="1" dirty="0">
              <a:solidFill>
                <a:srgbClr val="FF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80" name="Rectangle: Rounded Corners 79">
            <a:extLst>
              <a:ext uri="{FF2B5EF4-FFF2-40B4-BE49-F238E27FC236}">
                <a16:creationId xmlns:a16="http://schemas.microsoft.com/office/drawing/2014/main" xmlns="" id="{A848564F-EA53-418C-A850-BF48239DECD9}"/>
              </a:ext>
            </a:extLst>
          </p:cNvPr>
          <p:cNvSpPr/>
          <p:nvPr/>
        </p:nvSpPr>
        <p:spPr>
          <a:xfrm>
            <a:off x="9215824" y="4788546"/>
            <a:ext cx="1213512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17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8 = </a:t>
            </a:r>
            <a:r>
              <a:rPr lang="en-US" sz="1800" b="1" dirty="0" smtClean="0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9</a:t>
            </a:r>
            <a:endParaRPr lang="en-US" sz="1800" b="1" dirty="0">
              <a:solidFill>
                <a:srgbClr val="FF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81" name="Rectangle: Rounded Corners 80">
            <a:extLst>
              <a:ext uri="{FF2B5EF4-FFF2-40B4-BE49-F238E27FC236}">
                <a16:creationId xmlns:a16="http://schemas.microsoft.com/office/drawing/2014/main" xmlns="" id="{509AFB15-396D-4DB7-A9A3-E512BD18E8D7}"/>
              </a:ext>
            </a:extLst>
          </p:cNvPr>
          <p:cNvSpPr/>
          <p:nvPr/>
        </p:nvSpPr>
        <p:spPr>
          <a:xfrm>
            <a:off x="9215824" y="5356893"/>
            <a:ext cx="1213512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17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9 = </a:t>
            </a:r>
            <a:r>
              <a:rPr lang="en-US" sz="1800" b="1" dirty="0" smtClean="0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8</a:t>
            </a:r>
            <a:endParaRPr lang="en-US" sz="1800" b="1" dirty="0">
              <a:solidFill>
                <a:srgbClr val="FF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84" name="Rectangle: Rounded Corners 83">
            <a:extLst>
              <a:ext uri="{FF2B5EF4-FFF2-40B4-BE49-F238E27FC236}">
                <a16:creationId xmlns:a16="http://schemas.microsoft.com/office/drawing/2014/main" xmlns="" id="{DAE2C06E-C221-496D-9769-6ABE0E045813}"/>
              </a:ext>
            </a:extLst>
          </p:cNvPr>
          <p:cNvSpPr/>
          <p:nvPr/>
        </p:nvSpPr>
        <p:spPr>
          <a:xfrm>
            <a:off x="10595251" y="5356893"/>
            <a:ext cx="1188432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18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9 = </a:t>
            </a:r>
            <a:r>
              <a:rPr lang="en-US" sz="1800" b="1" dirty="0" smtClean="0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9</a:t>
            </a:r>
            <a:endParaRPr lang="en-US" sz="1800" b="1" dirty="0">
              <a:solidFill>
                <a:srgbClr val="FF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87" name="Google Shape;290;p7">
            <a:extLst>
              <a:ext uri="{FF2B5EF4-FFF2-40B4-BE49-F238E27FC236}">
                <a16:creationId xmlns:a16="http://schemas.microsoft.com/office/drawing/2014/main" xmlns="" id="{33C94D4A-5007-425B-9146-B78F3070CF1E}"/>
              </a:ext>
            </a:extLst>
          </p:cNvPr>
          <p:cNvSpPr txBox="1"/>
          <p:nvPr/>
        </p:nvSpPr>
        <p:spPr>
          <a:xfrm>
            <a:off x="3803281" y="737027"/>
            <a:ext cx="4585437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4400" b="1" dirty="0">
                <a:ln w="22225">
                  <a:noFill/>
                  <a:prstDash val="solid"/>
                </a:ln>
                <a:solidFill>
                  <a:srgbClr val="FFFF00"/>
                </a:solidFill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BẢNG TRỪ</a:t>
            </a:r>
            <a:endParaRPr lang="en-US" sz="4000" b="1" dirty="0">
              <a:ln w="22225">
                <a:noFill/>
                <a:prstDash val="solid"/>
              </a:ln>
              <a:solidFill>
                <a:srgbClr val="FFFF00"/>
              </a:solidFill>
              <a:latin typeface="UTM Avo" panose="02040603050506020204" pitchFamily="18" charset="0"/>
              <a:ea typeface="Times New Roman"/>
              <a:cs typeface="Times New Roman"/>
              <a:sym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12938829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6" name="Picture 85">
            <a:extLst>
              <a:ext uri="{FF2B5EF4-FFF2-40B4-BE49-F238E27FC236}">
                <a16:creationId xmlns:a16="http://schemas.microsoft.com/office/drawing/2014/main" xmlns="" id="{DC9E9E81-F680-4B3D-932C-FFC39E7BD37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34509" y="-1118"/>
            <a:ext cx="12192000" cy="643744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xmlns="" id="{8B09FD99-DF05-4EB9-B033-97C6F4ACBBB1}"/>
              </a:ext>
            </a:extLst>
          </p:cNvPr>
          <p:cNvSpPr/>
          <p:nvPr/>
        </p:nvSpPr>
        <p:spPr>
          <a:xfrm>
            <a:off x="492558" y="1459411"/>
            <a:ext cx="1255286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11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2 = 9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xmlns="" id="{2E3E4A22-6189-419F-B363-DE0717115913}"/>
              </a:ext>
            </a:extLst>
          </p:cNvPr>
          <p:cNvSpPr/>
          <p:nvPr/>
        </p:nvSpPr>
        <p:spPr>
          <a:xfrm>
            <a:off x="492558" y="2027757"/>
            <a:ext cx="1255286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11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3 = 8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xmlns="" id="{D41151A4-633F-45A1-9470-FB39D125E8C0}"/>
              </a:ext>
            </a:extLst>
          </p:cNvPr>
          <p:cNvSpPr/>
          <p:nvPr/>
        </p:nvSpPr>
        <p:spPr>
          <a:xfrm>
            <a:off x="492558" y="2596103"/>
            <a:ext cx="1255286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11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4 = 7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xmlns="" id="{FD42A52E-D96C-479E-8742-A5DB14508C1E}"/>
              </a:ext>
            </a:extLst>
          </p:cNvPr>
          <p:cNvSpPr/>
          <p:nvPr/>
        </p:nvSpPr>
        <p:spPr>
          <a:xfrm>
            <a:off x="492558" y="3164449"/>
            <a:ext cx="1255286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11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5 =6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xmlns="" id="{ABE5E4DC-7824-43F6-9F93-83E0FE3DEE1F}"/>
              </a:ext>
            </a:extLst>
          </p:cNvPr>
          <p:cNvSpPr/>
          <p:nvPr/>
        </p:nvSpPr>
        <p:spPr>
          <a:xfrm>
            <a:off x="492557" y="3691450"/>
            <a:ext cx="1255287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11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6 = 5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xmlns="" id="{D6DBDBAE-1CCB-41DA-A6FC-243071CC5FFF}"/>
              </a:ext>
            </a:extLst>
          </p:cNvPr>
          <p:cNvSpPr/>
          <p:nvPr/>
        </p:nvSpPr>
        <p:spPr>
          <a:xfrm>
            <a:off x="492558" y="4301141"/>
            <a:ext cx="1255286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11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7 = 4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xmlns="" id="{4DF54044-C2EA-41C1-939A-33E987192129}"/>
              </a:ext>
            </a:extLst>
          </p:cNvPr>
          <p:cNvSpPr/>
          <p:nvPr/>
        </p:nvSpPr>
        <p:spPr>
          <a:xfrm>
            <a:off x="492558" y="4869487"/>
            <a:ext cx="1255286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11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8 = 3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xmlns="" id="{BF7C1427-BE34-46E2-A780-FB8EECE2AD55}"/>
              </a:ext>
            </a:extLst>
          </p:cNvPr>
          <p:cNvSpPr/>
          <p:nvPr/>
        </p:nvSpPr>
        <p:spPr>
          <a:xfrm>
            <a:off x="492558" y="5437834"/>
            <a:ext cx="1255286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11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9 = 2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xmlns="" id="{F2F08BC2-3931-4B69-A58D-21E5D02EA5E4}"/>
              </a:ext>
            </a:extLst>
          </p:cNvPr>
          <p:cNvSpPr/>
          <p:nvPr/>
        </p:nvSpPr>
        <p:spPr>
          <a:xfrm>
            <a:off x="2239550" y="2027754"/>
            <a:ext cx="1167884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12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3 = 9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xmlns="" id="{406776A2-8AFB-4AA2-993A-CE87EFEBD49F}"/>
              </a:ext>
            </a:extLst>
          </p:cNvPr>
          <p:cNvSpPr/>
          <p:nvPr/>
        </p:nvSpPr>
        <p:spPr>
          <a:xfrm>
            <a:off x="2239550" y="2596100"/>
            <a:ext cx="1167884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12 – 4 = 8 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xmlns="" id="{CE5B4049-CF72-40EE-9F7D-50A94DBC56D8}"/>
              </a:ext>
            </a:extLst>
          </p:cNvPr>
          <p:cNvSpPr/>
          <p:nvPr/>
        </p:nvSpPr>
        <p:spPr>
          <a:xfrm>
            <a:off x="2239550" y="3164446"/>
            <a:ext cx="1167884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12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5 = 7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xmlns="" id="{5A58D52A-C964-4D8A-96FD-E19DB9633246}"/>
              </a:ext>
            </a:extLst>
          </p:cNvPr>
          <p:cNvSpPr/>
          <p:nvPr/>
        </p:nvSpPr>
        <p:spPr>
          <a:xfrm>
            <a:off x="2239550" y="3732792"/>
            <a:ext cx="1167884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12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6 = 6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xmlns="" id="{4BD21EA2-F93B-44D1-85C7-6A6E3C93E273}"/>
              </a:ext>
            </a:extLst>
          </p:cNvPr>
          <p:cNvSpPr/>
          <p:nvPr/>
        </p:nvSpPr>
        <p:spPr>
          <a:xfrm>
            <a:off x="2239550" y="4301138"/>
            <a:ext cx="1167884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12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7 = 5 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xmlns="" id="{8694CE31-4550-47FE-91FB-296C5DF2E108}"/>
              </a:ext>
            </a:extLst>
          </p:cNvPr>
          <p:cNvSpPr/>
          <p:nvPr/>
        </p:nvSpPr>
        <p:spPr>
          <a:xfrm>
            <a:off x="2239550" y="4869484"/>
            <a:ext cx="1167884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12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8 = 4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xmlns="" id="{CD2B0172-9EC6-48A2-A354-5C23F4A69F7A}"/>
              </a:ext>
            </a:extLst>
          </p:cNvPr>
          <p:cNvSpPr/>
          <p:nvPr/>
        </p:nvSpPr>
        <p:spPr>
          <a:xfrm>
            <a:off x="2239550" y="5437831"/>
            <a:ext cx="1167884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12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9 = 3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xmlns="" id="{DCED0436-6485-4B52-9987-9D99B2132209}"/>
              </a:ext>
            </a:extLst>
          </p:cNvPr>
          <p:cNvSpPr/>
          <p:nvPr/>
        </p:nvSpPr>
        <p:spPr>
          <a:xfrm>
            <a:off x="3712791" y="2599603"/>
            <a:ext cx="1161134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sz="1800" b="1" dirty="0" smtClean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  <a:p>
            <a:pPr algn="ctr"/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13 </a:t>
            </a:r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-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4</a:t>
            </a:r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= 9</a:t>
            </a:r>
          </a:p>
          <a:p>
            <a:pPr algn="ctr"/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44" name="Rectangle: Rounded Corners 43">
            <a:extLst>
              <a:ext uri="{FF2B5EF4-FFF2-40B4-BE49-F238E27FC236}">
                <a16:creationId xmlns:a16="http://schemas.microsoft.com/office/drawing/2014/main" xmlns="" id="{6881837E-D303-4482-A40A-292791123990}"/>
              </a:ext>
            </a:extLst>
          </p:cNvPr>
          <p:cNvSpPr/>
          <p:nvPr/>
        </p:nvSpPr>
        <p:spPr>
          <a:xfrm>
            <a:off x="3712791" y="3167949"/>
            <a:ext cx="1161134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13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5 = 8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xmlns="" id="{F2F98E03-2FCF-4F4D-A5CF-4C4CACA02386}"/>
              </a:ext>
            </a:extLst>
          </p:cNvPr>
          <p:cNvSpPr/>
          <p:nvPr/>
        </p:nvSpPr>
        <p:spPr>
          <a:xfrm>
            <a:off x="3712791" y="3736295"/>
            <a:ext cx="1161134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13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6 = 7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xmlns="" id="{335532EA-B19E-4ED7-BE38-817FB47B1A2C}"/>
              </a:ext>
            </a:extLst>
          </p:cNvPr>
          <p:cNvSpPr/>
          <p:nvPr/>
        </p:nvSpPr>
        <p:spPr>
          <a:xfrm>
            <a:off x="3712791" y="4304641"/>
            <a:ext cx="1161134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13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7 = 6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xmlns="" id="{DE5AE5F3-0E62-441B-B9EB-85045905F665}"/>
              </a:ext>
            </a:extLst>
          </p:cNvPr>
          <p:cNvSpPr/>
          <p:nvPr/>
        </p:nvSpPr>
        <p:spPr>
          <a:xfrm>
            <a:off x="3712791" y="4872987"/>
            <a:ext cx="1161134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13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8 = 5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xmlns="" id="{BFD2C50D-083C-4E39-A973-0817BD295223}"/>
              </a:ext>
            </a:extLst>
          </p:cNvPr>
          <p:cNvSpPr/>
          <p:nvPr/>
        </p:nvSpPr>
        <p:spPr>
          <a:xfrm>
            <a:off x="3712791" y="5441334"/>
            <a:ext cx="1161134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13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9 = 4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xmlns="" id="{F36361D7-FA6A-4C3A-B363-C54CFF6ECBA7}"/>
              </a:ext>
            </a:extLst>
          </p:cNvPr>
          <p:cNvSpPr/>
          <p:nvPr/>
        </p:nvSpPr>
        <p:spPr>
          <a:xfrm>
            <a:off x="5065079" y="3148603"/>
            <a:ext cx="1240829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14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5 = 9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xmlns="" id="{DFCD14BB-5D15-4475-9565-FF159B521545}"/>
              </a:ext>
            </a:extLst>
          </p:cNvPr>
          <p:cNvSpPr/>
          <p:nvPr/>
        </p:nvSpPr>
        <p:spPr>
          <a:xfrm>
            <a:off x="5065080" y="3716949"/>
            <a:ext cx="1240828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14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6 = 8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58" name="Rectangle: Rounded Corners 57">
            <a:extLst>
              <a:ext uri="{FF2B5EF4-FFF2-40B4-BE49-F238E27FC236}">
                <a16:creationId xmlns:a16="http://schemas.microsoft.com/office/drawing/2014/main" xmlns="" id="{C829E872-62DA-4554-80D0-66AF9D2FD0F4}"/>
              </a:ext>
            </a:extLst>
          </p:cNvPr>
          <p:cNvSpPr/>
          <p:nvPr/>
        </p:nvSpPr>
        <p:spPr>
          <a:xfrm>
            <a:off x="5065080" y="4285295"/>
            <a:ext cx="1240828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14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7 = 7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59" name="Rectangle: Rounded Corners 58">
            <a:extLst>
              <a:ext uri="{FF2B5EF4-FFF2-40B4-BE49-F238E27FC236}">
                <a16:creationId xmlns:a16="http://schemas.microsoft.com/office/drawing/2014/main" xmlns="" id="{E28097EE-BFBC-407B-8260-2AF1DCA3BB8E}"/>
              </a:ext>
            </a:extLst>
          </p:cNvPr>
          <p:cNvSpPr/>
          <p:nvPr/>
        </p:nvSpPr>
        <p:spPr>
          <a:xfrm>
            <a:off x="5065080" y="4853641"/>
            <a:ext cx="1240828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14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8 = 6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xmlns="" id="{FA4BA8C7-5B67-4FCC-8E8C-C25A07B46444}"/>
              </a:ext>
            </a:extLst>
          </p:cNvPr>
          <p:cNvSpPr/>
          <p:nvPr/>
        </p:nvSpPr>
        <p:spPr>
          <a:xfrm>
            <a:off x="5065080" y="5421988"/>
            <a:ext cx="1240828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14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9 = 5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66" name="Rectangle: Rounded Corners 65">
            <a:extLst>
              <a:ext uri="{FF2B5EF4-FFF2-40B4-BE49-F238E27FC236}">
                <a16:creationId xmlns:a16="http://schemas.microsoft.com/office/drawing/2014/main" xmlns="" id="{31D710A5-573F-46B8-9354-B11CC87FE4A1}"/>
              </a:ext>
            </a:extLst>
          </p:cNvPr>
          <p:cNvSpPr/>
          <p:nvPr/>
        </p:nvSpPr>
        <p:spPr>
          <a:xfrm>
            <a:off x="6483284" y="3663787"/>
            <a:ext cx="1185599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15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6 = 9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xmlns="" id="{537E75C6-610A-4EC6-A0C2-AAF186DC64A6}"/>
              </a:ext>
            </a:extLst>
          </p:cNvPr>
          <p:cNvSpPr/>
          <p:nvPr/>
        </p:nvSpPr>
        <p:spPr>
          <a:xfrm>
            <a:off x="6483284" y="4232133"/>
            <a:ext cx="1185599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15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7 = 8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68" name="Rectangle: Rounded Corners 67">
            <a:extLst>
              <a:ext uri="{FF2B5EF4-FFF2-40B4-BE49-F238E27FC236}">
                <a16:creationId xmlns:a16="http://schemas.microsoft.com/office/drawing/2014/main" xmlns="" id="{45641E01-6F52-4218-9705-784C2B0D7E85}"/>
              </a:ext>
            </a:extLst>
          </p:cNvPr>
          <p:cNvSpPr/>
          <p:nvPr/>
        </p:nvSpPr>
        <p:spPr>
          <a:xfrm>
            <a:off x="6483284" y="4800479"/>
            <a:ext cx="1185599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15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8 = 7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69" name="Rectangle: Rounded Corners 68">
            <a:extLst>
              <a:ext uri="{FF2B5EF4-FFF2-40B4-BE49-F238E27FC236}">
                <a16:creationId xmlns:a16="http://schemas.microsoft.com/office/drawing/2014/main" xmlns="" id="{EDA72B44-D7F9-4D5E-977F-125979441278}"/>
              </a:ext>
            </a:extLst>
          </p:cNvPr>
          <p:cNvSpPr/>
          <p:nvPr/>
        </p:nvSpPr>
        <p:spPr>
          <a:xfrm>
            <a:off x="6483284" y="5368826"/>
            <a:ext cx="1185599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15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9 = 6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74" name="Rectangle: Rounded Corners 73">
            <a:extLst>
              <a:ext uri="{FF2B5EF4-FFF2-40B4-BE49-F238E27FC236}">
                <a16:creationId xmlns:a16="http://schemas.microsoft.com/office/drawing/2014/main" xmlns="" id="{7C633CB1-6D5A-4218-A5E4-A9DC7882C13A}"/>
              </a:ext>
            </a:extLst>
          </p:cNvPr>
          <p:cNvSpPr/>
          <p:nvPr/>
        </p:nvSpPr>
        <p:spPr>
          <a:xfrm>
            <a:off x="7850568" y="4223258"/>
            <a:ext cx="125892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16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7 = 9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75" name="Rectangle: Rounded Corners 74">
            <a:extLst>
              <a:ext uri="{FF2B5EF4-FFF2-40B4-BE49-F238E27FC236}">
                <a16:creationId xmlns:a16="http://schemas.microsoft.com/office/drawing/2014/main" xmlns="" id="{E97A02D0-7030-4298-A93D-70CE69C65AA6}"/>
              </a:ext>
            </a:extLst>
          </p:cNvPr>
          <p:cNvSpPr/>
          <p:nvPr/>
        </p:nvSpPr>
        <p:spPr>
          <a:xfrm>
            <a:off x="7850569" y="4791604"/>
            <a:ext cx="1258924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16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8 = 8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76" name="Rectangle: Rounded Corners 75">
            <a:extLst>
              <a:ext uri="{FF2B5EF4-FFF2-40B4-BE49-F238E27FC236}">
                <a16:creationId xmlns:a16="http://schemas.microsoft.com/office/drawing/2014/main" xmlns="" id="{ED9DC636-D7BA-44B2-AA15-BABB32C3C881}"/>
              </a:ext>
            </a:extLst>
          </p:cNvPr>
          <p:cNvSpPr/>
          <p:nvPr/>
        </p:nvSpPr>
        <p:spPr>
          <a:xfrm>
            <a:off x="7850569" y="5359951"/>
            <a:ext cx="1258924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16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9 = 7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80" name="Rectangle: Rounded Corners 79">
            <a:extLst>
              <a:ext uri="{FF2B5EF4-FFF2-40B4-BE49-F238E27FC236}">
                <a16:creationId xmlns:a16="http://schemas.microsoft.com/office/drawing/2014/main" xmlns="" id="{A848564F-EA53-418C-A850-BF48239DECD9}"/>
              </a:ext>
            </a:extLst>
          </p:cNvPr>
          <p:cNvSpPr/>
          <p:nvPr/>
        </p:nvSpPr>
        <p:spPr>
          <a:xfrm>
            <a:off x="9215824" y="4788546"/>
            <a:ext cx="1213512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17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8 = 9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81" name="Rectangle: Rounded Corners 80">
            <a:extLst>
              <a:ext uri="{FF2B5EF4-FFF2-40B4-BE49-F238E27FC236}">
                <a16:creationId xmlns:a16="http://schemas.microsoft.com/office/drawing/2014/main" xmlns="" id="{509AFB15-396D-4DB7-A9A3-E512BD18E8D7}"/>
              </a:ext>
            </a:extLst>
          </p:cNvPr>
          <p:cNvSpPr/>
          <p:nvPr/>
        </p:nvSpPr>
        <p:spPr>
          <a:xfrm>
            <a:off x="9215824" y="5356893"/>
            <a:ext cx="1213512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17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9 = 8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84" name="Rectangle: Rounded Corners 83">
            <a:extLst>
              <a:ext uri="{FF2B5EF4-FFF2-40B4-BE49-F238E27FC236}">
                <a16:creationId xmlns:a16="http://schemas.microsoft.com/office/drawing/2014/main" xmlns="" id="{DAE2C06E-C221-496D-9769-6ABE0E045813}"/>
              </a:ext>
            </a:extLst>
          </p:cNvPr>
          <p:cNvSpPr/>
          <p:nvPr/>
        </p:nvSpPr>
        <p:spPr>
          <a:xfrm>
            <a:off x="10595251" y="5356893"/>
            <a:ext cx="1188432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18 </a:t>
            </a:r>
            <a:r>
              <a:rPr lang="en-US" sz="1800" b="1" dirty="0" smtClean="0">
                <a:solidFill>
                  <a:srgbClr val="0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– 9 = 9</a:t>
            </a:r>
            <a:endParaRPr lang="en-US" sz="1800" b="1" dirty="0">
              <a:solidFill>
                <a:srgbClr val="00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87" name="Google Shape;290;p7">
            <a:extLst>
              <a:ext uri="{FF2B5EF4-FFF2-40B4-BE49-F238E27FC236}">
                <a16:creationId xmlns:a16="http://schemas.microsoft.com/office/drawing/2014/main" xmlns="" id="{33C94D4A-5007-425B-9146-B78F3070CF1E}"/>
              </a:ext>
            </a:extLst>
          </p:cNvPr>
          <p:cNvSpPr txBox="1"/>
          <p:nvPr/>
        </p:nvSpPr>
        <p:spPr>
          <a:xfrm>
            <a:off x="3803281" y="737027"/>
            <a:ext cx="4585437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4400" b="1" dirty="0">
                <a:ln w="22225">
                  <a:noFill/>
                  <a:prstDash val="solid"/>
                </a:ln>
                <a:solidFill>
                  <a:srgbClr val="FFFF00"/>
                </a:solidFill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BẢNG TRỪ</a:t>
            </a:r>
            <a:endParaRPr lang="en-US" sz="4000" b="1" dirty="0">
              <a:ln w="22225">
                <a:noFill/>
                <a:prstDash val="solid"/>
              </a:ln>
              <a:solidFill>
                <a:srgbClr val="FFFF00"/>
              </a:solidFill>
              <a:latin typeface="UTM Avo" panose="02040603050506020204" pitchFamily="18" charset="0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0" name="Heart 39"/>
          <p:cNvSpPr/>
          <p:nvPr/>
        </p:nvSpPr>
        <p:spPr>
          <a:xfrm>
            <a:off x="1024128" y="2103926"/>
            <a:ext cx="283464" cy="262980"/>
          </a:xfrm>
          <a:prstGeom prst="heart">
            <a:avLst/>
          </a:prstGeom>
          <a:solidFill>
            <a:srgbClr val="FF000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Heart 40"/>
          <p:cNvSpPr/>
          <p:nvPr/>
        </p:nvSpPr>
        <p:spPr>
          <a:xfrm>
            <a:off x="1024128" y="4360593"/>
            <a:ext cx="283464" cy="262980"/>
          </a:xfrm>
          <a:prstGeom prst="heart">
            <a:avLst/>
          </a:prstGeom>
          <a:solidFill>
            <a:srgbClr val="FF000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Heart 41"/>
          <p:cNvSpPr/>
          <p:nvPr/>
        </p:nvSpPr>
        <p:spPr>
          <a:xfrm>
            <a:off x="5580338" y="3817538"/>
            <a:ext cx="283464" cy="262980"/>
          </a:xfrm>
          <a:prstGeom prst="heart">
            <a:avLst/>
          </a:prstGeom>
          <a:solidFill>
            <a:srgbClr val="FF000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Heart 48"/>
          <p:cNvSpPr/>
          <p:nvPr/>
        </p:nvSpPr>
        <p:spPr>
          <a:xfrm>
            <a:off x="5580338" y="4928939"/>
            <a:ext cx="283464" cy="262980"/>
          </a:xfrm>
          <a:prstGeom prst="heart">
            <a:avLst/>
          </a:prstGeom>
          <a:solidFill>
            <a:srgbClr val="FF000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Heart 49"/>
          <p:cNvSpPr/>
          <p:nvPr/>
        </p:nvSpPr>
        <p:spPr>
          <a:xfrm>
            <a:off x="8385784" y="4888372"/>
            <a:ext cx="283464" cy="262980"/>
          </a:xfrm>
          <a:prstGeom prst="heart">
            <a:avLst/>
          </a:prstGeom>
          <a:solidFill>
            <a:srgbClr val="FF000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Heart 50"/>
          <p:cNvSpPr/>
          <p:nvPr/>
        </p:nvSpPr>
        <p:spPr>
          <a:xfrm>
            <a:off x="2743591" y="3824188"/>
            <a:ext cx="283464" cy="262980"/>
          </a:xfrm>
          <a:prstGeom prst="heart">
            <a:avLst/>
          </a:prstGeom>
          <a:solidFill>
            <a:srgbClr val="FF000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Heart 51"/>
          <p:cNvSpPr/>
          <p:nvPr/>
        </p:nvSpPr>
        <p:spPr>
          <a:xfrm>
            <a:off x="4230364" y="4976265"/>
            <a:ext cx="283464" cy="262980"/>
          </a:xfrm>
          <a:prstGeom prst="heart">
            <a:avLst/>
          </a:prstGeom>
          <a:solidFill>
            <a:srgbClr val="FF000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Heart 54"/>
          <p:cNvSpPr/>
          <p:nvPr/>
        </p:nvSpPr>
        <p:spPr>
          <a:xfrm>
            <a:off x="7400695" y="3751680"/>
            <a:ext cx="283464" cy="262980"/>
          </a:xfrm>
          <a:prstGeom prst="heart">
            <a:avLst/>
          </a:prstGeom>
          <a:solidFill>
            <a:srgbClr val="FF000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Heart 60"/>
          <p:cNvSpPr/>
          <p:nvPr/>
        </p:nvSpPr>
        <p:spPr>
          <a:xfrm>
            <a:off x="4589088" y="3236496"/>
            <a:ext cx="283464" cy="262980"/>
          </a:xfrm>
          <a:prstGeom prst="heart">
            <a:avLst/>
          </a:prstGeom>
          <a:solidFill>
            <a:srgbClr val="FF000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Heart 61"/>
          <p:cNvSpPr/>
          <p:nvPr/>
        </p:nvSpPr>
        <p:spPr>
          <a:xfrm>
            <a:off x="2348808" y="2709915"/>
            <a:ext cx="283464" cy="262980"/>
          </a:xfrm>
          <a:prstGeom prst="heart">
            <a:avLst/>
          </a:prstGeom>
          <a:solidFill>
            <a:srgbClr val="FF000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Heart 62"/>
          <p:cNvSpPr/>
          <p:nvPr/>
        </p:nvSpPr>
        <p:spPr>
          <a:xfrm>
            <a:off x="1365828" y="3223901"/>
            <a:ext cx="283464" cy="262980"/>
          </a:xfrm>
          <a:prstGeom prst="heart">
            <a:avLst/>
          </a:prstGeom>
          <a:solidFill>
            <a:srgbClr val="FF000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Heart 63"/>
          <p:cNvSpPr/>
          <p:nvPr/>
        </p:nvSpPr>
        <p:spPr>
          <a:xfrm>
            <a:off x="3803281" y="5544612"/>
            <a:ext cx="283464" cy="262980"/>
          </a:xfrm>
          <a:prstGeom prst="heart">
            <a:avLst/>
          </a:prstGeom>
          <a:solidFill>
            <a:srgbClr val="FF000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Heart 64"/>
          <p:cNvSpPr/>
          <p:nvPr/>
        </p:nvSpPr>
        <p:spPr>
          <a:xfrm>
            <a:off x="6934351" y="4888372"/>
            <a:ext cx="283464" cy="262980"/>
          </a:xfrm>
          <a:prstGeom prst="heart">
            <a:avLst/>
          </a:prstGeom>
          <a:solidFill>
            <a:srgbClr val="FF000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Heart 69"/>
          <p:cNvSpPr/>
          <p:nvPr/>
        </p:nvSpPr>
        <p:spPr>
          <a:xfrm>
            <a:off x="3113453" y="2115647"/>
            <a:ext cx="283464" cy="262980"/>
          </a:xfrm>
          <a:prstGeom prst="heart">
            <a:avLst/>
          </a:prstGeom>
          <a:solidFill>
            <a:srgbClr val="FF000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75614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41" grpId="0" animBg="1"/>
      <p:bldP spid="42" grpId="0" animBg="1"/>
      <p:bldP spid="49" grpId="0" animBg="1"/>
      <p:bldP spid="50" grpId="0" animBg="1"/>
      <p:bldP spid="51" grpId="0" animBg="1"/>
      <p:bldP spid="52" grpId="0" animBg="1"/>
      <p:bldP spid="55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70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F766F4C1-9DBC-4B74-A103-BC3CED441B2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422"/>
          <a:stretch/>
        </p:blipFill>
        <p:spPr>
          <a:xfrm>
            <a:off x="3175" y="0"/>
            <a:ext cx="12185650" cy="6417578"/>
          </a:xfrm>
          <a:prstGeom prst="rect">
            <a:avLst/>
          </a:prstGeom>
        </p:spPr>
      </p:pic>
      <p:sp>
        <p:nvSpPr>
          <p:cNvPr id="6" name="Google Shape;290;p7">
            <a:extLst>
              <a:ext uri="{FF2B5EF4-FFF2-40B4-BE49-F238E27FC236}">
                <a16:creationId xmlns:a16="http://schemas.microsoft.com/office/drawing/2014/main" xmlns="" id="{33B59181-BBA9-491F-89B4-61067621488D}"/>
              </a:ext>
            </a:extLst>
          </p:cNvPr>
          <p:cNvSpPr txBox="1"/>
          <p:nvPr/>
        </p:nvSpPr>
        <p:spPr>
          <a:xfrm>
            <a:off x="3686783" y="2429964"/>
            <a:ext cx="7607032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4400" b="1" dirty="0" err="1">
                <a:ln w="22225">
                  <a:noFill/>
                  <a:prstDash val="solid"/>
                </a:ln>
                <a:solidFill>
                  <a:srgbClr val="FFFF00"/>
                </a:solidFill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LUYỆN</a:t>
            </a:r>
            <a:r>
              <a:rPr lang="en-US" sz="4400" b="1" dirty="0">
                <a:ln w="22225">
                  <a:noFill/>
                  <a:prstDash val="solid"/>
                </a:ln>
                <a:solidFill>
                  <a:srgbClr val="FFFF00"/>
                </a:solidFill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4400" b="1" dirty="0" err="1">
                <a:ln w="22225">
                  <a:noFill/>
                  <a:prstDash val="solid"/>
                </a:ln>
                <a:solidFill>
                  <a:srgbClr val="FFFF00"/>
                </a:solidFill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TẬP</a:t>
            </a:r>
            <a:r>
              <a:rPr lang="en-US" sz="4400" b="1" dirty="0">
                <a:ln w="22225">
                  <a:noFill/>
                  <a:prstDash val="solid"/>
                </a:ln>
                <a:solidFill>
                  <a:srgbClr val="FFFF00"/>
                </a:solidFill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 – </a:t>
            </a:r>
            <a:r>
              <a:rPr lang="en-US" sz="4400" b="1" dirty="0" err="1">
                <a:ln w="22225">
                  <a:noFill/>
                  <a:prstDash val="solid"/>
                </a:ln>
                <a:solidFill>
                  <a:srgbClr val="FFFF00"/>
                </a:solidFill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THỰC</a:t>
            </a:r>
            <a:r>
              <a:rPr lang="en-US" sz="4400" b="1" dirty="0">
                <a:ln w="22225">
                  <a:noFill/>
                  <a:prstDash val="solid"/>
                </a:ln>
                <a:solidFill>
                  <a:srgbClr val="FFFF00"/>
                </a:solidFill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4400" b="1" dirty="0" err="1">
                <a:ln w="22225">
                  <a:noFill/>
                  <a:prstDash val="solid"/>
                </a:ln>
                <a:solidFill>
                  <a:srgbClr val="FFFF00"/>
                </a:solidFill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HÀNH</a:t>
            </a:r>
            <a:endParaRPr lang="en-US" sz="4000" b="1" dirty="0">
              <a:ln w="22225">
                <a:noFill/>
                <a:prstDash val="solid"/>
              </a:ln>
              <a:solidFill>
                <a:srgbClr val="FFFF00"/>
              </a:solidFill>
              <a:latin typeface="UTM Avo" panose="02040603050506020204" pitchFamily="18" charset="0"/>
              <a:ea typeface="Times New Roman"/>
              <a:cs typeface="Times New Roman"/>
              <a:sym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3773143792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319"/>
          <a:stretch/>
        </p:blipFill>
        <p:spPr>
          <a:xfrm>
            <a:off x="0" y="6349"/>
            <a:ext cx="12192000" cy="6412739"/>
          </a:xfrm>
          <a:prstGeom prst="rect">
            <a:avLst/>
          </a:prstGeom>
        </p:spPr>
      </p:pic>
      <p:grpSp>
        <p:nvGrpSpPr>
          <p:cNvPr id="28" name="Group 27">
            <a:extLst>
              <a:ext uri="{FF2B5EF4-FFF2-40B4-BE49-F238E27FC236}">
                <a16:creationId xmlns:a16="http://schemas.microsoft.com/office/drawing/2014/main" xmlns="" id="{73853290-4122-47AE-B2FD-562EA6673429}"/>
              </a:ext>
            </a:extLst>
          </p:cNvPr>
          <p:cNvGrpSpPr/>
          <p:nvPr/>
        </p:nvGrpSpPr>
        <p:grpSpPr>
          <a:xfrm>
            <a:off x="4141922" y="88529"/>
            <a:ext cx="3173242" cy="799110"/>
            <a:chOff x="1208564" y="356727"/>
            <a:chExt cx="1544490" cy="722212"/>
          </a:xfrm>
        </p:grpSpPr>
        <p:sp>
          <p:nvSpPr>
            <p:cNvPr id="30" name="Flowchart: Alternate Process 29">
              <a:extLst>
                <a:ext uri="{FF2B5EF4-FFF2-40B4-BE49-F238E27FC236}">
                  <a16:creationId xmlns:a16="http://schemas.microsoft.com/office/drawing/2014/main" xmlns="" id="{C5DBA62F-CE60-4260-A8B4-5B8A7E64087A}"/>
                </a:ext>
              </a:extLst>
            </p:cNvPr>
            <p:cNvSpPr/>
            <p:nvPr/>
          </p:nvSpPr>
          <p:spPr>
            <a:xfrm>
              <a:off x="1469616" y="439173"/>
              <a:ext cx="1283438" cy="612126"/>
            </a:xfrm>
            <a:prstGeom prst="flowChartAlternateProcess">
              <a:avLst/>
            </a:prstGeom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0"/>
              </a:camera>
              <a:lightRig rig="glow" dir="t">
                <a:rot lat="0" lon="0" rev="4800000"/>
              </a:lightRig>
            </a:scene3d>
            <a:sp3d prstMaterial="matte">
              <a:bevelT w="1270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600" b="1" dirty="0">
                  <a:latin typeface="UTM Avo" panose="02040603050506020204" pitchFamily="18" charset="0"/>
                  <a:cs typeface="Arial" panose="020B0604020202020204" pitchFamily="34" charset="0"/>
                </a:rPr>
                <a:t>  </a:t>
              </a:r>
              <a:r>
                <a:rPr lang="en-US" sz="2600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Tính</a:t>
              </a:r>
              <a:r>
                <a:rPr lang="en-US" sz="2600" b="1" dirty="0">
                  <a:latin typeface="UTM Avo" panose="02040603050506020204" pitchFamily="18" charset="0"/>
                  <a:cs typeface="Arial" panose="020B0604020202020204" pitchFamily="34" charset="0"/>
                </a:rPr>
                <a:t> </a:t>
              </a:r>
              <a:r>
                <a:rPr lang="en-US" sz="2600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nhẩm</a:t>
              </a:r>
              <a:r>
                <a:rPr lang="en-US" sz="2600" b="1" dirty="0">
                  <a:latin typeface="UTM Avo" panose="02040603050506020204" pitchFamily="18" charset="0"/>
                  <a:cs typeface="Arial" panose="020B0604020202020204" pitchFamily="34" charset="0"/>
                </a:rPr>
                <a:t>: </a:t>
              </a:r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xmlns="" id="{13DA4886-3934-4262-980C-ED07B4FFEFA6}"/>
                </a:ext>
              </a:extLst>
            </p:cNvPr>
            <p:cNvSpPr/>
            <p:nvPr/>
          </p:nvSpPr>
          <p:spPr>
            <a:xfrm>
              <a:off x="1208564" y="356727"/>
              <a:ext cx="409186" cy="722212"/>
            </a:xfrm>
            <a:prstGeom prst="ellipse">
              <a:avLst/>
            </a:prstGeom>
            <a:ln/>
            <a:scene3d>
              <a:camera prst="perspectiveFront"/>
              <a:lightRig rig="threePt" dir="t"/>
            </a:scene3d>
            <a:sp3d>
              <a:bevelT w="139700" h="139700" prst="divot"/>
            </a:sp3d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000" b="1" dirty="0">
                  <a:solidFill>
                    <a:schemeClr val="bg1"/>
                  </a:solidFill>
                  <a:latin typeface="UTM Avo" panose="02040603050506020204" pitchFamily="18" charset="0"/>
                  <a:cs typeface="Arial" panose="020B0604020202020204" pitchFamily="34" charset="0"/>
                </a:rPr>
                <a:t>1</a:t>
              </a: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xmlns="" id="{DDE11AA4-456F-4332-9E62-C731D445D710}"/>
              </a:ext>
            </a:extLst>
          </p:cNvPr>
          <p:cNvGrpSpPr/>
          <p:nvPr/>
        </p:nvGrpSpPr>
        <p:grpSpPr>
          <a:xfrm>
            <a:off x="1487723" y="1259425"/>
            <a:ext cx="3409745" cy="2190337"/>
            <a:chOff x="1046305" y="1346583"/>
            <a:chExt cx="3409745" cy="2190337"/>
          </a:xfrm>
        </p:grpSpPr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xmlns="" id="{B4D4C585-0E62-41AC-9F1F-7E92E95DB035}"/>
                </a:ext>
              </a:extLst>
            </p:cNvPr>
            <p:cNvGrpSpPr/>
            <p:nvPr/>
          </p:nvGrpSpPr>
          <p:grpSpPr>
            <a:xfrm>
              <a:off x="1046305" y="1346583"/>
              <a:ext cx="3409745" cy="2190337"/>
              <a:chOff x="851825" y="1218247"/>
              <a:chExt cx="3036398" cy="2190337"/>
            </a:xfrm>
          </p:grpSpPr>
          <p:sp>
            <p:nvSpPr>
              <p:cNvPr id="44" name="Rounded Rectangle 36">
                <a:extLst>
                  <a:ext uri="{FF2B5EF4-FFF2-40B4-BE49-F238E27FC236}">
                    <a16:creationId xmlns:a16="http://schemas.microsoft.com/office/drawing/2014/main" xmlns="" id="{5612BC15-0B31-40B9-98B9-7AF299A33BED}"/>
                  </a:ext>
                </a:extLst>
              </p:cNvPr>
              <p:cNvSpPr/>
              <p:nvPr/>
            </p:nvSpPr>
            <p:spPr>
              <a:xfrm>
                <a:off x="1306041" y="1547700"/>
                <a:ext cx="2582182" cy="1860884"/>
              </a:xfrm>
              <a:prstGeom prst="roundRect">
                <a:avLst/>
              </a:prstGeom>
              <a:pattFill prst="pct40">
                <a:fgClr>
                  <a:srgbClr val="00FF00"/>
                </a:fgClr>
                <a:bgClr>
                  <a:schemeClr val="bg1"/>
                </a:bgClr>
              </a:pattFill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UTM Avo" panose="02040603050506020204" pitchFamily="18" charset="0"/>
                </a:endParaRPr>
              </a:p>
            </p:txBody>
          </p:sp>
          <p:pic>
            <p:nvPicPr>
              <p:cNvPr id="45" name="Picture 44">
                <a:extLst>
                  <a:ext uri="{FF2B5EF4-FFF2-40B4-BE49-F238E27FC236}">
                    <a16:creationId xmlns:a16="http://schemas.microsoft.com/office/drawing/2014/main" xmlns="" id="{D92C7AC4-0C66-4BFF-A6FA-56F72494CC4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851825" y="1218247"/>
                <a:ext cx="908427" cy="961542"/>
              </a:xfrm>
              <a:prstGeom prst="rect">
                <a:avLst/>
              </a:prstGeom>
            </p:spPr>
          </p:pic>
        </p:grpSp>
        <p:sp>
          <p:nvSpPr>
            <p:cNvPr id="43" name="Text Box 7">
              <a:extLst>
                <a:ext uri="{FF2B5EF4-FFF2-40B4-BE49-F238E27FC236}">
                  <a16:creationId xmlns:a16="http://schemas.microsoft.com/office/drawing/2014/main" xmlns="" id="{8F974FC1-D71B-49E8-B1EF-79F43ADEEF9A}"/>
                </a:ext>
              </a:extLst>
            </p:cNvPr>
            <p:cNvSpPr txBox="1"/>
            <p:nvPr/>
          </p:nvSpPr>
          <p:spPr>
            <a:xfrm>
              <a:off x="1287302" y="1969249"/>
              <a:ext cx="3147724" cy="12311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UTM Avo" panose="02040603050506020204" pitchFamily="18" charset="0"/>
                  <a:cs typeface="Times New Roman" panose="02020603050405020304" pitchFamily="18" charset="0"/>
                </a:rPr>
                <a:t>    14 – 5 =</a:t>
              </a:r>
            </a:p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UTM Avo" panose="02040603050506020204" pitchFamily="18" charset="0"/>
                  <a:cs typeface="Times New Roman" panose="02020603050405020304" pitchFamily="18" charset="0"/>
                </a:rPr>
                <a:t>    13 – 7 =</a:t>
              </a:r>
              <a:endParaRPr lang="en-US" sz="3200" b="1" dirty="0">
                <a:solidFill>
                  <a:srgbClr val="FF0000"/>
                </a:solidFill>
                <a:latin typeface="UTM Avo" panose="020406030505060202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xmlns="" id="{C7133FA4-8B32-4833-94CD-E2FC051AA80B}"/>
              </a:ext>
            </a:extLst>
          </p:cNvPr>
          <p:cNvGrpSpPr/>
          <p:nvPr/>
        </p:nvGrpSpPr>
        <p:grpSpPr>
          <a:xfrm>
            <a:off x="6445329" y="1025172"/>
            <a:ext cx="3267891" cy="2443467"/>
            <a:chOff x="6007005" y="1086391"/>
            <a:chExt cx="3267891" cy="2443467"/>
          </a:xfrm>
        </p:grpSpPr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xmlns="" id="{50BD2EFD-C55F-4C08-887E-1764FF65D8B1}"/>
                </a:ext>
              </a:extLst>
            </p:cNvPr>
            <p:cNvGrpSpPr/>
            <p:nvPr/>
          </p:nvGrpSpPr>
          <p:grpSpPr>
            <a:xfrm>
              <a:off x="6007005" y="1086391"/>
              <a:ext cx="3267891" cy="2443467"/>
              <a:chOff x="4559499" y="736014"/>
              <a:chExt cx="3267891" cy="2443467"/>
            </a:xfrm>
          </p:grpSpPr>
          <p:sp>
            <p:nvSpPr>
              <p:cNvPr id="49" name="Rounded Rectangle 33">
                <a:extLst>
                  <a:ext uri="{FF2B5EF4-FFF2-40B4-BE49-F238E27FC236}">
                    <a16:creationId xmlns:a16="http://schemas.microsoft.com/office/drawing/2014/main" xmlns="" id="{ED92BB9B-8621-4222-8E59-97A67C65C687}"/>
                  </a:ext>
                </a:extLst>
              </p:cNvPr>
              <p:cNvSpPr/>
              <p:nvPr/>
            </p:nvSpPr>
            <p:spPr>
              <a:xfrm>
                <a:off x="5114326" y="1318597"/>
                <a:ext cx="2713064" cy="1860884"/>
              </a:xfrm>
              <a:prstGeom prst="roundRect">
                <a:avLst/>
              </a:prstGeom>
              <a:pattFill prst="pct40">
                <a:fgClr>
                  <a:schemeClr val="accent6">
                    <a:lumMod val="60000"/>
                    <a:lumOff val="40000"/>
                  </a:schemeClr>
                </a:fgClr>
                <a:bgClr>
                  <a:schemeClr val="bg1"/>
                </a:bgClr>
              </a:pattFill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UTM Avo" panose="02040603050506020204" pitchFamily="18" charset="0"/>
                </a:endParaRPr>
              </a:p>
            </p:txBody>
          </p:sp>
          <p:pic>
            <p:nvPicPr>
              <p:cNvPr id="50" name="Picture 49">
                <a:extLst>
                  <a:ext uri="{FF2B5EF4-FFF2-40B4-BE49-F238E27FC236}">
                    <a16:creationId xmlns:a16="http://schemas.microsoft.com/office/drawing/2014/main" xmlns="" id="{54DD545E-4E82-4A6E-ABDB-05A0C219364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559499" y="736014"/>
                <a:ext cx="1085039" cy="1127112"/>
              </a:xfrm>
              <a:prstGeom prst="rect">
                <a:avLst/>
              </a:prstGeom>
            </p:spPr>
          </p:pic>
        </p:grpSp>
        <p:sp>
          <p:nvSpPr>
            <p:cNvPr id="48" name="Text Box 7">
              <a:extLst>
                <a:ext uri="{FF2B5EF4-FFF2-40B4-BE49-F238E27FC236}">
                  <a16:creationId xmlns:a16="http://schemas.microsoft.com/office/drawing/2014/main" xmlns="" id="{2B9D6D8F-92B8-4051-AA49-78014A010614}"/>
                </a:ext>
              </a:extLst>
            </p:cNvPr>
            <p:cNvSpPr txBox="1"/>
            <p:nvPr/>
          </p:nvSpPr>
          <p:spPr>
            <a:xfrm>
              <a:off x="6473034" y="1955472"/>
              <a:ext cx="2454425" cy="12311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UTM Avo" panose="02040603050506020204" pitchFamily="18" charset="0"/>
                  <a:cs typeface="Times New Roman" panose="02020603050405020304" pitchFamily="18" charset="0"/>
                </a:rPr>
                <a:t>  15 – 6 =</a:t>
              </a:r>
            </a:p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UTM Avo" panose="02040603050506020204" pitchFamily="18" charset="0"/>
                  <a:cs typeface="Times New Roman" panose="02020603050405020304" pitchFamily="18" charset="0"/>
                </a:rPr>
                <a:t>  16 – 8 = </a:t>
              </a:r>
              <a:endParaRPr lang="en-US" sz="3200" b="1" dirty="0">
                <a:solidFill>
                  <a:srgbClr val="FF0000"/>
                </a:solidFill>
                <a:latin typeface="UTM Avo" panose="020406030505060202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xmlns="" id="{DFE21991-FD95-4E04-AE58-B867E7ECCA47}"/>
              </a:ext>
            </a:extLst>
          </p:cNvPr>
          <p:cNvGrpSpPr/>
          <p:nvPr/>
        </p:nvGrpSpPr>
        <p:grpSpPr>
          <a:xfrm>
            <a:off x="1691663" y="3591753"/>
            <a:ext cx="3205805" cy="2324768"/>
            <a:chOff x="3658265" y="3795250"/>
            <a:chExt cx="3205805" cy="2324768"/>
          </a:xfrm>
        </p:grpSpPr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xmlns="" id="{B3B30306-C7EE-488B-9D12-E916622CDEFD}"/>
                </a:ext>
              </a:extLst>
            </p:cNvPr>
            <p:cNvGrpSpPr/>
            <p:nvPr/>
          </p:nvGrpSpPr>
          <p:grpSpPr>
            <a:xfrm>
              <a:off x="3658265" y="3795250"/>
              <a:ext cx="3205805" cy="2324768"/>
              <a:chOff x="8388403" y="931473"/>
              <a:chExt cx="3205805" cy="2324768"/>
            </a:xfrm>
          </p:grpSpPr>
          <p:sp>
            <p:nvSpPr>
              <p:cNvPr id="54" name="Rounded Rectangle 30">
                <a:extLst>
                  <a:ext uri="{FF2B5EF4-FFF2-40B4-BE49-F238E27FC236}">
                    <a16:creationId xmlns:a16="http://schemas.microsoft.com/office/drawing/2014/main" xmlns="" id="{3B36830E-5116-4A75-A041-7D11C6034159}"/>
                  </a:ext>
                </a:extLst>
              </p:cNvPr>
              <p:cNvSpPr/>
              <p:nvPr/>
            </p:nvSpPr>
            <p:spPr>
              <a:xfrm>
                <a:off x="8592420" y="1395357"/>
                <a:ext cx="3001788" cy="1860884"/>
              </a:xfrm>
              <a:prstGeom prst="roundRect">
                <a:avLst/>
              </a:prstGeom>
              <a:pattFill prst="lgConfetti">
                <a:fgClr>
                  <a:srgbClr val="FFFF00"/>
                </a:fgClr>
                <a:bgClr>
                  <a:schemeClr val="bg1"/>
                </a:bgClr>
              </a:pattFill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UTM Avo" panose="02040603050506020204" pitchFamily="18" charset="0"/>
                </a:endParaRPr>
              </a:p>
            </p:txBody>
          </p:sp>
          <p:pic>
            <p:nvPicPr>
              <p:cNvPr id="55" name="Picture 54">
                <a:extLst>
                  <a:ext uri="{FF2B5EF4-FFF2-40B4-BE49-F238E27FC236}">
                    <a16:creationId xmlns:a16="http://schemas.microsoft.com/office/drawing/2014/main" xmlns="" id="{EF11E4E0-7C41-4BED-B78F-5712641FF41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8388403" y="931473"/>
                <a:ext cx="835806" cy="1174298"/>
              </a:xfrm>
              <a:prstGeom prst="rect">
                <a:avLst/>
              </a:prstGeom>
            </p:spPr>
          </p:pic>
        </p:grpSp>
        <p:sp>
          <p:nvSpPr>
            <p:cNvPr id="53" name="Text Box 7">
              <a:extLst>
                <a:ext uri="{FF2B5EF4-FFF2-40B4-BE49-F238E27FC236}">
                  <a16:creationId xmlns:a16="http://schemas.microsoft.com/office/drawing/2014/main" xmlns="" id="{D35C7A01-E191-4BE3-BBFE-DE52718A0C18}"/>
                </a:ext>
              </a:extLst>
            </p:cNvPr>
            <p:cNvSpPr txBox="1"/>
            <p:nvPr/>
          </p:nvSpPr>
          <p:spPr>
            <a:xfrm>
              <a:off x="4270041" y="4544428"/>
              <a:ext cx="1782444" cy="12311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UTM Avo" panose="02040603050506020204" pitchFamily="18" charset="0"/>
                  <a:cs typeface="Times New Roman" panose="02020603050405020304" pitchFamily="18" charset="0"/>
                </a:rPr>
                <a:t>11 – 4 =</a:t>
              </a:r>
            </a:p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UTM Avo" panose="02040603050506020204" pitchFamily="18" charset="0"/>
                  <a:cs typeface="Times New Roman" panose="02020603050405020304" pitchFamily="18" charset="0"/>
                </a:rPr>
                <a:t>18 – 9 =</a:t>
              </a:r>
              <a:endParaRPr lang="en-US" sz="3200" b="1" dirty="0">
                <a:solidFill>
                  <a:srgbClr val="FF0000"/>
                </a:solidFill>
                <a:latin typeface="UTM Avo" panose="020406030505060202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xmlns="" id="{5DC6BFD5-3DCD-4F00-835B-5A29C6FECFEC}"/>
              </a:ext>
            </a:extLst>
          </p:cNvPr>
          <p:cNvGrpSpPr/>
          <p:nvPr/>
        </p:nvGrpSpPr>
        <p:grpSpPr>
          <a:xfrm>
            <a:off x="6554081" y="3523447"/>
            <a:ext cx="3335992" cy="2341655"/>
            <a:chOff x="1094181" y="1195265"/>
            <a:chExt cx="3335992" cy="2341655"/>
          </a:xfrm>
        </p:grpSpPr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xmlns="" id="{014F9624-7A3D-48BF-873A-19B4ACA96698}"/>
                </a:ext>
              </a:extLst>
            </p:cNvPr>
            <p:cNvGrpSpPr/>
            <p:nvPr/>
          </p:nvGrpSpPr>
          <p:grpSpPr>
            <a:xfrm>
              <a:off x="1094181" y="1195265"/>
              <a:ext cx="3335992" cy="2341655"/>
              <a:chOff x="894459" y="1066929"/>
              <a:chExt cx="2970720" cy="2341655"/>
            </a:xfrm>
          </p:grpSpPr>
          <p:sp>
            <p:nvSpPr>
              <p:cNvPr id="33" name="Rounded Rectangle 36">
                <a:extLst>
                  <a:ext uri="{FF2B5EF4-FFF2-40B4-BE49-F238E27FC236}">
                    <a16:creationId xmlns:a16="http://schemas.microsoft.com/office/drawing/2014/main" xmlns="" id="{1BF2F7EF-5E55-48BC-9B68-E5342255E2DF}"/>
                  </a:ext>
                </a:extLst>
              </p:cNvPr>
              <p:cNvSpPr/>
              <p:nvPr/>
            </p:nvSpPr>
            <p:spPr>
              <a:xfrm>
                <a:off x="1282997" y="1547700"/>
                <a:ext cx="2582182" cy="1860884"/>
              </a:xfrm>
              <a:prstGeom prst="roundRect">
                <a:avLst/>
              </a:prstGeom>
              <a:pattFill prst="pct25">
                <a:fgClr>
                  <a:srgbClr val="FF00FF"/>
                </a:fgClr>
                <a:bgClr>
                  <a:schemeClr val="bg1"/>
                </a:bgClr>
              </a:pattFill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UTM Avo" panose="02040603050506020204" pitchFamily="18" charset="0"/>
                </a:endParaRPr>
              </a:p>
            </p:txBody>
          </p:sp>
          <p:pic>
            <p:nvPicPr>
              <p:cNvPr id="34" name="Picture 33">
                <a:extLst>
                  <a:ext uri="{FF2B5EF4-FFF2-40B4-BE49-F238E27FC236}">
                    <a16:creationId xmlns:a16="http://schemas.microsoft.com/office/drawing/2014/main" xmlns="" id="{0371AE1F-C606-4C96-A847-DCC40F4C99A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rcRect/>
              <a:stretch/>
            </p:blipFill>
            <p:spPr>
              <a:xfrm>
                <a:off x="894459" y="1066929"/>
                <a:ext cx="984770" cy="961542"/>
              </a:xfrm>
              <a:prstGeom prst="rect">
                <a:avLst/>
              </a:prstGeom>
            </p:spPr>
          </p:pic>
        </p:grpSp>
        <p:sp>
          <p:nvSpPr>
            <p:cNvPr id="32" name="Text Box 7">
              <a:extLst>
                <a:ext uri="{FF2B5EF4-FFF2-40B4-BE49-F238E27FC236}">
                  <a16:creationId xmlns:a16="http://schemas.microsoft.com/office/drawing/2014/main" xmlns="" id="{54551746-C5BF-4805-9F69-8D50BB46A77B}"/>
                </a:ext>
              </a:extLst>
            </p:cNvPr>
            <p:cNvSpPr txBox="1"/>
            <p:nvPr/>
          </p:nvSpPr>
          <p:spPr>
            <a:xfrm>
              <a:off x="1256570" y="2008177"/>
              <a:ext cx="3147724" cy="12311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UTM Avo" panose="02040603050506020204" pitchFamily="18" charset="0"/>
                  <a:cs typeface="Times New Roman" panose="02020603050405020304" pitchFamily="18" charset="0"/>
                </a:rPr>
                <a:t>    11 – 3 =</a:t>
              </a:r>
            </a:p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UTM Avo" panose="02040603050506020204" pitchFamily="18" charset="0"/>
                  <a:cs typeface="Times New Roman" panose="02020603050405020304" pitchFamily="18" charset="0"/>
                </a:rPr>
                <a:t>    14 – 8 =</a:t>
              </a:r>
              <a:endParaRPr lang="en-US" sz="3200" b="1" dirty="0">
                <a:solidFill>
                  <a:srgbClr val="FF0000"/>
                </a:solidFill>
                <a:latin typeface="UTM Avo" panose="020406030505060202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35" name="Rectangle: Rounded Corners 83">
            <a:extLst>
              <a:ext uri="{FF2B5EF4-FFF2-40B4-BE49-F238E27FC236}">
                <a16:creationId xmlns:a16="http://schemas.microsoft.com/office/drawing/2014/main" xmlns="" id="{DAE2C06E-C221-496D-9769-6ABE0E045813}"/>
              </a:ext>
            </a:extLst>
          </p:cNvPr>
          <p:cNvSpPr/>
          <p:nvPr/>
        </p:nvSpPr>
        <p:spPr>
          <a:xfrm>
            <a:off x="3960934" y="1952897"/>
            <a:ext cx="510842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 smtClean="0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?</a:t>
            </a:r>
            <a:endParaRPr lang="en-US" sz="2800" b="1" dirty="0">
              <a:solidFill>
                <a:srgbClr val="FF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36" name="Rectangle: Rounded Corners 83">
            <a:extLst>
              <a:ext uri="{FF2B5EF4-FFF2-40B4-BE49-F238E27FC236}">
                <a16:creationId xmlns:a16="http://schemas.microsoft.com/office/drawing/2014/main" xmlns="" id="{DAE2C06E-C221-496D-9769-6ABE0E045813}"/>
              </a:ext>
            </a:extLst>
          </p:cNvPr>
          <p:cNvSpPr/>
          <p:nvPr/>
        </p:nvSpPr>
        <p:spPr>
          <a:xfrm>
            <a:off x="3960934" y="2578100"/>
            <a:ext cx="510842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 smtClean="0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?</a:t>
            </a:r>
            <a:endParaRPr lang="en-US" sz="2800" b="1" dirty="0">
              <a:solidFill>
                <a:srgbClr val="FF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37" name="Rectangle: Rounded Corners 83">
            <a:extLst>
              <a:ext uri="{FF2B5EF4-FFF2-40B4-BE49-F238E27FC236}">
                <a16:creationId xmlns:a16="http://schemas.microsoft.com/office/drawing/2014/main" xmlns="" id="{DAE2C06E-C221-496D-9769-6ABE0E045813}"/>
              </a:ext>
            </a:extLst>
          </p:cNvPr>
          <p:cNvSpPr/>
          <p:nvPr/>
        </p:nvSpPr>
        <p:spPr>
          <a:xfrm>
            <a:off x="4016124" y="4986079"/>
            <a:ext cx="510842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 smtClean="0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?</a:t>
            </a:r>
            <a:endParaRPr lang="en-US" sz="2800" b="1" dirty="0">
              <a:solidFill>
                <a:srgbClr val="FF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38" name="Rectangle: Rounded Corners 83">
            <a:extLst>
              <a:ext uri="{FF2B5EF4-FFF2-40B4-BE49-F238E27FC236}">
                <a16:creationId xmlns:a16="http://schemas.microsoft.com/office/drawing/2014/main" xmlns="" id="{DAE2C06E-C221-496D-9769-6ABE0E045813}"/>
              </a:ext>
            </a:extLst>
          </p:cNvPr>
          <p:cNvSpPr/>
          <p:nvPr/>
        </p:nvSpPr>
        <p:spPr>
          <a:xfrm>
            <a:off x="8918949" y="4327285"/>
            <a:ext cx="510842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 smtClean="0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?</a:t>
            </a:r>
            <a:endParaRPr lang="en-US" sz="2800" b="1" dirty="0">
              <a:solidFill>
                <a:srgbClr val="FF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40" name="Rectangle: Rounded Corners 83">
            <a:extLst>
              <a:ext uri="{FF2B5EF4-FFF2-40B4-BE49-F238E27FC236}">
                <a16:creationId xmlns:a16="http://schemas.microsoft.com/office/drawing/2014/main" xmlns="" id="{DAE2C06E-C221-496D-9769-6ABE0E045813}"/>
              </a:ext>
            </a:extLst>
          </p:cNvPr>
          <p:cNvSpPr/>
          <p:nvPr/>
        </p:nvSpPr>
        <p:spPr>
          <a:xfrm>
            <a:off x="8854941" y="2591891"/>
            <a:ext cx="510842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 smtClean="0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?</a:t>
            </a:r>
            <a:endParaRPr lang="en-US" sz="2800" b="1" dirty="0">
              <a:solidFill>
                <a:srgbClr val="FF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56" name="Rectangle: Rounded Corners 83">
            <a:extLst>
              <a:ext uri="{FF2B5EF4-FFF2-40B4-BE49-F238E27FC236}">
                <a16:creationId xmlns:a16="http://schemas.microsoft.com/office/drawing/2014/main" xmlns="" id="{DAE2C06E-C221-496D-9769-6ABE0E045813}"/>
              </a:ext>
            </a:extLst>
          </p:cNvPr>
          <p:cNvSpPr/>
          <p:nvPr/>
        </p:nvSpPr>
        <p:spPr>
          <a:xfrm>
            <a:off x="8918949" y="4985058"/>
            <a:ext cx="510842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 smtClean="0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?</a:t>
            </a:r>
            <a:endParaRPr lang="en-US" sz="2800" b="1" dirty="0">
              <a:solidFill>
                <a:srgbClr val="FF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57" name="Rectangle: Rounded Corners 83">
            <a:extLst>
              <a:ext uri="{FF2B5EF4-FFF2-40B4-BE49-F238E27FC236}">
                <a16:creationId xmlns:a16="http://schemas.microsoft.com/office/drawing/2014/main" xmlns="" id="{DAE2C06E-C221-496D-9769-6ABE0E045813}"/>
              </a:ext>
            </a:extLst>
          </p:cNvPr>
          <p:cNvSpPr/>
          <p:nvPr/>
        </p:nvSpPr>
        <p:spPr>
          <a:xfrm>
            <a:off x="8790933" y="1952897"/>
            <a:ext cx="510842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 smtClean="0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?</a:t>
            </a:r>
            <a:endParaRPr lang="en-US" sz="2800" b="1" dirty="0">
              <a:solidFill>
                <a:srgbClr val="FF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58" name="Rectangle: Rounded Corners 83">
            <a:extLst>
              <a:ext uri="{FF2B5EF4-FFF2-40B4-BE49-F238E27FC236}">
                <a16:creationId xmlns:a16="http://schemas.microsoft.com/office/drawing/2014/main" xmlns="" id="{DAE2C06E-C221-496D-9769-6ABE0E045813}"/>
              </a:ext>
            </a:extLst>
          </p:cNvPr>
          <p:cNvSpPr/>
          <p:nvPr/>
        </p:nvSpPr>
        <p:spPr>
          <a:xfrm>
            <a:off x="4016124" y="4348029"/>
            <a:ext cx="510842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 smtClean="0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?</a:t>
            </a:r>
            <a:endParaRPr lang="en-US" sz="2800" b="1" dirty="0">
              <a:solidFill>
                <a:srgbClr val="FF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59" name="Rectangle: Rounded Corners 83">
            <a:extLst>
              <a:ext uri="{FF2B5EF4-FFF2-40B4-BE49-F238E27FC236}">
                <a16:creationId xmlns:a16="http://schemas.microsoft.com/office/drawing/2014/main" xmlns="" id="{DAE2C06E-C221-496D-9769-6ABE0E045813}"/>
              </a:ext>
            </a:extLst>
          </p:cNvPr>
          <p:cNvSpPr/>
          <p:nvPr/>
        </p:nvSpPr>
        <p:spPr>
          <a:xfrm>
            <a:off x="3980804" y="1952897"/>
            <a:ext cx="510842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 smtClean="0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9</a:t>
            </a:r>
            <a:endParaRPr lang="en-US" sz="2800" b="1" dirty="0">
              <a:solidFill>
                <a:srgbClr val="FF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60" name="Rectangle: Rounded Corners 83">
            <a:extLst>
              <a:ext uri="{FF2B5EF4-FFF2-40B4-BE49-F238E27FC236}">
                <a16:creationId xmlns:a16="http://schemas.microsoft.com/office/drawing/2014/main" xmlns="" id="{DAE2C06E-C221-496D-9769-6ABE0E045813}"/>
              </a:ext>
            </a:extLst>
          </p:cNvPr>
          <p:cNvSpPr/>
          <p:nvPr/>
        </p:nvSpPr>
        <p:spPr>
          <a:xfrm>
            <a:off x="3960934" y="2578100"/>
            <a:ext cx="510842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 smtClean="0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6</a:t>
            </a:r>
            <a:endParaRPr lang="en-US" sz="2800" b="1" dirty="0">
              <a:solidFill>
                <a:srgbClr val="FF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61" name="Rectangle: Rounded Corners 83">
            <a:extLst>
              <a:ext uri="{FF2B5EF4-FFF2-40B4-BE49-F238E27FC236}">
                <a16:creationId xmlns:a16="http://schemas.microsoft.com/office/drawing/2014/main" xmlns="" id="{DAE2C06E-C221-496D-9769-6ABE0E045813}"/>
              </a:ext>
            </a:extLst>
          </p:cNvPr>
          <p:cNvSpPr/>
          <p:nvPr/>
        </p:nvSpPr>
        <p:spPr>
          <a:xfrm>
            <a:off x="4016124" y="4349421"/>
            <a:ext cx="510842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 smtClean="0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7</a:t>
            </a:r>
            <a:endParaRPr lang="en-US" sz="2800" b="1" dirty="0">
              <a:solidFill>
                <a:srgbClr val="FF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62" name="Rectangle: Rounded Corners 83">
            <a:extLst>
              <a:ext uri="{FF2B5EF4-FFF2-40B4-BE49-F238E27FC236}">
                <a16:creationId xmlns:a16="http://schemas.microsoft.com/office/drawing/2014/main" xmlns="" id="{DAE2C06E-C221-496D-9769-6ABE0E045813}"/>
              </a:ext>
            </a:extLst>
          </p:cNvPr>
          <p:cNvSpPr/>
          <p:nvPr/>
        </p:nvSpPr>
        <p:spPr>
          <a:xfrm>
            <a:off x="3998782" y="4956484"/>
            <a:ext cx="510842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 smtClean="0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9</a:t>
            </a:r>
            <a:endParaRPr lang="en-US" sz="2800" b="1" dirty="0">
              <a:solidFill>
                <a:srgbClr val="FF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63" name="Rectangle: Rounded Corners 83">
            <a:extLst>
              <a:ext uri="{FF2B5EF4-FFF2-40B4-BE49-F238E27FC236}">
                <a16:creationId xmlns:a16="http://schemas.microsoft.com/office/drawing/2014/main" xmlns="" id="{DAE2C06E-C221-496D-9769-6ABE0E045813}"/>
              </a:ext>
            </a:extLst>
          </p:cNvPr>
          <p:cNvSpPr/>
          <p:nvPr/>
        </p:nvSpPr>
        <p:spPr>
          <a:xfrm>
            <a:off x="8790933" y="1932901"/>
            <a:ext cx="510842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 smtClean="0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9</a:t>
            </a:r>
            <a:endParaRPr lang="en-US" sz="2800" b="1" dirty="0">
              <a:solidFill>
                <a:srgbClr val="FF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64" name="Rectangle: Rounded Corners 83">
            <a:extLst>
              <a:ext uri="{FF2B5EF4-FFF2-40B4-BE49-F238E27FC236}">
                <a16:creationId xmlns:a16="http://schemas.microsoft.com/office/drawing/2014/main" xmlns="" id="{DAE2C06E-C221-496D-9769-6ABE0E045813}"/>
              </a:ext>
            </a:extLst>
          </p:cNvPr>
          <p:cNvSpPr/>
          <p:nvPr/>
        </p:nvSpPr>
        <p:spPr>
          <a:xfrm>
            <a:off x="8831058" y="2574773"/>
            <a:ext cx="510842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 smtClean="0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8</a:t>
            </a:r>
            <a:endParaRPr lang="en-US" sz="2800" b="1" dirty="0">
              <a:solidFill>
                <a:srgbClr val="FF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65" name="Rectangle: Rounded Corners 83">
            <a:extLst>
              <a:ext uri="{FF2B5EF4-FFF2-40B4-BE49-F238E27FC236}">
                <a16:creationId xmlns:a16="http://schemas.microsoft.com/office/drawing/2014/main" xmlns="" id="{DAE2C06E-C221-496D-9769-6ABE0E045813}"/>
              </a:ext>
            </a:extLst>
          </p:cNvPr>
          <p:cNvSpPr/>
          <p:nvPr/>
        </p:nvSpPr>
        <p:spPr>
          <a:xfrm>
            <a:off x="8918949" y="4327285"/>
            <a:ext cx="510842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 smtClean="0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8</a:t>
            </a:r>
            <a:endParaRPr lang="en-US" sz="2800" b="1" dirty="0">
              <a:solidFill>
                <a:srgbClr val="FF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66" name="Rectangle: Rounded Corners 83">
            <a:extLst>
              <a:ext uri="{FF2B5EF4-FFF2-40B4-BE49-F238E27FC236}">
                <a16:creationId xmlns:a16="http://schemas.microsoft.com/office/drawing/2014/main" xmlns="" id="{DAE2C06E-C221-496D-9769-6ABE0E045813}"/>
              </a:ext>
            </a:extLst>
          </p:cNvPr>
          <p:cNvSpPr/>
          <p:nvPr/>
        </p:nvSpPr>
        <p:spPr>
          <a:xfrm>
            <a:off x="8931031" y="4967655"/>
            <a:ext cx="510842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 smtClean="0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6</a:t>
            </a:r>
            <a:endParaRPr lang="en-US" sz="2800" b="1" dirty="0">
              <a:solidFill>
                <a:srgbClr val="FF0000"/>
              </a:solidFill>
              <a:latin typeface="UTM Avo" panose="02040603050506020204" pitchFamily="18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23696226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 animBg="1"/>
      <p:bldP spid="60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66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78B36DFB-CAA1-41EA-96FD-1EE5FA13BA8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0"/>
            <a:ext cx="12192000" cy="6419166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xmlns="" id="{E2080F27-3C4E-4755-8C81-5BDF23D1154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2098" t="25957" r="1709" b="32984"/>
          <a:stretch/>
        </p:blipFill>
        <p:spPr>
          <a:xfrm>
            <a:off x="-5641" y="880247"/>
            <a:ext cx="12192000" cy="5611364"/>
          </a:xfrm>
          <a:prstGeom prst="rect">
            <a:avLst/>
          </a:prstGeom>
        </p:spPr>
      </p:pic>
      <p:grpSp>
        <p:nvGrpSpPr>
          <p:cNvPr id="28" name="Group 27">
            <a:extLst>
              <a:ext uri="{FF2B5EF4-FFF2-40B4-BE49-F238E27FC236}">
                <a16:creationId xmlns:a16="http://schemas.microsoft.com/office/drawing/2014/main" xmlns="" id="{73853290-4122-47AE-B2FD-562EA6673429}"/>
              </a:ext>
            </a:extLst>
          </p:cNvPr>
          <p:cNvGrpSpPr/>
          <p:nvPr/>
        </p:nvGrpSpPr>
        <p:grpSpPr>
          <a:xfrm>
            <a:off x="2196498" y="182608"/>
            <a:ext cx="7827395" cy="687282"/>
            <a:chOff x="1208564" y="356727"/>
            <a:chExt cx="3260514" cy="621145"/>
          </a:xfrm>
        </p:grpSpPr>
        <p:sp>
          <p:nvSpPr>
            <p:cNvPr id="30" name="Flowchart: Alternate Process 29">
              <a:extLst>
                <a:ext uri="{FF2B5EF4-FFF2-40B4-BE49-F238E27FC236}">
                  <a16:creationId xmlns:a16="http://schemas.microsoft.com/office/drawing/2014/main" xmlns="" id="{C5DBA62F-CE60-4260-A8B4-5B8A7E64087A}"/>
                </a:ext>
              </a:extLst>
            </p:cNvPr>
            <p:cNvSpPr/>
            <p:nvPr/>
          </p:nvSpPr>
          <p:spPr>
            <a:xfrm>
              <a:off x="1439074" y="457795"/>
              <a:ext cx="3030004" cy="520077"/>
            </a:xfrm>
            <a:prstGeom prst="flowChartAlternateProcess">
              <a:avLst/>
            </a:prstGeom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0"/>
              </a:camera>
              <a:lightRig rig="glow" dir="t">
                <a:rot lat="0" lon="0" rev="4800000"/>
              </a:lightRig>
            </a:scene3d>
            <a:sp3d prstMaterial="matte">
              <a:bevelT w="1270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600" b="1" dirty="0">
                  <a:latin typeface="UTM Avo" panose="02040603050506020204" pitchFamily="18" charset="0"/>
                  <a:cs typeface="Arial" panose="020B0604020202020204" pitchFamily="34" charset="0"/>
                </a:rPr>
                <a:t> </a:t>
              </a:r>
              <a:r>
                <a:rPr lang="en-US" sz="2600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Chọn</a:t>
              </a:r>
              <a:r>
                <a:rPr lang="en-US" sz="2600" b="1" dirty="0">
                  <a:latin typeface="UTM Avo" panose="02040603050506020204" pitchFamily="18" charset="0"/>
                  <a:cs typeface="Arial" panose="020B0604020202020204" pitchFamily="34" charset="0"/>
                </a:rPr>
                <a:t> </a:t>
              </a:r>
              <a:r>
                <a:rPr lang="en-US" sz="2600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kết</a:t>
              </a:r>
              <a:r>
                <a:rPr lang="en-US" sz="2600" b="1" dirty="0">
                  <a:latin typeface="UTM Avo" panose="02040603050506020204" pitchFamily="18" charset="0"/>
                  <a:cs typeface="Arial" panose="020B0604020202020204" pitchFamily="34" charset="0"/>
                </a:rPr>
                <a:t> </a:t>
              </a:r>
              <a:r>
                <a:rPr lang="en-US" sz="2600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quả</a:t>
              </a:r>
              <a:r>
                <a:rPr lang="en-US" sz="2600" b="1" dirty="0">
                  <a:latin typeface="UTM Avo" panose="02040603050506020204" pitchFamily="18" charset="0"/>
                  <a:cs typeface="Arial" panose="020B0604020202020204" pitchFamily="34" charset="0"/>
                </a:rPr>
                <a:t> </a:t>
              </a:r>
              <a:r>
                <a:rPr lang="en-US" sz="2600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đúng</a:t>
              </a:r>
              <a:r>
                <a:rPr lang="en-US" sz="2600" b="1" dirty="0">
                  <a:latin typeface="UTM Avo" panose="02040603050506020204" pitchFamily="18" charset="0"/>
                  <a:cs typeface="Arial" panose="020B0604020202020204" pitchFamily="34" charset="0"/>
                </a:rPr>
                <a:t> </a:t>
              </a:r>
              <a:r>
                <a:rPr lang="en-US" sz="2600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với</a:t>
              </a:r>
              <a:r>
                <a:rPr lang="en-US" sz="2600" b="1" dirty="0">
                  <a:latin typeface="UTM Avo" panose="02040603050506020204" pitchFamily="18" charset="0"/>
                  <a:cs typeface="Arial" panose="020B0604020202020204" pitchFamily="34" charset="0"/>
                </a:rPr>
                <a:t> </a:t>
              </a:r>
              <a:r>
                <a:rPr lang="en-US" sz="2600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mỗi</a:t>
              </a:r>
              <a:r>
                <a:rPr lang="en-US" sz="2600" b="1" dirty="0">
                  <a:latin typeface="UTM Avo" panose="02040603050506020204" pitchFamily="18" charset="0"/>
                  <a:cs typeface="Arial" panose="020B0604020202020204" pitchFamily="34" charset="0"/>
                </a:rPr>
                <a:t> </a:t>
              </a:r>
              <a:r>
                <a:rPr lang="en-US" sz="2600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phép</a:t>
              </a:r>
              <a:r>
                <a:rPr lang="en-US" sz="2600" b="1" dirty="0">
                  <a:latin typeface="UTM Avo" panose="02040603050506020204" pitchFamily="18" charset="0"/>
                  <a:cs typeface="Arial" panose="020B0604020202020204" pitchFamily="34" charset="0"/>
                </a:rPr>
                <a:t> </a:t>
              </a:r>
              <a:r>
                <a:rPr lang="en-US" sz="2600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tính</a:t>
              </a:r>
              <a:r>
                <a:rPr lang="en-US" sz="2600" b="1" dirty="0">
                  <a:latin typeface="UTM Avo" panose="02040603050506020204" pitchFamily="18" charset="0"/>
                  <a:cs typeface="Arial" panose="020B0604020202020204" pitchFamily="34" charset="0"/>
                </a:rPr>
                <a:t>:</a:t>
              </a:r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xmlns="" id="{13DA4886-3934-4262-980C-ED07B4FFEFA6}"/>
                </a:ext>
              </a:extLst>
            </p:cNvPr>
            <p:cNvSpPr/>
            <p:nvPr/>
          </p:nvSpPr>
          <p:spPr>
            <a:xfrm>
              <a:off x="1208564" y="356727"/>
              <a:ext cx="409186" cy="621145"/>
            </a:xfrm>
            <a:prstGeom prst="ellipse">
              <a:avLst/>
            </a:prstGeom>
            <a:ln/>
            <a:scene3d>
              <a:camera prst="perspectiveFront"/>
              <a:lightRig rig="threePt" dir="t"/>
            </a:scene3d>
            <a:sp3d>
              <a:bevelT w="139700" h="139700" prst="divot"/>
            </a:sp3d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b="1" dirty="0">
                  <a:solidFill>
                    <a:schemeClr val="bg1"/>
                  </a:solidFill>
                  <a:latin typeface="UTM Avo" panose="02040603050506020204" pitchFamily="18" charset="0"/>
                  <a:cs typeface="Arial" panose="020B0604020202020204" pitchFamily="34" charset="0"/>
                </a:rPr>
                <a:t>2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xmlns="" id="{6FDB8B5E-1F8F-4C1D-AF74-25D5399083CB}"/>
              </a:ext>
            </a:extLst>
          </p:cNvPr>
          <p:cNvGrpSpPr/>
          <p:nvPr/>
        </p:nvGrpSpPr>
        <p:grpSpPr>
          <a:xfrm>
            <a:off x="728827" y="1617247"/>
            <a:ext cx="1856783" cy="1637979"/>
            <a:chOff x="4510245" y="2979936"/>
            <a:chExt cx="1585755" cy="1323026"/>
          </a:xfrm>
        </p:grpSpPr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xmlns="" id="{334CF6E6-3A68-4BC5-9D23-201A4F7D2575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ackgroundRemoval t="4610" b="95035" l="7101" r="94379">
                          <a14:foregroundMark x1="9172" y1="39007" x2="9172" y2="39007"/>
                          <a14:foregroundMark x1="31065" y1="27660" x2="31065" y2="27660"/>
                          <a14:foregroundMark x1="49408" y1="22340" x2="49408" y2="22340"/>
                          <a14:foregroundMark x1="34911" y1="21986" x2="60651" y2="20567"/>
                          <a14:foregroundMark x1="21302" y1="28369" x2="82544" y2="25887"/>
                          <a14:foregroundMark x1="92604" y1="38652" x2="92604" y2="38652"/>
                          <a14:foregroundMark x1="49704" y1="4610" x2="49704" y2="4610"/>
                          <a14:foregroundMark x1="7692" y1="34043" x2="7692" y2="34043"/>
                          <a14:foregroundMark x1="7396" y1="39007" x2="7396" y2="39007"/>
                          <a14:foregroundMark x1="94379" y1="29787" x2="94379" y2="29787"/>
                          <a14:foregroundMark x1="94379" y1="35461" x2="94379" y2="35461"/>
                          <a14:foregroundMark x1="7692" y1="35816" x2="7692" y2="35816"/>
                          <a14:foregroundMark x1="24260" y1="92199" x2="43787" y2="91844"/>
                          <a14:foregroundMark x1="43787" y1="91844" x2="59763" y2="91844"/>
                          <a14:foregroundMark x1="42308" y1="94326" x2="62722" y2="95035"/>
                          <a14:foregroundMark x1="23373" y1="78723" x2="23373" y2="78723"/>
                          <a14:foregroundMark x1="75740" y1="81560" x2="75740" y2="81560"/>
                          <a14:foregroundMark x1="50000" y1="7092" x2="50000" y2="7092"/>
                          <a14:foregroundMark x1="45266" y1="13830" x2="45266" y2="13830"/>
                          <a14:foregroundMark x1="41716" y1="13830" x2="41716" y2="13830"/>
                          <a14:foregroundMark x1="42899" y1="13830" x2="41716" y2="24468"/>
                          <a14:foregroundMark x1="34320" y1="24823" x2="37870" y2="24823"/>
                          <a14:foregroundMark x1="30473" y1="16667" x2="30473" y2="16667"/>
                          <a14:foregroundMark x1="68047" y1="22695" x2="71598" y2="22695"/>
                          <a14:foregroundMark x1="56213" y1="11702" x2="64201" y2="12057"/>
                          <a14:foregroundMark x1="70414" y1="16667" x2="73669" y2="16312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4510245" y="2979936"/>
              <a:ext cx="1585755" cy="1323026"/>
            </a:xfrm>
            <a:prstGeom prst="rect">
              <a:avLst/>
            </a:prstGeom>
          </p:spPr>
        </p:pic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xmlns="" id="{934A85F6-009C-4F3F-BC2D-1331F3542579}"/>
                </a:ext>
              </a:extLst>
            </p:cNvPr>
            <p:cNvSpPr/>
            <p:nvPr/>
          </p:nvSpPr>
          <p:spPr>
            <a:xfrm>
              <a:off x="5162313" y="2995118"/>
              <a:ext cx="379492" cy="522054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</a:bodyPr>
            <a:lstStyle/>
            <a:p>
              <a:pPr algn="ctr"/>
              <a:r>
                <a:rPr lang="en-US" sz="3600" b="1" cap="none" spc="0" dirty="0">
                  <a:ln w="19050">
                    <a:solidFill>
                      <a:srgbClr val="002060"/>
                    </a:solidFill>
                  </a:ln>
                  <a:solidFill>
                    <a:srgbClr val="00FF0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.VnVogue" panose="020B7200000000000000" pitchFamily="34" charset="0"/>
                </a:rPr>
                <a:t>7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xmlns="" id="{A8BEC4F5-52AF-4591-AF96-D3E7F3C476B6}"/>
              </a:ext>
            </a:extLst>
          </p:cNvPr>
          <p:cNvGrpSpPr/>
          <p:nvPr/>
        </p:nvGrpSpPr>
        <p:grpSpPr>
          <a:xfrm>
            <a:off x="6302046" y="1728784"/>
            <a:ext cx="2253819" cy="1637978"/>
            <a:chOff x="6135910" y="3637458"/>
            <a:chExt cx="1828686" cy="1323027"/>
          </a:xfrm>
        </p:grpSpPr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xmlns="" id="{BD9985CE-7212-4ADD-8087-90A90B5B54F2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6135910" y="3637458"/>
              <a:ext cx="1828686" cy="1323027"/>
            </a:xfrm>
            <a:prstGeom prst="rect">
              <a:avLst/>
            </a:prstGeom>
          </p:spPr>
        </p:pic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xmlns="" id="{61E1C0D9-8C60-4B09-9417-7B525D9D16DE}"/>
                </a:ext>
              </a:extLst>
            </p:cNvPr>
            <p:cNvSpPr/>
            <p:nvPr/>
          </p:nvSpPr>
          <p:spPr>
            <a:xfrm>
              <a:off x="6827986" y="3661935"/>
              <a:ext cx="360535" cy="522054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</a:bodyPr>
            <a:lstStyle/>
            <a:p>
              <a:pPr algn="ctr"/>
              <a:r>
                <a:rPr lang="en-US" sz="3600" b="1" cap="none" spc="0" dirty="0">
                  <a:ln w="19050">
                    <a:solidFill>
                      <a:srgbClr val="002060"/>
                    </a:solidFill>
                  </a:ln>
                  <a:solidFill>
                    <a:srgbClr val="00FF0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.VnVogue" panose="020B7200000000000000" pitchFamily="34" charset="0"/>
                </a:rPr>
                <a:t>6</a:t>
              </a: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xmlns="" id="{AFB85C55-2AAA-4078-B388-11294953EF00}"/>
              </a:ext>
            </a:extLst>
          </p:cNvPr>
          <p:cNvGrpSpPr/>
          <p:nvPr/>
        </p:nvGrpSpPr>
        <p:grpSpPr>
          <a:xfrm>
            <a:off x="9574621" y="1675347"/>
            <a:ext cx="1964945" cy="1637978"/>
            <a:chOff x="3584069" y="4000914"/>
            <a:chExt cx="1548825" cy="1365412"/>
          </a:xfrm>
        </p:grpSpPr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xmlns="" id="{403E1085-3D70-4E1B-BDB9-7309D89501A3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3584069" y="4000914"/>
              <a:ext cx="1548825" cy="1365412"/>
            </a:xfrm>
            <a:prstGeom prst="rect">
              <a:avLst/>
            </a:prstGeom>
          </p:spPr>
        </p:pic>
        <p:sp>
          <p:nvSpPr>
            <p:cNvPr id="51" name="Rectangle 50">
              <a:extLst>
                <a:ext uri="{FF2B5EF4-FFF2-40B4-BE49-F238E27FC236}">
                  <a16:creationId xmlns:a16="http://schemas.microsoft.com/office/drawing/2014/main" xmlns="" id="{B5C9313D-C192-4740-A829-BE8FFEC86434}"/>
                </a:ext>
              </a:extLst>
            </p:cNvPr>
            <p:cNvSpPr/>
            <p:nvPr/>
          </p:nvSpPr>
          <p:spPr>
            <a:xfrm>
              <a:off x="4200672" y="4037289"/>
              <a:ext cx="350251" cy="538779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</a:bodyPr>
            <a:lstStyle/>
            <a:p>
              <a:pPr algn="ctr"/>
              <a:r>
                <a:rPr lang="en-US" sz="3600" b="1" cap="none" spc="0" dirty="0">
                  <a:ln w="19050">
                    <a:solidFill>
                      <a:srgbClr val="002060"/>
                    </a:solidFill>
                  </a:ln>
                  <a:solidFill>
                    <a:srgbClr val="00FF0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.VnVogue" panose="020B7200000000000000" pitchFamily="34" charset="0"/>
                </a:rPr>
                <a:t>5</a:t>
              </a: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xmlns="" id="{9163D5F4-9A94-470F-99F3-758D3E1368CF}"/>
              </a:ext>
            </a:extLst>
          </p:cNvPr>
          <p:cNvGrpSpPr/>
          <p:nvPr/>
        </p:nvGrpSpPr>
        <p:grpSpPr>
          <a:xfrm>
            <a:off x="3364693" y="1883587"/>
            <a:ext cx="2280958" cy="1637979"/>
            <a:chOff x="9369570" y="2792698"/>
            <a:chExt cx="1723304" cy="1235576"/>
          </a:xfrm>
        </p:grpSpPr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xmlns="" id="{E2034F73-DB14-406E-9B3F-8F7DC3DDE00B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9369570" y="2792698"/>
              <a:ext cx="1723304" cy="1235576"/>
            </a:xfrm>
            <a:prstGeom prst="rect">
              <a:avLst/>
            </a:prstGeom>
          </p:spPr>
        </p:pic>
        <p:sp>
          <p:nvSpPr>
            <p:cNvPr id="52" name="Rectangle 51">
              <a:extLst>
                <a:ext uri="{FF2B5EF4-FFF2-40B4-BE49-F238E27FC236}">
                  <a16:creationId xmlns:a16="http://schemas.microsoft.com/office/drawing/2014/main" xmlns="" id="{A1F56DE8-1E21-4724-9356-287635B77AB7}"/>
                </a:ext>
              </a:extLst>
            </p:cNvPr>
            <p:cNvSpPr/>
            <p:nvPr/>
          </p:nvSpPr>
          <p:spPr>
            <a:xfrm>
              <a:off x="10025269" y="2798773"/>
              <a:ext cx="335716" cy="487547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</a:bodyPr>
            <a:lstStyle/>
            <a:p>
              <a:pPr algn="ctr"/>
              <a:r>
                <a:rPr lang="en-US" sz="3600" b="1" cap="none" spc="0" dirty="0">
                  <a:ln w="19050">
                    <a:solidFill>
                      <a:srgbClr val="002060"/>
                    </a:solidFill>
                  </a:ln>
                  <a:solidFill>
                    <a:srgbClr val="00FF0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.VnVogue" panose="020B7200000000000000" pitchFamily="34" charset="0"/>
                </a:rPr>
                <a:t>4</a:t>
              </a:r>
            </a:p>
          </p:txBody>
        </p:sp>
      </p:grpSp>
      <p:sp>
        <p:nvSpPr>
          <p:cNvPr id="27" name="Freeform: Shape 26">
            <a:extLst>
              <a:ext uri="{FF2B5EF4-FFF2-40B4-BE49-F238E27FC236}">
                <a16:creationId xmlns:a16="http://schemas.microsoft.com/office/drawing/2014/main" xmlns="" id="{7E1E584B-03EF-4637-A161-748197D739E5}"/>
              </a:ext>
            </a:extLst>
          </p:cNvPr>
          <p:cNvSpPr/>
          <p:nvPr/>
        </p:nvSpPr>
        <p:spPr>
          <a:xfrm>
            <a:off x="5781964" y="4100945"/>
            <a:ext cx="129309" cy="9237"/>
          </a:xfrm>
          <a:custGeom>
            <a:avLst/>
            <a:gdLst>
              <a:gd name="connsiteX0" fmla="*/ 0 w 129309"/>
              <a:gd name="connsiteY0" fmla="*/ 9237 h 9237"/>
              <a:gd name="connsiteX1" fmla="*/ 129309 w 129309"/>
              <a:gd name="connsiteY1" fmla="*/ 0 h 9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9309" h="9237">
                <a:moveTo>
                  <a:pt x="0" y="9237"/>
                </a:moveTo>
                <a:lnTo>
                  <a:pt x="129309" y="0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pic>
        <p:nvPicPr>
          <p:cNvPr id="60" name="Picture 59">
            <a:extLst>
              <a:ext uri="{FF2B5EF4-FFF2-40B4-BE49-F238E27FC236}">
                <a16:creationId xmlns:a16="http://schemas.microsoft.com/office/drawing/2014/main" xmlns="" id="{F88B84D0-274C-44D8-B6C9-56B6634380D7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49123" b="87018" l="59015" r="73480">
                        <a14:foregroundMark x1="72956" y1="65263" x2="72956" y2="65263"/>
                        <a14:foregroundMark x1="60273" y1="59649" x2="60273" y2="59649"/>
                        <a14:foregroundMark x1="59015" y1="61754" x2="59015" y2="61754"/>
                        <a14:foregroundMark x1="73480" y1="65965" x2="73480" y2="65965"/>
                        <a14:foregroundMark x1="66457" y1="85965" x2="66457" y2="85965"/>
                        <a14:foregroundMark x1="59958" y1="49825" x2="59958" y2="49825"/>
                        <a14:foregroundMark x1="59958" y1="49825" x2="61111" y2="50877"/>
                        <a14:foregroundMark x1="62369" y1="49123" x2="62788" y2="56491"/>
                      </a14:backgroundRemoval>
                    </a14:imgEffect>
                  </a14:imgLayer>
                </a14:imgProps>
              </a:ext>
            </a:extLst>
          </a:blip>
          <a:srcRect l="58275" t="44401" r="25571" b="7826"/>
          <a:stretch/>
        </p:blipFill>
        <p:spPr>
          <a:xfrm>
            <a:off x="7116429" y="4874432"/>
            <a:ext cx="1439437" cy="1271671"/>
          </a:xfrm>
          <a:prstGeom prst="rect">
            <a:avLst/>
          </a:prstGeom>
        </p:spPr>
      </p:pic>
      <p:pic>
        <p:nvPicPr>
          <p:cNvPr id="61" name="Picture 60">
            <a:extLst>
              <a:ext uri="{FF2B5EF4-FFF2-40B4-BE49-F238E27FC236}">
                <a16:creationId xmlns:a16="http://schemas.microsoft.com/office/drawing/2014/main" xmlns="" id="{1838A597-1252-4821-A2F0-8E9AB2C55B29}"/>
              </a:ext>
            </a:extLst>
          </p:cNvPr>
          <p:cNvPicPr>
            <a:picLocks noChangeAspect="1"/>
          </p:cNvPicPr>
          <p:nvPr/>
        </p:nvPicPr>
        <p:blipFill rotWithShape="1">
          <a:blip r:embed="rId13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48772" b="89474" l="20860" r="35744">
                        <a14:foregroundMark x1="20964" y1="64561" x2="20964" y2="64561"/>
                        <a14:foregroundMark x1="35849" y1="60702" x2="35849" y2="60702"/>
                        <a14:foregroundMark x1="26939" y1="64912" x2="26939" y2="64912"/>
                        <a14:foregroundMark x1="22642" y1="64912" x2="29769" y2="64912"/>
                        <a14:foregroundMark x1="33962" y1="48772" x2="33962" y2="48772"/>
                        <a14:foregroundMark x1="34277" y1="58246" x2="34277" y2="58246"/>
                        <a14:foregroundMark x1="33543" y1="58246" x2="33543" y2="58246"/>
                      </a14:backgroundRemoval>
                    </a14:imgEffect>
                  </a14:imgLayer>
                </a14:imgProps>
              </a:ext>
            </a:extLst>
          </a:blip>
          <a:srcRect l="20316" t="48029" r="62964" b="5710"/>
          <a:stretch/>
        </p:blipFill>
        <p:spPr>
          <a:xfrm>
            <a:off x="3289352" y="4863301"/>
            <a:ext cx="1407975" cy="1163782"/>
          </a:xfrm>
          <a:prstGeom prst="rect">
            <a:avLst/>
          </a:prstGeom>
        </p:spPr>
      </p:pic>
      <p:pic>
        <p:nvPicPr>
          <p:cNvPr id="62" name="Picture 61">
            <a:extLst>
              <a:ext uri="{FF2B5EF4-FFF2-40B4-BE49-F238E27FC236}">
                <a16:creationId xmlns:a16="http://schemas.microsoft.com/office/drawing/2014/main" xmlns="" id="{4FB19509-A471-40FD-8865-AC67768D4556}"/>
              </a:ext>
            </a:extLst>
          </p:cNvPr>
          <p:cNvPicPr>
            <a:picLocks noChangeAspect="1"/>
          </p:cNvPicPr>
          <p:nvPr/>
        </p:nvPicPr>
        <p:blipFill rotWithShape="1">
          <a:blip r:embed="rId14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53684" b="94737" l="82600" r="97904">
                        <a14:foregroundMark x1="83124" y1="65263" x2="83124" y2="65263"/>
                        <a14:foregroundMark x1="82600" y1="65614" x2="82600" y2="65614"/>
                        <a14:foregroundMark x1="85849" y1="55088" x2="85849" y2="55088"/>
                        <a14:foregroundMark x1="84172" y1="53684" x2="84172" y2="53684"/>
                        <a14:backgroundMark x1="87212" y1="53684" x2="87736" y2="51228"/>
                      </a14:backgroundRemoval>
                    </a14:imgEffect>
                  </a14:imgLayer>
                </a14:imgProps>
              </a:ext>
            </a:extLst>
          </a:blip>
          <a:srcRect l="81475" t="50555"/>
          <a:stretch/>
        </p:blipFill>
        <p:spPr>
          <a:xfrm>
            <a:off x="9863546" y="5212238"/>
            <a:ext cx="1604487" cy="1279373"/>
          </a:xfrm>
          <a:prstGeom prst="rect">
            <a:avLst/>
          </a:prstGeom>
        </p:spPr>
      </p:pic>
      <p:pic>
        <p:nvPicPr>
          <p:cNvPr id="63" name="Picture 62">
            <a:extLst>
              <a:ext uri="{FF2B5EF4-FFF2-40B4-BE49-F238E27FC236}">
                <a16:creationId xmlns:a16="http://schemas.microsoft.com/office/drawing/2014/main" xmlns="" id="{BA8EF16C-1887-4272-BC1C-460F9D0FF9DD}"/>
              </a:ext>
            </a:extLst>
          </p:cNvPr>
          <p:cNvPicPr>
            <a:picLocks noChangeAspect="1"/>
          </p:cNvPicPr>
          <p:nvPr/>
        </p:nvPicPr>
        <p:blipFill rotWithShape="1">
          <a:blip r:embed="rId15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52632" b="91228" l="1782" r="16352">
                        <a14:foregroundMark x1="14046" y1="64561" x2="14046" y2="64561"/>
                        <a14:foregroundMark x1="14046" y1="62456" x2="14046" y2="64211"/>
                        <a14:foregroundMark x1="13417" y1="52982" x2="13274" y2="52982"/>
                        <a14:foregroundMark x1="9329" y1="89123" x2="9329" y2="89123"/>
                        <a14:foregroundMark x1="7862" y1="66316" x2="7862" y2="66316"/>
                        <a14:foregroundMark x1="4298" y1="66316" x2="9958" y2="68772"/>
                        <a14:foregroundMark x1="3354" y1="65263" x2="9015" y2="65965"/>
                        <a14:foregroundMark x1="4717" y1="60351" x2="11426" y2="64211"/>
                        <a14:foregroundMark x1="11426" y1="64211" x2="12159" y2="65614"/>
                        <a14:foregroundMark x1="12579" y1="53333" x2="12683" y2="53333"/>
                        <a14:foregroundMark x1="12844" y1="57193" x2="12788" y2="58596"/>
                        <a14:foregroundMark x1="12858" y1="56842" x2="12844" y2="57193"/>
                        <a14:foregroundMark x1="12872" y1="56491" x2="12858" y2="56842"/>
                        <a14:foregroundMark x1="12900" y1="55789" x2="12872" y2="56491"/>
                        <a14:foregroundMark x1="12998" y1="53333" x2="12900" y2="55789"/>
                        <a14:foregroundMark x1="16352" y1="65614" x2="16352" y2="65614"/>
                        <a14:foregroundMark x1="9329" y1="91228" x2="9329" y2="91228"/>
                        <a14:backgroundMark x1="15199" y1="56140" x2="15199" y2="56140"/>
                        <a14:backgroundMark x1="12264" y1="56491" x2="12264" y2="56491"/>
                        <a14:backgroundMark x1="13312" y1="56842" x2="13312" y2="56842"/>
                        <a14:backgroundMark x1="13312" y1="57193" x2="13312" y2="57193"/>
                        <a14:backgroundMark x1="13208" y1="55789" x2="13208" y2="55789"/>
                      </a14:backgroundRemoval>
                    </a14:imgEffect>
                  </a14:imgLayer>
                </a14:imgProps>
              </a:ext>
            </a:extLst>
          </a:blip>
          <a:srcRect t="50555" r="81664" b="4038"/>
          <a:stretch/>
        </p:blipFill>
        <p:spPr>
          <a:xfrm>
            <a:off x="1526210" y="5276876"/>
            <a:ext cx="1544104" cy="1142290"/>
          </a:xfrm>
          <a:prstGeom prst="rect">
            <a:avLst/>
          </a:prstGeom>
        </p:spPr>
      </p:pic>
      <p:pic>
        <p:nvPicPr>
          <p:cNvPr id="70" name="Picture 69">
            <a:extLst>
              <a:ext uri="{FF2B5EF4-FFF2-40B4-BE49-F238E27FC236}">
                <a16:creationId xmlns:a16="http://schemas.microsoft.com/office/drawing/2014/main" xmlns="" id="{2875C0C6-311A-4F2C-B2F9-76AAA9F2BD00}"/>
              </a:ext>
            </a:extLst>
          </p:cNvPr>
          <p:cNvPicPr>
            <a:picLocks noChangeAspect="1"/>
          </p:cNvPicPr>
          <p:nvPr/>
        </p:nvPicPr>
        <p:blipFill rotWithShape="1">
          <a:blip r:embed="rId16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40351" b="78246" l="36688" r="51258">
                        <a14:foregroundMark x1="49266" y1="50877" x2="49266" y2="50877"/>
                        <a14:foregroundMark x1="50943" y1="50877" x2="50943" y2="50877"/>
                        <a14:foregroundMark x1="51258" y1="52281" x2="51258" y2="52281"/>
                        <a14:foregroundMark x1="44444" y1="78246" x2="44444" y2="78246"/>
                        <a14:foregroundMark x1="36688" y1="56140" x2="36688" y2="56140"/>
                        <a14:foregroundMark x1="39727" y1="44561" x2="39727" y2="44561"/>
                        <a14:foregroundMark x1="50105" y1="40351" x2="50105" y2="40351"/>
                        <a14:foregroundMark x1="48008" y1="40702" x2="48008" y2="40702"/>
                      </a14:backgroundRemoval>
                    </a14:imgEffect>
                  </a14:imgLayer>
                </a14:imgProps>
              </a:ext>
            </a:extLst>
          </a:blip>
          <a:srcRect l="35172" t="36901" r="47574" b="16838"/>
          <a:stretch/>
        </p:blipFill>
        <p:spPr>
          <a:xfrm>
            <a:off x="4838177" y="4346485"/>
            <a:ext cx="1452915" cy="1163782"/>
          </a:xfrm>
          <a:prstGeom prst="rect">
            <a:avLst/>
          </a:prstGeom>
        </p:spPr>
      </p:pic>
      <p:grpSp>
        <p:nvGrpSpPr>
          <p:cNvPr id="29" name="Group 28">
            <a:extLst>
              <a:ext uri="{FF2B5EF4-FFF2-40B4-BE49-F238E27FC236}">
                <a16:creationId xmlns:a16="http://schemas.microsoft.com/office/drawing/2014/main" xmlns="" id="{B89C5427-32BF-40FE-8488-2A328AF4D5C4}"/>
              </a:ext>
            </a:extLst>
          </p:cNvPr>
          <p:cNvGrpSpPr/>
          <p:nvPr/>
        </p:nvGrpSpPr>
        <p:grpSpPr>
          <a:xfrm>
            <a:off x="271878" y="4442913"/>
            <a:ext cx="1414547" cy="1174479"/>
            <a:chOff x="3215355" y="4726755"/>
            <a:chExt cx="1874982" cy="1426152"/>
          </a:xfrm>
        </p:grpSpPr>
        <p:pic>
          <p:nvPicPr>
            <p:cNvPr id="88" name="Picture 87">
              <a:extLst>
                <a:ext uri="{FF2B5EF4-FFF2-40B4-BE49-F238E27FC236}">
                  <a16:creationId xmlns:a16="http://schemas.microsoft.com/office/drawing/2014/main" xmlns="" id="{E150DD16-41B2-465F-BD7E-8579D2A7EF1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5"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backgroundRemoval t="52632" b="91228" l="1782" r="16352">
                          <a14:foregroundMark x1="14046" y1="64561" x2="14046" y2="64561"/>
                          <a14:foregroundMark x1="14046" y1="62456" x2="14046" y2="64211"/>
                          <a14:foregroundMark x1="13417" y1="52982" x2="13274" y2="52982"/>
                          <a14:foregroundMark x1="9329" y1="89123" x2="9329" y2="89123"/>
                          <a14:foregroundMark x1="7862" y1="66316" x2="7862" y2="66316"/>
                          <a14:foregroundMark x1="4298" y1="66316" x2="9958" y2="68772"/>
                          <a14:foregroundMark x1="3354" y1="65263" x2="9015" y2="65965"/>
                          <a14:foregroundMark x1="4717" y1="60351" x2="11426" y2="64211"/>
                          <a14:foregroundMark x1="11426" y1="64211" x2="12159" y2="65614"/>
                          <a14:foregroundMark x1="12579" y1="53333" x2="12683" y2="53333"/>
                          <a14:foregroundMark x1="12844" y1="57193" x2="12788" y2="58596"/>
                          <a14:foregroundMark x1="12858" y1="56842" x2="12844" y2="57193"/>
                          <a14:foregroundMark x1="12872" y1="56491" x2="12858" y2="56842"/>
                          <a14:foregroundMark x1="12900" y1="55789" x2="12872" y2="56491"/>
                          <a14:foregroundMark x1="12998" y1="53333" x2="12900" y2="55789"/>
                          <a14:foregroundMark x1="16352" y1="65614" x2="16352" y2="65614"/>
                          <a14:foregroundMark x1="9329" y1="91228" x2="9329" y2="91228"/>
                          <a14:backgroundMark x1="15199" y1="56140" x2="15199" y2="56140"/>
                          <a14:backgroundMark x1="12264" y1="56491" x2="12264" y2="56491"/>
                          <a14:backgroundMark x1="13312" y1="56842" x2="13312" y2="56842"/>
                          <a14:backgroundMark x1="13312" y1="57193" x2="13312" y2="57193"/>
                          <a14:backgroundMark x1="13208" y1="55789" x2="13208" y2="55789"/>
                        </a14:backgroundRemoval>
                      </a14:imgEffect>
                    </a14:imgLayer>
                  </a14:imgProps>
                </a:ext>
              </a:extLst>
            </a:blip>
            <a:srcRect t="50555" r="81664" b="4038"/>
            <a:stretch/>
          </p:blipFill>
          <p:spPr>
            <a:xfrm>
              <a:off x="3215355" y="4765842"/>
              <a:ext cx="1874982" cy="1387065"/>
            </a:xfrm>
            <a:prstGeom prst="rect">
              <a:avLst/>
            </a:prstGeom>
          </p:spPr>
        </p:pic>
        <p:pic>
          <p:nvPicPr>
            <p:cNvPr id="73" name="Picture 72">
              <a:extLst>
                <a:ext uri="{FF2B5EF4-FFF2-40B4-BE49-F238E27FC236}">
                  <a16:creationId xmlns:a16="http://schemas.microsoft.com/office/drawing/2014/main" xmlns="" id="{0B1D5278-CBAE-4F6F-86BD-36371F42FE6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7"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backgroundRemoval t="27018" b="54035" l="6918" r="22013">
                          <a14:foregroundMark x1="21488" y1="44561" x2="21488" y2="44561"/>
                          <a14:foregroundMark x1="22013" y1="42105" x2="22013" y2="42105"/>
                          <a14:foregroundMark x1="7652" y1="45614" x2="7652" y2="45614"/>
                          <a14:foregroundMark x1="11426" y1="51579" x2="11426" y2="51579"/>
                          <a14:foregroundMark x1="13417" y1="53333" x2="13417" y2="53333"/>
                          <a14:foregroundMark x1="9539" y1="45965" x2="15094" y2="45263"/>
                          <a14:foregroundMark x1="15094" y1="45263" x2="15304" y2="45263"/>
                          <a14:foregroundMark x1="7023" y1="43860" x2="11216" y2="34386"/>
                          <a14:foregroundMark x1="11216" y1="34386" x2="16771" y2="37544"/>
                          <a14:foregroundMark x1="16771" y1="37544" x2="17400" y2="40351"/>
                          <a14:foregroundMark x1="7862" y1="48421" x2="12264" y2="54035"/>
                          <a14:foregroundMark x1="12264" y1="54035" x2="12264" y2="54035"/>
                        </a14:backgroundRemoval>
                      </a14:imgEffect>
                    </a14:imgLayer>
                  </a14:imgProps>
                </a:ext>
              </a:extLst>
            </a:blip>
            <a:srcRect l="6709" t="25050" r="82526" b="45114"/>
            <a:stretch/>
          </p:blipFill>
          <p:spPr>
            <a:xfrm>
              <a:off x="3327441" y="4726755"/>
              <a:ext cx="1100656" cy="911422"/>
            </a:xfrm>
            <a:prstGeom prst="rect">
              <a:avLst/>
            </a:prstGeom>
          </p:spPr>
        </p:pic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xmlns="" id="{F38117BC-19AD-4A1E-A03F-1A4036A2559C}"/>
              </a:ext>
            </a:extLst>
          </p:cNvPr>
          <p:cNvGrpSpPr/>
          <p:nvPr/>
        </p:nvGrpSpPr>
        <p:grpSpPr>
          <a:xfrm>
            <a:off x="8555866" y="3750780"/>
            <a:ext cx="1548825" cy="1279373"/>
            <a:chOff x="6224748" y="4465507"/>
            <a:chExt cx="1709683" cy="1510420"/>
          </a:xfrm>
        </p:grpSpPr>
        <p:pic>
          <p:nvPicPr>
            <p:cNvPr id="90" name="Picture 89">
              <a:extLst>
                <a:ext uri="{FF2B5EF4-FFF2-40B4-BE49-F238E27FC236}">
                  <a16:creationId xmlns:a16="http://schemas.microsoft.com/office/drawing/2014/main" xmlns="" id="{A51895A9-930E-424A-8BEC-B034F603FF4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1"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backgroundRemoval t="49123" b="87018" l="59015" r="73480">
                          <a14:foregroundMark x1="72956" y1="65263" x2="72956" y2="65263"/>
                          <a14:foregroundMark x1="60273" y1="59649" x2="60273" y2="59649"/>
                          <a14:foregroundMark x1="59015" y1="61754" x2="59015" y2="61754"/>
                          <a14:foregroundMark x1="73480" y1="65965" x2="73480" y2="65965"/>
                          <a14:foregroundMark x1="66457" y1="85965" x2="66457" y2="85965"/>
                          <a14:foregroundMark x1="59958" y1="49825" x2="59958" y2="49825"/>
                          <a14:foregroundMark x1="59958" y1="49825" x2="61111" y2="50877"/>
                          <a14:foregroundMark x1="62369" y1="49123" x2="62788" y2="56491"/>
                        </a14:backgroundRemoval>
                      </a14:imgEffect>
                    </a14:imgLayer>
                  </a14:imgProps>
                </a:ext>
              </a:extLst>
            </a:blip>
            <a:srcRect l="58275" t="44401" r="25571" b="7826"/>
            <a:stretch/>
          </p:blipFill>
          <p:spPr>
            <a:xfrm>
              <a:off x="6224748" y="4465507"/>
              <a:ext cx="1709683" cy="1510420"/>
            </a:xfrm>
            <a:prstGeom prst="rect">
              <a:avLst/>
            </a:prstGeom>
          </p:spPr>
        </p:pic>
        <p:pic>
          <p:nvPicPr>
            <p:cNvPr id="72" name="Picture 71">
              <a:extLst>
                <a:ext uri="{FF2B5EF4-FFF2-40B4-BE49-F238E27FC236}">
                  <a16:creationId xmlns:a16="http://schemas.microsoft.com/office/drawing/2014/main" xmlns="" id="{0E4E6B17-684B-4DBA-AC64-F7C06F34EE3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8"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backgroundRemoval t="5965" b="56140" l="78302" r="87945">
                          <a14:foregroundMark x1="78302" y1="46667" x2="78302" y2="46667"/>
                          <a14:foregroundMark x1="81342" y1="56491" x2="81342" y2="56491"/>
                          <a14:foregroundMark x1="87945" y1="48070" x2="87945" y2="48070"/>
                        </a14:backgroundRemoval>
                      </a14:imgEffect>
                    </a14:imgLayer>
                  </a14:imgProps>
                </a:ext>
              </a:extLst>
            </a:blip>
            <a:srcRect l="77905" t="30870" r="11264" b="40104"/>
            <a:stretch/>
          </p:blipFill>
          <p:spPr>
            <a:xfrm>
              <a:off x="6804787" y="4569838"/>
              <a:ext cx="1107513" cy="886667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968025643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8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" fill="hold">
                      <p:stCondLst>
                        <p:cond delay="0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-4.81481E-6 L 0.00377 -0.29976 " pathEditMode="relative" rAng="0" ptsTypes="AA">
                                      <p:cBhvr>
                                        <p:cTn id="62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2" y="-150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63" restart="whenNotActive" fill="hold" evtFilter="cancelBubble" nodeType="interactiveSeq">
                <p:stCondLst>
                  <p:cond evt="onClick" delay="0">
                    <p:tgtEl>
                      <p:spTgt spid="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" fill="hold">
                      <p:stCondLst>
                        <p:cond delay="0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6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45833E-6 2.22222E-6 L 0.13112 -0.35139 " pathEditMode="relative" rAng="0" ptsTypes="AA">
                                      <p:cBhvr>
                                        <p:cTn id="67" dur="2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49" y="-175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3"/>
                  </p:tgtEl>
                </p:cond>
              </p:nextCondLst>
            </p:seq>
            <p:seq concurrent="1" nextAc="seek">
              <p:cTn id="68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9" fill="hold">
                      <p:stCondLst>
                        <p:cond delay="0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6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1.48148E-6 L 0.07904 -0.33287 " pathEditMode="relative" rAng="0" ptsTypes="AA">
                                      <p:cBhvr>
                                        <p:cTn id="72" dur="2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45" y="-166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73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4" fill="hold">
                      <p:stCondLst>
                        <p:cond delay="0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6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1.48148E-6 L 0.43425 -0.27546 " pathEditMode="relative" rAng="0" ptsTypes="AA">
                                      <p:cBhvr>
                                        <p:cTn id="77" dur="2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706" y="-1377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78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9" fill="hold">
                      <p:stCondLst>
                        <p:cond delay="0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6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75E-6 2.22222E-6 L -0.0789 -0.2 " pathEditMode="relative" rAng="0" ptsTypes="AA">
                                      <p:cBhvr>
                                        <p:cTn id="82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45" y="-100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83" restart="whenNotActive" fill="hold" evtFilter="cancelBubble" nodeType="interactiveSeq">
                <p:stCondLst>
                  <p:cond evt="onClick" delay="0">
                    <p:tgtEl>
                      <p:spTgt spid="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" fill="hold">
                      <p:stCondLst>
                        <p:cond delay="0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-7.40741E-7 L -0.26224 -0.33843 " pathEditMode="relative" rAng="0" ptsTypes="AA">
                                      <p:cBhvr>
                                        <p:cTn id="87" dur="2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112" y="-1692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2"/>
                  </p:tgtEl>
                </p:cond>
              </p:nextCondLst>
            </p:seq>
            <p:seq concurrent="1" nextAc="seek">
              <p:cTn id="88" restart="whenNotActive" fill="hold" evtFilter="cancelBubble" nodeType="interactiveSeq">
                <p:stCondLst>
                  <p:cond evt="onClick" delay="0">
                    <p:tgtEl>
                      <p:spTgt spid="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9" fill="hold">
                      <p:stCondLst>
                        <p:cond delay="0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-2.22222E-6 L -0.45052 -0.36828 " pathEditMode="relative" rAng="0" ptsTypes="AA">
                                      <p:cBhvr>
                                        <p:cTn id="92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526" y="-1842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0"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133"/>
          <a:stretch/>
        </p:blipFill>
        <p:spPr>
          <a:xfrm>
            <a:off x="0" y="0"/>
            <a:ext cx="12192000" cy="6437376"/>
          </a:xfrm>
          <a:prstGeom prst="rect">
            <a:avLst/>
          </a:prstGeom>
        </p:spPr>
      </p:pic>
      <p:pic>
        <p:nvPicPr>
          <p:cNvPr id="6" name="PartOfYourWorld-V.A-3565486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-929640" y="1145836"/>
            <a:ext cx="609600" cy="609600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98929" l="794" r="100000">
                        <a14:foregroundMark x1="38095" y1="25714" x2="38095" y2="25714"/>
                        <a14:foregroundMark x1="37302" y1="18214" x2="37302" y2="18214"/>
                        <a14:foregroundMark x1="21429" y1="22143" x2="21429" y2="22143"/>
                        <a14:foregroundMark x1="28968" y1="35714" x2="28968" y2="3571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80852" y="3338254"/>
            <a:ext cx="2975163" cy="3305737"/>
          </a:xfrm>
          <a:prstGeom prst="rect">
            <a:avLst/>
          </a:prstGeom>
        </p:spPr>
      </p:pic>
      <p:sp>
        <p:nvSpPr>
          <p:cNvPr id="7" name="Rectangle 6"/>
          <p:cNvSpPr/>
          <p:nvPr/>
        </p:nvSpPr>
        <p:spPr>
          <a:xfrm>
            <a:off x="3245400" y="1833736"/>
            <a:ext cx="5701200" cy="923330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Wave1">
              <a:avLst/>
            </a:prstTxWarp>
            <a:spAutoFit/>
          </a:bodyPr>
          <a:lstStyle/>
          <a:p>
            <a:pPr algn="ctr"/>
            <a:r>
              <a:rPr lang="en-US" sz="5400" b="1" cap="none" spc="0" dirty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UTM Avo" panose="02040603050506020204" pitchFamily="18" charset="0"/>
              </a:rPr>
              <a:t>SÓC NÂU NHẶT HẠT DẺ</a:t>
            </a: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20172" y="4829465"/>
            <a:ext cx="2822186" cy="1814526"/>
          </a:xfrm>
          <a:prstGeom prst="rect">
            <a:avLst/>
          </a:prstGeom>
        </p:spPr>
      </p:pic>
      <p:pic>
        <p:nvPicPr>
          <p:cNvPr id="8" name="Picture 5" descr="C:\Users\ADMIN\Desktop\Tai nguyen thiet ke tro choi\Bảng gỗ\choi.png">
            <a:hlinkClick r:id="rId10" action="ppaction://hlinksldjump"/>
            <a:extLst>
              <a:ext uri="{FF2B5EF4-FFF2-40B4-BE49-F238E27FC236}">
                <a16:creationId xmlns:a16="http://schemas.microsoft.com/office/drawing/2014/main" xmlns="" id="{4FF06930-EC09-4026-99A9-BD9792C144C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 cstate="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>
                        <a14:foregroundMark x1="25193" y1="73818" x2="14065" y2="9272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98832" y="244728"/>
            <a:ext cx="3044776" cy="11647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240821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484758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20000">
                <p:cTn id="1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</p:childTnLst>
        </p:cTn>
      </p:par>
    </p:tnLst>
    <p:bldLst>
      <p:bldP spid="7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666"/>
          <a:stretch/>
        </p:blipFill>
        <p:spPr>
          <a:xfrm>
            <a:off x="0" y="0"/>
            <a:ext cx="12192000" cy="6400800"/>
          </a:xfrm>
          <a:prstGeom prst="rect">
            <a:avLst/>
          </a:prstGeom>
        </p:spPr>
      </p:pic>
      <p:sp>
        <p:nvSpPr>
          <p:cNvPr id="189" name="Google Shape;189;p2"/>
          <p:cNvSpPr txBox="1"/>
          <p:nvPr/>
        </p:nvSpPr>
        <p:spPr>
          <a:xfrm>
            <a:off x="4144146" y="2909759"/>
            <a:ext cx="4137212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 b="1" i="0" u="none" strike="noStrike" cap="none" dirty="0">
                <a:solidFill>
                  <a:schemeClr val="dk1"/>
                </a:solidFill>
                <a:latin typeface="UTM Avo" panose="02040603050506020204" pitchFamily="18" charset="0"/>
                <a:sym typeface="Arial"/>
              </a:rPr>
              <a:t>KHỞI ĐỘNG</a:t>
            </a:r>
            <a:endParaRPr sz="4400" b="1" i="0" u="none" strike="noStrike" cap="none" dirty="0">
              <a:solidFill>
                <a:schemeClr val="dk1"/>
              </a:solidFill>
              <a:latin typeface="UTM Avo" panose="02040603050506020204" pitchFamily="18" charset="0"/>
              <a:sym typeface="Arial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103E6A09-81DB-4DEF-8A47-72A8365B738D}"/>
              </a:ext>
            </a:extLst>
          </p:cNvPr>
          <p:cNvSpPr/>
          <p:nvPr/>
        </p:nvSpPr>
        <p:spPr>
          <a:xfrm>
            <a:off x="2907661" y="3790043"/>
            <a:ext cx="6017994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1" dirty="0">
                <a:ln w="12700">
                  <a:solidFill>
                    <a:schemeClr val="accent1"/>
                  </a:solidFill>
                  <a:prstDash val="solid"/>
                </a:ln>
                <a:pattFill prst="pct50">
                  <a:fgClr>
                    <a:schemeClr val="accent1"/>
                  </a:fgClr>
                  <a:bgClr>
                    <a:schemeClr val="accent1">
                      <a:lumMod val="20000"/>
                      <a:lumOff val="80000"/>
                    </a:schemeClr>
                  </a:bgClr>
                </a:pattFill>
                <a:effectLst>
                  <a:outerShdw dist="38100" dir="2640000" algn="bl" rotWithShape="0">
                    <a:schemeClr val="accent1"/>
                  </a:outerShdw>
                </a:effectLst>
                <a:latin typeface="UTM Avo" panose="02040603050506020204" pitchFamily="18" charset="0"/>
              </a:rPr>
              <a:t>VÒNG QUAY KÌ DIỆU </a:t>
            </a:r>
            <a:endParaRPr lang="en-US" sz="4400" b="1" cap="none" spc="0" dirty="0">
              <a:ln w="12700">
                <a:solidFill>
                  <a:schemeClr val="accent1"/>
                </a:solidFill>
                <a:prstDash val="solid"/>
              </a:ln>
              <a:pattFill prst="pct50">
                <a:fgClr>
                  <a:schemeClr val="accent1"/>
                </a:fgClr>
                <a:bgClr>
                  <a:schemeClr val="accent1">
                    <a:lumMod val="20000"/>
                    <a:lumOff val="80000"/>
                  </a:schemeClr>
                </a:bgClr>
              </a:pattFill>
              <a:effectLst>
                <a:outerShdw dist="38100" dir="2640000" algn="bl" rotWithShape="0">
                  <a:schemeClr val="accent1"/>
                </a:outerShdw>
              </a:effectLst>
              <a:latin typeface="UTM Avo" panose="0204060305050602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395508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133"/>
          <a:stretch/>
        </p:blipFill>
        <p:spPr>
          <a:xfrm>
            <a:off x="0" y="0"/>
            <a:ext cx="12192000" cy="6437376"/>
          </a:xfrm>
          <a:prstGeom prst="rect">
            <a:avLst/>
          </a:prstGeom>
        </p:spPr>
      </p:pic>
      <p:grpSp>
        <p:nvGrpSpPr>
          <p:cNvPr id="9" name="Group 8"/>
          <p:cNvGrpSpPr/>
          <p:nvPr/>
        </p:nvGrpSpPr>
        <p:grpSpPr>
          <a:xfrm>
            <a:off x="1224105" y="390409"/>
            <a:ext cx="8597177" cy="4525074"/>
            <a:chOff x="3794743" y="1625558"/>
            <a:chExt cx="6238916" cy="4525074"/>
          </a:xfrm>
        </p:grpSpPr>
        <p:pic>
          <p:nvPicPr>
            <p:cNvPr id="10" name="Picture 9"/>
            <p:cNvPicPr>
              <a:picLocks noChangeAspect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523" r="26186" b="25656"/>
            <a:stretch/>
          </p:blipFill>
          <p:spPr>
            <a:xfrm>
              <a:off x="3794743" y="1625558"/>
              <a:ext cx="6238916" cy="4525074"/>
            </a:xfrm>
            <a:prstGeom prst="rect">
              <a:avLst/>
            </a:prstGeom>
          </p:spPr>
        </p:pic>
        <p:sp>
          <p:nvSpPr>
            <p:cNvPr id="11" name="TextBox 10"/>
            <p:cNvSpPr txBox="1"/>
            <p:nvPr/>
          </p:nvSpPr>
          <p:spPr>
            <a:xfrm>
              <a:off x="4321868" y="3435235"/>
              <a:ext cx="5486938" cy="206210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Chú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Sóc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Nâu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đang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cố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gắng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nhặt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những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hạt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dẻ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để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mang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về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tổ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.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Các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em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hãy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giúp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đỡ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Sóc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Nâu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bằng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cách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trả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lời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đúng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các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câu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hỏi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nhé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!</a:t>
              </a:r>
              <a:endParaRPr lang="en-US" sz="3200" b="1" dirty="0">
                <a:solidFill>
                  <a:srgbClr val="002060"/>
                </a:solidFill>
                <a:latin typeface="UTM Avo" panose="02040603050506020204" pitchFamily="18" charset="0"/>
              </a:endParaRPr>
            </a:p>
          </p:txBody>
        </p:sp>
      </p:grpSp>
      <p:pic>
        <p:nvPicPr>
          <p:cNvPr id="6" name="PartOfYourWorld-V.A-3565486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822769" y="651281"/>
            <a:ext cx="609600" cy="609600"/>
          </a:xfrm>
          <a:prstGeom prst="rect">
            <a:avLst/>
          </a:prstGeom>
        </p:spPr>
      </p:pic>
      <p:pic>
        <p:nvPicPr>
          <p:cNvPr id="2" name="Picture 1">
            <a:hlinkClick r:id="rId8" action="ppaction://hlinksldjump"/>
          </p:cNvPr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0" b="98929" l="794" r="100000">
                        <a14:foregroundMark x1="38095" y1="25714" x2="38095" y2="25714"/>
                        <a14:foregroundMark x1="37302" y1="18214" x2="37302" y2="18214"/>
                        <a14:foregroundMark x1="21429" y1="22143" x2="21429" y2="22143"/>
                        <a14:foregroundMark x1="28968" y1="35714" x2="28968" y2="3571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32744" y="3193294"/>
            <a:ext cx="2975163" cy="3305737"/>
          </a:xfrm>
          <a:prstGeom prst="rect">
            <a:avLst/>
          </a:prstGeom>
        </p:spPr>
      </p:pic>
      <p:sp>
        <p:nvSpPr>
          <p:cNvPr id="7" name="Rectangle 6"/>
          <p:cNvSpPr/>
          <p:nvPr/>
        </p:nvSpPr>
        <p:spPr>
          <a:xfrm>
            <a:off x="3489054" y="390409"/>
            <a:ext cx="3970421" cy="873369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Wave1">
              <a:avLst/>
            </a:prstTxWarp>
            <a:spAutoFit/>
          </a:bodyPr>
          <a:lstStyle/>
          <a:p>
            <a:pPr algn="ctr"/>
            <a:r>
              <a:rPr lang="en-US" sz="5400" b="1" cap="none" spc="0" dirty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UTM Avo" panose="02040603050506020204" pitchFamily="18" charset="0"/>
              </a:rPr>
              <a:t>SÓC NÂU NHẶT HẠT DẺ</a:t>
            </a:r>
          </a:p>
        </p:txBody>
      </p:sp>
      <p:pic>
        <p:nvPicPr>
          <p:cNvPr id="4" name="Picture 3">
            <a:hlinkClick r:id="rId8" action="ppaction://hlinksldjump"/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10189" y="4740106"/>
            <a:ext cx="2822186" cy="1814526"/>
          </a:xfrm>
          <a:prstGeom prst="rect">
            <a:avLst/>
          </a:prstGeom>
        </p:spPr>
      </p:pic>
      <p:pic>
        <p:nvPicPr>
          <p:cNvPr id="12" name="Picture 11">
            <a:hlinkClick r:id="rId12" action="ppaction://hlinksldjump"/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0" b="100000" l="455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273743" y="4967705"/>
            <a:ext cx="713154" cy="907651"/>
          </a:xfrm>
          <a:prstGeom prst="rect">
            <a:avLst/>
          </a:prstGeom>
        </p:spPr>
      </p:pic>
      <p:pic>
        <p:nvPicPr>
          <p:cNvPr id="3" name="Picture 2">
            <a:hlinkClick r:id="rId15" action="ppaction://hlinksldjump"/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0" b="100000" l="455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876947" y="4986299"/>
            <a:ext cx="713154" cy="907651"/>
          </a:xfrm>
          <a:prstGeom prst="rect">
            <a:avLst/>
          </a:prstGeom>
        </p:spPr>
      </p:pic>
      <p:pic>
        <p:nvPicPr>
          <p:cNvPr id="13" name="Picture 12">
            <a:hlinkClick r:id="rId16" action="ppaction://hlinksldjump"/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0" b="100000" l="455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381512" y="4986299"/>
            <a:ext cx="713154" cy="907651"/>
          </a:xfrm>
          <a:prstGeom prst="rect">
            <a:avLst/>
          </a:prstGeom>
        </p:spPr>
      </p:pic>
      <p:pic>
        <p:nvPicPr>
          <p:cNvPr id="14" name="Picture 13">
            <a:hlinkClick r:id="rId17" action="ppaction://hlinksldjump"/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0" b="100000" l="455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643568" y="4928365"/>
            <a:ext cx="713154" cy="9076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80311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484758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5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20000">
                <p:cTn id="3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  <p:seq concurrent="1" nextAc="seek">
              <p:cTn id="40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" fill="hold">
                      <p:stCondLst>
                        <p:cond delay="0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56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4.07407E-6 L 0.71393 0.01806 " pathEditMode="relative" rAng="0" ptsTypes="AA">
                                      <p:cBhvr>
                                        <p:cTn id="44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690" y="90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56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-1.85185E-6 L 0.4832 -0.01504 " pathEditMode="relative" rAng="0" ptsTypes="AA">
                                      <p:cBhvr>
                                        <p:cTn id="49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154" y="-7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56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375E-6 -1.85185E-6 L 0.40638 0.01065 " pathEditMode="relative" rAng="0" ptsTypes="AA">
                                      <p:cBhvr>
                                        <p:cTn id="54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313" y="5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55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" fill="hold">
                      <p:stCondLst>
                        <p:cond delay="0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56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2.96296E-6 L 0.33971 0.02384 " pathEditMode="relative" rAng="0" ptsTypes="AA">
                                      <p:cBhvr>
                                        <p:cTn id="59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979" y="118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133"/>
          <a:stretch/>
        </p:blipFill>
        <p:spPr>
          <a:xfrm>
            <a:off x="0" y="0"/>
            <a:ext cx="12192000" cy="6437376"/>
          </a:xfrm>
          <a:prstGeom prst="rect">
            <a:avLst/>
          </a:prstGeom>
        </p:spPr>
      </p:pic>
      <p:pic>
        <p:nvPicPr>
          <p:cNvPr id="11" name="Picture 10">
            <a:hlinkClick r:id="" action="ppaction://hlinkshowjump?jump=nextslide"/>
          </p:cNvPr>
          <p:cNvPicPr>
            <a:picLocks noChangeAspect="1"/>
          </p:cNvPicPr>
          <p:nvPr/>
        </p:nvPicPr>
        <p:blipFill rotWithShape="1">
          <a:blip r:embed="rId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61" t="11511" r="15952" b="13064"/>
          <a:stretch/>
        </p:blipFill>
        <p:spPr>
          <a:xfrm rot="20139411">
            <a:off x="1816438" y="799280"/>
            <a:ext cx="1525498" cy="1335056"/>
          </a:xfrm>
          <a:prstGeom prst="rect">
            <a:avLst/>
          </a:prstGeom>
        </p:spPr>
      </p:pic>
      <p:grpSp>
        <p:nvGrpSpPr>
          <p:cNvPr id="20" name="Group 19"/>
          <p:cNvGrpSpPr/>
          <p:nvPr/>
        </p:nvGrpSpPr>
        <p:grpSpPr>
          <a:xfrm>
            <a:off x="12192000" y="-1192984"/>
            <a:ext cx="6706862" cy="2832485"/>
            <a:chOff x="5318213" y="-286037"/>
            <a:chExt cx="6706862" cy="2832485"/>
          </a:xfrm>
        </p:grpSpPr>
        <p:sp>
          <p:nvSpPr>
            <p:cNvPr id="23" name="Google Shape;409;p13"/>
            <p:cNvSpPr/>
            <p:nvPr/>
          </p:nvSpPr>
          <p:spPr>
            <a:xfrm>
              <a:off x="5318213" y="1303104"/>
              <a:ext cx="5561822" cy="1243344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121900" tIns="60950" rIns="121900" bIns="6095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 b="1" dirty="0" err="1">
                  <a:solidFill>
                    <a:schemeClr val="lt1"/>
                  </a:solidFill>
                  <a:latin typeface="UTM Avo" panose="02040603050506020204" pitchFamily="18" charset="0"/>
                </a:rPr>
                <a:t>Tìm</a:t>
              </a:r>
              <a:r>
                <a:rPr lang="en-US" sz="2400" b="1" dirty="0">
                  <a:solidFill>
                    <a:schemeClr val="lt1"/>
                  </a:solidFill>
                  <a:latin typeface="UTM Avo" panose="02040603050506020204" pitchFamily="18" charset="0"/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  <a:latin typeface="UTM Avo" panose="02040603050506020204" pitchFamily="18" charset="0"/>
                </a:rPr>
                <a:t>phép</a:t>
              </a:r>
              <a:r>
                <a:rPr lang="en-US" sz="2400" b="1" dirty="0">
                  <a:solidFill>
                    <a:schemeClr val="lt1"/>
                  </a:solidFill>
                  <a:latin typeface="UTM Avo" panose="02040603050506020204" pitchFamily="18" charset="0"/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  <a:latin typeface="UTM Avo" panose="02040603050506020204" pitchFamily="18" charset="0"/>
                </a:rPr>
                <a:t>tính</a:t>
              </a:r>
              <a:r>
                <a:rPr lang="en-US" sz="2400" b="1" dirty="0">
                  <a:solidFill>
                    <a:schemeClr val="lt1"/>
                  </a:solidFill>
                  <a:latin typeface="UTM Avo" panose="02040603050506020204" pitchFamily="18" charset="0"/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  <a:latin typeface="UTM Avo" panose="02040603050506020204" pitchFamily="18" charset="0"/>
                </a:rPr>
                <a:t>có</a:t>
              </a:r>
              <a:r>
                <a:rPr lang="en-US" sz="2400" b="1" dirty="0">
                  <a:solidFill>
                    <a:schemeClr val="lt1"/>
                  </a:solidFill>
                  <a:latin typeface="UTM Avo" panose="02040603050506020204" pitchFamily="18" charset="0"/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  <a:latin typeface="UTM Avo" panose="02040603050506020204" pitchFamily="18" charset="0"/>
                </a:rPr>
                <a:t>hiệu</a:t>
              </a:r>
              <a:r>
                <a:rPr lang="en-US" sz="2400" b="1" dirty="0">
                  <a:solidFill>
                    <a:schemeClr val="lt1"/>
                  </a:solidFill>
                  <a:latin typeface="UTM Avo" panose="02040603050506020204" pitchFamily="18" charset="0"/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  <a:latin typeface="UTM Avo" panose="02040603050506020204" pitchFamily="18" charset="0"/>
                </a:rPr>
                <a:t>bằng</a:t>
              </a:r>
              <a:r>
                <a:rPr lang="en-US" sz="2400" b="1" dirty="0">
                  <a:solidFill>
                    <a:schemeClr val="lt1"/>
                  </a:solidFill>
                  <a:latin typeface="UTM Avo" panose="02040603050506020204" pitchFamily="18" charset="0"/>
                </a:rPr>
                <a:t> 3</a:t>
              </a:r>
              <a:endParaRPr sz="2400" b="1" dirty="0">
                <a:solidFill>
                  <a:schemeClr val="lt1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pic>
          <p:nvPicPr>
            <p:cNvPr id="24" name="Picture 23"/>
            <p:cNvPicPr>
              <a:picLocks noChangeAspect="1"/>
            </p:cNvPicPr>
            <p:nvPr/>
          </p:nvPicPr>
          <p:blipFill>
            <a:blip r:embed="rId9"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backgroundRemoval t="8500" b="90000" l="3333" r="97778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175004" y="-286037"/>
              <a:ext cx="2850071" cy="2533396"/>
            </a:xfrm>
            <a:prstGeom prst="rect">
              <a:avLst/>
            </a:prstGeom>
          </p:spPr>
        </p:pic>
      </p:grpSp>
      <p:pic>
        <p:nvPicPr>
          <p:cNvPr id="12" name="Đ"/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6462690" y="4327442"/>
            <a:ext cx="1693294" cy="2079746"/>
          </a:xfrm>
          <a:prstGeom prst="rect">
            <a:avLst/>
          </a:prstGeom>
        </p:spPr>
      </p:pic>
      <p:sp>
        <p:nvSpPr>
          <p:cNvPr id="25" name="Rounded Rectangle 24"/>
          <p:cNvSpPr/>
          <p:nvPr/>
        </p:nvSpPr>
        <p:spPr>
          <a:xfrm>
            <a:off x="784674" y="3280520"/>
            <a:ext cx="2098486" cy="98175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A. 11 - 3</a:t>
            </a:r>
          </a:p>
        </p:txBody>
      </p:sp>
      <p:sp>
        <p:nvSpPr>
          <p:cNvPr id="26" name="Rounded Rectangle 25"/>
          <p:cNvSpPr/>
          <p:nvPr/>
        </p:nvSpPr>
        <p:spPr>
          <a:xfrm>
            <a:off x="3699895" y="3280520"/>
            <a:ext cx="2096310" cy="100130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B. 12 - 8</a:t>
            </a:r>
          </a:p>
        </p:txBody>
      </p:sp>
      <p:sp>
        <p:nvSpPr>
          <p:cNvPr id="27" name="Rounded Rectangle 26"/>
          <p:cNvSpPr/>
          <p:nvPr/>
        </p:nvSpPr>
        <p:spPr>
          <a:xfrm>
            <a:off x="6462690" y="3280520"/>
            <a:ext cx="2018998" cy="100179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C. 11 - 8</a:t>
            </a:r>
          </a:p>
        </p:txBody>
      </p:sp>
      <p:sp>
        <p:nvSpPr>
          <p:cNvPr id="28" name="Rounded Rectangle 27"/>
          <p:cNvSpPr/>
          <p:nvPr/>
        </p:nvSpPr>
        <p:spPr>
          <a:xfrm>
            <a:off x="9348047" y="3280520"/>
            <a:ext cx="2099553" cy="100179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D. 12 - 9</a:t>
            </a:r>
          </a:p>
        </p:txBody>
      </p:sp>
      <p:pic>
        <p:nvPicPr>
          <p:cNvPr id="13" name="B"/>
          <p:cNvPicPr>
            <a:picLocks noChangeAspect="1"/>
          </p:cNvPicPr>
          <p:nvPr/>
        </p:nvPicPr>
        <p:blipFill rotWithShape="1"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586026" y="4327441"/>
            <a:ext cx="2168336" cy="2180122"/>
          </a:xfrm>
          <a:prstGeom prst="rect">
            <a:avLst/>
          </a:prstGeom>
        </p:spPr>
      </p:pic>
      <p:pic>
        <p:nvPicPr>
          <p:cNvPr id="16" name="C"/>
          <p:cNvPicPr>
            <a:picLocks noChangeAspect="1"/>
          </p:cNvPicPr>
          <p:nvPr/>
        </p:nvPicPr>
        <p:blipFill rotWithShape="1"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3719270" y="4327442"/>
            <a:ext cx="2168336" cy="2180121"/>
          </a:xfrm>
          <a:prstGeom prst="rect">
            <a:avLst/>
          </a:prstGeom>
        </p:spPr>
      </p:pic>
      <p:pic>
        <p:nvPicPr>
          <p:cNvPr id="2" name="Picture 1">
            <a:hlinkClick r:id="rId15" action="ppaction://hlinksldjump"/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76252" y="5529800"/>
            <a:ext cx="894493" cy="873787"/>
          </a:xfrm>
          <a:prstGeom prst="rect">
            <a:avLst/>
          </a:prstGeom>
        </p:spPr>
      </p:pic>
      <p:pic>
        <p:nvPicPr>
          <p:cNvPr id="15" name="teddy-bear-waltz-by-kevin-macleod-from-filmmusic-io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34229.3125"/>
                </p14:media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12737457" y="5661893"/>
            <a:ext cx="609600" cy="609600"/>
          </a:xfrm>
          <a:prstGeom prst="rect">
            <a:avLst/>
          </a:prstGeom>
        </p:spPr>
      </p:pic>
      <p:pic>
        <p:nvPicPr>
          <p:cNvPr id="19" name="Đ">
            <a:extLst>
              <a:ext uri="{FF2B5EF4-FFF2-40B4-BE49-F238E27FC236}">
                <a16:creationId xmlns:a16="http://schemas.microsoft.com/office/drawing/2014/main" xmlns="" id="{FA325862-E6AA-4026-B8E6-907ED3C31C3B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9604213" y="4468607"/>
            <a:ext cx="1693294" cy="20797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365851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1.11111E-6 L -0.74206 0.11134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109" y="5556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5" dur="61164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3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4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5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4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6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1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5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8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6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0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audio>
              <p:cMediaNode vol="20000">
                <p:cTn id="7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  <p:bldLst>
      <p:bldP spid="25" grpId="0" animBg="1"/>
      <p:bldP spid="25" grpId="1" animBg="1"/>
      <p:bldP spid="26" grpId="0" animBg="1"/>
      <p:bldP spid="26" grpId="1" animBg="1"/>
      <p:bldP spid="27" grpId="0" animBg="1"/>
      <p:bldP spid="27" grpId="1" animBg="1"/>
      <p:bldP spid="28" grpId="0" animBg="1"/>
      <p:bldP spid="28" grpId="1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Picture 17"/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133"/>
          <a:stretch/>
        </p:blipFill>
        <p:spPr>
          <a:xfrm>
            <a:off x="0" y="0"/>
            <a:ext cx="12192000" cy="6437376"/>
          </a:xfrm>
          <a:prstGeom prst="rect">
            <a:avLst/>
          </a:prstGeom>
        </p:spPr>
      </p:pic>
      <p:pic>
        <p:nvPicPr>
          <p:cNvPr id="20" name="Picture 19">
            <a:hlinkClick r:id="" action="ppaction://hlinkshowjump?jump=nextslide"/>
          </p:cNvPr>
          <p:cNvPicPr>
            <a:picLocks noChangeAspect="1"/>
          </p:cNvPicPr>
          <p:nvPr/>
        </p:nvPicPr>
        <p:blipFill rotWithShape="1">
          <a:blip r:embed="rId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61" t="11511" r="15952" b="13064"/>
          <a:stretch/>
        </p:blipFill>
        <p:spPr>
          <a:xfrm rot="20139411">
            <a:off x="1816438" y="799280"/>
            <a:ext cx="1525498" cy="1335056"/>
          </a:xfrm>
          <a:prstGeom prst="rect">
            <a:avLst/>
          </a:prstGeom>
        </p:spPr>
      </p:pic>
      <p:grpSp>
        <p:nvGrpSpPr>
          <p:cNvPr id="23" name="Group 22"/>
          <p:cNvGrpSpPr/>
          <p:nvPr/>
        </p:nvGrpSpPr>
        <p:grpSpPr>
          <a:xfrm>
            <a:off x="12192000" y="-872021"/>
            <a:ext cx="7701473" cy="2832485"/>
            <a:chOff x="4323602" y="-286037"/>
            <a:chExt cx="7701473" cy="2832485"/>
          </a:xfrm>
        </p:grpSpPr>
        <p:sp>
          <p:nvSpPr>
            <p:cNvPr id="24" name="Google Shape;409;p13"/>
            <p:cNvSpPr/>
            <p:nvPr/>
          </p:nvSpPr>
          <p:spPr>
            <a:xfrm>
              <a:off x="4323602" y="1303104"/>
              <a:ext cx="6556433" cy="1243344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121900" tIns="60950" rIns="121900" bIns="6095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800" b="1" dirty="0" err="1">
                  <a:solidFill>
                    <a:schemeClr val="lt1"/>
                  </a:solidFill>
                  <a:latin typeface="UTM Avo" panose="02040603050506020204" pitchFamily="18" charset="0"/>
                </a:rPr>
                <a:t>Tìm</a:t>
              </a:r>
              <a:r>
                <a:rPr lang="en-US" sz="2800" b="1" dirty="0">
                  <a:solidFill>
                    <a:schemeClr val="lt1"/>
                  </a:solidFill>
                  <a:latin typeface="UTM Avo" panose="02040603050506020204" pitchFamily="18" charset="0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UTM Avo" panose="02040603050506020204" pitchFamily="18" charset="0"/>
                </a:rPr>
                <a:t>phép</a:t>
              </a:r>
              <a:r>
                <a:rPr lang="en-US" sz="2800" b="1" dirty="0">
                  <a:solidFill>
                    <a:schemeClr val="lt1"/>
                  </a:solidFill>
                  <a:latin typeface="UTM Avo" panose="02040603050506020204" pitchFamily="18" charset="0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UTM Avo" panose="02040603050506020204" pitchFamily="18" charset="0"/>
                </a:rPr>
                <a:t>tính</a:t>
              </a:r>
              <a:r>
                <a:rPr lang="en-US" sz="2800" b="1" dirty="0">
                  <a:solidFill>
                    <a:schemeClr val="lt1"/>
                  </a:solidFill>
                  <a:latin typeface="UTM Avo" panose="02040603050506020204" pitchFamily="18" charset="0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UTM Avo" panose="02040603050506020204" pitchFamily="18" charset="0"/>
                </a:rPr>
                <a:t>có</a:t>
              </a:r>
              <a:r>
                <a:rPr lang="en-US" sz="2800" b="1" dirty="0">
                  <a:solidFill>
                    <a:schemeClr val="lt1"/>
                  </a:solidFill>
                  <a:latin typeface="UTM Avo" panose="02040603050506020204" pitchFamily="18" charset="0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UTM Avo" panose="02040603050506020204" pitchFamily="18" charset="0"/>
                </a:rPr>
                <a:t>hiệu</a:t>
              </a:r>
              <a:r>
                <a:rPr lang="en-US" sz="2800" b="1" dirty="0">
                  <a:solidFill>
                    <a:schemeClr val="lt1"/>
                  </a:solidFill>
                  <a:latin typeface="UTM Avo" panose="02040603050506020204" pitchFamily="18" charset="0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UTM Avo" panose="02040603050506020204" pitchFamily="18" charset="0"/>
                </a:rPr>
                <a:t>bằng</a:t>
              </a:r>
              <a:r>
                <a:rPr lang="en-US" sz="2800" b="1" dirty="0">
                  <a:solidFill>
                    <a:schemeClr val="lt1"/>
                  </a:solidFill>
                  <a:latin typeface="UTM Avo" panose="02040603050506020204" pitchFamily="18" charset="0"/>
                </a:rPr>
                <a:t> 7</a:t>
              </a:r>
              <a:endParaRPr sz="2800" b="1" dirty="0">
                <a:solidFill>
                  <a:schemeClr val="lt1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pic>
          <p:nvPicPr>
            <p:cNvPr id="25" name="Picture 24"/>
            <p:cNvPicPr>
              <a:picLocks noChangeAspect="1"/>
            </p:cNvPicPr>
            <p:nvPr/>
          </p:nvPicPr>
          <p:blipFill>
            <a:blip r:embed="rId9"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backgroundRemoval t="8500" b="90000" l="3333" r="97778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175004" y="-286037"/>
              <a:ext cx="2850071" cy="2533396"/>
            </a:xfrm>
            <a:prstGeom prst="rect">
              <a:avLst/>
            </a:prstGeom>
          </p:spPr>
        </p:pic>
      </p:grpSp>
      <p:sp>
        <p:nvSpPr>
          <p:cNvPr id="26" name="Rounded Rectangle 25"/>
          <p:cNvSpPr/>
          <p:nvPr/>
        </p:nvSpPr>
        <p:spPr>
          <a:xfrm>
            <a:off x="784674" y="3280520"/>
            <a:ext cx="2098486" cy="98175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A. 14 - 6</a:t>
            </a:r>
          </a:p>
        </p:txBody>
      </p:sp>
      <p:sp>
        <p:nvSpPr>
          <p:cNvPr id="28" name="Rounded Rectangle 27"/>
          <p:cNvSpPr/>
          <p:nvPr/>
        </p:nvSpPr>
        <p:spPr>
          <a:xfrm>
            <a:off x="3730177" y="3280520"/>
            <a:ext cx="2018998" cy="100179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B. 13 - 6</a:t>
            </a:r>
          </a:p>
        </p:txBody>
      </p:sp>
      <p:sp>
        <p:nvSpPr>
          <p:cNvPr id="29" name="Rounded Rectangle 28"/>
          <p:cNvSpPr/>
          <p:nvPr/>
        </p:nvSpPr>
        <p:spPr>
          <a:xfrm>
            <a:off x="9348047" y="3280520"/>
            <a:ext cx="2099553" cy="100179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D. 14 - 8</a:t>
            </a:r>
          </a:p>
        </p:txBody>
      </p:sp>
      <p:pic>
        <p:nvPicPr>
          <p:cNvPr id="30" name="Đ"/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3956286" y="4173411"/>
            <a:ext cx="1834986" cy="2253776"/>
          </a:xfrm>
          <a:prstGeom prst="rect">
            <a:avLst/>
          </a:prstGeom>
        </p:spPr>
      </p:pic>
      <p:pic>
        <p:nvPicPr>
          <p:cNvPr id="31" name="B"/>
          <p:cNvPicPr>
            <a:picLocks noChangeAspect="1"/>
          </p:cNvPicPr>
          <p:nvPr/>
        </p:nvPicPr>
        <p:blipFill rotWithShape="1"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335032" y="4376326"/>
            <a:ext cx="2121705" cy="2133237"/>
          </a:xfrm>
          <a:prstGeom prst="rect">
            <a:avLst/>
          </a:prstGeom>
        </p:spPr>
      </p:pic>
      <p:pic>
        <p:nvPicPr>
          <p:cNvPr id="33" name="D"/>
          <p:cNvPicPr>
            <a:picLocks noChangeAspect="1"/>
          </p:cNvPicPr>
          <p:nvPr/>
        </p:nvPicPr>
        <p:blipFill rotWithShape="1"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9394115" y="4362540"/>
            <a:ext cx="2053485" cy="2064647"/>
          </a:xfrm>
          <a:prstGeom prst="rect">
            <a:avLst/>
          </a:prstGeom>
        </p:spPr>
      </p:pic>
      <p:pic>
        <p:nvPicPr>
          <p:cNvPr id="14" name="Picture 13">
            <a:hlinkClick r:id="rId15" action="ppaction://hlinksldjump"/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11547" y="5597689"/>
            <a:ext cx="894493" cy="873787"/>
          </a:xfrm>
          <a:prstGeom prst="rect">
            <a:avLst/>
          </a:prstGeom>
        </p:spPr>
      </p:pic>
      <p:pic>
        <p:nvPicPr>
          <p:cNvPr id="15" name="teddy-bear-waltz-by-kevin-macleod-from-filmmusic-io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34229.3125"/>
                </p14:media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12947745" y="5783751"/>
            <a:ext cx="609600" cy="609600"/>
          </a:xfrm>
          <a:prstGeom prst="rect">
            <a:avLst/>
          </a:prstGeom>
        </p:spPr>
      </p:pic>
      <p:sp>
        <p:nvSpPr>
          <p:cNvPr id="16" name="Rounded Rectangle 26">
            <a:extLst>
              <a:ext uri="{FF2B5EF4-FFF2-40B4-BE49-F238E27FC236}">
                <a16:creationId xmlns:a16="http://schemas.microsoft.com/office/drawing/2014/main" xmlns="" id="{F932928C-0530-44A3-A41A-7CF55DF74EC2}"/>
              </a:ext>
            </a:extLst>
          </p:cNvPr>
          <p:cNvSpPr/>
          <p:nvPr/>
        </p:nvSpPr>
        <p:spPr>
          <a:xfrm>
            <a:off x="6462690" y="3280520"/>
            <a:ext cx="2018998" cy="100179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C. 15 - 8</a:t>
            </a:r>
          </a:p>
        </p:txBody>
      </p:sp>
      <p:pic>
        <p:nvPicPr>
          <p:cNvPr id="17" name="Đ">
            <a:extLst>
              <a:ext uri="{FF2B5EF4-FFF2-40B4-BE49-F238E27FC236}">
                <a16:creationId xmlns:a16="http://schemas.microsoft.com/office/drawing/2014/main" xmlns="" id="{BA067624-5779-4FE4-9FE3-C67363062662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6297246" y="4217700"/>
            <a:ext cx="1834986" cy="22537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78812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1.85185E-6 L -0.74206 0.11134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109" y="5556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5" dur="61164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3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4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5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4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6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5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8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audio>
              <p:cMediaNode vol="20000">
                <p:cTn id="6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  <p:seq concurrent="1" nextAc="seek">
              <p:cTn id="63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" fill="hold">
                      <p:stCondLst>
                        <p:cond delay="0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7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</p:childTnLst>
        </p:cTn>
      </p:par>
    </p:tnLst>
    <p:bldLst>
      <p:bldP spid="26" grpId="0" animBg="1"/>
      <p:bldP spid="26" grpId="1" animBg="1"/>
      <p:bldP spid="28" grpId="0" animBg="1"/>
      <p:bldP spid="28" grpId="1" animBg="1"/>
      <p:bldP spid="29" grpId="0" animBg="1"/>
      <p:bldP spid="29" grpId="1" animBg="1"/>
      <p:bldP spid="16" grpId="0" animBg="1"/>
      <p:bldP spid="16" grpId="1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Picture 17"/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133"/>
          <a:stretch/>
        </p:blipFill>
        <p:spPr>
          <a:xfrm>
            <a:off x="0" y="0"/>
            <a:ext cx="12192000" cy="6437376"/>
          </a:xfrm>
          <a:prstGeom prst="rect">
            <a:avLst/>
          </a:prstGeom>
        </p:spPr>
      </p:pic>
      <p:pic>
        <p:nvPicPr>
          <p:cNvPr id="7" name="Picture 6">
            <a:hlinkClick r:id="" action="ppaction://hlinkshowjump?jump=nextslide"/>
          </p:cNvPr>
          <p:cNvPicPr>
            <a:picLocks noChangeAspect="1"/>
          </p:cNvPicPr>
          <p:nvPr/>
        </p:nvPicPr>
        <p:blipFill rotWithShape="1">
          <a:blip r:embed="rId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61" t="11511" r="15952" b="13064"/>
          <a:stretch/>
        </p:blipFill>
        <p:spPr>
          <a:xfrm rot="20139411">
            <a:off x="1816438" y="799280"/>
            <a:ext cx="1525498" cy="1335056"/>
          </a:xfrm>
          <a:prstGeom prst="rect">
            <a:avLst/>
          </a:prstGeom>
        </p:spPr>
      </p:pic>
      <p:sp>
        <p:nvSpPr>
          <p:cNvPr id="11" name="Rounded Rectangle 10"/>
          <p:cNvSpPr/>
          <p:nvPr/>
        </p:nvSpPr>
        <p:spPr>
          <a:xfrm>
            <a:off x="6464357" y="3404824"/>
            <a:ext cx="2098486" cy="744003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C.6</a:t>
            </a:r>
          </a:p>
        </p:txBody>
      </p:sp>
      <p:sp>
        <p:nvSpPr>
          <p:cNvPr id="12" name="Rounded Rectangle 11"/>
          <p:cNvSpPr/>
          <p:nvPr/>
        </p:nvSpPr>
        <p:spPr>
          <a:xfrm>
            <a:off x="3699895" y="3415435"/>
            <a:ext cx="2096310" cy="75881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B. 8</a:t>
            </a:r>
          </a:p>
        </p:txBody>
      </p:sp>
      <p:sp>
        <p:nvSpPr>
          <p:cNvPr id="13" name="Rounded Rectangle 12"/>
          <p:cNvSpPr/>
          <p:nvPr/>
        </p:nvSpPr>
        <p:spPr>
          <a:xfrm>
            <a:off x="777951" y="3389638"/>
            <a:ext cx="2018998" cy="75918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A. 7</a:t>
            </a:r>
          </a:p>
        </p:txBody>
      </p:sp>
      <p:pic>
        <p:nvPicPr>
          <p:cNvPr id="15" name="Đ"/>
          <p:cNvPicPr>
            <a:picLocks noChangeAspect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622330" y="4189950"/>
            <a:ext cx="1843481" cy="2264210"/>
          </a:xfrm>
          <a:prstGeom prst="rect">
            <a:avLst/>
          </a:prstGeom>
        </p:spPr>
      </p:pic>
      <p:pic>
        <p:nvPicPr>
          <p:cNvPr id="16" name="B"/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6377956" y="4343257"/>
            <a:ext cx="2131527" cy="2143113"/>
          </a:xfrm>
          <a:prstGeom prst="rect">
            <a:avLst/>
          </a:prstGeom>
        </p:spPr>
      </p:pic>
      <p:pic>
        <p:nvPicPr>
          <p:cNvPr id="17" name="C"/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3685697" y="4232476"/>
            <a:ext cx="2209673" cy="2221683"/>
          </a:xfrm>
          <a:prstGeom prst="rect">
            <a:avLst/>
          </a:prstGeom>
        </p:spPr>
      </p:pic>
      <p:grpSp>
        <p:nvGrpSpPr>
          <p:cNvPr id="28" name="Group 27"/>
          <p:cNvGrpSpPr/>
          <p:nvPr/>
        </p:nvGrpSpPr>
        <p:grpSpPr>
          <a:xfrm>
            <a:off x="12313023" y="-1373671"/>
            <a:ext cx="7530846" cy="3116752"/>
            <a:chOff x="10448365" y="-781342"/>
            <a:chExt cx="7530846" cy="3116752"/>
          </a:xfrm>
        </p:grpSpPr>
        <p:grpSp>
          <p:nvGrpSpPr>
            <p:cNvPr id="8" name="Group 7"/>
            <p:cNvGrpSpPr/>
            <p:nvPr/>
          </p:nvGrpSpPr>
          <p:grpSpPr>
            <a:xfrm>
              <a:off x="10448365" y="-781342"/>
              <a:ext cx="7530846" cy="3116752"/>
              <a:chOff x="3695602" y="179588"/>
              <a:chExt cx="7530846" cy="3116752"/>
            </a:xfrm>
          </p:grpSpPr>
          <p:pic>
            <p:nvPicPr>
              <p:cNvPr id="10" name="Picture 9"/>
              <p:cNvPicPr>
                <a:picLocks noChangeAspect="1"/>
              </p:cNvPicPr>
              <p:nvPr/>
            </p:nvPicPr>
            <p:blipFill>
              <a:blip r:embed="rId13">
                <a:extLst>
                  <a:ext uri="{BEBA8EAE-BF5A-486C-A8C5-ECC9F3942E4B}">
                    <a14:imgProps xmlns:a14="http://schemas.microsoft.com/office/drawing/2010/main">
                      <a14:imgLayer r:embed="rId14">
                        <a14:imgEffect>
                          <a14:backgroundRemoval t="8500" b="90000" l="3333" r="97778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9068818" y="179588"/>
                <a:ext cx="2157630" cy="1917893"/>
              </a:xfrm>
              <a:prstGeom prst="rect">
                <a:avLst/>
              </a:prstGeom>
            </p:spPr>
          </p:pic>
          <p:sp>
            <p:nvSpPr>
              <p:cNvPr id="9" name="Google Shape;409;p13"/>
              <p:cNvSpPr/>
              <p:nvPr/>
            </p:nvSpPr>
            <p:spPr>
              <a:xfrm>
                <a:off x="3695602" y="1303103"/>
                <a:ext cx="6642848" cy="1993237"/>
              </a:xfrm>
              <a:prstGeom prst="roundRect">
                <a:avLst>
                  <a:gd name="adj" fmla="val 16667"/>
                </a:avLst>
              </a:prstGeom>
              <a:ln/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spcFirstLastPara="1" wrap="square" lIns="121900" tIns="60950" rIns="121900" bIns="6095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0" b="1" dirty="0">
                  <a:solidFill>
                    <a:schemeClr val="lt1"/>
                  </a:solidFill>
                  <a:latin typeface="UTM Avo" panose="02040603050506020204" pitchFamily="18" charset="0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" name="Rectangle 22"/>
            <p:cNvSpPr/>
            <p:nvPr/>
          </p:nvSpPr>
          <p:spPr>
            <a:xfrm>
              <a:off x="12518382" y="954070"/>
              <a:ext cx="2744662" cy="7694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lvl="0" algn="ctr"/>
              <a:r>
                <a:rPr lang="en-US" sz="4400" b="1" dirty="0">
                  <a:solidFill>
                    <a:srgbClr val="002060"/>
                  </a:solidFill>
                  <a:latin typeface="UTM Avo" panose="02040603050506020204" pitchFamily="18" charset="0"/>
                </a:rPr>
                <a:t>14 – 7 = ?</a:t>
              </a:r>
            </a:p>
          </p:txBody>
        </p:sp>
      </p:grpSp>
      <p:sp>
        <p:nvSpPr>
          <p:cNvPr id="29" name="Rounded Rectangle 28"/>
          <p:cNvSpPr/>
          <p:nvPr/>
        </p:nvSpPr>
        <p:spPr>
          <a:xfrm>
            <a:off x="9252381" y="3404824"/>
            <a:ext cx="2098486" cy="744003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D. 5</a:t>
            </a:r>
          </a:p>
        </p:txBody>
      </p:sp>
      <p:pic>
        <p:nvPicPr>
          <p:cNvPr id="30" name="B"/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9165980" y="4343257"/>
            <a:ext cx="2131527" cy="2143113"/>
          </a:xfrm>
          <a:prstGeom prst="rect">
            <a:avLst/>
          </a:prstGeom>
        </p:spPr>
      </p:pic>
      <p:pic>
        <p:nvPicPr>
          <p:cNvPr id="31" name="Picture 30">
            <a:hlinkClick r:id="rId15" action="ppaction://hlinksldjump"/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59243" y="5580372"/>
            <a:ext cx="894493" cy="873787"/>
          </a:xfrm>
          <a:prstGeom prst="rect">
            <a:avLst/>
          </a:prstGeom>
        </p:spPr>
      </p:pic>
      <p:pic>
        <p:nvPicPr>
          <p:cNvPr id="32" name="teddy-bear-waltz-by-kevin-macleod-from-filmmusic-io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34229.3125"/>
                </p14:media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13637399" y="5269365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620284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85185E-6 L -0.72044 0.19121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6029" y="956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5" dur="61164" fill="hold"/>
                                        <p:tgtEl>
                                          <p:spTgt spid="3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3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4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5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4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6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5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8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6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6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6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0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audio>
              <p:cMediaNode vol="20000">
                <p:cTn id="7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2"/>
                </p:tgtEl>
              </p:cMediaNode>
            </p:audio>
          </p:childTnLst>
        </p:cTn>
      </p:par>
    </p:tnLst>
    <p:bldLst>
      <p:bldP spid="11" grpId="0" animBg="1"/>
      <p:bldP spid="11" grpId="1" animBg="1"/>
      <p:bldP spid="12" grpId="0" animBg="1"/>
      <p:bldP spid="12" grpId="1" animBg="1"/>
      <p:bldP spid="13" grpId="0" animBg="1"/>
      <p:bldP spid="13" grpId="1" animBg="1"/>
      <p:bldP spid="29" grpId="0" animBg="1"/>
      <p:bldP spid="29" grpId="1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hlinkClick r:id="" action="ppaction://hlinkshowjump?jump=nextslide"/>
          </p:cNvPr>
          <p:cNvPicPr>
            <a:picLocks noChangeAspect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61" t="11511" r="15952" b="13064"/>
          <a:stretch/>
        </p:blipFill>
        <p:spPr>
          <a:xfrm rot="20139411">
            <a:off x="1816438" y="799280"/>
            <a:ext cx="1525498" cy="1335056"/>
          </a:xfrm>
          <a:prstGeom prst="rect">
            <a:avLst/>
          </a:prstGeom>
        </p:spPr>
      </p:pic>
      <p:grpSp>
        <p:nvGrpSpPr>
          <p:cNvPr id="3" name="Group 2"/>
          <p:cNvGrpSpPr/>
          <p:nvPr/>
        </p:nvGrpSpPr>
        <p:grpSpPr>
          <a:xfrm>
            <a:off x="12192000" y="-872021"/>
            <a:ext cx="7959969" cy="2832485"/>
            <a:chOff x="4323602" y="-286037"/>
            <a:chExt cx="7701473" cy="2832485"/>
          </a:xfrm>
        </p:grpSpPr>
        <p:sp>
          <p:nvSpPr>
            <p:cNvPr id="4" name="Google Shape;409;p13"/>
            <p:cNvSpPr/>
            <p:nvPr/>
          </p:nvSpPr>
          <p:spPr>
            <a:xfrm>
              <a:off x="4323602" y="1303104"/>
              <a:ext cx="6556433" cy="1243344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121900" tIns="60950" rIns="121900" bIns="6095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800" b="1" dirty="0" err="1">
                  <a:solidFill>
                    <a:schemeClr val="lt1"/>
                  </a:solidFill>
                  <a:latin typeface="UTM Avo" panose="02040603050506020204" pitchFamily="18" charset="0"/>
                  <a:sym typeface="Arial"/>
                </a:rPr>
                <a:t>Điền</a:t>
              </a:r>
              <a:r>
                <a:rPr lang="en-US" sz="2800" b="1" dirty="0">
                  <a:solidFill>
                    <a:schemeClr val="lt1"/>
                  </a:solidFill>
                  <a:latin typeface="UTM Avo" panose="02040603050506020204" pitchFamily="18" charset="0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UTM Avo" panose="02040603050506020204" pitchFamily="18" charset="0"/>
                  <a:sym typeface="Arial"/>
                </a:rPr>
                <a:t>dấu</a:t>
              </a:r>
              <a:r>
                <a:rPr lang="en-US" sz="2800" b="1" dirty="0">
                  <a:solidFill>
                    <a:schemeClr val="lt1"/>
                  </a:solidFill>
                  <a:latin typeface="UTM Avo" panose="02040603050506020204" pitchFamily="18" charset="0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UTM Avo" panose="02040603050506020204" pitchFamily="18" charset="0"/>
                  <a:sym typeface="Arial"/>
                </a:rPr>
                <a:t>thích</a:t>
              </a:r>
              <a:r>
                <a:rPr lang="en-US" sz="2800" b="1" dirty="0">
                  <a:solidFill>
                    <a:schemeClr val="lt1"/>
                  </a:solidFill>
                  <a:latin typeface="UTM Avo" panose="02040603050506020204" pitchFamily="18" charset="0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UTM Avo" panose="02040603050506020204" pitchFamily="18" charset="0"/>
                  <a:sym typeface="Arial"/>
                </a:rPr>
                <a:t>hợp</a:t>
              </a:r>
              <a:r>
                <a:rPr lang="en-US" sz="2800" b="1" dirty="0">
                  <a:solidFill>
                    <a:schemeClr val="lt1"/>
                  </a:solidFill>
                  <a:latin typeface="UTM Avo" panose="02040603050506020204" pitchFamily="18" charset="0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UTM Avo" panose="02040603050506020204" pitchFamily="18" charset="0"/>
                  <a:sym typeface="Arial"/>
                </a:rPr>
                <a:t>vào</a:t>
              </a:r>
              <a:r>
                <a:rPr lang="en-US" sz="2800" b="1" dirty="0">
                  <a:solidFill>
                    <a:schemeClr val="lt1"/>
                  </a:solidFill>
                  <a:latin typeface="UTM Avo" panose="02040603050506020204" pitchFamily="18" charset="0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UTM Avo" panose="02040603050506020204" pitchFamily="18" charset="0"/>
                  <a:sym typeface="Arial"/>
                </a:rPr>
                <a:t>chỗ</a:t>
              </a:r>
              <a:r>
                <a:rPr lang="en-US" sz="2800" b="1" dirty="0">
                  <a:solidFill>
                    <a:schemeClr val="lt1"/>
                  </a:solidFill>
                  <a:latin typeface="UTM Avo" panose="02040603050506020204" pitchFamily="18" charset="0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UTM Avo" panose="02040603050506020204" pitchFamily="18" charset="0"/>
                  <a:sym typeface="Arial"/>
                </a:rPr>
                <a:t>chấm</a:t>
              </a:r>
              <a:endParaRPr lang="en-US" sz="2800" b="1" dirty="0">
                <a:solidFill>
                  <a:schemeClr val="lt1"/>
                </a:solidFill>
                <a:latin typeface="UTM Avo" panose="02040603050506020204" pitchFamily="18" charset="0"/>
                <a:sym typeface="Arial"/>
              </a:endParaRPr>
            </a:p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800" b="1" dirty="0">
                  <a:solidFill>
                    <a:schemeClr val="lt1"/>
                  </a:solidFill>
                  <a:latin typeface="UTM Avo" panose="02040603050506020204" pitchFamily="18" charset="0"/>
                </a:rPr>
                <a:t>15 - 6…..  18 - 9</a:t>
              </a:r>
              <a:endParaRPr sz="2800" b="1" dirty="0">
                <a:solidFill>
                  <a:schemeClr val="lt1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pic>
          <p:nvPicPr>
            <p:cNvPr id="5" name="Picture 4"/>
            <p:cNvPicPr>
              <a:picLocks noChangeAspect="1"/>
            </p:cNvPicPr>
            <p:nvPr/>
          </p:nvPicPr>
          <p:blipFill>
            <a:blip r:embed="rId8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ackgroundRemoval t="8500" b="90000" l="3333" r="97778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175004" y="-286037"/>
              <a:ext cx="2850071" cy="2533396"/>
            </a:xfrm>
            <a:prstGeom prst="rect">
              <a:avLst/>
            </a:prstGeom>
          </p:spPr>
        </p:pic>
      </p:grpSp>
      <p:sp>
        <p:nvSpPr>
          <p:cNvPr id="6" name="Rounded Rectangle 5"/>
          <p:cNvSpPr/>
          <p:nvPr/>
        </p:nvSpPr>
        <p:spPr>
          <a:xfrm>
            <a:off x="1560634" y="3391988"/>
            <a:ext cx="2098486" cy="713652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A. &gt;</a:t>
            </a:r>
          </a:p>
        </p:txBody>
      </p:sp>
      <p:sp>
        <p:nvSpPr>
          <p:cNvPr id="8" name="Rounded Rectangle 7"/>
          <p:cNvSpPr/>
          <p:nvPr/>
        </p:nvSpPr>
        <p:spPr>
          <a:xfrm>
            <a:off x="8647736" y="3463615"/>
            <a:ext cx="2018998" cy="72821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C. =</a:t>
            </a:r>
          </a:p>
        </p:txBody>
      </p:sp>
      <p:sp>
        <p:nvSpPr>
          <p:cNvPr id="9" name="Rounded Rectangle 8"/>
          <p:cNvSpPr/>
          <p:nvPr/>
        </p:nvSpPr>
        <p:spPr>
          <a:xfrm>
            <a:off x="5225779" y="3429000"/>
            <a:ext cx="2099553" cy="72821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B. &lt;</a:t>
            </a:r>
          </a:p>
        </p:txBody>
      </p:sp>
      <p:pic>
        <p:nvPicPr>
          <p:cNvPr id="10" name="Đ"/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8822960" y="4140104"/>
            <a:ext cx="1668550" cy="2049355"/>
          </a:xfrm>
          <a:prstGeom prst="rect">
            <a:avLst/>
          </a:prstGeom>
        </p:spPr>
      </p:pic>
      <p:pic>
        <p:nvPicPr>
          <p:cNvPr id="11" name="B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1609096" y="4423768"/>
            <a:ext cx="1949303" cy="1959898"/>
          </a:xfrm>
          <a:prstGeom prst="rect">
            <a:avLst/>
          </a:prstGeom>
        </p:spPr>
      </p:pic>
      <p:pic>
        <p:nvPicPr>
          <p:cNvPr id="13" name="D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5632208" y="4346037"/>
            <a:ext cx="1886626" cy="1896881"/>
          </a:xfrm>
          <a:prstGeom prst="rect">
            <a:avLst/>
          </a:prstGeom>
        </p:spPr>
      </p:pic>
      <p:pic>
        <p:nvPicPr>
          <p:cNvPr id="14" name="Picture 13">
            <a:hlinkClick r:id="rId14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59243" y="5551111"/>
            <a:ext cx="894493" cy="873787"/>
          </a:xfrm>
          <a:prstGeom prst="rect">
            <a:avLst/>
          </a:prstGeom>
        </p:spPr>
      </p:pic>
      <p:pic>
        <p:nvPicPr>
          <p:cNvPr id="15" name="teddy-bear-waltz-by-kevin-macleod-from-filmmusic-io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34229.312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485510" y="587677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972140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9167E-6 1.85185E-6 L -0.72344 0.11666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6172" y="5833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61164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2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2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2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0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5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4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2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46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" fill="hold">
                      <p:stCondLst>
                        <p:cond delay="0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5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4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audio>
              <p:cMediaNode vol="20000">
                <p:cTn id="5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  <p:bldLst>
      <p:bldP spid="6" grpId="0" animBg="1"/>
      <p:bldP spid="6" grpId="1" animBg="1"/>
      <p:bldP spid="8" grpId="0" animBg="1"/>
      <p:bldP spid="8" grpId="1" animBg="1"/>
      <p:bldP spid="9" grpId="0" animBg="1"/>
      <p:bldP spid="9" grpId="1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86844412-F83F-4451-B59E-B7A15DF5560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7170" y="362612"/>
            <a:ext cx="11907297" cy="6616440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A5D3F467-6705-4C18-9FD1-748EC63802DD}"/>
              </a:ext>
            </a:extLst>
          </p:cNvPr>
          <p:cNvSpPr txBox="1"/>
          <p:nvPr/>
        </p:nvSpPr>
        <p:spPr>
          <a:xfrm>
            <a:off x="2387940" y="2838990"/>
            <a:ext cx="7305759" cy="25391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Aft>
                <a:spcPts val="1800"/>
              </a:spcAft>
            </a:pPr>
            <a:r>
              <a:rPr lang="en-US" sz="3600" b="1" dirty="0" err="1" smtClean="0">
                <a:solidFill>
                  <a:srgbClr val="FFFF00"/>
                </a:solidFill>
                <a:latin typeface="UTM Avo" panose="02040603050506020204" pitchFamily="18" charset="0"/>
              </a:rPr>
              <a:t>Vận</a:t>
            </a:r>
            <a:r>
              <a:rPr lang="en-US" sz="3600" b="1" dirty="0" smtClean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 smtClean="0">
                <a:solidFill>
                  <a:srgbClr val="FFFF00"/>
                </a:solidFill>
                <a:latin typeface="UTM Avo" panose="02040603050506020204" pitchFamily="18" charset="0"/>
              </a:rPr>
              <a:t>dụng</a:t>
            </a:r>
            <a:r>
              <a:rPr lang="en-US" sz="3600" b="1" dirty="0" smtClean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 smtClean="0">
                <a:solidFill>
                  <a:srgbClr val="FFFF00"/>
                </a:solidFill>
                <a:latin typeface="UTM Avo" panose="02040603050506020204" pitchFamily="18" charset="0"/>
              </a:rPr>
              <a:t>trải</a:t>
            </a:r>
            <a:r>
              <a:rPr lang="en-US" sz="3600" b="1" dirty="0" smtClean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 smtClean="0">
                <a:solidFill>
                  <a:srgbClr val="FFFF00"/>
                </a:solidFill>
                <a:latin typeface="UTM Avo" panose="02040603050506020204" pitchFamily="18" charset="0"/>
              </a:rPr>
              <a:t>nghiệm</a:t>
            </a:r>
            <a:endParaRPr lang="en-US" sz="3600" b="1" dirty="0" smtClean="0">
              <a:solidFill>
                <a:srgbClr val="FFFF00"/>
              </a:solidFill>
              <a:latin typeface="UTM Avo" panose="02040603050506020204" pitchFamily="18" charset="0"/>
            </a:endParaRPr>
          </a:p>
          <a:p>
            <a:pPr algn="ctr">
              <a:spcAft>
                <a:spcPts val="1800"/>
              </a:spcAft>
            </a:pPr>
            <a:r>
              <a:rPr lang="en-US" sz="3600" b="1" dirty="0" smtClean="0">
                <a:solidFill>
                  <a:schemeClr val="bg1"/>
                </a:solidFill>
                <a:latin typeface="UTM Avo" panose="02040603050506020204" pitchFamily="18" charset="0"/>
              </a:rPr>
              <a:t>HS </a:t>
            </a:r>
            <a:r>
              <a:rPr lang="en-US" sz="3600" b="1" dirty="0" err="1" smtClean="0">
                <a:solidFill>
                  <a:schemeClr val="bg1"/>
                </a:solidFill>
                <a:latin typeface="UTM Avo" panose="02040603050506020204" pitchFamily="18" charset="0"/>
              </a:rPr>
              <a:t>đưa</a:t>
            </a:r>
            <a:r>
              <a:rPr lang="en-US" sz="3600" b="1" dirty="0" smtClean="0">
                <a:solidFill>
                  <a:schemeClr val="bg1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 smtClean="0">
                <a:solidFill>
                  <a:schemeClr val="bg1"/>
                </a:solidFill>
                <a:latin typeface="UTM Avo" panose="02040603050506020204" pitchFamily="18" charset="0"/>
              </a:rPr>
              <a:t>ra</a:t>
            </a:r>
            <a:r>
              <a:rPr lang="en-US" sz="3600" b="1" dirty="0" smtClean="0">
                <a:solidFill>
                  <a:schemeClr val="bg1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 smtClean="0">
                <a:solidFill>
                  <a:schemeClr val="bg1"/>
                </a:solidFill>
                <a:latin typeface="UTM Avo" panose="02040603050506020204" pitchFamily="18" charset="0"/>
              </a:rPr>
              <a:t>tình</a:t>
            </a:r>
            <a:r>
              <a:rPr lang="en-US" sz="3600" b="1" dirty="0" smtClean="0">
                <a:solidFill>
                  <a:schemeClr val="bg1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 smtClean="0">
                <a:solidFill>
                  <a:schemeClr val="bg1"/>
                </a:solidFill>
                <a:latin typeface="UTM Avo" panose="02040603050506020204" pitchFamily="18" charset="0"/>
              </a:rPr>
              <a:t>huống</a:t>
            </a:r>
            <a:r>
              <a:rPr lang="en-US" sz="3600" b="1" dirty="0" smtClean="0">
                <a:solidFill>
                  <a:schemeClr val="bg1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 smtClean="0">
                <a:solidFill>
                  <a:schemeClr val="bg1"/>
                </a:solidFill>
                <a:latin typeface="UTM Avo" panose="02040603050506020204" pitchFamily="18" charset="0"/>
              </a:rPr>
              <a:t>thực</a:t>
            </a:r>
            <a:r>
              <a:rPr lang="en-US" sz="3600" b="1" dirty="0" smtClean="0">
                <a:solidFill>
                  <a:schemeClr val="bg1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 smtClean="0">
                <a:solidFill>
                  <a:schemeClr val="bg1"/>
                </a:solidFill>
                <a:latin typeface="UTM Avo" panose="02040603050506020204" pitchFamily="18" charset="0"/>
              </a:rPr>
              <a:t>tế</a:t>
            </a:r>
            <a:r>
              <a:rPr lang="en-US" sz="3600" b="1" dirty="0" smtClean="0">
                <a:solidFill>
                  <a:schemeClr val="bg1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 smtClean="0">
                <a:solidFill>
                  <a:schemeClr val="bg1"/>
                </a:solidFill>
                <a:latin typeface="UTM Avo" panose="02040603050506020204" pitchFamily="18" charset="0"/>
              </a:rPr>
              <a:t>có</a:t>
            </a:r>
            <a:r>
              <a:rPr lang="en-US" sz="3600" b="1" dirty="0" smtClean="0">
                <a:solidFill>
                  <a:schemeClr val="bg1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 smtClean="0">
                <a:solidFill>
                  <a:schemeClr val="bg1"/>
                </a:solidFill>
                <a:latin typeface="UTM Avo" panose="02040603050506020204" pitchFamily="18" charset="0"/>
              </a:rPr>
              <a:t>sử</a:t>
            </a:r>
            <a:r>
              <a:rPr lang="en-US" sz="3600" b="1" dirty="0" smtClean="0">
                <a:solidFill>
                  <a:schemeClr val="bg1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 smtClean="0">
                <a:solidFill>
                  <a:schemeClr val="bg1"/>
                </a:solidFill>
                <a:latin typeface="UTM Avo" panose="02040603050506020204" pitchFamily="18" charset="0"/>
              </a:rPr>
              <a:t>dụng</a:t>
            </a:r>
            <a:r>
              <a:rPr lang="en-US" sz="3600" b="1" dirty="0" smtClean="0">
                <a:solidFill>
                  <a:schemeClr val="bg1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 smtClean="0">
                <a:solidFill>
                  <a:schemeClr val="bg1"/>
                </a:solidFill>
                <a:latin typeface="UTM Avo" panose="02040603050506020204" pitchFamily="18" charset="0"/>
              </a:rPr>
              <a:t>bảng</a:t>
            </a:r>
            <a:r>
              <a:rPr lang="en-US" sz="3600" b="1" dirty="0" smtClean="0">
                <a:solidFill>
                  <a:schemeClr val="bg1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 smtClean="0">
                <a:solidFill>
                  <a:schemeClr val="bg1"/>
                </a:solidFill>
                <a:latin typeface="UTM Avo" panose="02040603050506020204" pitchFamily="18" charset="0"/>
              </a:rPr>
              <a:t>trừ</a:t>
            </a:r>
            <a:r>
              <a:rPr lang="en-US" sz="3600" b="1" dirty="0" smtClean="0">
                <a:solidFill>
                  <a:schemeClr val="bg1"/>
                </a:solidFill>
                <a:latin typeface="UTM Avo" panose="02040603050506020204" pitchFamily="18" charset="0"/>
              </a:rPr>
              <a:t> (</a:t>
            </a:r>
            <a:r>
              <a:rPr lang="en-US" sz="3600" b="1" dirty="0" err="1" smtClean="0">
                <a:solidFill>
                  <a:schemeClr val="bg1"/>
                </a:solidFill>
                <a:latin typeface="UTM Avo" panose="02040603050506020204" pitchFamily="18" charset="0"/>
              </a:rPr>
              <a:t>có</a:t>
            </a:r>
            <a:r>
              <a:rPr lang="en-US" sz="3600" b="1" dirty="0" smtClean="0">
                <a:solidFill>
                  <a:schemeClr val="bg1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 smtClean="0">
                <a:solidFill>
                  <a:schemeClr val="bg1"/>
                </a:solidFill>
                <a:latin typeface="UTM Avo" panose="02040603050506020204" pitchFamily="18" charset="0"/>
              </a:rPr>
              <a:t>nhớ</a:t>
            </a:r>
            <a:r>
              <a:rPr lang="en-US" sz="3600" b="1" dirty="0" smtClean="0">
                <a:solidFill>
                  <a:schemeClr val="bg1"/>
                </a:solidFill>
                <a:latin typeface="UTM Avo" panose="02040603050506020204" pitchFamily="18" charset="0"/>
              </a:rPr>
              <a:t>) </a:t>
            </a:r>
            <a:r>
              <a:rPr lang="en-US" sz="3600" b="1" dirty="0" err="1" smtClean="0">
                <a:solidFill>
                  <a:schemeClr val="bg1"/>
                </a:solidFill>
                <a:latin typeface="UTM Avo" panose="02040603050506020204" pitchFamily="18" charset="0"/>
              </a:rPr>
              <a:t>trong</a:t>
            </a:r>
            <a:r>
              <a:rPr lang="en-US" sz="3600" b="1" dirty="0" smtClean="0">
                <a:solidFill>
                  <a:schemeClr val="bg1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 smtClean="0">
                <a:solidFill>
                  <a:schemeClr val="bg1"/>
                </a:solidFill>
                <a:latin typeface="UTM Avo" panose="02040603050506020204" pitchFamily="18" charset="0"/>
              </a:rPr>
              <a:t>phạm</a:t>
            </a:r>
            <a:r>
              <a:rPr lang="en-US" sz="3600" b="1" dirty="0" smtClean="0">
                <a:solidFill>
                  <a:schemeClr val="bg1"/>
                </a:solidFill>
                <a:latin typeface="UTM Avo" panose="02040603050506020204" pitchFamily="18" charset="0"/>
              </a:rPr>
              <a:t> vi 20.</a:t>
            </a:r>
            <a:endParaRPr lang="en-US" sz="3600" b="1" dirty="0">
              <a:solidFill>
                <a:schemeClr val="bg1"/>
              </a:solidFill>
              <a:latin typeface="UTM Avo" panose="0204060305050602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47627890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86844412-F83F-4451-B59E-B7A15DF5560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99879"/>
            <a:ext cx="11907297" cy="6616440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A5453D94-F8CB-485B-B2FA-40FF6754D10B}"/>
              </a:ext>
            </a:extLst>
          </p:cNvPr>
          <p:cNvSpPr txBox="1"/>
          <p:nvPr/>
        </p:nvSpPr>
        <p:spPr>
          <a:xfrm>
            <a:off x="2593241" y="3627266"/>
            <a:ext cx="653003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Aft>
                <a:spcPts val="1800"/>
              </a:spcAft>
            </a:pP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Bài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học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hôm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nay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em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biết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thêm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được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điều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gì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?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A5D3F467-6705-4C18-9FD1-748EC63802DD}"/>
              </a:ext>
            </a:extLst>
          </p:cNvPr>
          <p:cNvSpPr txBox="1"/>
          <p:nvPr/>
        </p:nvSpPr>
        <p:spPr>
          <a:xfrm>
            <a:off x="2443120" y="3627266"/>
            <a:ext cx="730575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Aft>
                <a:spcPts val="1800"/>
              </a:spcAft>
            </a:pPr>
            <a:r>
              <a:rPr lang="en-US" sz="3600" b="1" dirty="0" err="1" smtClean="0">
                <a:solidFill>
                  <a:srgbClr val="FFFF00"/>
                </a:solidFill>
                <a:latin typeface="UTM Avo" panose="02040603050506020204" pitchFamily="18" charset="0"/>
              </a:rPr>
              <a:t>Để</a:t>
            </a:r>
            <a:r>
              <a:rPr lang="en-US" sz="3600" b="1" dirty="0" smtClean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 smtClean="0">
                <a:solidFill>
                  <a:srgbClr val="FFFF00"/>
                </a:solidFill>
                <a:latin typeface="UTM Avo" panose="02040603050506020204" pitchFamily="18" charset="0"/>
              </a:rPr>
              <a:t>có</a:t>
            </a:r>
            <a:r>
              <a:rPr lang="en-US" sz="3600" b="1" dirty="0" smtClean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 smtClean="0">
                <a:solidFill>
                  <a:srgbClr val="FFFF00"/>
                </a:solidFill>
                <a:latin typeface="UTM Avo" panose="02040603050506020204" pitchFamily="18" charset="0"/>
              </a:rPr>
              <a:t>thể</a:t>
            </a:r>
            <a:r>
              <a:rPr lang="en-US" sz="3600" b="1" dirty="0" smtClean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 smtClean="0">
                <a:solidFill>
                  <a:srgbClr val="FFFF00"/>
                </a:solidFill>
                <a:latin typeface="UTM Avo" panose="02040603050506020204" pitchFamily="18" charset="0"/>
              </a:rPr>
              <a:t>làm</a:t>
            </a:r>
            <a:r>
              <a:rPr lang="en-US" sz="3600" b="1" dirty="0" smtClean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 smtClean="0">
                <a:solidFill>
                  <a:srgbClr val="FFFF00"/>
                </a:solidFill>
                <a:latin typeface="UTM Avo" panose="02040603050506020204" pitchFamily="18" charset="0"/>
              </a:rPr>
              <a:t>tốt</a:t>
            </a:r>
            <a:r>
              <a:rPr lang="en-US" sz="3600" b="1" dirty="0" smtClean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 smtClean="0">
                <a:solidFill>
                  <a:srgbClr val="FFFF00"/>
                </a:solidFill>
                <a:latin typeface="UTM Avo" panose="02040603050506020204" pitchFamily="18" charset="0"/>
              </a:rPr>
              <a:t>các</a:t>
            </a:r>
            <a:r>
              <a:rPr lang="en-US" sz="3600" b="1" dirty="0" smtClean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 smtClean="0">
                <a:solidFill>
                  <a:srgbClr val="FFFF00"/>
                </a:solidFill>
                <a:latin typeface="UTM Avo" panose="02040603050506020204" pitchFamily="18" charset="0"/>
              </a:rPr>
              <a:t>bài</a:t>
            </a:r>
            <a:r>
              <a:rPr lang="en-US" sz="3600" b="1" dirty="0" smtClean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 smtClean="0">
                <a:solidFill>
                  <a:srgbClr val="FFFF00"/>
                </a:solidFill>
                <a:latin typeface="UTM Avo" panose="02040603050506020204" pitchFamily="18" charset="0"/>
              </a:rPr>
              <a:t>tập</a:t>
            </a:r>
            <a:r>
              <a:rPr lang="en-US" sz="3600" b="1" dirty="0" smtClean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 smtClean="0">
                <a:solidFill>
                  <a:srgbClr val="FFFF00"/>
                </a:solidFill>
                <a:latin typeface="UTM Avo" panose="02040603050506020204" pitchFamily="18" charset="0"/>
              </a:rPr>
              <a:t>trên</a:t>
            </a:r>
            <a:r>
              <a:rPr lang="en-US" sz="3600" b="1" dirty="0" smtClean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 smtClean="0">
                <a:solidFill>
                  <a:srgbClr val="FFFF00"/>
                </a:solidFill>
                <a:latin typeface="UTM Avo" panose="02040603050506020204" pitchFamily="18" charset="0"/>
              </a:rPr>
              <a:t>em</a:t>
            </a:r>
            <a:r>
              <a:rPr lang="en-US" sz="3600" b="1" dirty="0" smtClean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nhắn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bạn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điều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gì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3850421475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5" grpId="1"/>
      <p:bldP spid="6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C241AB84-3D51-466B-976F-EA9CB9CC96D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rcRect/>
          <a:stretch>
            <a:fillRect/>
          </a:stretch>
        </p:blipFill>
        <p:spPr>
          <a:xfrm>
            <a:off x="1748412" y="735347"/>
            <a:ext cx="9031823" cy="5595884"/>
          </a:xfrm>
          <a:prstGeom prst="rect">
            <a:avLst/>
          </a:prstGeom>
        </p:spPr>
      </p:pic>
      <p:sp>
        <p:nvSpPr>
          <p:cNvPr id="4" name="Google Shape;290;p7">
            <a:extLst>
              <a:ext uri="{FF2B5EF4-FFF2-40B4-BE49-F238E27FC236}">
                <a16:creationId xmlns:a16="http://schemas.microsoft.com/office/drawing/2014/main" xmlns="" id="{1E6FD1A2-5ADF-4FBD-8A61-83C985E8B6BB}"/>
              </a:ext>
            </a:extLst>
          </p:cNvPr>
          <p:cNvSpPr txBox="1"/>
          <p:nvPr/>
        </p:nvSpPr>
        <p:spPr>
          <a:xfrm>
            <a:off x="3654499" y="2651351"/>
            <a:ext cx="5455657" cy="11079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66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DẶN DÒ</a:t>
            </a:r>
          </a:p>
        </p:txBody>
      </p:sp>
    </p:spTree>
    <p:extLst>
      <p:ext uri="{BB962C8B-B14F-4D97-AF65-F5344CB8AC3E}">
        <p14:creationId xmlns:p14="http://schemas.microsoft.com/office/powerpoint/2010/main" val="80709049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4">
            <a:extLst>
              <a:ext uri="{FF2B5EF4-FFF2-40B4-BE49-F238E27FC236}">
                <a16:creationId xmlns:a16="http://schemas.microsoft.com/office/drawing/2014/main" xmlns="" id="{421167B2-B9C0-4A1A-B847-1459A6305C33}"/>
              </a:ext>
            </a:extLst>
          </p:cNvPr>
          <p:cNvSpPr txBox="1">
            <a:spLocks/>
          </p:cNvSpPr>
          <p:nvPr/>
        </p:nvSpPr>
        <p:spPr>
          <a:xfrm>
            <a:off x="1940315" y="2866322"/>
            <a:ext cx="9144000" cy="89852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UTM Avo" panose="02040603050506020204" pitchFamily="18" charset="0"/>
                <a:ea typeface="+mj-ea"/>
                <a:cs typeface="+mj-cs"/>
              </a:defRPr>
            </a:lvl1pPr>
          </a:lstStyle>
          <a:p>
            <a:r>
              <a:rPr lang="en-US" sz="4800" b="1" dirty="0">
                <a:solidFill>
                  <a:srgbClr val="FF8119"/>
                </a:solidFill>
              </a:rPr>
              <a:t>Hoc10 </a:t>
            </a:r>
            <a:r>
              <a:rPr lang="en-US" sz="4800" b="1" dirty="0" err="1">
                <a:solidFill>
                  <a:srgbClr val="FF8119"/>
                </a:solidFill>
              </a:rPr>
              <a:t>chúc</a:t>
            </a:r>
            <a:r>
              <a:rPr lang="en-US" sz="4800" b="1" dirty="0">
                <a:solidFill>
                  <a:srgbClr val="FF8119"/>
                </a:solidFill>
              </a:rPr>
              <a:t> </a:t>
            </a:r>
            <a:r>
              <a:rPr lang="en-US" sz="4800" b="1" dirty="0" err="1">
                <a:solidFill>
                  <a:srgbClr val="FF8119"/>
                </a:solidFill>
              </a:rPr>
              <a:t>các</a:t>
            </a:r>
            <a:r>
              <a:rPr lang="en-US" sz="4800" b="1" dirty="0">
                <a:solidFill>
                  <a:srgbClr val="FF8119"/>
                </a:solidFill>
              </a:rPr>
              <a:t> </a:t>
            </a:r>
            <a:r>
              <a:rPr lang="en-US" sz="4800" b="1" dirty="0" err="1">
                <a:solidFill>
                  <a:srgbClr val="FF8119"/>
                </a:solidFill>
              </a:rPr>
              <a:t>em</a:t>
            </a:r>
            <a:r>
              <a:rPr lang="en-US" sz="4800" b="1" dirty="0">
                <a:solidFill>
                  <a:srgbClr val="FF8119"/>
                </a:solidFill>
              </a:rPr>
              <a:t> </a:t>
            </a:r>
            <a:r>
              <a:rPr lang="en-US" sz="4800" b="1" dirty="0" err="1">
                <a:solidFill>
                  <a:srgbClr val="FF8119"/>
                </a:solidFill>
              </a:rPr>
              <a:t>học</a:t>
            </a:r>
            <a:r>
              <a:rPr lang="en-US" sz="4800" b="1" dirty="0">
                <a:solidFill>
                  <a:srgbClr val="FF8119"/>
                </a:solidFill>
              </a:rPr>
              <a:t> </a:t>
            </a:r>
            <a:r>
              <a:rPr lang="en-US" sz="4800" b="1" dirty="0" err="1">
                <a:solidFill>
                  <a:srgbClr val="FF8119"/>
                </a:solidFill>
              </a:rPr>
              <a:t>tốt</a:t>
            </a:r>
            <a:r>
              <a:rPr lang="en-US" sz="4800" b="1" dirty="0">
                <a:solidFill>
                  <a:srgbClr val="FF8119"/>
                </a:solidFill>
              </a:rPr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1730649108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9" name="Circle: Hollow 1378">
            <a:extLst>
              <a:ext uri="{FF2B5EF4-FFF2-40B4-BE49-F238E27FC236}">
                <a16:creationId xmlns:a16="http://schemas.microsoft.com/office/drawing/2014/main" xmlns="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UTM Avo" panose="02040603050506020204" pitchFamily="18" charset="0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xmlns="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xmlns="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xmlns="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xmlns="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xmlns="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xmlns="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xmlns="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xmlns="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xmlns="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xmlns="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xmlns="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xmlns="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xmlns="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xmlns="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xmlns="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xmlns="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xmlns="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xmlns="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xmlns="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xmlns="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xmlns="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xmlns="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xmlns="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xmlns="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xmlns="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xmlns="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xmlns="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xmlns="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xmlns="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xmlns="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xmlns="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xmlns="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xmlns="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xmlns="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xmlns="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xmlns="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xmlns="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xmlns="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xmlns="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xmlns="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xmlns="" id="{DB7E2334-1B1E-4D70-AA12-AA4B43314833}"/>
              </a:ext>
            </a:extLst>
          </p:cNvPr>
          <p:cNvGrpSpPr/>
          <p:nvPr/>
        </p:nvGrpSpPr>
        <p:grpSpPr>
          <a:xfrm>
            <a:off x="417682" y="687705"/>
            <a:ext cx="4172625" cy="2941114"/>
            <a:chOff x="390285" y="121110"/>
            <a:chExt cx="4172625" cy="294111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xmlns="" id="{C4B50213-1AA2-485A-901F-DE8924863A27}"/>
                </a:ext>
              </a:extLst>
            </p:cNvPr>
            <p:cNvGrpSpPr/>
            <p:nvPr/>
          </p:nvGrpSpPr>
          <p:grpSpPr>
            <a:xfrm>
              <a:off x="951939" y="1450174"/>
              <a:ext cx="3610971" cy="1612050"/>
              <a:chOff x="951939" y="1450174"/>
              <a:chExt cx="3610971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xmlns="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UTM Avo" panose="02040603050506020204" pitchFamily="18" charset="0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xmlns="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951939" y="1827598"/>
                <a:ext cx="3610971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>
                    <a:latin typeface="UTM Avo" panose="02040603050506020204" pitchFamily="18" charset="0"/>
                  </a:rPr>
                  <a:t>12 – 5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xmlns="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rcRect/>
            <a:stretch/>
          </p:blipFill>
          <p:spPr>
            <a:xfrm rot="208800">
              <a:off x="390285" y="121110"/>
              <a:ext cx="1537932" cy="1442318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xmlns="" id="{57D128CA-DB55-44F9-A2A4-C749967AAF7F}"/>
              </a:ext>
            </a:extLst>
          </p:cNvPr>
          <p:cNvCxnSpPr/>
          <p:nvPr/>
        </p:nvCxnSpPr>
        <p:spPr>
          <a:xfrm>
            <a:off x="1738453" y="365519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xmlns="" id="{28082A09-C720-4952-A536-B4445F34495D}"/>
              </a:ext>
            </a:extLst>
          </p:cNvPr>
          <p:cNvCxnSpPr/>
          <p:nvPr/>
        </p:nvCxnSpPr>
        <p:spPr>
          <a:xfrm>
            <a:off x="3689469" y="368232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xmlns="" id="{F7440AC6-0DF8-4F0C-A19B-FD8B659802AF}"/>
              </a:ext>
            </a:extLst>
          </p:cNvPr>
          <p:cNvSpPr/>
          <p:nvPr/>
        </p:nvSpPr>
        <p:spPr>
          <a:xfrm>
            <a:off x="1259030" y="4465207"/>
            <a:ext cx="2843571" cy="997527"/>
          </a:xfrm>
          <a:prstGeom prst="hexagon">
            <a:avLst/>
          </a:prstGeom>
          <a:solidFill>
            <a:srgbClr val="00B05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dirty="0">
                <a:solidFill>
                  <a:schemeClr val="bg1"/>
                </a:solidFill>
                <a:latin typeface="UTM Avo" panose="02040603050506020204" pitchFamily="18" charset="0"/>
                <a:ea typeface="华康方圆体W7(P)" pitchFamily="82" charset="-122"/>
                <a:cs typeface="Arial" panose="020B0604020202020204" pitchFamily="34" charset="0"/>
              </a:rPr>
              <a:t>7</a:t>
            </a:r>
            <a:endParaRPr lang="zh-CN" altLang="en-US" sz="4800" b="1" kern="0" dirty="0">
              <a:solidFill>
                <a:schemeClr val="bg1"/>
              </a:solidFill>
              <a:latin typeface="UTM Avo" panose="02040603050506020204" pitchFamily="18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  <p:grpSp>
        <p:nvGrpSpPr>
          <p:cNvPr id="917" name="Group 916">
            <a:extLst>
              <a:ext uri="{FF2B5EF4-FFF2-40B4-BE49-F238E27FC236}">
                <a16:creationId xmlns:a16="http://schemas.microsoft.com/office/drawing/2014/main" xmlns="" id="{DC3A191F-D67E-47BC-B2BC-8F3316A13648}"/>
              </a:ext>
            </a:extLst>
          </p:cNvPr>
          <p:cNvGrpSpPr/>
          <p:nvPr/>
        </p:nvGrpSpPr>
        <p:grpSpPr>
          <a:xfrm>
            <a:off x="5452850" y="633450"/>
            <a:ext cx="5403363" cy="5343146"/>
            <a:chOff x="2595802" y="497566"/>
            <a:chExt cx="5921359" cy="5855369"/>
          </a:xfrm>
        </p:grpSpPr>
        <p:grpSp>
          <p:nvGrpSpPr>
            <p:cNvPr id="918" name="Group 917">
              <a:extLst>
                <a:ext uri="{FF2B5EF4-FFF2-40B4-BE49-F238E27FC236}">
                  <a16:creationId xmlns:a16="http://schemas.microsoft.com/office/drawing/2014/main" xmlns="" id="{896C9168-E8AB-48F5-A737-4CBE4AB69715}"/>
                </a:ext>
              </a:extLst>
            </p:cNvPr>
            <p:cNvGrpSpPr/>
            <p:nvPr/>
          </p:nvGrpSpPr>
          <p:grpSpPr>
            <a:xfrm>
              <a:off x="2595802" y="497566"/>
              <a:ext cx="5921359" cy="5855369"/>
              <a:chOff x="2595802" y="363342"/>
              <a:chExt cx="5921359" cy="5855369"/>
            </a:xfrm>
          </p:grpSpPr>
          <p:grpSp>
            <p:nvGrpSpPr>
              <p:cNvPr id="923" name="Group 922">
                <a:extLst>
                  <a:ext uri="{FF2B5EF4-FFF2-40B4-BE49-F238E27FC236}">
                    <a16:creationId xmlns:a16="http://schemas.microsoft.com/office/drawing/2014/main" xmlns="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595802" y="363342"/>
                <a:ext cx="5921359" cy="5855369"/>
                <a:chOff x="2595802" y="363342"/>
                <a:chExt cx="5921359" cy="5855369"/>
              </a:xfrm>
            </p:grpSpPr>
            <p:grpSp>
              <p:nvGrpSpPr>
                <p:cNvPr id="925" name="Group 924">
                  <a:extLst>
                    <a:ext uri="{FF2B5EF4-FFF2-40B4-BE49-F238E27FC236}">
                      <a16:creationId xmlns:a16="http://schemas.microsoft.com/office/drawing/2014/main" xmlns="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30" name="Freeform: Shape 1800">
                    <a:extLst>
                      <a:ext uri="{FF2B5EF4-FFF2-40B4-BE49-F238E27FC236}">
                        <a16:creationId xmlns:a16="http://schemas.microsoft.com/office/drawing/2014/main" xmlns="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1" name="Freeform: Shape 1799">
                    <a:extLst>
                      <a:ext uri="{FF2B5EF4-FFF2-40B4-BE49-F238E27FC236}">
                        <a16:creationId xmlns:a16="http://schemas.microsoft.com/office/drawing/2014/main" xmlns="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2" name="Freeform: Shape 1798">
                    <a:extLst>
                      <a:ext uri="{FF2B5EF4-FFF2-40B4-BE49-F238E27FC236}">
                        <a16:creationId xmlns:a16="http://schemas.microsoft.com/office/drawing/2014/main" xmlns="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3" name="Freeform: Shape 1797">
                    <a:extLst>
                      <a:ext uri="{FF2B5EF4-FFF2-40B4-BE49-F238E27FC236}">
                        <a16:creationId xmlns:a16="http://schemas.microsoft.com/office/drawing/2014/main" xmlns="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4" name="Freeform: Shape 1796">
                    <a:extLst>
                      <a:ext uri="{FF2B5EF4-FFF2-40B4-BE49-F238E27FC236}">
                        <a16:creationId xmlns:a16="http://schemas.microsoft.com/office/drawing/2014/main" xmlns="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5" name="Freeform: Shape 1795">
                    <a:extLst>
                      <a:ext uri="{FF2B5EF4-FFF2-40B4-BE49-F238E27FC236}">
                        <a16:creationId xmlns:a16="http://schemas.microsoft.com/office/drawing/2014/main" xmlns="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6" name="Freeform: Shape 1794">
                    <a:extLst>
                      <a:ext uri="{FF2B5EF4-FFF2-40B4-BE49-F238E27FC236}">
                        <a16:creationId xmlns:a16="http://schemas.microsoft.com/office/drawing/2014/main" xmlns="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7" name="Freeform: Shape 1793">
                    <a:extLst>
                      <a:ext uri="{FF2B5EF4-FFF2-40B4-BE49-F238E27FC236}">
                        <a16:creationId xmlns:a16="http://schemas.microsoft.com/office/drawing/2014/main" xmlns="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8" name="Freeform: Shape 1792">
                    <a:extLst>
                      <a:ext uri="{FF2B5EF4-FFF2-40B4-BE49-F238E27FC236}">
                        <a16:creationId xmlns:a16="http://schemas.microsoft.com/office/drawing/2014/main" xmlns="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9" name="Freeform: Shape 1791">
                    <a:extLst>
                      <a:ext uri="{FF2B5EF4-FFF2-40B4-BE49-F238E27FC236}">
                        <a16:creationId xmlns:a16="http://schemas.microsoft.com/office/drawing/2014/main" xmlns="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0" name="Freeform: Shape 1790">
                    <a:extLst>
                      <a:ext uri="{FF2B5EF4-FFF2-40B4-BE49-F238E27FC236}">
                        <a16:creationId xmlns:a16="http://schemas.microsoft.com/office/drawing/2014/main" xmlns="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1" name="Freeform: Shape 1789">
                    <a:extLst>
                      <a:ext uri="{FF2B5EF4-FFF2-40B4-BE49-F238E27FC236}">
                        <a16:creationId xmlns:a16="http://schemas.microsoft.com/office/drawing/2014/main" xmlns="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2" name="Freeform: Shape 1788">
                    <a:extLst>
                      <a:ext uri="{FF2B5EF4-FFF2-40B4-BE49-F238E27FC236}">
                        <a16:creationId xmlns:a16="http://schemas.microsoft.com/office/drawing/2014/main" xmlns="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3" name="Freeform: Shape 1787">
                    <a:extLst>
                      <a:ext uri="{FF2B5EF4-FFF2-40B4-BE49-F238E27FC236}">
                        <a16:creationId xmlns:a16="http://schemas.microsoft.com/office/drawing/2014/main" xmlns="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4" name="Freeform: Shape 1786">
                    <a:extLst>
                      <a:ext uri="{FF2B5EF4-FFF2-40B4-BE49-F238E27FC236}">
                        <a16:creationId xmlns:a16="http://schemas.microsoft.com/office/drawing/2014/main" xmlns="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5" name="Freeform: Shape 1785">
                    <a:extLst>
                      <a:ext uri="{FF2B5EF4-FFF2-40B4-BE49-F238E27FC236}">
                        <a16:creationId xmlns:a16="http://schemas.microsoft.com/office/drawing/2014/main" xmlns="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6" name="Freeform: Shape 1784">
                    <a:extLst>
                      <a:ext uri="{FF2B5EF4-FFF2-40B4-BE49-F238E27FC236}">
                        <a16:creationId xmlns:a16="http://schemas.microsoft.com/office/drawing/2014/main" xmlns="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7" name="Freeform: Shape 1783">
                    <a:extLst>
                      <a:ext uri="{FF2B5EF4-FFF2-40B4-BE49-F238E27FC236}">
                        <a16:creationId xmlns:a16="http://schemas.microsoft.com/office/drawing/2014/main" xmlns="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8" name="Freeform: Shape 1782">
                    <a:extLst>
                      <a:ext uri="{FF2B5EF4-FFF2-40B4-BE49-F238E27FC236}">
                        <a16:creationId xmlns:a16="http://schemas.microsoft.com/office/drawing/2014/main" xmlns="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9" name="Freeform: Shape 1781">
                    <a:extLst>
                      <a:ext uri="{FF2B5EF4-FFF2-40B4-BE49-F238E27FC236}">
                        <a16:creationId xmlns:a16="http://schemas.microsoft.com/office/drawing/2014/main" xmlns="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0" name="Freeform: Shape 1780">
                    <a:extLst>
                      <a:ext uri="{FF2B5EF4-FFF2-40B4-BE49-F238E27FC236}">
                        <a16:creationId xmlns:a16="http://schemas.microsoft.com/office/drawing/2014/main" xmlns="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1" name="Freeform: Shape 1779">
                    <a:extLst>
                      <a:ext uri="{FF2B5EF4-FFF2-40B4-BE49-F238E27FC236}">
                        <a16:creationId xmlns:a16="http://schemas.microsoft.com/office/drawing/2014/main" xmlns="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2" name="Freeform: Shape 1778">
                    <a:extLst>
                      <a:ext uri="{FF2B5EF4-FFF2-40B4-BE49-F238E27FC236}">
                        <a16:creationId xmlns:a16="http://schemas.microsoft.com/office/drawing/2014/main" xmlns="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3" name="Freeform: Shape 1777">
                    <a:extLst>
                      <a:ext uri="{FF2B5EF4-FFF2-40B4-BE49-F238E27FC236}">
                        <a16:creationId xmlns:a16="http://schemas.microsoft.com/office/drawing/2014/main" xmlns="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4" name="Freeform: Shape 1776">
                    <a:extLst>
                      <a:ext uri="{FF2B5EF4-FFF2-40B4-BE49-F238E27FC236}">
                        <a16:creationId xmlns:a16="http://schemas.microsoft.com/office/drawing/2014/main" xmlns="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5" name="Freeform: Shape 1775">
                    <a:extLst>
                      <a:ext uri="{FF2B5EF4-FFF2-40B4-BE49-F238E27FC236}">
                        <a16:creationId xmlns:a16="http://schemas.microsoft.com/office/drawing/2014/main" xmlns="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6" name="Freeform: Shape 1774">
                    <a:extLst>
                      <a:ext uri="{FF2B5EF4-FFF2-40B4-BE49-F238E27FC236}">
                        <a16:creationId xmlns:a16="http://schemas.microsoft.com/office/drawing/2014/main" xmlns="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7" name="Freeform: Shape 1773">
                    <a:extLst>
                      <a:ext uri="{FF2B5EF4-FFF2-40B4-BE49-F238E27FC236}">
                        <a16:creationId xmlns:a16="http://schemas.microsoft.com/office/drawing/2014/main" xmlns="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8" name="Freeform: Shape 1772">
                    <a:extLst>
                      <a:ext uri="{FF2B5EF4-FFF2-40B4-BE49-F238E27FC236}">
                        <a16:creationId xmlns:a16="http://schemas.microsoft.com/office/drawing/2014/main" xmlns="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9" name="Freeform: Shape 1771">
                    <a:extLst>
                      <a:ext uri="{FF2B5EF4-FFF2-40B4-BE49-F238E27FC236}">
                        <a16:creationId xmlns:a16="http://schemas.microsoft.com/office/drawing/2014/main" xmlns="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0" name="Freeform: Shape 1770">
                    <a:extLst>
                      <a:ext uri="{FF2B5EF4-FFF2-40B4-BE49-F238E27FC236}">
                        <a16:creationId xmlns:a16="http://schemas.microsoft.com/office/drawing/2014/main" xmlns="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1" name="Freeform: Shape 1769">
                    <a:extLst>
                      <a:ext uri="{FF2B5EF4-FFF2-40B4-BE49-F238E27FC236}">
                        <a16:creationId xmlns:a16="http://schemas.microsoft.com/office/drawing/2014/main" xmlns="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2" name="Freeform: Shape 1768">
                    <a:extLst>
                      <a:ext uri="{FF2B5EF4-FFF2-40B4-BE49-F238E27FC236}">
                        <a16:creationId xmlns:a16="http://schemas.microsoft.com/office/drawing/2014/main" xmlns="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3" name="Freeform: Shape 1767">
                    <a:extLst>
                      <a:ext uri="{FF2B5EF4-FFF2-40B4-BE49-F238E27FC236}">
                        <a16:creationId xmlns:a16="http://schemas.microsoft.com/office/drawing/2014/main" xmlns="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4" name="Freeform: Shape 1766">
                    <a:extLst>
                      <a:ext uri="{FF2B5EF4-FFF2-40B4-BE49-F238E27FC236}">
                        <a16:creationId xmlns:a16="http://schemas.microsoft.com/office/drawing/2014/main" xmlns="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5" name="Freeform: Shape 1765">
                    <a:extLst>
                      <a:ext uri="{FF2B5EF4-FFF2-40B4-BE49-F238E27FC236}">
                        <a16:creationId xmlns:a16="http://schemas.microsoft.com/office/drawing/2014/main" xmlns="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6" name="Freeform: Shape 1764">
                    <a:extLst>
                      <a:ext uri="{FF2B5EF4-FFF2-40B4-BE49-F238E27FC236}">
                        <a16:creationId xmlns:a16="http://schemas.microsoft.com/office/drawing/2014/main" xmlns="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7" name="Freeform: Shape 1763">
                    <a:extLst>
                      <a:ext uri="{FF2B5EF4-FFF2-40B4-BE49-F238E27FC236}">
                        <a16:creationId xmlns:a16="http://schemas.microsoft.com/office/drawing/2014/main" xmlns="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8" name="Freeform: Shape 1762">
                    <a:extLst>
                      <a:ext uri="{FF2B5EF4-FFF2-40B4-BE49-F238E27FC236}">
                        <a16:creationId xmlns:a16="http://schemas.microsoft.com/office/drawing/2014/main" xmlns="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9" name="Freeform: Shape 1761">
                    <a:extLst>
                      <a:ext uri="{FF2B5EF4-FFF2-40B4-BE49-F238E27FC236}">
                        <a16:creationId xmlns:a16="http://schemas.microsoft.com/office/drawing/2014/main" xmlns="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0" name="Freeform: Shape 1760">
                    <a:extLst>
                      <a:ext uri="{FF2B5EF4-FFF2-40B4-BE49-F238E27FC236}">
                        <a16:creationId xmlns:a16="http://schemas.microsoft.com/office/drawing/2014/main" xmlns="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1" name="Freeform: Shape 1759">
                    <a:extLst>
                      <a:ext uri="{FF2B5EF4-FFF2-40B4-BE49-F238E27FC236}">
                        <a16:creationId xmlns:a16="http://schemas.microsoft.com/office/drawing/2014/main" xmlns="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2" name="Freeform: Shape 1758">
                    <a:extLst>
                      <a:ext uri="{FF2B5EF4-FFF2-40B4-BE49-F238E27FC236}">
                        <a16:creationId xmlns:a16="http://schemas.microsoft.com/office/drawing/2014/main" xmlns="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3" name="Freeform: Shape 1757">
                    <a:extLst>
                      <a:ext uri="{FF2B5EF4-FFF2-40B4-BE49-F238E27FC236}">
                        <a16:creationId xmlns:a16="http://schemas.microsoft.com/office/drawing/2014/main" xmlns="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4" name="Freeform: Shape 1756">
                    <a:extLst>
                      <a:ext uri="{FF2B5EF4-FFF2-40B4-BE49-F238E27FC236}">
                        <a16:creationId xmlns:a16="http://schemas.microsoft.com/office/drawing/2014/main" xmlns="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5" name="Freeform: Shape 1755">
                    <a:extLst>
                      <a:ext uri="{FF2B5EF4-FFF2-40B4-BE49-F238E27FC236}">
                        <a16:creationId xmlns:a16="http://schemas.microsoft.com/office/drawing/2014/main" xmlns="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6" name="Freeform: Shape 1754">
                    <a:extLst>
                      <a:ext uri="{FF2B5EF4-FFF2-40B4-BE49-F238E27FC236}">
                        <a16:creationId xmlns:a16="http://schemas.microsoft.com/office/drawing/2014/main" xmlns="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7" name="Freeform: Shape 1753">
                    <a:extLst>
                      <a:ext uri="{FF2B5EF4-FFF2-40B4-BE49-F238E27FC236}">
                        <a16:creationId xmlns:a16="http://schemas.microsoft.com/office/drawing/2014/main" xmlns="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8" name="Freeform: Shape 1752">
                    <a:extLst>
                      <a:ext uri="{FF2B5EF4-FFF2-40B4-BE49-F238E27FC236}">
                        <a16:creationId xmlns:a16="http://schemas.microsoft.com/office/drawing/2014/main" xmlns="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9" name="Freeform: Shape 1751">
                    <a:extLst>
                      <a:ext uri="{FF2B5EF4-FFF2-40B4-BE49-F238E27FC236}">
                        <a16:creationId xmlns:a16="http://schemas.microsoft.com/office/drawing/2014/main" xmlns="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0" name="Freeform: Shape 1750">
                    <a:extLst>
                      <a:ext uri="{FF2B5EF4-FFF2-40B4-BE49-F238E27FC236}">
                        <a16:creationId xmlns:a16="http://schemas.microsoft.com/office/drawing/2014/main" xmlns="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1" name="Freeform: Shape 1749">
                    <a:extLst>
                      <a:ext uri="{FF2B5EF4-FFF2-40B4-BE49-F238E27FC236}">
                        <a16:creationId xmlns:a16="http://schemas.microsoft.com/office/drawing/2014/main" xmlns="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2" name="Freeform: Shape 1748">
                    <a:extLst>
                      <a:ext uri="{FF2B5EF4-FFF2-40B4-BE49-F238E27FC236}">
                        <a16:creationId xmlns:a16="http://schemas.microsoft.com/office/drawing/2014/main" xmlns="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3" name="Freeform: Shape 1747">
                    <a:extLst>
                      <a:ext uri="{FF2B5EF4-FFF2-40B4-BE49-F238E27FC236}">
                        <a16:creationId xmlns:a16="http://schemas.microsoft.com/office/drawing/2014/main" xmlns="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4" name="Freeform: Shape 1746">
                    <a:extLst>
                      <a:ext uri="{FF2B5EF4-FFF2-40B4-BE49-F238E27FC236}">
                        <a16:creationId xmlns:a16="http://schemas.microsoft.com/office/drawing/2014/main" xmlns="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5" name="Freeform: Shape 1745">
                    <a:extLst>
                      <a:ext uri="{FF2B5EF4-FFF2-40B4-BE49-F238E27FC236}">
                        <a16:creationId xmlns:a16="http://schemas.microsoft.com/office/drawing/2014/main" xmlns="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6" name="Freeform: Shape 1744">
                    <a:extLst>
                      <a:ext uri="{FF2B5EF4-FFF2-40B4-BE49-F238E27FC236}">
                        <a16:creationId xmlns:a16="http://schemas.microsoft.com/office/drawing/2014/main" xmlns="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7" name="Freeform: Shape 1743">
                    <a:extLst>
                      <a:ext uri="{FF2B5EF4-FFF2-40B4-BE49-F238E27FC236}">
                        <a16:creationId xmlns:a16="http://schemas.microsoft.com/office/drawing/2014/main" xmlns="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8" name="Freeform: Shape 1742">
                    <a:extLst>
                      <a:ext uri="{FF2B5EF4-FFF2-40B4-BE49-F238E27FC236}">
                        <a16:creationId xmlns:a16="http://schemas.microsoft.com/office/drawing/2014/main" xmlns="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9" name="Freeform: Shape 1741">
                    <a:extLst>
                      <a:ext uri="{FF2B5EF4-FFF2-40B4-BE49-F238E27FC236}">
                        <a16:creationId xmlns:a16="http://schemas.microsoft.com/office/drawing/2014/main" xmlns="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0" name="Freeform: Shape 1740">
                    <a:extLst>
                      <a:ext uri="{FF2B5EF4-FFF2-40B4-BE49-F238E27FC236}">
                        <a16:creationId xmlns:a16="http://schemas.microsoft.com/office/drawing/2014/main" xmlns="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1" name="Freeform: Shape 1739">
                    <a:extLst>
                      <a:ext uri="{FF2B5EF4-FFF2-40B4-BE49-F238E27FC236}">
                        <a16:creationId xmlns:a16="http://schemas.microsoft.com/office/drawing/2014/main" xmlns="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2" name="Freeform: Shape 1738">
                    <a:extLst>
                      <a:ext uri="{FF2B5EF4-FFF2-40B4-BE49-F238E27FC236}">
                        <a16:creationId xmlns:a16="http://schemas.microsoft.com/office/drawing/2014/main" xmlns="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3" name="Freeform: Shape 1737">
                    <a:extLst>
                      <a:ext uri="{FF2B5EF4-FFF2-40B4-BE49-F238E27FC236}">
                        <a16:creationId xmlns:a16="http://schemas.microsoft.com/office/drawing/2014/main" xmlns="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4" name="Freeform: Shape 1736">
                    <a:extLst>
                      <a:ext uri="{FF2B5EF4-FFF2-40B4-BE49-F238E27FC236}">
                        <a16:creationId xmlns:a16="http://schemas.microsoft.com/office/drawing/2014/main" xmlns="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5" name="Freeform: Shape 1735">
                    <a:extLst>
                      <a:ext uri="{FF2B5EF4-FFF2-40B4-BE49-F238E27FC236}">
                        <a16:creationId xmlns:a16="http://schemas.microsoft.com/office/drawing/2014/main" xmlns="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6" name="Freeform: Shape 1734">
                    <a:extLst>
                      <a:ext uri="{FF2B5EF4-FFF2-40B4-BE49-F238E27FC236}">
                        <a16:creationId xmlns:a16="http://schemas.microsoft.com/office/drawing/2014/main" xmlns="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7" name="Freeform: Shape 1733">
                    <a:extLst>
                      <a:ext uri="{FF2B5EF4-FFF2-40B4-BE49-F238E27FC236}">
                        <a16:creationId xmlns:a16="http://schemas.microsoft.com/office/drawing/2014/main" xmlns="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8" name="Freeform: Shape 1732">
                    <a:extLst>
                      <a:ext uri="{FF2B5EF4-FFF2-40B4-BE49-F238E27FC236}">
                        <a16:creationId xmlns:a16="http://schemas.microsoft.com/office/drawing/2014/main" xmlns="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9" name="Freeform: Shape 1731">
                    <a:extLst>
                      <a:ext uri="{FF2B5EF4-FFF2-40B4-BE49-F238E27FC236}">
                        <a16:creationId xmlns:a16="http://schemas.microsoft.com/office/drawing/2014/main" xmlns="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0" name="Freeform: Shape 1730">
                    <a:extLst>
                      <a:ext uri="{FF2B5EF4-FFF2-40B4-BE49-F238E27FC236}">
                        <a16:creationId xmlns:a16="http://schemas.microsoft.com/office/drawing/2014/main" xmlns="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1" name="Freeform: Shape 1729">
                    <a:extLst>
                      <a:ext uri="{FF2B5EF4-FFF2-40B4-BE49-F238E27FC236}">
                        <a16:creationId xmlns:a16="http://schemas.microsoft.com/office/drawing/2014/main" xmlns="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2" name="Freeform: Shape 1728">
                    <a:extLst>
                      <a:ext uri="{FF2B5EF4-FFF2-40B4-BE49-F238E27FC236}">
                        <a16:creationId xmlns:a16="http://schemas.microsoft.com/office/drawing/2014/main" xmlns="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3" name="Freeform: Shape 1727">
                    <a:extLst>
                      <a:ext uri="{FF2B5EF4-FFF2-40B4-BE49-F238E27FC236}">
                        <a16:creationId xmlns:a16="http://schemas.microsoft.com/office/drawing/2014/main" xmlns="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4" name="Freeform: Shape 1726">
                    <a:extLst>
                      <a:ext uri="{FF2B5EF4-FFF2-40B4-BE49-F238E27FC236}">
                        <a16:creationId xmlns:a16="http://schemas.microsoft.com/office/drawing/2014/main" xmlns="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5" name="Freeform: Shape 1725">
                    <a:extLst>
                      <a:ext uri="{FF2B5EF4-FFF2-40B4-BE49-F238E27FC236}">
                        <a16:creationId xmlns:a16="http://schemas.microsoft.com/office/drawing/2014/main" xmlns="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6" name="Freeform: Shape 1724">
                    <a:extLst>
                      <a:ext uri="{FF2B5EF4-FFF2-40B4-BE49-F238E27FC236}">
                        <a16:creationId xmlns:a16="http://schemas.microsoft.com/office/drawing/2014/main" xmlns="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7" name="Freeform: Shape 1723">
                    <a:extLst>
                      <a:ext uri="{FF2B5EF4-FFF2-40B4-BE49-F238E27FC236}">
                        <a16:creationId xmlns:a16="http://schemas.microsoft.com/office/drawing/2014/main" xmlns="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8" name="Freeform: Shape 1722">
                    <a:extLst>
                      <a:ext uri="{FF2B5EF4-FFF2-40B4-BE49-F238E27FC236}">
                        <a16:creationId xmlns:a16="http://schemas.microsoft.com/office/drawing/2014/main" xmlns="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9" name="Freeform: Shape 1721">
                    <a:extLst>
                      <a:ext uri="{FF2B5EF4-FFF2-40B4-BE49-F238E27FC236}">
                        <a16:creationId xmlns:a16="http://schemas.microsoft.com/office/drawing/2014/main" xmlns="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0" name="Freeform: Shape 1720">
                    <a:extLst>
                      <a:ext uri="{FF2B5EF4-FFF2-40B4-BE49-F238E27FC236}">
                        <a16:creationId xmlns:a16="http://schemas.microsoft.com/office/drawing/2014/main" xmlns="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1" name="Freeform: Shape 1719">
                    <a:extLst>
                      <a:ext uri="{FF2B5EF4-FFF2-40B4-BE49-F238E27FC236}">
                        <a16:creationId xmlns:a16="http://schemas.microsoft.com/office/drawing/2014/main" xmlns="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2" name="Freeform: Shape 1718">
                    <a:extLst>
                      <a:ext uri="{FF2B5EF4-FFF2-40B4-BE49-F238E27FC236}">
                        <a16:creationId xmlns:a16="http://schemas.microsoft.com/office/drawing/2014/main" xmlns="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3" name="Freeform: Shape 1717">
                    <a:extLst>
                      <a:ext uri="{FF2B5EF4-FFF2-40B4-BE49-F238E27FC236}">
                        <a16:creationId xmlns:a16="http://schemas.microsoft.com/office/drawing/2014/main" xmlns="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4" name="Freeform: Shape 1716">
                    <a:extLst>
                      <a:ext uri="{FF2B5EF4-FFF2-40B4-BE49-F238E27FC236}">
                        <a16:creationId xmlns:a16="http://schemas.microsoft.com/office/drawing/2014/main" xmlns="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5" name="Freeform: Shape 1715">
                    <a:extLst>
                      <a:ext uri="{FF2B5EF4-FFF2-40B4-BE49-F238E27FC236}">
                        <a16:creationId xmlns:a16="http://schemas.microsoft.com/office/drawing/2014/main" xmlns="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6" name="Freeform: Shape 1714">
                    <a:extLst>
                      <a:ext uri="{FF2B5EF4-FFF2-40B4-BE49-F238E27FC236}">
                        <a16:creationId xmlns:a16="http://schemas.microsoft.com/office/drawing/2014/main" xmlns="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7" name="Freeform: Shape 1712">
                    <a:extLst>
                      <a:ext uri="{FF2B5EF4-FFF2-40B4-BE49-F238E27FC236}">
                        <a16:creationId xmlns:a16="http://schemas.microsoft.com/office/drawing/2014/main" xmlns="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8" name="Freeform: Shape 1711">
                    <a:extLst>
                      <a:ext uri="{FF2B5EF4-FFF2-40B4-BE49-F238E27FC236}">
                        <a16:creationId xmlns:a16="http://schemas.microsoft.com/office/drawing/2014/main" xmlns="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9" name="Freeform: Shape 1710">
                    <a:extLst>
                      <a:ext uri="{FF2B5EF4-FFF2-40B4-BE49-F238E27FC236}">
                        <a16:creationId xmlns:a16="http://schemas.microsoft.com/office/drawing/2014/main" xmlns="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0" name="Freeform: Shape 1709">
                    <a:extLst>
                      <a:ext uri="{FF2B5EF4-FFF2-40B4-BE49-F238E27FC236}">
                        <a16:creationId xmlns:a16="http://schemas.microsoft.com/office/drawing/2014/main" xmlns="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1" name="Freeform: Shape 1708">
                    <a:extLst>
                      <a:ext uri="{FF2B5EF4-FFF2-40B4-BE49-F238E27FC236}">
                        <a16:creationId xmlns:a16="http://schemas.microsoft.com/office/drawing/2014/main" xmlns="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2" name="Freeform: Shape 1707">
                    <a:extLst>
                      <a:ext uri="{FF2B5EF4-FFF2-40B4-BE49-F238E27FC236}">
                        <a16:creationId xmlns:a16="http://schemas.microsoft.com/office/drawing/2014/main" xmlns="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3" name="Freeform: Shape 1706">
                    <a:extLst>
                      <a:ext uri="{FF2B5EF4-FFF2-40B4-BE49-F238E27FC236}">
                        <a16:creationId xmlns:a16="http://schemas.microsoft.com/office/drawing/2014/main" xmlns="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4" name="Freeform: Shape 1705">
                    <a:extLst>
                      <a:ext uri="{FF2B5EF4-FFF2-40B4-BE49-F238E27FC236}">
                        <a16:creationId xmlns:a16="http://schemas.microsoft.com/office/drawing/2014/main" xmlns="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5" name="Freeform: Shape 1704">
                    <a:extLst>
                      <a:ext uri="{FF2B5EF4-FFF2-40B4-BE49-F238E27FC236}">
                        <a16:creationId xmlns:a16="http://schemas.microsoft.com/office/drawing/2014/main" xmlns="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6" name="Freeform: Shape 1703">
                    <a:extLst>
                      <a:ext uri="{FF2B5EF4-FFF2-40B4-BE49-F238E27FC236}">
                        <a16:creationId xmlns:a16="http://schemas.microsoft.com/office/drawing/2014/main" xmlns="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7" name="Freeform: Shape 1702">
                    <a:extLst>
                      <a:ext uri="{FF2B5EF4-FFF2-40B4-BE49-F238E27FC236}">
                        <a16:creationId xmlns:a16="http://schemas.microsoft.com/office/drawing/2014/main" xmlns="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8" name="Freeform: Shape 1701">
                    <a:extLst>
                      <a:ext uri="{FF2B5EF4-FFF2-40B4-BE49-F238E27FC236}">
                        <a16:creationId xmlns:a16="http://schemas.microsoft.com/office/drawing/2014/main" xmlns="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9" name="Freeform: Shape 1700">
                    <a:extLst>
                      <a:ext uri="{FF2B5EF4-FFF2-40B4-BE49-F238E27FC236}">
                        <a16:creationId xmlns:a16="http://schemas.microsoft.com/office/drawing/2014/main" xmlns="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0" name="Freeform: Shape 1699">
                    <a:extLst>
                      <a:ext uri="{FF2B5EF4-FFF2-40B4-BE49-F238E27FC236}">
                        <a16:creationId xmlns:a16="http://schemas.microsoft.com/office/drawing/2014/main" xmlns="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1" name="Freeform: Shape 1698">
                    <a:extLst>
                      <a:ext uri="{FF2B5EF4-FFF2-40B4-BE49-F238E27FC236}">
                        <a16:creationId xmlns:a16="http://schemas.microsoft.com/office/drawing/2014/main" xmlns="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2" name="Freeform: Shape 1697">
                    <a:extLst>
                      <a:ext uri="{FF2B5EF4-FFF2-40B4-BE49-F238E27FC236}">
                        <a16:creationId xmlns:a16="http://schemas.microsoft.com/office/drawing/2014/main" xmlns="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3" name="Freeform: Shape 1696">
                    <a:extLst>
                      <a:ext uri="{FF2B5EF4-FFF2-40B4-BE49-F238E27FC236}">
                        <a16:creationId xmlns:a16="http://schemas.microsoft.com/office/drawing/2014/main" xmlns="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4" name="Freeform: Shape 1695">
                    <a:extLst>
                      <a:ext uri="{FF2B5EF4-FFF2-40B4-BE49-F238E27FC236}">
                        <a16:creationId xmlns:a16="http://schemas.microsoft.com/office/drawing/2014/main" xmlns="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5" name="Freeform: Shape 1693">
                    <a:extLst>
                      <a:ext uri="{FF2B5EF4-FFF2-40B4-BE49-F238E27FC236}">
                        <a16:creationId xmlns:a16="http://schemas.microsoft.com/office/drawing/2014/main" xmlns="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6" name="Freeform: Shape 1692">
                    <a:extLst>
                      <a:ext uri="{FF2B5EF4-FFF2-40B4-BE49-F238E27FC236}">
                        <a16:creationId xmlns:a16="http://schemas.microsoft.com/office/drawing/2014/main" xmlns="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7" name="Freeform: Shape 1691">
                    <a:extLst>
                      <a:ext uri="{FF2B5EF4-FFF2-40B4-BE49-F238E27FC236}">
                        <a16:creationId xmlns:a16="http://schemas.microsoft.com/office/drawing/2014/main" xmlns="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8" name="Freeform: Shape 1690">
                    <a:extLst>
                      <a:ext uri="{FF2B5EF4-FFF2-40B4-BE49-F238E27FC236}">
                        <a16:creationId xmlns:a16="http://schemas.microsoft.com/office/drawing/2014/main" xmlns="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9" name="Freeform: Shape 1689">
                    <a:extLst>
                      <a:ext uri="{FF2B5EF4-FFF2-40B4-BE49-F238E27FC236}">
                        <a16:creationId xmlns:a16="http://schemas.microsoft.com/office/drawing/2014/main" xmlns="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0" name="Freeform: Shape 1688">
                    <a:extLst>
                      <a:ext uri="{FF2B5EF4-FFF2-40B4-BE49-F238E27FC236}">
                        <a16:creationId xmlns:a16="http://schemas.microsoft.com/office/drawing/2014/main" xmlns="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1" name="Freeform: Shape 1687">
                    <a:extLst>
                      <a:ext uri="{FF2B5EF4-FFF2-40B4-BE49-F238E27FC236}">
                        <a16:creationId xmlns:a16="http://schemas.microsoft.com/office/drawing/2014/main" xmlns="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2" name="Freeform: Shape 1686">
                    <a:extLst>
                      <a:ext uri="{FF2B5EF4-FFF2-40B4-BE49-F238E27FC236}">
                        <a16:creationId xmlns:a16="http://schemas.microsoft.com/office/drawing/2014/main" xmlns="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3" name="Freeform: Shape 1685">
                    <a:extLst>
                      <a:ext uri="{FF2B5EF4-FFF2-40B4-BE49-F238E27FC236}">
                        <a16:creationId xmlns:a16="http://schemas.microsoft.com/office/drawing/2014/main" xmlns="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4" name="Freeform: Shape 1684">
                    <a:extLst>
                      <a:ext uri="{FF2B5EF4-FFF2-40B4-BE49-F238E27FC236}">
                        <a16:creationId xmlns:a16="http://schemas.microsoft.com/office/drawing/2014/main" xmlns="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5" name="Freeform: Shape 1683">
                    <a:extLst>
                      <a:ext uri="{FF2B5EF4-FFF2-40B4-BE49-F238E27FC236}">
                        <a16:creationId xmlns:a16="http://schemas.microsoft.com/office/drawing/2014/main" xmlns="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6" name="Freeform: Shape 1682">
                    <a:extLst>
                      <a:ext uri="{FF2B5EF4-FFF2-40B4-BE49-F238E27FC236}">
                        <a16:creationId xmlns:a16="http://schemas.microsoft.com/office/drawing/2014/main" xmlns="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7" name="Freeform: Shape 1681">
                    <a:extLst>
                      <a:ext uri="{FF2B5EF4-FFF2-40B4-BE49-F238E27FC236}">
                        <a16:creationId xmlns:a16="http://schemas.microsoft.com/office/drawing/2014/main" xmlns="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8" name="Freeform: Shape 1680">
                    <a:extLst>
                      <a:ext uri="{FF2B5EF4-FFF2-40B4-BE49-F238E27FC236}">
                        <a16:creationId xmlns:a16="http://schemas.microsoft.com/office/drawing/2014/main" xmlns="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9" name="Freeform: Shape 1679">
                    <a:extLst>
                      <a:ext uri="{FF2B5EF4-FFF2-40B4-BE49-F238E27FC236}">
                        <a16:creationId xmlns:a16="http://schemas.microsoft.com/office/drawing/2014/main" xmlns="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0" name="Freeform: Shape 1678">
                    <a:extLst>
                      <a:ext uri="{FF2B5EF4-FFF2-40B4-BE49-F238E27FC236}">
                        <a16:creationId xmlns:a16="http://schemas.microsoft.com/office/drawing/2014/main" xmlns="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1" name="Freeform: Shape 1677">
                    <a:extLst>
                      <a:ext uri="{FF2B5EF4-FFF2-40B4-BE49-F238E27FC236}">
                        <a16:creationId xmlns:a16="http://schemas.microsoft.com/office/drawing/2014/main" xmlns="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2" name="Freeform: Shape 1676">
                    <a:extLst>
                      <a:ext uri="{FF2B5EF4-FFF2-40B4-BE49-F238E27FC236}">
                        <a16:creationId xmlns:a16="http://schemas.microsoft.com/office/drawing/2014/main" xmlns="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3" name="Freeform: Shape 1675">
                    <a:extLst>
                      <a:ext uri="{FF2B5EF4-FFF2-40B4-BE49-F238E27FC236}">
                        <a16:creationId xmlns:a16="http://schemas.microsoft.com/office/drawing/2014/main" xmlns="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4" name="Freeform: Shape 1674">
                    <a:extLst>
                      <a:ext uri="{FF2B5EF4-FFF2-40B4-BE49-F238E27FC236}">
                        <a16:creationId xmlns:a16="http://schemas.microsoft.com/office/drawing/2014/main" xmlns="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5" name="Freeform: Shape 1673">
                    <a:extLst>
                      <a:ext uri="{FF2B5EF4-FFF2-40B4-BE49-F238E27FC236}">
                        <a16:creationId xmlns:a16="http://schemas.microsoft.com/office/drawing/2014/main" xmlns="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6" name="Freeform: Shape 1672">
                    <a:extLst>
                      <a:ext uri="{FF2B5EF4-FFF2-40B4-BE49-F238E27FC236}">
                        <a16:creationId xmlns:a16="http://schemas.microsoft.com/office/drawing/2014/main" xmlns="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7" name="Freeform: Shape 1671">
                    <a:extLst>
                      <a:ext uri="{FF2B5EF4-FFF2-40B4-BE49-F238E27FC236}">
                        <a16:creationId xmlns:a16="http://schemas.microsoft.com/office/drawing/2014/main" xmlns="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8" name="Freeform: Shape 1670">
                    <a:extLst>
                      <a:ext uri="{FF2B5EF4-FFF2-40B4-BE49-F238E27FC236}">
                        <a16:creationId xmlns:a16="http://schemas.microsoft.com/office/drawing/2014/main" xmlns="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9" name="Freeform: Shape 1669">
                    <a:extLst>
                      <a:ext uri="{FF2B5EF4-FFF2-40B4-BE49-F238E27FC236}">
                        <a16:creationId xmlns:a16="http://schemas.microsoft.com/office/drawing/2014/main" xmlns="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0" name="Freeform: Shape 1668">
                    <a:extLst>
                      <a:ext uri="{FF2B5EF4-FFF2-40B4-BE49-F238E27FC236}">
                        <a16:creationId xmlns:a16="http://schemas.microsoft.com/office/drawing/2014/main" xmlns="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1" name="Freeform: Shape 1667">
                    <a:extLst>
                      <a:ext uri="{FF2B5EF4-FFF2-40B4-BE49-F238E27FC236}">
                        <a16:creationId xmlns:a16="http://schemas.microsoft.com/office/drawing/2014/main" xmlns="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2" name="Freeform: Shape 1666">
                    <a:extLst>
                      <a:ext uri="{FF2B5EF4-FFF2-40B4-BE49-F238E27FC236}">
                        <a16:creationId xmlns:a16="http://schemas.microsoft.com/office/drawing/2014/main" xmlns="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3" name="Freeform: Shape 1665">
                    <a:extLst>
                      <a:ext uri="{FF2B5EF4-FFF2-40B4-BE49-F238E27FC236}">
                        <a16:creationId xmlns:a16="http://schemas.microsoft.com/office/drawing/2014/main" xmlns="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4" name="Freeform: Shape 1664">
                    <a:extLst>
                      <a:ext uri="{FF2B5EF4-FFF2-40B4-BE49-F238E27FC236}">
                        <a16:creationId xmlns:a16="http://schemas.microsoft.com/office/drawing/2014/main" xmlns="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5" name="Freeform: Shape 1663">
                    <a:extLst>
                      <a:ext uri="{FF2B5EF4-FFF2-40B4-BE49-F238E27FC236}">
                        <a16:creationId xmlns:a16="http://schemas.microsoft.com/office/drawing/2014/main" xmlns="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6" name="Freeform: Shape 1662">
                    <a:extLst>
                      <a:ext uri="{FF2B5EF4-FFF2-40B4-BE49-F238E27FC236}">
                        <a16:creationId xmlns:a16="http://schemas.microsoft.com/office/drawing/2014/main" xmlns="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7" name="Freeform: Shape 1661">
                    <a:extLst>
                      <a:ext uri="{FF2B5EF4-FFF2-40B4-BE49-F238E27FC236}">
                        <a16:creationId xmlns:a16="http://schemas.microsoft.com/office/drawing/2014/main" xmlns="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8" name="Freeform: Shape 1660">
                    <a:extLst>
                      <a:ext uri="{FF2B5EF4-FFF2-40B4-BE49-F238E27FC236}">
                        <a16:creationId xmlns:a16="http://schemas.microsoft.com/office/drawing/2014/main" xmlns="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9" name="Freeform: Shape 1659">
                    <a:extLst>
                      <a:ext uri="{FF2B5EF4-FFF2-40B4-BE49-F238E27FC236}">
                        <a16:creationId xmlns:a16="http://schemas.microsoft.com/office/drawing/2014/main" xmlns="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0" name="Freeform: Shape 1658">
                    <a:extLst>
                      <a:ext uri="{FF2B5EF4-FFF2-40B4-BE49-F238E27FC236}">
                        <a16:creationId xmlns:a16="http://schemas.microsoft.com/office/drawing/2014/main" xmlns="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1" name="Freeform: Shape 1657">
                    <a:extLst>
                      <a:ext uri="{FF2B5EF4-FFF2-40B4-BE49-F238E27FC236}">
                        <a16:creationId xmlns:a16="http://schemas.microsoft.com/office/drawing/2014/main" xmlns="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2" name="Freeform: Shape 1656">
                    <a:extLst>
                      <a:ext uri="{FF2B5EF4-FFF2-40B4-BE49-F238E27FC236}">
                        <a16:creationId xmlns:a16="http://schemas.microsoft.com/office/drawing/2014/main" xmlns="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3" name="Freeform: Shape 1655">
                    <a:extLst>
                      <a:ext uri="{FF2B5EF4-FFF2-40B4-BE49-F238E27FC236}">
                        <a16:creationId xmlns:a16="http://schemas.microsoft.com/office/drawing/2014/main" xmlns="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4" name="Freeform: Shape 1654">
                    <a:extLst>
                      <a:ext uri="{FF2B5EF4-FFF2-40B4-BE49-F238E27FC236}">
                        <a16:creationId xmlns:a16="http://schemas.microsoft.com/office/drawing/2014/main" xmlns="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5" name="Freeform: Shape 1653">
                    <a:extLst>
                      <a:ext uri="{FF2B5EF4-FFF2-40B4-BE49-F238E27FC236}">
                        <a16:creationId xmlns:a16="http://schemas.microsoft.com/office/drawing/2014/main" xmlns="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6" name="Freeform: Shape 1652">
                    <a:extLst>
                      <a:ext uri="{FF2B5EF4-FFF2-40B4-BE49-F238E27FC236}">
                        <a16:creationId xmlns:a16="http://schemas.microsoft.com/office/drawing/2014/main" xmlns="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7" name="Freeform: Shape 1651">
                    <a:extLst>
                      <a:ext uri="{FF2B5EF4-FFF2-40B4-BE49-F238E27FC236}">
                        <a16:creationId xmlns:a16="http://schemas.microsoft.com/office/drawing/2014/main" xmlns="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8" name="Freeform: Shape 1650">
                    <a:extLst>
                      <a:ext uri="{FF2B5EF4-FFF2-40B4-BE49-F238E27FC236}">
                        <a16:creationId xmlns:a16="http://schemas.microsoft.com/office/drawing/2014/main" xmlns="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9" name="Freeform: Shape 1649">
                    <a:extLst>
                      <a:ext uri="{FF2B5EF4-FFF2-40B4-BE49-F238E27FC236}">
                        <a16:creationId xmlns:a16="http://schemas.microsoft.com/office/drawing/2014/main" xmlns="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0" name="Freeform: Shape 1648">
                    <a:extLst>
                      <a:ext uri="{FF2B5EF4-FFF2-40B4-BE49-F238E27FC236}">
                        <a16:creationId xmlns:a16="http://schemas.microsoft.com/office/drawing/2014/main" xmlns="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1" name="Freeform: Shape 1647">
                    <a:extLst>
                      <a:ext uri="{FF2B5EF4-FFF2-40B4-BE49-F238E27FC236}">
                        <a16:creationId xmlns:a16="http://schemas.microsoft.com/office/drawing/2014/main" xmlns="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2" name="Freeform: Shape 1646">
                    <a:extLst>
                      <a:ext uri="{FF2B5EF4-FFF2-40B4-BE49-F238E27FC236}">
                        <a16:creationId xmlns:a16="http://schemas.microsoft.com/office/drawing/2014/main" xmlns="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3" name="Freeform: Shape 1645">
                    <a:extLst>
                      <a:ext uri="{FF2B5EF4-FFF2-40B4-BE49-F238E27FC236}">
                        <a16:creationId xmlns:a16="http://schemas.microsoft.com/office/drawing/2014/main" xmlns="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4" name="Freeform: Shape 1644">
                    <a:extLst>
                      <a:ext uri="{FF2B5EF4-FFF2-40B4-BE49-F238E27FC236}">
                        <a16:creationId xmlns:a16="http://schemas.microsoft.com/office/drawing/2014/main" xmlns="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5" name="Freeform: Shape 1643">
                    <a:extLst>
                      <a:ext uri="{FF2B5EF4-FFF2-40B4-BE49-F238E27FC236}">
                        <a16:creationId xmlns:a16="http://schemas.microsoft.com/office/drawing/2014/main" xmlns="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6" name="Freeform: Shape 1642">
                    <a:extLst>
                      <a:ext uri="{FF2B5EF4-FFF2-40B4-BE49-F238E27FC236}">
                        <a16:creationId xmlns:a16="http://schemas.microsoft.com/office/drawing/2014/main" xmlns="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7" name="Freeform: Shape 1641">
                    <a:extLst>
                      <a:ext uri="{FF2B5EF4-FFF2-40B4-BE49-F238E27FC236}">
                        <a16:creationId xmlns:a16="http://schemas.microsoft.com/office/drawing/2014/main" xmlns="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8" name="Freeform: Shape 1640">
                    <a:extLst>
                      <a:ext uri="{FF2B5EF4-FFF2-40B4-BE49-F238E27FC236}">
                        <a16:creationId xmlns:a16="http://schemas.microsoft.com/office/drawing/2014/main" xmlns="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9" name="Freeform: Shape 1639">
                    <a:extLst>
                      <a:ext uri="{FF2B5EF4-FFF2-40B4-BE49-F238E27FC236}">
                        <a16:creationId xmlns:a16="http://schemas.microsoft.com/office/drawing/2014/main" xmlns="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0" name="Freeform: Shape 1638">
                    <a:extLst>
                      <a:ext uri="{FF2B5EF4-FFF2-40B4-BE49-F238E27FC236}">
                        <a16:creationId xmlns:a16="http://schemas.microsoft.com/office/drawing/2014/main" xmlns="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1" name="Freeform: Shape 1637">
                    <a:extLst>
                      <a:ext uri="{FF2B5EF4-FFF2-40B4-BE49-F238E27FC236}">
                        <a16:creationId xmlns:a16="http://schemas.microsoft.com/office/drawing/2014/main" xmlns="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2" name="Freeform: Shape 1636">
                    <a:extLst>
                      <a:ext uri="{FF2B5EF4-FFF2-40B4-BE49-F238E27FC236}">
                        <a16:creationId xmlns:a16="http://schemas.microsoft.com/office/drawing/2014/main" xmlns="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3" name="Freeform: Shape 1635">
                    <a:extLst>
                      <a:ext uri="{FF2B5EF4-FFF2-40B4-BE49-F238E27FC236}">
                        <a16:creationId xmlns:a16="http://schemas.microsoft.com/office/drawing/2014/main" xmlns="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4" name="Freeform: Shape 1634">
                    <a:extLst>
                      <a:ext uri="{FF2B5EF4-FFF2-40B4-BE49-F238E27FC236}">
                        <a16:creationId xmlns:a16="http://schemas.microsoft.com/office/drawing/2014/main" xmlns="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5" name="Freeform: Shape 1633">
                    <a:extLst>
                      <a:ext uri="{FF2B5EF4-FFF2-40B4-BE49-F238E27FC236}">
                        <a16:creationId xmlns:a16="http://schemas.microsoft.com/office/drawing/2014/main" xmlns="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6" name="Freeform: Shape 1632">
                    <a:extLst>
                      <a:ext uri="{FF2B5EF4-FFF2-40B4-BE49-F238E27FC236}">
                        <a16:creationId xmlns:a16="http://schemas.microsoft.com/office/drawing/2014/main" xmlns="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7" name="Freeform: Shape 1631">
                    <a:extLst>
                      <a:ext uri="{FF2B5EF4-FFF2-40B4-BE49-F238E27FC236}">
                        <a16:creationId xmlns:a16="http://schemas.microsoft.com/office/drawing/2014/main" xmlns="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8" name="Freeform: Shape 1630">
                    <a:extLst>
                      <a:ext uri="{FF2B5EF4-FFF2-40B4-BE49-F238E27FC236}">
                        <a16:creationId xmlns:a16="http://schemas.microsoft.com/office/drawing/2014/main" xmlns="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9" name="Freeform: Shape 1629">
                    <a:extLst>
                      <a:ext uri="{FF2B5EF4-FFF2-40B4-BE49-F238E27FC236}">
                        <a16:creationId xmlns:a16="http://schemas.microsoft.com/office/drawing/2014/main" xmlns="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0" name="Freeform: Shape 1628">
                    <a:extLst>
                      <a:ext uri="{FF2B5EF4-FFF2-40B4-BE49-F238E27FC236}">
                        <a16:creationId xmlns:a16="http://schemas.microsoft.com/office/drawing/2014/main" xmlns="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1" name="Freeform: Shape 1627">
                    <a:extLst>
                      <a:ext uri="{FF2B5EF4-FFF2-40B4-BE49-F238E27FC236}">
                        <a16:creationId xmlns:a16="http://schemas.microsoft.com/office/drawing/2014/main" xmlns="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2" name="Freeform: Shape 1626">
                    <a:extLst>
                      <a:ext uri="{FF2B5EF4-FFF2-40B4-BE49-F238E27FC236}">
                        <a16:creationId xmlns:a16="http://schemas.microsoft.com/office/drawing/2014/main" xmlns="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3" name="Freeform: Shape 1625">
                    <a:extLst>
                      <a:ext uri="{FF2B5EF4-FFF2-40B4-BE49-F238E27FC236}">
                        <a16:creationId xmlns:a16="http://schemas.microsoft.com/office/drawing/2014/main" xmlns="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4" name="Freeform: Shape 1624">
                    <a:extLst>
                      <a:ext uri="{FF2B5EF4-FFF2-40B4-BE49-F238E27FC236}">
                        <a16:creationId xmlns:a16="http://schemas.microsoft.com/office/drawing/2014/main" xmlns="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5" name="Freeform: Shape 1623">
                    <a:extLst>
                      <a:ext uri="{FF2B5EF4-FFF2-40B4-BE49-F238E27FC236}">
                        <a16:creationId xmlns:a16="http://schemas.microsoft.com/office/drawing/2014/main" xmlns="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6" name="Freeform: Shape 1622">
                    <a:extLst>
                      <a:ext uri="{FF2B5EF4-FFF2-40B4-BE49-F238E27FC236}">
                        <a16:creationId xmlns:a16="http://schemas.microsoft.com/office/drawing/2014/main" xmlns="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7" name="Freeform: Shape 1621">
                    <a:extLst>
                      <a:ext uri="{FF2B5EF4-FFF2-40B4-BE49-F238E27FC236}">
                        <a16:creationId xmlns:a16="http://schemas.microsoft.com/office/drawing/2014/main" xmlns="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8" name="Freeform: Shape 1620">
                    <a:extLst>
                      <a:ext uri="{FF2B5EF4-FFF2-40B4-BE49-F238E27FC236}">
                        <a16:creationId xmlns:a16="http://schemas.microsoft.com/office/drawing/2014/main" xmlns="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9" name="Freeform: Shape 1619">
                    <a:extLst>
                      <a:ext uri="{FF2B5EF4-FFF2-40B4-BE49-F238E27FC236}">
                        <a16:creationId xmlns:a16="http://schemas.microsoft.com/office/drawing/2014/main" xmlns="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0" name="Freeform: Shape 1618">
                    <a:extLst>
                      <a:ext uri="{FF2B5EF4-FFF2-40B4-BE49-F238E27FC236}">
                        <a16:creationId xmlns:a16="http://schemas.microsoft.com/office/drawing/2014/main" xmlns="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1" name="Freeform: Shape 1617">
                    <a:extLst>
                      <a:ext uri="{FF2B5EF4-FFF2-40B4-BE49-F238E27FC236}">
                        <a16:creationId xmlns:a16="http://schemas.microsoft.com/office/drawing/2014/main" xmlns="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2" name="Freeform: Shape 1616">
                    <a:extLst>
                      <a:ext uri="{FF2B5EF4-FFF2-40B4-BE49-F238E27FC236}">
                        <a16:creationId xmlns:a16="http://schemas.microsoft.com/office/drawing/2014/main" xmlns="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3" name="Freeform: Shape 1615">
                    <a:extLst>
                      <a:ext uri="{FF2B5EF4-FFF2-40B4-BE49-F238E27FC236}">
                        <a16:creationId xmlns:a16="http://schemas.microsoft.com/office/drawing/2014/main" xmlns="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4" name="Freeform: Shape 1614">
                    <a:extLst>
                      <a:ext uri="{FF2B5EF4-FFF2-40B4-BE49-F238E27FC236}">
                        <a16:creationId xmlns:a16="http://schemas.microsoft.com/office/drawing/2014/main" xmlns="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5" name="Freeform: Shape 1613">
                    <a:extLst>
                      <a:ext uri="{FF2B5EF4-FFF2-40B4-BE49-F238E27FC236}">
                        <a16:creationId xmlns:a16="http://schemas.microsoft.com/office/drawing/2014/main" xmlns="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6" name="Freeform: Shape 1612">
                    <a:extLst>
                      <a:ext uri="{FF2B5EF4-FFF2-40B4-BE49-F238E27FC236}">
                        <a16:creationId xmlns:a16="http://schemas.microsoft.com/office/drawing/2014/main" xmlns="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7" name="Freeform: Shape 1611">
                    <a:extLst>
                      <a:ext uri="{FF2B5EF4-FFF2-40B4-BE49-F238E27FC236}">
                        <a16:creationId xmlns:a16="http://schemas.microsoft.com/office/drawing/2014/main" xmlns="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8" name="Freeform: Shape 1610">
                    <a:extLst>
                      <a:ext uri="{FF2B5EF4-FFF2-40B4-BE49-F238E27FC236}">
                        <a16:creationId xmlns:a16="http://schemas.microsoft.com/office/drawing/2014/main" xmlns="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9" name="Freeform: Shape 1609">
                    <a:extLst>
                      <a:ext uri="{FF2B5EF4-FFF2-40B4-BE49-F238E27FC236}">
                        <a16:creationId xmlns:a16="http://schemas.microsoft.com/office/drawing/2014/main" xmlns="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0" name="Freeform: Shape 1608">
                    <a:extLst>
                      <a:ext uri="{FF2B5EF4-FFF2-40B4-BE49-F238E27FC236}">
                        <a16:creationId xmlns:a16="http://schemas.microsoft.com/office/drawing/2014/main" xmlns="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1" name="Freeform: Shape 1607">
                    <a:extLst>
                      <a:ext uri="{FF2B5EF4-FFF2-40B4-BE49-F238E27FC236}">
                        <a16:creationId xmlns:a16="http://schemas.microsoft.com/office/drawing/2014/main" xmlns="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2" name="Freeform: Shape 1606">
                    <a:extLst>
                      <a:ext uri="{FF2B5EF4-FFF2-40B4-BE49-F238E27FC236}">
                        <a16:creationId xmlns:a16="http://schemas.microsoft.com/office/drawing/2014/main" xmlns="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3" name="Freeform: Shape 1605">
                    <a:extLst>
                      <a:ext uri="{FF2B5EF4-FFF2-40B4-BE49-F238E27FC236}">
                        <a16:creationId xmlns:a16="http://schemas.microsoft.com/office/drawing/2014/main" xmlns="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4" name="Freeform: Shape 1604">
                    <a:extLst>
                      <a:ext uri="{FF2B5EF4-FFF2-40B4-BE49-F238E27FC236}">
                        <a16:creationId xmlns:a16="http://schemas.microsoft.com/office/drawing/2014/main" xmlns="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5" name="Freeform: Shape 1603">
                    <a:extLst>
                      <a:ext uri="{FF2B5EF4-FFF2-40B4-BE49-F238E27FC236}">
                        <a16:creationId xmlns:a16="http://schemas.microsoft.com/office/drawing/2014/main" xmlns="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6" name="Freeform: Shape 1602">
                    <a:extLst>
                      <a:ext uri="{FF2B5EF4-FFF2-40B4-BE49-F238E27FC236}">
                        <a16:creationId xmlns:a16="http://schemas.microsoft.com/office/drawing/2014/main" xmlns="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7" name="Freeform: Shape 1601">
                    <a:extLst>
                      <a:ext uri="{FF2B5EF4-FFF2-40B4-BE49-F238E27FC236}">
                        <a16:creationId xmlns:a16="http://schemas.microsoft.com/office/drawing/2014/main" xmlns="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8" name="Freeform: Shape 1600">
                    <a:extLst>
                      <a:ext uri="{FF2B5EF4-FFF2-40B4-BE49-F238E27FC236}">
                        <a16:creationId xmlns:a16="http://schemas.microsoft.com/office/drawing/2014/main" xmlns="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9" name="Freeform: Shape 1599">
                    <a:extLst>
                      <a:ext uri="{FF2B5EF4-FFF2-40B4-BE49-F238E27FC236}">
                        <a16:creationId xmlns:a16="http://schemas.microsoft.com/office/drawing/2014/main" xmlns="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0" name="Freeform: Shape 1598">
                    <a:extLst>
                      <a:ext uri="{FF2B5EF4-FFF2-40B4-BE49-F238E27FC236}">
                        <a16:creationId xmlns:a16="http://schemas.microsoft.com/office/drawing/2014/main" xmlns="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1" name="Freeform: Shape 1597">
                    <a:extLst>
                      <a:ext uri="{FF2B5EF4-FFF2-40B4-BE49-F238E27FC236}">
                        <a16:creationId xmlns:a16="http://schemas.microsoft.com/office/drawing/2014/main" xmlns="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2" name="Freeform: Shape 1596">
                    <a:extLst>
                      <a:ext uri="{FF2B5EF4-FFF2-40B4-BE49-F238E27FC236}">
                        <a16:creationId xmlns:a16="http://schemas.microsoft.com/office/drawing/2014/main" xmlns="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3" name="Freeform: Shape 1595">
                    <a:extLst>
                      <a:ext uri="{FF2B5EF4-FFF2-40B4-BE49-F238E27FC236}">
                        <a16:creationId xmlns:a16="http://schemas.microsoft.com/office/drawing/2014/main" xmlns="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4" name="Freeform: Shape 1594">
                    <a:extLst>
                      <a:ext uri="{FF2B5EF4-FFF2-40B4-BE49-F238E27FC236}">
                        <a16:creationId xmlns:a16="http://schemas.microsoft.com/office/drawing/2014/main" xmlns="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5" name="Freeform: Shape 1593">
                    <a:extLst>
                      <a:ext uri="{FF2B5EF4-FFF2-40B4-BE49-F238E27FC236}">
                        <a16:creationId xmlns:a16="http://schemas.microsoft.com/office/drawing/2014/main" xmlns="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6" name="Freeform: Shape 1592">
                    <a:extLst>
                      <a:ext uri="{FF2B5EF4-FFF2-40B4-BE49-F238E27FC236}">
                        <a16:creationId xmlns:a16="http://schemas.microsoft.com/office/drawing/2014/main" xmlns="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7" name="Freeform: Shape 1591">
                    <a:extLst>
                      <a:ext uri="{FF2B5EF4-FFF2-40B4-BE49-F238E27FC236}">
                        <a16:creationId xmlns:a16="http://schemas.microsoft.com/office/drawing/2014/main" xmlns="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8" name="Freeform: Shape 1590">
                    <a:extLst>
                      <a:ext uri="{FF2B5EF4-FFF2-40B4-BE49-F238E27FC236}">
                        <a16:creationId xmlns:a16="http://schemas.microsoft.com/office/drawing/2014/main" xmlns="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9" name="Freeform: Shape 1589">
                    <a:extLst>
                      <a:ext uri="{FF2B5EF4-FFF2-40B4-BE49-F238E27FC236}">
                        <a16:creationId xmlns:a16="http://schemas.microsoft.com/office/drawing/2014/main" xmlns="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0" name="Freeform: Shape 1588">
                    <a:extLst>
                      <a:ext uri="{FF2B5EF4-FFF2-40B4-BE49-F238E27FC236}">
                        <a16:creationId xmlns:a16="http://schemas.microsoft.com/office/drawing/2014/main" xmlns="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1" name="Freeform: Shape 1587">
                    <a:extLst>
                      <a:ext uri="{FF2B5EF4-FFF2-40B4-BE49-F238E27FC236}">
                        <a16:creationId xmlns:a16="http://schemas.microsoft.com/office/drawing/2014/main" xmlns="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2" name="Freeform: Shape 1586">
                    <a:extLst>
                      <a:ext uri="{FF2B5EF4-FFF2-40B4-BE49-F238E27FC236}">
                        <a16:creationId xmlns:a16="http://schemas.microsoft.com/office/drawing/2014/main" xmlns="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3" name="Freeform: Shape 1585">
                    <a:extLst>
                      <a:ext uri="{FF2B5EF4-FFF2-40B4-BE49-F238E27FC236}">
                        <a16:creationId xmlns:a16="http://schemas.microsoft.com/office/drawing/2014/main" xmlns="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4" name="Freeform: Shape 1584">
                    <a:extLst>
                      <a:ext uri="{FF2B5EF4-FFF2-40B4-BE49-F238E27FC236}">
                        <a16:creationId xmlns:a16="http://schemas.microsoft.com/office/drawing/2014/main" xmlns="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5" name="Freeform: Shape 1583">
                    <a:extLst>
                      <a:ext uri="{FF2B5EF4-FFF2-40B4-BE49-F238E27FC236}">
                        <a16:creationId xmlns:a16="http://schemas.microsoft.com/office/drawing/2014/main" xmlns="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6" name="Freeform: Shape 1582">
                    <a:extLst>
                      <a:ext uri="{FF2B5EF4-FFF2-40B4-BE49-F238E27FC236}">
                        <a16:creationId xmlns:a16="http://schemas.microsoft.com/office/drawing/2014/main" xmlns="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7" name="Freeform: Shape 1581">
                    <a:extLst>
                      <a:ext uri="{FF2B5EF4-FFF2-40B4-BE49-F238E27FC236}">
                        <a16:creationId xmlns:a16="http://schemas.microsoft.com/office/drawing/2014/main" xmlns="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8" name="Freeform: Shape 1580">
                    <a:extLst>
                      <a:ext uri="{FF2B5EF4-FFF2-40B4-BE49-F238E27FC236}">
                        <a16:creationId xmlns:a16="http://schemas.microsoft.com/office/drawing/2014/main" xmlns="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9" name="Freeform: Shape 1579">
                    <a:extLst>
                      <a:ext uri="{FF2B5EF4-FFF2-40B4-BE49-F238E27FC236}">
                        <a16:creationId xmlns:a16="http://schemas.microsoft.com/office/drawing/2014/main" xmlns="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0" name="Freeform: Shape 1578">
                    <a:extLst>
                      <a:ext uri="{FF2B5EF4-FFF2-40B4-BE49-F238E27FC236}">
                        <a16:creationId xmlns:a16="http://schemas.microsoft.com/office/drawing/2014/main" xmlns="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1" name="Freeform: Shape 1577">
                    <a:extLst>
                      <a:ext uri="{FF2B5EF4-FFF2-40B4-BE49-F238E27FC236}">
                        <a16:creationId xmlns:a16="http://schemas.microsoft.com/office/drawing/2014/main" xmlns="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2" name="Freeform: Shape 1576">
                    <a:extLst>
                      <a:ext uri="{FF2B5EF4-FFF2-40B4-BE49-F238E27FC236}">
                        <a16:creationId xmlns:a16="http://schemas.microsoft.com/office/drawing/2014/main" xmlns="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3" name="Freeform: Shape 1575">
                    <a:extLst>
                      <a:ext uri="{FF2B5EF4-FFF2-40B4-BE49-F238E27FC236}">
                        <a16:creationId xmlns:a16="http://schemas.microsoft.com/office/drawing/2014/main" xmlns="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4" name="Freeform: Shape 1574">
                    <a:extLst>
                      <a:ext uri="{FF2B5EF4-FFF2-40B4-BE49-F238E27FC236}">
                        <a16:creationId xmlns:a16="http://schemas.microsoft.com/office/drawing/2014/main" xmlns="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5" name="Freeform: Shape 1573">
                    <a:extLst>
                      <a:ext uri="{FF2B5EF4-FFF2-40B4-BE49-F238E27FC236}">
                        <a16:creationId xmlns:a16="http://schemas.microsoft.com/office/drawing/2014/main" xmlns="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6" name="Freeform: Shape 1572">
                    <a:extLst>
                      <a:ext uri="{FF2B5EF4-FFF2-40B4-BE49-F238E27FC236}">
                        <a16:creationId xmlns:a16="http://schemas.microsoft.com/office/drawing/2014/main" xmlns="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7" name="Freeform: Shape 1571">
                    <a:extLst>
                      <a:ext uri="{FF2B5EF4-FFF2-40B4-BE49-F238E27FC236}">
                        <a16:creationId xmlns:a16="http://schemas.microsoft.com/office/drawing/2014/main" xmlns="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8" name="Freeform: Shape 1570">
                    <a:extLst>
                      <a:ext uri="{FF2B5EF4-FFF2-40B4-BE49-F238E27FC236}">
                        <a16:creationId xmlns:a16="http://schemas.microsoft.com/office/drawing/2014/main" xmlns="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9" name="Freeform: Shape 1569">
                    <a:extLst>
                      <a:ext uri="{FF2B5EF4-FFF2-40B4-BE49-F238E27FC236}">
                        <a16:creationId xmlns:a16="http://schemas.microsoft.com/office/drawing/2014/main" xmlns="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0" name="Freeform: Shape 1568">
                    <a:extLst>
                      <a:ext uri="{FF2B5EF4-FFF2-40B4-BE49-F238E27FC236}">
                        <a16:creationId xmlns:a16="http://schemas.microsoft.com/office/drawing/2014/main" xmlns="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1" name="Freeform: Shape 1567">
                    <a:extLst>
                      <a:ext uri="{FF2B5EF4-FFF2-40B4-BE49-F238E27FC236}">
                        <a16:creationId xmlns:a16="http://schemas.microsoft.com/office/drawing/2014/main" xmlns="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2" name="Freeform: Shape 1566">
                    <a:extLst>
                      <a:ext uri="{FF2B5EF4-FFF2-40B4-BE49-F238E27FC236}">
                        <a16:creationId xmlns:a16="http://schemas.microsoft.com/office/drawing/2014/main" xmlns="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3" name="Freeform: Shape 1565">
                    <a:extLst>
                      <a:ext uri="{FF2B5EF4-FFF2-40B4-BE49-F238E27FC236}">
                        <a16:creationId xmlns:a16="http://schemas.microsoft.com/office/drawing/2014/main" xmlns="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4" name="Freeform: Shape 1564">
                    <a:extLst>
                      <a:ext uri="{FF2B5EF4-FFF2-40B4-BE49-F238E27FC236}">
                        <a16:creationId xmlns:a16="http://schemas.microsoft.com/office/drawing/2014/main" xmlns="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5" name="Freeform: Shape 1563">
                    <a:extLst>
                      <a:ext uri="{FF2B5EF4-FFF2-40B4-BE49-F238E27FC236}">
                        <a16:creationId xmlns:a16="http://schemas.microsoft.com/office/drawing/2014/main" xmlns="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6" name="Freeform: Shape 1562">
                    <a:extLst>
                      <a:ext uri="{FF2B5EF4-FFF2-40B4-BE49-F238E27FC236}">
                        <a16:creationId xmlns:a16="http://schemas.microsoft.com/office/drawing/2014/main" xmlns="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7" name="Freeform: Shape 1561">
                    <a:extLst>
                      <a:ext uri="{FF2B5EF4-FFF2-40B4-BE49-F238E27FC236}">
                        <a16:creationId xmlns:a16="http://schemas.microsoft.com/office/drawing/2014/main" xmlns="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8" name="Freeform: Shape 1560">
                    <a:extLst>
                      <a:ext uri="{FF2B5EF4-FFF2-40B4-BE49-F238E27FC236}">
                        <a16:creationId xmlns:a16="http://schemas.microsoft.com/office/drawing/2014/main" xmlns="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9" name="Freeform: Shape 1559">
                    <a:extLst>
                      <a:ext uri="{FF2B5EF4-FFF2-40B4-BE49-F238E27FC236}">
                        <a16:creationId xmlns:a16="http://schemas.microsoft.com/office/drawing/2014/main" xmlns="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0" name="Freeform: Shape 1558">
                    <a:extLst>
                      <a:ext uri="{FF2B5EF4-FFF2-40B4-BE49-F238E27FC236}">
                        <a16:creationId xmlns:a16="http://schemas.microsoft.com/office/drawing/2014/main" xmlns="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1" name="Freeform: Shape 1556">
                    <a:extLst>
                      <a:ext uri="{FF2B5EF4-FFF2-40B4-BE49-F238E27FC236}">
                        <a16:creationId xmlns:a16="http://schemas.microsoft.com/office/drawing/2014/main" xmlns="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2" name="Freeform: Shape 1555">
                    <a:extLst>
                      <a:ext uri="{FF2B5EF4-FFF2-40B4-BE49-F238E27FC236}">
                        <a16:creationId xmlns:a16="http://schemas.microsoft.com/office/drawing/2014/main" xmlns="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3" name="Freeform: Shape 1554">
                    <a:extLst>
                      <a:ext uri="{FF2B5EF4-FFF2-40B4-BE49-F238E27FC236}">
                        <a16:creationId xmlns:a16="http://schemas.microsoft.com/office/drawing/2014/main" xmlns="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4" name="Freeform: Shape 1553">
                    <a:extLst>
                      <a:ext uri="{FF2B5EF4-FFF2-40B4-BE49-F238E27FC236}">
                        <a16:creationId xmlns:a16="http://schemas.microsoft.com/office/drawing/2014/main" xmlns="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5" name="Freeform: Shape 1552">
                    <a:extLst>
                      <a:ext uri="{FF2B5EF4-FFF2-40B4-BE49-F238E27FC236}">
                        <a16:creationId xmlns:a16="http://schemas.microsoft.com/office/drawing/2014/main" xmlns="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6" name="Freeform: Shape 1551">
                    <a:extLst>
                      <a:ext uri="{FF2B5EF4-FFF2-40B4-BE49-F238E27FC236}">
                        <a16:creationId xmlns:a16="http://schemas.microsoft.com/office/drawing/2014/main" xmlns="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7" name="Freeform: Shape 1550">
                    <a:extLst>
                      <a:ext uri="{FF2B5EF4-FFF2-40B4-BE49-F238E27FC236}">
                        <a16:creationId xmlns:a16="http://schemas.microsoft.com/office/drawing/2014/main" xmlns="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8" name="Freeform: Shape 1549">
                    <a:extLst>
                      <a:ext uri="{FF2B5EF4-FFF2-40B4-BE49-F238E27FC236}">
                        <a16:creationId xmlns:a16="http://schemas.microsoft.com/office/drawing/2014/main" xmlns="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9" name="Freeform: Shape 1548">
                    <a:extLst>
                      <a:ext uri="{FF2B5EF4-FFF2-40B4-BE49-F238E27FC236}">
                        <a16:creationId xmlns:a16="http://schemas.microsoft.com/office/drawing/2014/main" xmlns="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0" name="Freeform: Shape 1547">
                    <a:extLst>
                      <a:ext uri="{FF2B5EF4-FFF2-40B4-BE49-F238E27FC236}">
                        <a16:creationId xmlns:a16="http://schemas.microsoft.com/office/drawing/2014/main" xmlns="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1" name="Freeform: Shape 1546">
                    <a:extLst>
                      <a:ext uri="{FF2B5EF4-FFF2-40B4-BE49-F238E27FC236}">
                        <a16:creationId xmlns:a16="http://schemas.microsoft.com/office/drawing/2014/main" xmlns="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2" name="Freeform: Shape 1545">
                    <a:extLst>
                      <a:ext uri="{FF2B5EF4-FFF2-40B4-BE49-F238E27FC236}">
                        <a16:creationId xmlns:a16="http://schemas.microsoft.com/office/drawing/2014/main" xmlns="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3" name="Freeform: Shape 1544">
                    <a:extLst>
                      <a:ext uri="{FF2B5EF4-FFF2-40B4-BE49-F238E27FC236}">
                        <a16:creationId xmlns:a16="http://schemas.microsoft.com/office/drawing/2014/main" xmlns="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4" name="Freeform: Shape 1543">
                    <a:extLst>
                      <a:ext uri="{FF2B5EF4-FFF2-40B4-BE49-F238E27FC236}">
                        <a16:creationId xmlns:a16="http://schemas.microsoft.com/office/drawing/2014/main" xmlns="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5" name="Freeform: Shape 1542">
                    <a:extLst>
                      <a:ext uri="{FF2B5EF4-FFF2-40B4-BE49-F238E27FC236}">
                        <a16:creationId xmlns:a16="http://schemas.microsoft.com/office/drawing/2014/main" xmlns="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6" name="Freeform: Shape 1541">
                    <a:extLst>
                      <a:ext uri="{FF2B5EF4-FFF2-40B4-BE49-F238E27FC236}">
                        <a16:creationId xmlns:a16="http://schemas.microsoft.com/office/drawing/2014/main" xmlns="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7" name="Freeform: Shape 1540">
                    <a:extLst>
                      <a:ext uri="{FF2B5EF4-FFF2-40B4-BE49-F238E27FC236}">
                        <a16:creationId xmlns:a16="http://schemas.microsoft.com/office/drawing/2014/main" xmlns="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8" name="Freeform: Shape 1538">
                    <a:extLst>
                      <a:ext uri="{FF2B5EF4-FFF2-40B4-BE49-F238E27FC236}">
                        <a16:creationId xmlns:a16="http://schemas.microsoft.com/office/drawing/2014/main" xmlns="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9" name="Freeform: Shape 1537">
                    <a:extLst>
                      <a:ext uri="{FF2B5EF4-FFF2-40B4-BE49-F238E27FC236}">
                        <a16:creationId xmlns:a16="http://schemas.microsoft.com/office/drawing/2014/main" xmlns="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0" name="Freeform: Shape 1536">
                    <a:extLst>
                      <a:ext uri="{FF2B5EF4-FFF2-40B4-BE49-F238E27FC236}">
                        <a16:creationId xmlns:a16="http://schemas.microsoft.com/office/drawing/2014/main" xmlns="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1" name="Freeform: Shape 1535">
                    <a:extLst>
                      <a:ext uri="{FF2B5EF4-FFF2-40B4-BE49-F238E27FC236}">
                        <a16:creationId xmlns:a16="http://schemas.microsoft.com/office/drawing/2014/main" xmlns="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2" name="Freeform: Shape 1534">
                    <a:extLst>
                      <a:ext uri="{FF2B5EF4-FFF2-40B4-BE49-F238E27FC236}">
                        <a16:creationId xmlns:a16="http://schemas.microsoft.com/office/drawing/2014/main" xmlns="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3" name="Freeform: Shape 1533">
                    <a:extLst>
                      <a:ext uri="{FF2B5EF4-FFF2-40B4-BE49-F238E27FC236}">
                        <a16:creationId xmlns:a16="http://schemas.microsoft.com/office/drawing/2014/main" xmlns="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4" name="Freeform: Shape 1532">
                    <a:extLst>
                      <a:ext uri="{FF2B5EF4-FFF2-40B4-BE49-F238E27FC236}">
                        <a16:creationId xmlns:a16="http://schemas.microsoft.com/office/drawing/2014/main" xmlns="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5" name="Freeform: Shape 1531">
                    <a:extLst>
                      <a:ext uri="{FF2B5EF4-FFF2-40B4-BE49-F238E27FC236}">
                        <a16:creationId xmlns:a16="http://schemas.microsoft.com/office/drawing/2014/main" xmlns="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6" name="Freeform: Shape 1530">
                    <a:extLst>
                      <a:ext uri="{FF2B5EF4-FFF2-40B4-BE49-F238E27FC236}">
                        <a16:creationId xmlns:a16="http://schemas.microsoft.com/office/drawing/2014/main" xmlns="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7" name="Freeform: Shape 1529">
                    <a:extLst>
                      <a:ext uri="{FF2B5EF4-FFF2-40B4-BE49-F238E27FC236}">
                        <a16:creationId xmlns:a16="http://schemas.microsoft.com/office/drawing/2014/main" xmlns="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8" name="Freeform: Shape 1528">
                    <a:extLst>
                      <a:ext uri="{FF2B5EF4-FFF2-40B4-BE49-F238E27FC236}">
                        <a16:creationId xmlns:a16="http://schemas.microsoft.com/office/drawing/2014/main" xmlns="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9" name="Freeform: Shape 1527">
                    <a:extLst>
                      <a:ext uri="{FF2B5EF4-FFF2-40B4-BE49-F238E27FC236}">
                        <a16:creationId xmlns:a16="http://schemas.microsoft.com/office/drawing/2014/main" xmlns="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0" name="Freeform: Shape 1526">
                    <a:extLst>
                      <a:ext uri="{FF2B5EF4-FFF2-40B4-BE49-F238E27FC236}">
                        <a16:creationId xmlns:a16="http://schemas.microsoft.com/office/drawing/2014/main" xmlns="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1" name="Freeform: Shape 1525">
                    <a:extLst>
                      <a:ext uri="{FF2B5EF4-FFF2-40B4-BE49-F238E27FC236}">
                        <a16:creationId xmlns:a16="http://schemas.microsoft.com/office/drawing/2014/main" xmlns="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2" name="Freeform: Shape 1524">
                    <a:extLst>
                      <a:ext uri="{FF2B5EF4-FFF2-40B4-BE49-F238E27FC236}">
                        <a16:creationId xmlns:a16="http://schemas.microsoft.com/office/drawing/2014/main" xmlns="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3" name="Freeform: Shape 1523">
                    <a:extLst>
                      <a:ext uri="{FF2B5EF4-FFF2-40B4-BE49-F238E27FC236}">
                        <a16:creationId xmlns:a16="http://schemas.microsoft.com/office/drawing/2014/main" xmlns="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4" name="Freeform: Shape 1522">
                    <a:extLst>
                      <a:ext uri="{FF2B5EF4-FFF2-40B4-BE49-F238E27FC236}">
                        <a16:creationId xmlns:a16="http://schemas.microsoft.com/office/drawing/2014/main" xmlns="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5" name="Freeform: Shape 1521">
                    <a:extLst>
                      <a:ext uri="{FF2B5EF4-FFF2-40B4-BE49-F238E27FC236}">
                        <a16:creationId xmlns:a16="http://schemas.microsoft.com/office/drawing/2014/main" xmlns="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6" name="Freeform: Shape 1520">
                    <a:extLst>
                      <a:ext uri="{FF2B5EF4-FFF2-40B4-BE49-F238E27FC236}">
                        <a16:creationId xmlns:a16="http://schemas.microsoft.com/office/drawing/2014/main" xmlns="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7" name="Freeform: Shape 1519">
                    <a:extLst>
                      <a:ext uri="{FF2B5EF4-FFF2-40B4-BE49-F238E27FC236}">
                        <a16:creationId xmlns:a16="http://schemas.microsoft.com/office/drawing/2014/main" xmlns="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8" name="Freeform: Shape 1518">
                    <a:extLst>
                      <a:ext uri="{FF2B5EF4-FFF2-40B4-BE49-F238E27FC236}">
                        <a16:creationId xmlns:a16="http://schemas.microsoft.com/office/drawing/2014/main" xmlns="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9" name="Freeform: Shape 1517">
                    <a:extLst>
                      <a:ext uri="{FF2B5EF4-FFF2-40B4-BE49-F238E27FC236}">
                        <a16:creationId xmlns:a16="http://schemas.microsoft.com/office/drawing/2014/main" xmlns="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0" name="Freeform: Shape 1516">
                    <a:extLst>
                      <a:ext uri="{FF2B5EF4-FFF2-40B4-BE49-F238E27FC236}">
                        <a16:creationId xmlns:a16="http://schemas.microsoft.com/office/drawing/2014/main" xmlns="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1" name="Freeform: Shape 1515">
                    <a:extLst>
                      <a:ext uri="{FF2B5EF4-FFF2-40B4-BE49-F238E27FC236}">
                        <a16:creationId xmlns:a16="http://schemas.microsoft.com/office/drawing/2014/main" xmlns="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2" name="Freeform: Shape 1514">
                    <a:extLst>
                      <a:ext uri="{FF2B5EF4-FFF2-40B4-BE49-F238E27FC236}">
                        <a16:creationId xmlns:a16="http://schemas.microsoft.com/office/drawing/2014/main" xmlns="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3" name="Freeform: Shape 1513">
                    <a:extLst>
                      <a:ext uri="{FF2B5EF4-FFF2-40B4-BE49-F238E27FC236}">
                        <a16:creationId xmlns:a16="http://schemas.microsoft.com/office/drawing/2014/main" xmlns="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4" name="Freeform: Shape 1512">
                    <a:extLst>
                      <a:ext uri="{FF2B5EF4-FFF2-40B4-BE49-F238E27FC236}">
                        <a16:creationId xmlns:a16="http://schemas.microsoft.com/office/drawing/2014/main" xmlns="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5" name="Freeform: Shape 1511">
                    <a:extLst>
                      <a:ext uri="{FF2B5EF4-FFF2-40B4-BE49-F238E27FC236}">
                        <a16:creationId xmlns:a16="http://schemas.microsoft.com/office/drawing/2014/main" xmlns="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6" name="Freeform: Shape 1510">
                    <a:extLst>
                      <a:ext uri="{FF2B5EF4-FFF2-40B4-BE49-F238E27FC236}">
                        <a16:creationId xmlns:a16="http://schemas.microsoft.com/office/drawing/2014/main" xmlns="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7" name="Freeform: Shape 1509">
                    <a:extLst>
                      <a:ext uri="{FF2B5EF4-FFF2-40B4-BE49-F238E27FC236}">
                        <a16:creationId xmlns:a16="http://schemas.microsoft.com/office/drawing/2014/main" xmlns="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8" name="Freeform: Shape 1508">
                    <a:extLst>
                      <a:ext uri="{FF2B5EF4-FFF2-40B4-BE49-F238E27FC236}">
                        <a16:creationId xmlns:a16="http://schemas.microsoft.com/office/drawing/2014/main" xmlns="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9" name="Freeform: Shape 1507">
                    <a:extLst>
                      <a:ext uri="{FF2B5EF4-FFF2-40B4-BE49-F238E27FC236}">
                        <a16:creationId xmlns:a16="http://schemas.microsoft.com/office/drawing/2014/main" xmlns="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0" name="Freeform: Shape 1506">
                    <a:extLst>
                      <a:ext uri="{FF2B5EF4-FFF2-40B4-BE49-F238E27FC236}">
                        <a16:creationId xmlns:a16="http://schemas.microsoft.com/office/drawing/2014/main" xmlns="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1" name="Freeform: Shape 1505">
                    <a:extLst>
                      <a:ext uri="{FF2B5EF4-FFF2-40B4-BE49-F238E27FC236}">
                        <a16:creationId xmlns:a16="http://schemas.microsoft.com/office/drawing/2014/main" xmlns="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2" name="Freeform: Shape 1504">
                    <a:extLst>
                      <a:ext uri="{FF2B5EF4-FFF2-40B4-BE49-F238E27FC236}">
                        <a16:creationId xmlns:a16="http://schemas.microsoft.com/office/drawing/2014/main" xmlns="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3" name="Freeform: Shape 1503">
                    <a:extLst>
                      <a:ext uri="{FF2B5EF4-FFF2-40B4-BE49-F238E27FC236}">
                        <a16:creationId xmlns:a16="http://schemas.microsoft.com/office/drawing/2014/main" xmlns="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4" name="Freeform: Shape 1502">
                    <a:extLst>
                      <a:ext uri="{FF2B5EF4-FFF2-40B4-BE49-F238E27FC236}">
                        <a16:creationId xmlns:a16="http://schemas.microsoft.com/office/drawing/2014/main" xmlns="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5" name="Freeform: Shape 1501">
                    <a:extLst>
                      <a:ext uri="{FF2B5EF4-FFF2-40B4-BE49-F238E27FC236}">
                        <a16:creationId xmlns:a16="http://schemas.microsoft.com/office/drawing/2014/main" xmlns="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6" name="Freeform: Shape 1500">
                    <a:extLst>
                      <a:ext uri="{FF2B5EF4-FFF2-40B4-BE49-F238E27FC236}">
                        <a16:creationId xmlns:a16="http://schemas.microsoft.com/office/drawing/2014/main" xmlns="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7" name="Freeform: Shape 1499">
                    <a:extLst>
                      <a:ext uri="{FF2B5EF4-FFF2-40B4-BE49-F238E27FC236}">
                        <a16:creationId xmlns:a16="http://schemas.microsoft.com/office/drawing/2014/main" xmlns="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8" name="Freeform: Shape 1498">
                    <a:extLst>
                      <a:ext uri="{FF2B5EF4-FFF2-40B4-BE49-F238E27FC236}">
                        <a16:creationId xmlns:a16="http://schemas.microsoft.com/office/drawing/2014/main" xmlns="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9" name="Freeform: Shape 1497">
                    <a:extLst>
                      <a:ext uri="{FF2B5EF4-FFF2-40B4-BE49-F238E27FC236}">
                        <a16:creationId xmlns:a16="http://schemas.microsoft.com/office/drawing/2014/main" xmlns="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0" name="Freeform: Shape 1496">
                    <a:extLst>
                      <a:ext uri="{FF2B5EF4-FFF2-40B4-BE49-F238E27FC236}">
                        <a16:creationId xmlns:a16="http://schemas.microsoft.com/office/drawing/2014/main" xmlns="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1" name="Freeform: Shape 1495">
                    <a:extLst>
                      <a:ext uri="{FF2B5EF4-FFF2-40B4-BE49-F238E27FC236}">
                        <a16:creationId xmlns:a16="http://schemas.microsoft.com/office/drawing/2014/main" xmlns="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2" name="Freeform: Shape 1494">
                    <a:extLst>
                      <a:ext uri="{FF2B5EF4-FFF2-40B4-BE49-F238E27FC236}">
                        <a16:creationId xmlns:a16="http://schemas.microsoft.com/office/drawing/2014/main" xmlns="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3" name="Freeform: Shape 1493">
                    <a:extLst>
                      <a:ext uri="{FF2B5EF4-FFF2-40B4-BE49-F238E27FC236}">
                        <a16:creationId xmlns:a16="http://schemas.microsoft.com/office/drawing/2014/main" xmlns="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4" name="Freeform: Shape 1491">
                    <a:extLst>
                      <a:ext uri="{FF2B5EF4-FFF2-40B4-BE49-F238E27FC236}">
                        <a16:creationId xmlns:a16="http://schemas.microsoft.com/office/drawing/2014/main" xmlns="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5" name="Freeform: Shape 1490">
                    <a:extLst>
                      <a:ext uri="{FF2B5EF4-FFF2-40B4-BE49-F238E27FC236}">
                        <a16:creationId xmlns:a16="http://schemas.microsoft.com/office/drawing/2014/main" xmlns="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6" name="Freeform: Shape 1489">
                    <a:extLst>
                      <a:ext uri="{FF2B5EF4-FFF2-40B4-BE49-F238E27FC236}">
                        <a16:creationId xmlns:a16="http://schemas.microsoft.com/office/drawing/2014/main" xmlns="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7" name="Freeform: Shape 1488">
                    <a:extLst>
                      <a:ext uri="{FF2B5EF4-FFF2-40B4-BE49-F238E27FC236}">
                        <a16:creationId xmlns:a16="http://schemas.microsoft.com/office/drawing/2014/main" xmlns="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8" name="Freeform: Shape 1487">
                    <a:extLst>
                      <a:ext uri="{FF2B5EF4-FFF2-40B4-BE49-F238E27FC236}">
                        <a16:creationId xmlns:a16="http://schemas.microsoft.com/office/drawing/2014/main" xmlns="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9" name="Freeform: Shape 1486">
                    <a:extLst>
                      <a:ext uri="{FF2B5EF4-FFF2-40B4-BE49-F238E27FC236}">
                        <a16:creationId xmlns:a16="http://schemas.microsoft.com/office/drawing/2014/main" xmlns="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0" name="Freeform: Shape 1485">
                    <a:extLst>
                      <a:ext uri="{FF2B5EF4-FFF2-40B4-BE49-F238E27FC236}">
                        <a16:creationId xmlns:a16="http://schemas.microsoft.com/office/drawing/2014/main" xmlns="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1" name="Freeform: Shape 1484">
                    <a:extLst>
                      <a:ext uri="{FF2B5EF4-FFF2-40B4-BE49-F238E27FC236}">
                        <a16:creationId xmlns:a16="http://schemas.microsoft.com/office/drawing/2014/main" xmlns="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2" name="Freeform: Shape 1483">
                    <a:extLst>
                      <a:ext uri="{FF2B5EF4-FFF2-40B4-BE49-F238E27FC236}">
                        <a16:creationId xmlns:a16="http://schemas.microsoft.com/office/drawing/2014/main" xmlns="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3" name="Freeform: Shape 1482">
                    <a:extLst>
                      <a:ext uri="{FF2B5EF4-FFF2-40B4-BE49-F238E27FC236}">
                        <a16:creationId xmlns:a16="http://schemas.microsoft.com/office/drawing/2014/main" xmlns="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4" name="Freeform: Shape 1481">
                    <a:extLst>
                      <a:ext uri="{FF2B5EF4-FFF2-40B4-BE49-F238E27FC236}">
                        <a16:creationId xmlns:a16="http://schemas.microsoft.com/office/drawing/2014/main" xmlns="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5" name="Freeform: Shape 1480">
                    <a:extLst>
                      <a:ext uri="{FF2B5EF4-FFF2-40B4-BE49-F238E27FC236}">
                        <a16:creationId xmlns:a16="http://schemas.microsoft.com/office/drawing/2014/main" xmlns="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6" name="Freeform: Shape 1479">
                    <a:extLst>
                      <a:ext uri="{FF2B5EF4-FFF2-40B4-BE49-F238E27FC236}">
                        <a16:creationId xmlns:a16="http://schemas.microsoft.com/office/drawing/2014/main" xmlns="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7" name="Freeform: Shape 1478">
                    <a:extLst>
                      <a:ext uri="{FF2B5EF4-FFF2-40B4-BE49-F238E27FC236}">
                        <a16:creationId xmlns:a16="http://schemas.microsoft.com/office/drawing/2014/main" xmlns="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8" name="Freeform: Shape 1477">
                    <a:extLst>
                      <a:ext uri="{FF2B5EF4-FFF2-40B4-BE49-F238E27FC236}">
                        <a16:creationId xmlns:a16="http://schemas.microsoft.com/office/drawing/2014/main" xmlns="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9" name="Freeform: Shape 1476">
                    <a:extLst>
                      <a:ext uri="{FF2B5EF4-FFF2-40B4-BE49-F238E27FC236}">
                        <a16:creationId xmlns:a16="http://schemas.microsoft.com/office/drawing/2014/main" xmlns="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0" name="Freeform: Shape 1475">
                    <a:extLst>
                      <a:ext uri="{FF2B5EF4-FFF2-40B4-BE49-F238E27FC236}">
                        <a16:creationId xmlns:a16="http://schemas.microsoft.com/office/drawing/2014/main" xmlns="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1" name="Freeform: Shape 1474">
                    <a:extLst>
                      <a:ext uri="{FF2B5EF4-FFF2-40B4-BE49-F238E27FC236}">
                        <a16:creationId xmlns:a16="http://schemas.microsoft.com/office/drawing/2014/main" xmlns="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2" name="Freeform: Shape 1473">
                    <a:extLst>
                      <a:ext uri="{FF2B5EF4-FFF2-40B4-BE49-F238E27FC236}">
                        <a16:creationId xmlns:a16="http://schemas.microsoft.com/office/drawing/2014/main" xmlns="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3" name="Freeform: Shape 1472">
                    <a:extLst>
                      <a:ext uri="{FF2B5EF4-FFF2-40B4-BE49-F238E27FC236}">
                        <a16:creationId xmlns:a16="http://schemas.microsoft.com/office/drawing/2014/main" xmlns="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4" name="Freeform: Shape 1471">
                    <a:extLst>
                      <a:ext uri="{FF2B5EF4-FFF2-40B4-BE49-F238E27FC236}">
                        <a16:creationId xmlns:a16="http://schemas.microsoft.com/office/drawing/2014/main" xmlns="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5" name="Freeform: Shape 1470">
                    <a:extLst>
                      <a:ext uri="{FF2B5EF4-FFF2-40B4-BE49-F238E27FC236}">
                        <a16:creationId xmlns:a16="http://schemas.microsoft.com/office/drawing/2014/main" xmlns="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6" name="Freeform: Shape 1469">
                    <a:extLst>
                      <a:ext uri="{FF2B5EF4-FFF2-40B4-BE49-F238E27FC236}">
                        <a16:creationId xmlns:a16="http://schemas.microsoft.com/office/drawing/2014/main" xmlns="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7" name="Freeform: Shape 1468">
                    <a:extLst>
                      <a:ext uri="{FF2B5EF4-FFF2-40B4-BE49-F238E27FC236}">
                        <a16:creationId xmlns:a16="http://schemas.microsoft.com/office/drawing/2014/main" xmlns="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8" name="Freeform: Shape 1467">
                    <a:extLst>
                      <a:ext uri="{FF2B5EF4-FFF2-40B4-BE49-F238E27FC236}">
                        <a16:creationId xmlns:a16="http://schemas.microsoft.com/office/drawing/2014/main" xmlns="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9" name="Freeform: Shape 1465">
                    <a:extLst>
                      <a:ext uri="{FF2B5EF4-FFF2-40B4-BE49-F238E27FC236}">
                        <a16:creationId xmlns:a16="http://schemas.microsoft.com/office/drawing/2014/main" xmlns="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0" name="Freeform: Shape 1464">
                    <a:extLst>
                      <a:ext uri="{FF2B5EF4-FFF2-40B4-BE49-F238E27FC236}">
                        <a16:creationId xmlns:a16="http://schemas.microsoft.com/office/drawing/2014/main" xmlns="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1" name="Freeform: Shape 1463">
                    <a:extLst>
                      <a:ext uri="{FF2B5EF4-FFF2-40B4-BE49-F238E27FC236}">
                        <a16:creationId xmlns:a16="http://schemas.microsoft.com/office/drawing/2014/main" xmlns="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2" name="Freeform: Shape 1462">
                    <a:extLst>
                      <a:ext uri="{FF2B5EF4-FFF2-40B4-BE49-F238E27FC236}">
                        <a16:creationId xmlns:a16="http://schemas.microsoft.com/office/drawing/2014/main" xmlns="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3" name="Freeform: Shape 1461">
                    <a:extLst>
                      <a:ext uri="{FF2B5EF4-FFF2-40B4-BE49-F238E27FC236}">
                        <a16:creationId xmlns:a16="http://schemas.microsoft.com/office/drawing/2014/main" xmlns="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4" name="Freeform: Shape 1460">
                    <a:extLst>
                      <a:ext uri="{FF2B5EF4-FFF2-40B4-BE49-F238E27FC236}">
                        <a16:creationId xmlns:a16="http://schemas.microsoft.com/office/drawing/2014/main" xmlns="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5" name="Freeform: Shape 1459">
                    <a:extLst>
                      <a:ext uri="{FF2B5EF4-FFF2-40B4-BE49-F238E27FC236}">
                        <a16:creationId xmlns:a16="http://schemas.microsoft.com/office/drawing/2014/main" xmlns="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6" name="Freeform: Shape 1458">
                    <a:extLst>
                      <a:ext uri="{FF2B5EF4-FFF2-40B4-BE49-F238E27FC236}">
                        <a16:creationId xmlns:a16="http://schemas.microsoft.com/office/drawing/2014/main" xmlns="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7" name="Freeform: Shape 1457">
                    <a:extLst>
                      <a:ext uri="{FF2B5EF4-FFF2-40B4-BE49-F238E27FC236}">
                        <a16:creationId xmlns:a16="http://schemas.microsoft.com/office/drawing/2014/main" xmlns="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8" name="Freeform: Shape 1456">
                    <a:extLst>
                      <a:ext uri="{FF2B5EF4-FFF2-40B4-BE49-F238E27FC236}">
                        <a16:creationId xmlns:a16="http://schemas.microsoft.com/office/drawing/2014/main" xmlns="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9" name="Freeform: Shape 1455">
                    <a:extLst>
                      <a:ext uri="{FF2B5EF4-FFF2-40B4-BE49-F238E27FC236}">
                        <a16:creationId xmlns:a16="http://schemas.microsoft.com/office/drawing/2014/main" xmlns="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0" name="Freeform: Shape 1454">
                    <a:extLst>
                      <a:ext uri="{FF2B5EF4-FFF2-40B4-BE49-F238E27FC236}">
                        <a16:creationId xmlns:a16="http://schemas.microsoft.com/office/drawing/2014/main" xmlns="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1" name="Freeform: Shape 1453">
                    <a:extLst>
                      <a:ext uri="{FF2B5EF4-FFF2-40B4-BE49-F238E27FC236}">
                        <a16:creationId xmlns:a16="http://schemas.microsoft.com/office/drawing/2014/main" xmlns="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2" name="Freeform: Shape 1452">
                    <a:extLst>
                      <a:ext uri="{FF2B5EF4-FFF2-40B4-BE49-F238E27FC236}">
                        <a16:creationId xmlns:a16="http://schemas.microsoft.com/office/drawing/2014/main" xmlns="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3" name="Freeform: Shape 1451">
                    <a:extLst>
                      <a:ext uri="{FF2B5EF4-FFF2-40B4-BE49-F238E27FC236}">
                        <a16:creationId xmlns:a16="http://schemas.microsoft.com/office/drawing/2014/main" xmlns="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4" name="Freeform: Shape 1450">
                    <a:extLst>
                      <a:ext uri="{FF2B5EF4-FFF2-40B4-BE49-F238E27FC236}">
                        <a16:creationId xmlns:a16="http://schemas.microsoft.com/office/drawing/2014/main" xmlns="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5" name="Freeform: Shape 1449">
                    <a:extLst>
                      <a:ext uri="{FF2B5EF4-FFF2-40B4-BE49-F238E27FC236}">
                        <a16:creationId xmlns:a16="http://schemas.microsoft.com/office/drawing/2014/main" xmlns="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6" name="Freeform: Shape 1448">
                    <a:extLst>
                      <a:ext uri="{FF2B5EF4-FFF2-40B4-BE49-F238E27FC236}">
                        <a16:creationId xmlns:a16="http://schemas.microsoft.com/office/drawing/2014/main" xmlns="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7" name="Freeform: Shape 1447">
                    <a:extLst>
                      <a:ext uri="{FF2B5EF4-FFF2-40B4-BE49-F238E27FC236}">
                        <a16:creationId xmlns:a16="http://schemas.microsoft.com/office/drawing/2014/main" xmlns="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8" name="Freeform: Shape 1445">
                    <a:extLst>
                      <a:ext uri="{FF2B5EF4-FFF2-40B4-BE49-F238E27FC236}">
                        <a16:creationId xmlns:a16="http://schemas.microsoft.com/office/drawing/2014/main" xmlns="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9" name="Freeform: Shape 1444">
                    <a:extLst>
                      <a:ext uri="{FF2B5EF4-FFF2-40B4-BE49-F238E27FC236}">
                        <a16:creationId xmlns:a16="http://schemas.microsoft.com/office/drawing/2014/main" xmlns="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0" name="Freeform: Shape 1443">
                    <a:extLst>
                      <a:ext uri="{FF2B5EF4-FFF2-40B4-BE49-F238E27FC236}">
                        <a16:creationId xmlns:a16="http://schemas.microsoft.com/office/drawing/2014/main" xmlns="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1" name="Freeform: Shape 1442">
                    <a:extLst>
                      <a:ext uri="{FF2B5EF4-FFF2-40B4-BE49-F238E27FC236}">
                        <a16:creationId xmlns:a16="http://schemas.microsoft.com/office/drawing/2014/main" xmlns="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2" name="Freeform: Shape 1441">
                    <a:extLst>
                      <a:ext uri="{FF2B5EF4-FFF2-40B4-BE49-F238E27FC236}">
                        <a16:creationId xmlns:a16="http://schemas.microsoft.com/office/drawing/2014/main" xmlns="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3" name="Freeform: Shape 1440">
                    <a:extLst>
                      <a:ext uri="{FF2B5EF4-FFF2-40B4-BE49-F238E27FC236}">
                        <a16:creationId xmlns:a16="http://schemas.microsoft.com/office/drawing/2014/main" xmlns="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4" name="Freeform: Shape 1439">
                    <a:extLst>
                      <a:ext uri="{FF2B5EF4-FFF2-40B4-BE49-F238E27FC236}">
                        <a16:creationId xmlns:a16="http://schemas.microsoft.com/office/drawing/2014/main" xmlns="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5" name="Freeform: Shape 1438">
                    <a:extLst>
                      <a:ext uri="{FF2B5EF4-FFF2-40B4-BE49-F238E27FC236}">
                        <a16:creationId xmlns:a16="http://schemas.microsoft.com/office/drawing/2014/main" xmlns="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6" name="Freeform: Shape 1437">
                    <a:extLst>
                      <a:ext uri="{FF2B5EF4-FFF2-40B4-BE49-F238E27FC236}">
                        <a16:creationId xmlns:a16="http://schemas.microsoft.com/office/drawing/2014/main" xmlns="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7" name="Freeform: Shape 1436">
                    <a:extLst>
                      <a:ext uri="{FF2B5EF4-FFF2-40B4-BE49-F238E27FC236}">
                        <a16:creationId xmlns:a16="http://schemas.microsoft.com/office/drawing/2014/main" xmlns="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8" name="Freeform: Shape 1435">
                    <a:extLst>
                      <a:ext uri="{FF2B5EF4-FFF2-40B4-BE49-F238E27FC236}">
                        <a16:creationId xmlns:a16="http://schemas.microsoft.com/office/drawing/2014/main" xmlns="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9" name="Freeform: Shape 1434">
                    <a:extLst>
                      <a:ext uri="{FF2B5EF4-FFF2-40B4-BE49-F238E27FC236}">
                        <a16:creationId xmlns:a16="http://schemas.microsoft.com/office/drawing/2014/main" xmlns="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0" name="Freeform: Shape 1432">
                    <a:extLst>
                      <a:ext uri="{FF2B5EF4-FFF2-40B4-BE49-F238E27FC236}">
                        <a16:creationId xmlns:a16="http://schemas.microsoft.com/office/drawing/2014/main" xmlns="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1" name="Freeform: Shape 1431">
                    <a:extLst>
                      <a:ext uri="{FF2B5EF4-FFF2-40B4-BE49-F238E27FC236}">
                        <a16:creationId xmlns:a16="http://schemas.microsoft.com/office/drawing/2014/main" xmlns="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2" name="Freeform: Shape 1430">
                    <a:extLst>
                      <a:ext uri="{FF2B5EF4-FFF2-40B4-BE49-F238E27FC236}">
                        <a16:creationId xmlns:a16="http://schemas.microsoft.com/office/drawing/2014/main" xmlns="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3" name="Freeform: Shape 1429">
                    <a:extLst>
                      <a:ext uri="{FF2B5EF4-FFF2-40B4-BE49-F238E27FC236}">
                        <a16:creationId xmlns:a16="http://schemas.microsoft.com/office/drawing/2014/main" xmlns="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4" name="Freeform: Shape 1428">
                    <a:extLst>
                      <a:ext uri="{FF2B5EF4-FFF2-40B4-BE49-F238E27FC236}">
                        <a16:creationId xmlns:a16="http://schemas.microsoft.com/office/drawing/2014/main" xmlns="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5" name="Freeform: Shape 1427">
                    <a:extLst>
                      <a:ext uri="{FF2B5EF4-FFF2-40B4-BE49-F238E27FC236}">
                        <a16:creationId xmlns:a16="http://schemas.microsoft.com/office/drawing/2014/main" xmlns="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6" name="Freeform: Shape 1426">
                    <a:extLst>
                      <a:ext uri="{FF2B5EF4-FFF2-40B4-BE49-F238E27FC236}">
                        <a16:creationId xmlns:a16="http://schemas.microsoft.com/office/drawing/2014/main" xmlns="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7" name="Freeform: Shape 1424">
                    <a:extLst>
                      <a:ext uri="{FF2B5EF4-FFF2-40B4-BE49-F238E27FC236}">
                        <a16:creationId xmlns:a16="http://schemas.microsoft.com/office/drawing/2014/main" xmlns="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8" name="Freeform: Shape 1423">
                    <a:extLst>
                      <a:ext uri="{FF2B5EF4-FFF2-40B4-BE49-F238E27FC236}">
                        <a16:creationId xmlns:a16="http://schemas.microsoft.com/office/drawing/2014/main" xmlns="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9" name="Freeform: Shape 1422">
                    <a:extLst>
                      <a:ext uri="{FF2B5EF4-FFF2-40B4-BE49-F238E27FC236}">
                        <a16:creationId xmlns:a16="http://schemas.microsoft.com/office/drawing/2014/main" xmlns="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0" name="Freeform: Shape 1421">
                    <a:extLst>
                      <a:ext uri="{FF2B5EF4-FFF2-40B4-BE49-F238E27FC236}">
                        <a16:creationId xmlns:a16="http://schemas.microsoft.com/office/drawing/2014/main" xmlns="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1" name="Freeform: Shape 1420">
                    <a:extLst>
                      <a:ext uri="{FF2B5EF4-FFF2-40B4-BE49-F238E27FC236}">
                        <a16:creationId xmlns:a16="http://schemas.microsoft.com/office/drawing/2014/main" xmlns="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2" name="Freeform: Shape 1419">
                    <a:extLst>
                      <a:ext uri="{FF2B5EF4-FFF2-40B4-BE49-F238E27FC236}">
                        <a16:creationId xmlns:a16="http://schemas.microsoft.com/office/drawing/2014/main" xmlns="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3" name="Freeform: Shape 1417">
                    <a:extLst>
                      <a:ext uri="{FF2B5EF4-FFF2-40B4-BE49-F238E27FC236}">
                        <a16:creationId xmlns:a16="http://schemas.microsoft.com/office/drawing/2014/main" xmlns="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4" name="Freeform: Shape 1416">
                    <a:extLst>
                      <a:ext uri="{FF2B5EF4-FFF2-40B4-BE49-F238E27FC236}">
                        <a16:creationId xmlns:a16="http://schemas.microsoft.com/office/drawing/2014/main" xmlns="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5" name="Freeform: Shape 1415">
                    <a:extLst>
                      <a:ext uri="{FF2B5EF4-FFF2-40B4-BE49-F238E27FC236}">
                        <a16:creationId xmlns:a16="http://schemas.microsoft.com/office/drawing/2014/main" xmlns="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6" name="Freeform: Shape 1414">
                    <a:extLst>
                      <a:ext uri="{FF2B5EF4-FFF2-40B4-BE49-F238E27FC236}">
                        <a16:creationId xmlns:a16="http://schemas.microsoft.com/office/drawing/2014/main" xmlns="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7" name="Freeform: Shape 1413">
                    <a:extLst>
                      <a:ext uri="{FF2B5EF4-FFF2-40B4-BE49-F238E27FC236}">
                        <a16:creationId xmlns:a16="http://schemas.microsoft.com/office/drawing/2014/main" xmlns="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8" name="Freeform: Shape 1412">
                    <a:extLst>
                      <a:ext uri="{FF2B5EF4-FFF2-40B4-BE49-F238E27FC236}">
                        <a16:creationId xmlns:a16="http://schemas.microsoft.com/office/drawing/2014/main" xmlns="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9" name="Freeform: Shape 1411">
                    <a:extLst>
                      <a:ext uri="{FF2B5EF4-FFF2-40B4-BE49-F238E27FC236}">
                        <a16:creationId xmlns:a16="http://schemas.microsoft.com/office/drawing/2014/main" xmlns="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0" name="Freeform: Shape 1409">
                    <a:extLst>
                      <a:ext uri="{FF2B5EF4-FFF2-40B4-BE49-F238E27FC236}">
                        <a16:creationId xmlns:a16="http://schemas.microsoft.com/office/drawing/2014/main" xmlns="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1" name="Freeform: Shape 1393">
                    <a:extLst>
                      <a:ext uri="{FF2B5EF4-FFF2-40B4-BE49-F238E27FC236}">
                        <a16:creationId xmlns:a16="http://schemas.microsoft.com/office/drawing/2014/main" xmlns="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2" name="Freeform: Shape 1392">
                    <a:extLst>
                      <a:ext uri="{FF2B5EF4-FFF2-40B4-BE49-F238E27FC236}">
                        <a16:creationId xmlns:a16="http://schemas.microsoft.com/office/drawing/2014/main" xmlns="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3" name="Freeform: Shape 1391">
                    <a:extLst>
                      <a:ext uri="{FF2B5EF4-FFF2-40B4-BE49-F238E27FC236}">
                        <a16:creationId xmlns:a16="http://schemas.microsoft.com/office/drawing/2014/main" xmlns="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4" name="Freeform: Shape 1390">
                    <a:extLst>
                      <a:ext uri="{FF2B5EF4-FFF2-40B4-BE49-F238E27FC236}">
                        <a16:creationId xmlns:a16="http://schemas.microsoft.com/office/drawing/2014/main" xmlns="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5" name="Freeform: Shape 1388">
                    <a:extLst>
                      <a:ext uri="{FF2B5EF4-FFF2-40B4-BE49-F238E27FC236}">
                        <a16:creationId xmlns:a16="http://schemas.microsoft.com/office/drawing/2014/main" xmlns="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6" name="Freeform: Shape 1387">
                    <a:extLst>
                      <a:ext uri="{FF2B5EF4-FFF2-40B4-BE49-F238E27FC236}">
                        <a16:creationId xmlns:a16="http://schemas.microsoft.com/office/drawing/2014/main" xmlns="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7" name="Freeform: Shape 1385">
                    <a:extLst>
                      <a:ext uri="{FF2B5EF4-FFF2-40B4-BE49-F238E27FC236}">
                        <a16:creationId xmlns:a16="http://schemas.microsoft.com/office/drawing/2014/main" xmlns="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8" name="Freeform: Shape 1383">
                    <a:extLst>
                      <a:ext uri="{FF2B5EF4-FFF2-40B4-BE49-F238E27FC236}">
                        <a16:creationId xmlns:a16="http://schemas.microsoft.com/office/drawing/2014/main" xmlns="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9" name="Freeform: Shape 1381">
                    <a:extLst>
                      <a:ext uri="{FF2B5EF4-FFF2-40B4-BE49-F238E27FC236}">
                        <a16:creationId xmlns:a16="http://schemas.microsoft.com/office/drawing/2014/main" xmlns="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0" name="Freeform: Shape 1380">
                    <a:extLst>
                      <a:ext uri="{FF2B5EF4-FFF2-40B4-BE49-F238E27FC236}">
                        <a16:creationId xmlns:a16="http://schemas.microsoft.com/office/drawing/2014/main" xmlns="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1" name="Freeform: Shape 1377">
                    <a:extLst>
                      <a:ext uri="{FF2B5EF4-FFF2-40B4-BE49-F238E27FC236}">
                        <a16:creationId xmlns:a16="http://schemas.microsoft.com/office/drawing/2014/main" xmlns="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2" name="Freeform: Shape 1376">
                    <a:extLst>
                      <a:ext uri="{FF2B5EF4-FFF2-40B4-BE49-F238E27FC236}">
                        <a16:creationId xmlns:a16="http://schemas.microsoft.com/office/drawing/2014/main" xmlns="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3" name="Freeform: Shape 1373">
                    <a:extLst>
                      <a:ext uri="{FF2B5EF4-FFF2-40B4-BE49-F238E27FC236}">
                        <a16:creationId xmlns:a16="http://schemas.microsoft.com/office/drawing/2014/main" xmlns="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4" name="Freeform: Shape 1372">
                    <a:extLst>
                      <a:ext uri="{FF2B5EF4-FFF2-40B4-BE49-F238E27FC236}">
                        <a16:creationId xmlns:a16="http://schemas.microsoft.com/office/drawing/2014/main" xmlns="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5" name="Freeform: Shape 1369">
                    <a:extLst>
                      <a:ext uri="{FF2B5EF4-FFF2-40B4-BE49-F238E27FC236}">
                        <a16:creationId xmlns:a16="http://schemas.microsoft.com/office/drawing/2014/main" xmlns="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6" name="Freeform: Shape 1368">
                    <a:extLst>
                      <a:ext uri="{FF2B5EF4-FFF2-40B4-BE49-F238E27FC236}">
                        <a16:creationId xmlns:a16="http://schemas.microsoft.com/office/drawing/2014/main" xmlns="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7" name="Freeform: Shape 1365">
                    <a:extLst>
                      <a:ext uri="{FF2B5EF4-FFF2-40B4-BE49-F238E27FC236}">
                        <a16:creationId xmlns:a16="http://schemas.microsoft.com/office/drawing/2014/main" xmlns="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8" name="Freeform: Shape 1364">
                    <a:extLst>
                      <a:ext uri="{FF2B5EF4-FFF2-40B4-BE49-F238E27FC236}">
                        <a16:creationId xmlns:a16="http://schemas.microsoft.com/office/drawing/2014/main" xmlns="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9" name="Freeform: Shape 1361">
                    <a:extLst>
                      <a:ext uri="{FF2B5EF4-FFF2-40B4-BE49-F238E27FC236}">
                        <a16:creationId xmlns:a16="http://schemas.microsoft.com/office/drawing/2014/main" xmlns="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0" name="Freeform: Shape 1360">
                    <a:extLst>
                      <a:ext uri="{FF2B5EF4-FFF2-40B4-BE49-F238E27FC236}">
                        <a16:creationId xmlns:a16="http://schemas.microsoft.com/office/drawing/2014/main" xmlns="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1" name="Freeform: Shape 1359">
                    <a:extLst>
                      <a:ext uri="{FF2B5EF4-FFF2-40B4-BE49-F238E27FC236}">
                        <a16:creationId xmlns:a16="http://schemas.microsoft.com/office/drawing/2014/main" xmlns="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2" name="Freeform: Shape 1358">
                    <a:extLst>
                      <a:ext uri="{FF2B5EF4-FFF2-40B4-BE49-F238E27FC236}">
                        <a16:creationId xmlns:a16="http://schemas.microsoft.com/office/drawing/2014/main" xmlns="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3" name="Freeform: Shape 1357">
                    <a:extLst>
                      <a:ext uri="{FF2B5EF4-FFF2-40B4-BE49-F238E27FC236}">
                        <a16:creationId xmlns:a16="http://schemas.microsoft.com/office/drawing/2014/main" xmlns="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4" name="Freeform: Shape 1356">
                    <a:extLst>
                      <a:ext uri="{FF2B5EF4-FFF2-40B4-BE49-F238E27FC236}">
                        <a16:creationId xmlns:a16="http://schemas.microsoft.com/office/drawing/2014/main" xmlns="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5" name="Freeform: Shape 1355">
                    <a:extLst>
                      <a:ext uri="{FF2B5EF4-FFF2-40B4-BE49-F238E27FC236}">
                        <a16:creationId xmlns:a16="http://schemas.microsoft.com/office/drawing/2014/main" xmlns="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6" name="Freeform: Shape 1354">
                    <a:extLst>
                      <a:ext uri="{FF2B5EF4-FFF2-40B4-BE49-F238E27FC236}">
                        <a16:creationId xmlns:a16="http://schemas.microsoft.com/office/drawing/2014/main" xmlns="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7" name="Freeform: Shape 1353">
                    <a:extLst>
                      <a:ext uri="{FF2B5EF4-FFF2-40B4-BE49-F238E27FC236}">
                        <a16:creationId xmlns:a16="http://schemas.microsoft.com/office/drawing/2014/main" xmlns="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8" name="Freeform: Shape 1352">
                    <a:extLst>
                      <a:ext uri="{FF2B5EF4-FFF2-40B4-BE49-F238E27FC236}">
                        <a16:creationId xmlns:a16="http://schemas.microsoft.com/office/drawing/2014/main" xmlns="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9" name="Freeform: Shape 1351">
                    <a:extLst>
                      <a:ext uri="{FF2B5EF4-FFF2-40B4-BE49-F238E27FC236}">
                        <a16:creationId xmlns:a16="http://schemas.microsoft.com/office/drawing/2014/main" xmlns="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0" name="Freeform: Shape 1350">
                    <a:extLst>
                      <a:ext uri="{FF2B5EF4-FFF2-40B4-BE49-F238E27FC236}">
                        <a16:creationId xmlns:a16="http://schemas.microsoft.com/office/drawing/2014/main" xmlns="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1" name="Freeform: Shape 1349">
                    <a:extLst>
                      <a:ext uri="{FF2B5EF4-FFF2-40B4-BE49-F238E27FC236}">
                        <a16:creationId xmlns:a16="http://schemas.microsoft.com/office/drawing/2014/main" xmlns="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2" name="Freeform: Shape 1348">
                    <a:extLst>
                      <a:ext uri="{FF2B5EF4-FFF2-40B4-BE49-F238E27FC236}">
                        <a16:creationId xmlns:a16="http://schemas.microsoft.com/office/drawing/2014/main" xmlns="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3" name="Freeform: Shape 1347">
                    <a:extLst>
                      <a:ext uri="{FF2B5EF4-FFF2-40B4-BE49-F238E27FC236}">
                        <a16:creationId xmlns:a16="http://schemas.microsoft.com/office/drawing/2014/main" xmlns="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4" name="Freeform: Shape 1346">
                    <a:extLst>
                      <a:ext uri="{FF2B5EF4-FFF2-40B4-BE49-F238E27FC236}">
                        <a16:creationId xmlns:a16="http://schemas.microsoft.com/office/drawing/2014/main" xmlns="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5" name="Freeform: Shape 1345">
                    <a:extLst>
                      <a:ext uri="{FF2B5EF4-FFF2-40B4-BE49-F238E27FC236}">
                        <a16:creationId xmlns:a16="http://schemas.microsoft.com/office/drawing/2014/main" xmlns="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6" name="Freeform: Shape 1344">
                    <a:extLst>
                      <a:ext uri="{FF2B5EF4-FFF2-40B4-BE49-F238E27FC236}">
                        <a16:creationId xmlns:a16="http://schemas.microsoft.com/office/drawing/2014/main" xmlns="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7" name="Freeform: Shape 1343">
                    <a:extLst>
                      <a:ext uri="{FF2B5EF4-FFF2-40B4-BE49-F238E27FC236}">
                        <a16:creationId xmlns:a16="http://schemas.microsoft.com/office/drawing/2014/main" xmlns="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8" name="Freeform: Shape 1342">
                    <a:extLst>
                      <a:ext uri="{FF2B5EF4-FFF2-40B4-BE49-F238E27FC236}">
                        <a16:creationId xmlns:a16="http://schemas.microsoft.com/office/drawing/2014/main" xmlns="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9" name="Freeform: Shape 1341">
                    <a:extLst>
                      <a:ext uri="{FF2B5EF4-FFF2-40B4-BE49-F238E27FC236}">
                        <a16:creationId xmlns:a16="http://schemas.microsoft.com/office/drawing/2014/main" xmlns="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0" name="Freeform: Shape 1340">
                    <a:extLst>
                      <a:ext uri="{FF2B5EF4-FFF2-40B4-BE49-F238E27FC236}">
                        <a16:creationId xmlns:a16="http://schemas.microsoft.com/office/drawing/2014/main" xmlns="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1" name="Freeform: Shape 1339">
                    <a:extLst>
                      <a:ext uri="{FF2B5EF4-FFF2-40B4-BE49-F238E27FC236}">
                        <a16:creationId xmlns:a16="http://schemas.microsoft.com/office/drawing/2014/main" xmlns="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2" name="Freeform: Shape 1338">
                    <a:extLst>
                      <a:ext uri="{FF2B5EF4-FFF2-40B4-BE49-F238E27FC236}">
                        <a16:creationId xmlns:a16="http://schemas.microsoft.com/office/drawing/2014/main" xmlns="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3" name="Freeform: Shape 1337">
                    <a:extLst>
                      <a:ext uri="{FF2B5EF4-FFF2-40B4-BE49-F238E27FC236}">
                        <a16:creationId xmlns:a16="http://schemas.microsoft.com/office/drawing/2014/main" xmlns="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4" name="Freeform: Shape 1336">
                    <a:extLst>
                      <a:ext uri="{FF2B5EF4-FFF2-40B4-BE49-F238E27FC236}">
                        <a16:creationId xmlns:a16="http://schemas.microsoft.com/office/drawing/2014/main" xmlns="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5" name="Freeform: Shape 1335">
                    <a:extLst>
                      <a:ext uri="{FF2B5EF4-FFF2-40B4-BE49-F238E27FC236}">
                        <a16:creationId xmlns:a16="http://schemas.microsoft.com/office/drawing/2014/main" xmlns="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6" name="Freeform: Shape 1334">
                    <a:extLst>
                      <a:ext uri="{FF2B5EF4-FFF2-40B4-BE49-F238E27FC236}">
                        <a16:creationId xmlns:a16="http://schemas.microsoft.com/office/drawing/2014/main" xmlns="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7" name="Freeform: Shape 1333">
                    <a:extLst>
                      <a:ext uri="{FF2B5EF4-FFF2-40B4-BE49-F238E27FC236}">
                        <a16:creationId xmlns:a16="http://schemas.microsoft.com/office/drawing/2014/main" xmlns="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8" name="Freeform: Shape 1332">
                    <a:extLst>
                      <a:ext uri="{FF2B5EF4-FFF2-40B4-BE49-F238E27FC236}">
                        <a16:creationId xmlns:a16="http://schemas.microsoft.com/office/drawing/2014/main" xmlns="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9" name="Freeform: Shape 1331">
                    <a:extLst>
                      <a:ext uri="{FF2B5EF4-FFF2-40B4-BE49-F238E27FC236}">
                        <a16:creationId xmlns:a16="http://schemas.microsoft.com/office/drawing/2014/main" xmlns="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0" name="Freeform: Shape 1330">
                    <a:extLst>
                      <a:ext uri="{FF2B5EF4-FFF2-40B4-BE49-F238E27FC236}">
                        <a16:creationId xmlns:a16="http://schemas.microsoft.com/office/drawing/2014/main" xmlns="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1" name="Freeform: Shape 1329">
                    <a:extLst>
                      <a:ext uri="{FF2B5EF4-FFF2-40B4-BE49-F238E27FC236}">
                        <a16:creationId xmlns:a16="http://schemas.microsoft.com/office/drawing/2014/main" xmlns="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2" name="Freeform: Shape 1328">
                    <a:extLst>
                      <a:ext uri="{FF2B5EF4-FFF2-40B4-BE49-F238E27FC236}">
                        <a16:creationId xmlns:a16="http://schemas.microsoft.com/office/drawing/2014/main" xmlns="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3" name="Freeform: Shape 1327">
                    <a:extLst>
                      <a:ext uri="{FF2B5EF4-FFF2-40B4-BE49-F238E27FC236}">
                        <a16:creationId xmlns:a16="http://schemas.microsoft.com/office/drawing/2014/main" xmlns="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4" name="Freeform: Shape 1326">
                    <a:extLst>
                      <a:ext uri="{FF2B5EF4-FFF2-40B4-BE49-F238E27FC236}">
                        <a16:creationId xmlns:a16="http://schemas.microsoft.com/office/drawing/2014/main" xmlns="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5" name="Freeform: Shape 1325">
                    <a:extLst>
                      <a:ext uri="{FF2B5EF4-FFF2-40B4-BE49-F238E27FC236}">
                        <a16:creationId xmlns:a16="http://schemas.microsoft.com/office/drawing/2014/main" xmlns="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6" name="Freeform: Shape 1324">
                    <a:extLst>
                      <a:ext uri="{FF2B5EF4-FFF2-40B4-BE49-F238E27FC236}">
                        <a16:creationId xmlns:a16="http://schemas.microsoft.com/office/drawing/2014/main" xmlns="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7" name="Freeform: Shape 1323">
                    <a:extLst>
                      <a:ext uri="{FF2B5EF4-FFF2-40B4-BE49-F238E27FC236}">
                        <a16:creationId xmlns:a16="http://schemas.microsoft.com/office/drawing/2014/main" xmlns="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8" name="Freeform: Shape 1322">
                    <a:extLst>
                      <a:ext uri="{FF2B5EF4-FFF2-40B4-BE49-F238E27FC236}">
                        <a16:creationId xmlns:a16="http://schemas.microsoft.com/office/drawing/2014/main" xmlns="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9" name="Freeform: Shape 1321">
                    <a:extLst>
                      <a:ext uri="{FF2B5EF4-FFF2-40B4-BE49-F238E27FC236}">
                        <a16:creationId xmlns:a16="http://schemas.microsoft.com/office/drawing/2014/main" xmlns="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0" name="Freeform: Shape 1320">
                    <a:extLst>
                      <a:ext uri="{FF2B5EF4-FFF2-40B4-BE49-F238E27FC236}">
                        <a16:creationId xmlns:a16="http://schemas.microsoft.com/office/drawing/2014/main" xmlns="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1" name="Freeform: Shape 1319">
                    <a:extLst>
                      <a:ext uri="{FF2B5EF4-FFF2-40B4-BE49-F238E27FC236}">
                        <a16:creationId xmlns:a16="http://schemas.microsoft.com/office/drawing/2014/main" xmlns="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2" name="Freeform: Shape 1318">
                    <a:extLst>
                      <a:ext uri="{FF2B5EF4-FFF2-40B4-BE49-F238E27FC236}">
                        <a16:creationId xmlns:a16="http://schemas.microsoft.com/office/drawing/2014/main" xmlns="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3" name="Freeform: Shape 1317">
                    <a:extLst>
                      <a:ext uri="{FF2B5EF4-FFF2-40B4-BE49-F238E27FC236}">
                        <a16:creationId xmlns:a16="http://schemas.microsoft.com/office/drawing/2014/main" xmlns="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4" name="Freeform: Shape 1316">
                    <a:extLst>
                      <a:ext uri="{FF2B5EF4-FFF2-40B4-BE49-F238E27FC236}">
                        <a16:creationId xmlns:a16="http://schemas.microsoft.com/office/drawing/2014/main" xmlns="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5" name="Freeform: Shape 1315">
                    <a:extLst>
                      <a:ext uri="{FF2B5EF4-FFF2-40B4-BE49-F238E27FC236}">
                        <a16:creationId xmlns:a16="http://schemas.microsoft.com/office/drawing/2014/main" xmlns="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6" name="Freeform: Shape 1314">
                    <a:extLst>
                      <a:ext uri="{FF2B5EF4-FFF2-40B4-BE49-F238E27FC236}">
                        <a16:creationId xmlns:a16="http://schemas.microsoft.com/office/drawing/2014/main" xmlns="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7" name="Freeform: Shape 1313">
                    <a:extLst>
                      <a:ext uri="{FF2B5EF4-FFF2-40B4-BE49-F238E27FC236}">
                        <a16:creationId xmlns:a16="http://schemas.microsoft.com/office/drawing/2014/main" xmlns="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8" name="Freeform: Shape 1312">
                    <a:extLst>
                      <a:ext uri="{FF2B5EF4-FFF2-40B4-BE49-F238E27FC236}">
                        <a16:creationId xmlns:a16="http://schemas.microsoft.com/office/drawing/2014/main" xmlns="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9" name="Freeform: Shape 1311">
                    <a:extLst>
                      <a:ext uri="{FF2B5EF4-FFF2-40B4-BE49-F238E27FC236}">
                        <a16:creationId xmlns:a16="http://schemas.microsoft.com/office/drawing/2014/main" xmlns="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0" name="Freeform: Shape 1310">
                    <a:extLst>
                      <a:ext uri="{FF2B5EF4-FFF2-40B4-BE49-F238E27FC236}">
                        <a16:creationId xmlns:a16="http://schemas.microsoft.com/office/drawing/2014/main" xmlns="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1" name="Freeform: Shape 1309">
                    <a:extLst>
                      <a:ext uri="{FF2B5EF4-FFF2-40B4-BE49-F238E27FC236}">
                        <a16:creationId xmlns:a16="http://schemas.microsoft.com/office/drawing/2014/main" xmlns="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2" name="Freeform: Shape 1308">
                    <a:extLst>
                      <a:ext uri="{FF2B5EF4-FFF2-40B4-BE49-F238E27FC236}">
                        <a16:creationId xmlns:a16="http://schemas.microsoft.com/office/drawing/2014/main" xmlns="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3" name="Freeform: Shape 1307">
                    <a:extLst>
                      <a:ext uri="{FF2B5EF4-FFF2-40B4-BE49-F238E27FC236}">
                        <a16:creationId xmlns:a16="http://schemas.microsoft.com/office/drawing/2014/main" xmlns="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4" name="Freeform: Shape 1306">
                    <a:extLst>
                      <a:ext uri="{FF2B5EF4-FFF2-40B4-BE49-F238E27FC236}">
                        <a16:creationId xmlns:a16="http://schemas.microsoft.com/office/drawing/2014/main" xmlns="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5" name="Freeform: Shape 1305">
                    <a:extLst>
                      <a:ext uri="{FF2B5EF4-FFF2-40B4-BE49-F238E27FC236}">
                        <a16:creationId xmlns:a16="http://schemas.microsoft.com/office/drawing/2014/main" xmlns="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6" name="Freeform: Shape 1304">
                    <a:extLst>
                      <a:ext uri="{FF2B5EF4-FFF2-40B4-BE49-F238E27FC236}">
                        <a16:creationId xmlns:a16="http://schemas.microsoft.com/office/drawing/2014/main" xmlns="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7" name="Freeform: Shape 1303">
                    <a:extLst>
                      <a:ext uri="{FF2B5EF4-FFF2-40B4-BE49-F238E27FC236}">
                        <a16:creationId xmlns:a16="http://schemas.microsoft.com/office/drawing/2014/main" xmlns="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8" name="Freeform: Shape 1302">
                    <a:extLst>
                      <a:ext uri="{FF2B5EF4-FFF2-40B4-BE49-F238E27FC236}">
                        <a16:creationId xmlns:a16="http://schemas.microsoft.com/office/drawing/2014/main" xmlns="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9" name="Freeform: Shape 1301">
                    <a:extLst>
                      <a:ext uri="{FF2B5EF4-FFF2-40B4-BE49-F238E27FC236}">
                        <a16:creationId xmlns:a16="http://schemas.microsoft.com/office/drawing/2014/main" xmlns="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0" name="Freeform: Shape 1300">
                    <a:extLst>
                      <a:ext uri="{FF2B5EF4-FFF2-40B4-BE49-F238E27FC236}">
                        <a16:creationId xmlns:a16="http://schemas.microsoft.com/office/drawing/2014/main" xmlns="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1" name="Freeform: Shape 1299">
                    <a:extLst>
                      <a:ext uri="{FF2B5EF4-FFF2-40B4-BE49-F238E27FC236}">
                        <a16:creationId xmlns:a16="http://schemas.microsoft.com/office/drawing/2014/main" xmlns="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2" name="Freeform: Shape 1298">
                    <a:extLst>
                      <a:ext uri="{FF2B5EF4-FFF2-40B4-BE49-F238E27FC236}">
                        <a16:creationId xmlns:a16="http://schemas.microsoft.com/office/drawing/2014/main" xmlns="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3" name="Freeform: Shape 1297">
                    <a:extLst>
                      <a:ext uri="{FF2B5EF4-FFF2-40B4-BE49-F238E27FC236}">
                        <a16:creationId xmlns:a16="http://schemas.microsoft.com/office/drawing/2014/main" xmlns="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4" name="Freeform: Shape 1296">
                    <a:extLst>
                      <a:ext uri="{FF2B5EF4-FFF2-40B4-BE49-F238E27FC236}">
                        <a16:creationId xmlns:a16="http://schemas.microsoft.com/office/drawing/2014/main" xmlns="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5" name="Freeform: Shape 1295">
                    <a:extLst>
                      <a:ext uri="{FF2B5EF4-FFF2-40B4-BE49-F238E27FC236}">
                        <a16:creationId xmlns:a16="http://schemas.microsoft.com/office/drawing/2014/main" xmlns="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6" name="Freeform: Shape 1294">
                    <a:extLst>
                      <a:ext uri="{FF2B5EF4-FFF2-40B4-BE49-F238E27FC236}">
                        <a16:creationId xmlns:a16="http://schemas.microsoft.com/office/drawing/2014/main" xmlns="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7" name="Freeform: Shape 1293">
                    <a:extLst>
                      <a:ext uri="{FF2B5EF4-FFF2-40B4-BE49-F238E27FC236}">
                        <a16:creationId xmlns:a16="http://schemas.microsoft.com/office/drawing/2014/main" xmlns="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8" name="Freeform: Shape 1292">
                    <a:extLst>
                      <a:ext uri="{FF2B5EF4-FFF2-40B4-BE49-F238E27FC236}">
                        <a16:creationId xmlns:a16="http://schemas.microsoft.com/office/drawing/2014/main" xmlns="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9" name="Freeform: Shape 1291">
                    <a:extLst>
                      <a:ext uri="{FF2B5EF4-FFF2-40B4-BE49-F238E27FC236}">
                        <a16:creationId xmlns:a16="http://schemas.microsoft.com/office/drawing/2014/main" xmlns="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0" name="Freeform: Shape 1290">
                    <a:extLst>
                      <a:ext uri="{FF2B5EF4-FFF2-40B4-BE49-F238E27FC236}">
                        <a16:creationId xmlns:a16="http://schemas.microsoft.com/office/drawing/2014/main" xmlns="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1" name="Freeform: Shape 1289">
                    <a:extLst>
                      <a:ext uri="{FF2B5EF4-FFF2-40B4-BE49-F238E27FC236}">
                        <a16:creationId xmlns:a16="http://schemas.microsoft.com/office/drawing/2014/main" xmlns="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2" name="Freeform: Shape 1288">
                    <a:extLst>
                      <a:ext uri="{FF2B5EF4-FFF2-40B4-BE49-F238E27FC236}">
                        <a16:creationId xmlns:a16="http://schemas.microsoft.com/office/drawing/2014/main" xmlns="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3" name="Freeform: Shape 1287">
                    <a:extLst>
                      <a:ext uri="{FF2B5EF4-FFF2-40B4-BE49-F238E27FC236}">
                        <a16:creationId xmlns:a16="http://schemas.microsoft.com/office/drawing/2014/main" xmlns="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4" name="Freeform: Shape 1286">
                    <a:extLst>
                      <a:ext uri="{FF2B5EF4-FFF2-40B4-BE49-F238E27FC236}">
                        <a16:creationId xmlns:a16="http://schemas.microsoft.com/office/drawing/2014/main" xmlns="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5" name="Freeform: Shape 1285">
                    <a:extLst>
                      <a:ext uri="{FF2B5EF4-FFF2-40B4-BE49-F238E27FC236}">
                        <a16:creationId xmlns:a16="http://schemas.microsoft.com/office/drawing/2014/main" xmlns="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6" name="Freeform: Shape 1284">
                    <a:extLst>
                      <a:ext uri="{FF2B5EF4-FFF2-40B4-BE49-F238E27FC236}">
                        <a16:creationId xmlns:a16="http://schemas.microsoft.com/office/drawing/2014/main" xmlns="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7" name="Freeform: Shape 1283">
                    <a:extLst>
                      <a:ext uri="{FF2B5EF4-FFF2-40B4-BE49-F238E27FC236}">
                        <a16:creationId xmlns:a16="http://schemas.microsoft.com/office/drawing/2014/main" xmlns="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8" name="Freeform: Shape 1282">
                    <a:extLst>
                      <a:ext uri="{FF2B5EF4-FFF2-40B4-BE49-F238E27FC236}">
                        <a16:creationId xmlns:a16="http://schemas.microsoft.com/office/drawing/2014/main" xmlns="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9" name="Freeform: Shape 1281">
                    <a:extLst>
                      <a:ext uri="{FF2B5EF4-FFF2-40B4-BE49-F238E27FC236}">
                        <a16:creationId xmlns:a16="http://schemas.microsoft.com/office/drawing/2014/main" xmlns="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0" name="Freeform: Shape 1280">
                    <a:extLst>
                      <a:ext uri="{FF2B5EF4-FFF2-40B4-BE49-F238E27FC236}">
                        <a16:creationId xmlns:a16="http://schemas.microsoft.com/office/drawing/2014/main" xmlns="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1" name="Freeform: Shape 1279">
                    <a:extLst>
                      <a:ext uri="{FF2B5EF4-FFF2-40B4-BE49-F238E27FC236}">
                        <a16:creationId xmlns:a16="http://schemas.microsoft.com/office/drawing/2014/main" xmlns="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2" name="Freeform: Shape 1278">
                    <a:extLst>
                      <a:ext uri="{FF2B5EF4-FFF2-40B4-BE49-F238E27FC236}">
                        <a16:creationId xmlns:a16="http://schemas.microsoft.com/office/drawing/2014/main" xmlns="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3" name="Freeform: Shape 1277">
                    <a:extLst>
                      <a:ext uri="{FF2B5EF4-FFF2-40B4-BE49-F238E27FC236}">
                        <a16:creationId xmlns:a16="http://schemas.microsoft.com/office/drawing/2014/main" xmlns="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4" name="Freeform: Shape 1276">
                    <a:extLst>
                      <a:ext uri="{FF2B5EF4-FFF2-40B4-BE49-F238E27FC236}">
                        <a16:creationId xmlns:a16="http://schemas.microsoft.com/office/drawing/2014/main" xmlns="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5" name="Freeform: Shape 1275">
                    <a:extLst>
                      <a:ext uri="{FF2B5EF4-FFF2-40B4-BE49-F238E27FC236}">
                        <a16:creationId xmlns:a16="http://schemas.microsoft.com/office/drawing/2014/main" xmlns="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6" name="Freeform: Shape 1274">
                    <a:extLst>
                      <a:ext uri="{FF2B5EF4-FFF2-40B4-BE49-F238E27FC236}">
                        <a16:creationId xmlns:a16="http://schemas.microsoft.com/office/drawing/2014/main" xmlns="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7" name="Freeform: Shape 1273">
                    <a:extLst>
                      <a:ext uri="{FF2B5EF4-FFF2-40B4-BE49-F238E27FC236}">
                        <a16:creationId xmlns:a16="http://schemas.microsoft.com/office/drawing/2014/main" xmlns="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8" name="Freeform: Shape 1272">
                    <a:extLst>
                      <a:ext uri="{FF2B5EF4-FFF2-40B4-BE49-F238E27FC236}">
                        <a16:creationId xmlns:a16="http://schemas.microsoft.com/office/drawing/2014/main" xmlns="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9" name="Freeform: Shape 1271">
                    <a:extLst>
                      <a:ext uri="{FF2B5EF4-FFF2-40B4-BE49-F238E27FC236}">
                        <a16:creationId xmlns:a16="http://schemas.microsoft.com/office/drawing/2014/main" xmlns="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0" name="Freeform: Shape 1270">
                    <a:extLst>
                      <a:ext uri="{FF2B5EF4-FFF2-40B4-BE49-F238E27FC236}">
                        <a16:creationId xmlns:a16="http://schemas.microsoft.com/office/drawing/2014/main" xmlns="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1" name="Freeform: Shape 1269">
                    <a:extLst>
                      <a:ext uri="{FF2B5EF4-FFF2-40B4-BE49-F238E27FC236}">
                        <a16:creationId xmlns:a16="http://schemas.microsoft.com/office/drawing/2014/main" xmlns="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2" name="Freeform: Shape 1268">
                    <a:extLst>
                      <a:ext uri="{FF2B5EF4-FFF2-40B4-BE49-F238E27FC236}">
                        <a16:creationId xmlns:a16="http://schemas.microsoft.com/office/drawing/2014/main" xmlns="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3" name="Freeform: Shape 1267">
                    <a:extLst>
                      <a:ext uri="{FF2B5EF4-FFF2-40B4-BE49-F238E27FC236}">
                        <a16:creationId xmlns:a16="http://schemas.microsoft.com/office/drawing/2014/main" xmlns="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4" name="Freeform: Shape 1266">
                    <a:extLst>
                      <a:ext uri="{FF2B5EF4-FFF2-40B4-BE49-F238E27FC236}">
                        <a16:creationId xmlns:a16="http://schemas.microsoft.com/office/drawing/2014/main" xmlns="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5" name="Freeform: Shape 1265">
                    <a:extLst>
                      <a:ext uri="{FF2B5EF4-FFF2-40B4-BE49-F238E27FC236}">
                        <a16:creationId xmlns:a16="http://schemas.microsoft.com/office/drawing/2014/main" xmlns="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6" name="Freeform: Shape 1264">
                    <a:extLst>
                      <a:ext uri="{FF2B5EF4-FFF2-40B4-BE49-F238E27FC236}">
                        <a16:creationId xmlns:a16="http://schemas.microsoft.com/office/drawing/2014/main" xmlns="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7" name="Freeform: Shape 1263">
                    <a:extLst>
                      <a:ext uri="{FF2B5EF4-FFF2-40B4-BE49-F238E27FC236}">
                        <a16:creationId xmlns:a16="http://schemas.microsoft.com/office/drawing/2014/main" xmlns="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8" name="Freeform: Shape 1262">
                    <a:extLst>
                      <a:ext uri="{FF2B5EF4-FFF2-40B4-BE49-F238E27FC236}">
                        <a16:creationId xmlns:a16="http://schemas.microsoft.com/office/drawing/2014/main" xmlns="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9" name="Freeform: Shape 1261">
                    <a:extLst>
                      <a:ext uri="{FF2B5EF4-FFF2-40B4-BE49-F238E27FC236}">
                        <a16:creationId xmlns:a16="http://schemas.microsoft.com/office/drawing/2014/main" xmlns="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0" name="Freeform: Shape 1260">
                    <a:extLst>
                      <a:ext uri="{FF2B5EF4-FFF2-40B4-BE49-F238E27FC236}">
                        <a16:creationId xmlns:a16="http://schemas.microsoft.com/office/drawing/2014/main" xmlns="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1" name="Freeform: Shape 1259">
                    <a:extLst>
                      <a:ext uri="{FF2B5EF4-FFF2-40B4-BE49-F238E27FC236}">
                        <a16:creationId xmlns:a16="http://schemas.microsoft.com/office/drawing/2014/main" xmlns="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2" name="Freeform: Shape 1258">
                    <a:extLst>
                      <a:ext uri="{FF2B5EF4-FFF2-40B4-BE49-F238E27FC236}">
                        <a16:creationId xmlns:a16="http://schemas.microsoft.com/office/drawing/2014/main" xmlns="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3" name="Freeform: Shape 1257">
                    <a:extLst>
                      <a:ext uri="{FF2B5EF4-FFF2-40B4-BE49-F238E27FC236}">
                        <a16:creationId xmlns:a16="http://schemas.microsoft.com/office/drawing/2014/main" xmlns="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4" name="Freeform: Shape 1256">
                    <a:extLst>
                      <a:ext uri="{FF2B5EF4-FFF2-40B4-BE49-F238E27FC236}">
                        <a16:creationId xmlns:a16="http://schemas.microsoft.com/office/drawing/2014/main" xmlns="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5" name="Freeform: Shape 1255">
                    <a:extLst>
                      <a:ext uri="{FF2B5EF4-FFF2-40B4-BE49-F238E27FC236}">
                        <a16:creationId xmlns:a16="http://schemas.microsoft.com/office/drawing/2014/main" xmlns="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6" name="Freeform: Shape 1253">
                    <a:extLst>
                      <a:ext uri="{FF2B5EF4-FFF2-40B4-BE49-F238E27FC236}">
                        <a16:creationId xmlns:a16="http://schemas.microsoft.com/office/drawing/2014/main" xmlns="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7" name="Freeform: Shape 1252">
                    <a:extLst>
                      <a:ext uri="{FF2B5EF4-FFF2-40B4-BE49-F238E27FC236}">
                        <a16:creationId xmlns:a16="http://schemas.microsoft.com/office/drawing/2014/main" xmlns="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8" name="Freeform: Shape 1251">
                    <a:extLst>
                      <a:ext uri="{FF2B5EF4-FFF2-40B4-BE49-F238E27FC236}">
                        <a16:creationId xmlns:a16="http://schemas.microsoft.com/office/drawing/2014/main" xmlns="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9" name="Freeform: Shape 1250">
                    <a:extLst>
                      <a:ext uri="{FF2B5EF4-FFF2-40B4-BE49-F238E27FC236}">
                        <a16:creationId xmlns:a16="http://schemas.microsoft.com/office/drawing/2014/main" xmlns="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0" name="Freeform: Shape 1249">
                    <a:extLst>
                      <a:ext uri="{FF2B5EF4-FFF2-40B4-BE49-F238E27FC236}">
                        <a16:creationId xmlns:a16="http://schemas.microsoft.com/office/drawing/2014/main" xmlns="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1" name="Freeform: Shape 1248">
                    <a:extLst>
                      <a:ext uri="{FF2B5EF4-FFF2-40B4-BE49-F238E27FC236}">
                        <a16:creationId xmlns:a16="http://schemas.microsoft.com/office/drawing/2014/main" xmlns="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2" name="Freeform: Shape 1247">
                    <a:extLst>
                      <a:ext uri="{FF2B5EF4-FFF2-40B4-BE49-F238E27FC236}">
                        <a16:creationId xmlns:a16="http://schemas.microsoft.com/office/drawing/2014/main" xmlns="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3" name="Freeform: Shape 1246">
                    <a:extLst>
                      <a:ext uri="{FF2B5EF4-FFF2-40B4-BE49-F238E27FC236}">
                        <a16:creationId xmlns:a16="http://schemas.microsoft.com/office/drawing/2014/main" xmlns="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4" name="Freeform: Shape 1245">
                    <a:extLst>
                      <a:ext uri="{FF2B5EF4-FFF2-40B4-BE49-F238E27FC236}">
                        <a16:creationId xmlns:a16="http://schemas.microsoft.com/office/drawing/2014/main" xmlns="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5" name="Freeform: Shape 1244">
                    <a:extLst>
                      <a:ext uri="{FF2B5EF4-FFF2-40B4-BE49-F238E27FC236}">
                        <a16:creationId xmlns:a16="http://schemas.microsoft.com/office/drawing/2014/main" xmlns="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6" name="Freeform: Shape 1243">
                    <a:extLst>
                      <a:ext uri="{FF2B5EF4-FFF2-40B4-BE49-F238E27FC236}">
                        <a16:creationId xmlns:a16="http://schemas.microsoft.com/office/drawing/2014/main" xmlns="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7" name="Freeform: Shape 1242">
                    <a:extLst>
                      <a:ext uri="{FF2B5EF4-FFF2-40B4-BE49-F238E27FC236}">
                        <a16:creationId xmlns:a16="http://schemas.microsoft.com/office/drawing/2014/main" xmlns="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8" name="Freeform: Shape 1241">
                    <a:extLst>
                      <a:ext uri="{FF2B5EF4-FFF2-40B4-BE49-F238E27FC236}">
                        <a16:creationId xmlns:a16="http://schemas.microsoft.com/office/drawing/2014/main" xmlns="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9" name="Freeform: Shape 1240">
                    <a:extLst>
                      <a:ext uri="{FF2B5EF4-FFF2-40B4-BE49-F238E27FC236}">
                        <a16:creationId xmlns:a16="http://schemas.microsoft.com/office/drawing/2014/main" xmlns="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0" name="Freeform: Shape 1239">
                    <a:extLst>
                      <a:ext uri="{FF2B5EF4-FFF2-40B4-BE49-F238E27FC236}">
                        <a16:creationId xmlns:a16="http://schemas.microsoft.com/office/drawing/2014/main" xmlns="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1" name="Freeform: Shape 1238">
                    <a:extLst>
                      <a:ext uri="{FF2B5EF4-FFF2-40B4-BE49-F238E27FC236}">
                        <a16:creationId xmlns:a16="http://schemas.microsoft.com/office/drawing/2014/main" xmlns="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2" name="Freeform: Shape 1237">
                    <a:extLst>
                      <a:ext uri="{FF2B5EF4-FFF2-40B4-BE49-F238E27FC236}">
                        <a16:creationId xmlns:a16="http://schemas.microsoft.com/office/drawing/2014/main" xmlns="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3" name="Freeform: Shape 1236">
                    <a:extLst>
                      <a:ext uri="{FF2B5EF4-FFF2-40B4-BE49-F238E27FC236}">
                        <a16:creationId xmlns:a16="http://schemas.microsoft.com/office/drawing/2014/main" xmlns="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4" name="Freeform: Shape 1235">
                    <a:extLst>
                      <a:ext uri="{FF2B5EF4-FFF2-40B4-BE49-F238E27FC236}">
                        <a16:creationId xmlns:a16="http://schemas.microsoft.com/office/drawing/2014/main" xmlns="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5" name="Freeform: Shape 1234">
                    <a:extLst>
                      <a:ext uri="{FF2B5EF4-FFF2-40B4-BE49-F238E27FC236}">
                        <a16:creationId xmlns:a16="http://schemas.microsoft.com/office/drawing/2014/main" xmlns="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6" name="Freeform: Shape 1232">
                    <a:extLst>
                      <a:ext uri="{FF2B5EF4-FFF2-40B4-BE49-F238E27FC236}">
                        <a16:creationId xmlns:a16="http://schemas.microsoft.com/office/drawing/2014/main" xmlns="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7" name="Freeform: Shape 1231">
                    <a:extLst>
                      <a:ext uri="{FF2B5EF4-FFF2-40B4-BE49-F238E27FC236}">
                        <a16:creationId xmlns:a16="http://schemas.microsoft.com/office/drawing/2014/main" xmlns="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8" name="Freeform: Shape 1230">
                    <a:extLst>
                      <a:ext uri="{FF2B5EF4-FFF2-40B4-BE49-F238E27FC236}">
                        <a16:creationId xmlns:a16="http://schemas.microsoft.com/office/drawing/2014/main" xmlns="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9" name="Freeform: Shape 1229">
                    <a:extLst>
                      <a:ext uri="{FF2B5EF4-FFF2-40B4-BE49-F238E27FC236}">
                        <a16:creationId xmlns:a16="http://schemas.microsoft.com/office/drawing/2014/main" xmlns="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0" name="Freeform: Shape 1228">
                    <a:extLst>
                      <a:ext uri="{FF2B5EF4-FFF2-40B4-BE49-F238E27FC236}">
                        <a16:creationId xmlns:a16="http://schemas.microsoft.com/office/drawing/2014/main" xmlns="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1" name="Freeform: Shape 1227">
                    <a:extLst>
                      <a:ext uri="{FF2B5EF4-FFF2-40B4-BE49-F238E27FC236}">
                        <a16:creationId xmlns:a16="http://schemas.microsoft.com/office/drawing/2014/main" xmlns="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2" name="Freeform: Shape 1226">
                    <a:extLst>
                      <a:ext uri="{FF2B5EF4-FFF2-40B4-BE49-F238E27FC236}">
                        <a16:creationId xmlns:a16="http://schemas.microsoft.com/office/drawing/2014/main" xmlns="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3" name="Freeform: Shape 1225">
                    <a:extLst>
                      <a:ext uri="{FF2B5EF4-FFF2-40B4-BE49-F238E27FC236}">
                        <a16:creationId xmlns:a16="http://schemas.microsoft.com/office/drawing/2014/main" xmlns="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4" name="Freeform: Shape 1224">
                    <a:extLst>
                      <a:ext uri="{FF2B5EF4-FFF2-40B4-BE49-F238E27FC236}">
                        <a16:creationId xmlns:a16="http://schemas.microsoft.com/office/drawing/2014/main" xmlns="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5" name="Freeform: Shape 1223">
                    <a:extLst>
                      <a:ext uri="{FF2B5EF4-FFF2-40B4-BE49-F238E27FC236}">
                        <a16:creationId xmlns:a16="http://schemas.microsoft.com/office/drawing/2014/main" xmlns="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6" name="Freeform: Shape 1222">
                    <a:extLst>
                      <a:ext uri="{FF2B5EF4-FFF2-40B4-BE49-F238E27FC236}">
                        <a16:creationId xmlns:a16="http://schemas.microsoft.com/office/drawing/2014/main" xmlns="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7" name="Freeform: Shape 1221">
                    <a:extLst>
                      <a:ext uri="{FF2B5EF4-FFF2-40B4-BE49-F238E27FC236}">
                        <a16:creationId xmlns:a16="http://schemas.microsoft.com/office/drawing/2014/main" xmlns="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8" name="Freeform: Shape 1220">
                    <a:extLst>
                      <a:ext uri="{FF2B5EF4-FFF2-40B4-BE49-F238E27FC236}">
                        <a16:creationId xmlns:a16="http://schemas.microsoft.com/office/drawing/2014/main" xmlns="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9" name="Freeform: Shape 1219">
                    <a:extLst>
                      <a:ext uri="{FF2B5EF4-FFF2-40B4-BE49-F238E27FC236}">
                        <a16:creationId xmlns:a16="http://schemas.microsoft.com/office/drawing/2014/main" xmlns="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0" name="Freeform: Shape 1218">
                    <a:extLst>
                      <a:ext uri="{FF2B5EF4-FFF2-40B4-BE49-F238E27FC236}">
                        <a16:creationId xmlns:a16="http://schemas.microsoft.com/office/drawing/2014/main" xmlns="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1" name="Freeform: Shape 1217">
                    <a:extLst>
                      <a:ext uri="{FF2B5EF4-FFF2-40B4-BE49-F238E27FC236}">
                        <a16:creationId xmlns:a16="http://schemas.microsoft.com/office/drawing/2014/main" xmlns="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2" name="Freeform: Shape 1216">
                    <a:extLst>
                      <a:ext uri="{FF2B5EF4-FFF2-40B4-BE49-F238E27FC236}">
                        <a16:creationId xmlns:a16="http://schemas.microsoft.com/office/drawing/2014/main" xmlns="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3" name="Freeform: Shape 1215">
                    <a:extLst>
                      <a:ext uri="{FF2B5EF4-FFF2-40B4-BE49-F238E27FC236}">
                        <a16:creationId xmlns:a16="http://schemas.microsoft.com/office/drawing/2014/main" xmlns="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4" name="Freeform: Shape 1214">
                    <a:extLst>
                      <a:ext uri="{FF2B5EF4-FFF2-40B4-BE49-F238E27FC236}">
                        <a16:creationId xmlns:a16="http://schemas.microsoft.com/office/drawing/2014/main" xmlns="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5" name="Freeform: Shape 1213">
                    <a:extLst>
                      <a:ext uri="{FF2B5EF4-FFF2-40B4-BE49-F238E27FC236}">
                        <a16:creationId xmlns:a16="http://schemas.microsoft.com/office/drawing/2014/main" xmlns="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6" name="Freeform: Shape 1212">
                    <a:extLst>
                      <a:ext uri="{FF2B5EF4-FFF2-40B4-BE49-F238E27FC236}">
                        <a16:creationId xmlns:a16="http://schemas.microsoft.com/office/drawing/2014/main" xmlns="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7" name="Freeform: Shape 1211">
                    <a:extLst>
                      <a:ext uri="{FF2B5EF4-FFF2-40B4-BE49-F238E27FC236}">
                        <a16:creationId xmlns:a16="http://schemas.microsoft.com/office/drawing/2014/main" xmlns="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8" name="Freeform: Shape 1210">
                    <a:extLst>
                      <a:ext uri="{FF2B5EF4-FFF2-40B4-BE49-F238E27FC236}">
                        <a16:creationId xmlns:a16="http://schemas.microsoft.com/office/drawing/2014/main" xmlns="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9" name="Freeform: Shape 1209">
                    <a:extLst>
                      <a:ext uri="{FF2B5EF4-FFF2-40B4-BE49-F238E27FC236}">
                        <a16:creationId xmlns:a16="http://schemas.microsoft.com/office/drawing/2014/main" xmlns="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0" name="Freeform: Shape 1208">
                    <a:extLst>
                      <a:ext uri="{FF2B5EF4-FFF2-40B4-BE49-F238E27FC236}">
                        <a16:creationId xmlns:a16="http://schemas.microsoft.com/office/drawing/2014/main" xmlns="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1" name="Freeform: Shape 1207">
                    <a:extLst>
                      <a:ext uri="{FF2B5EF4-FFF2-40B4-BE49-F238E27FC236}">
                        <a16:creationId xmlns:a16="http://schemas.microsoft.com/office/drawing/2014/main" xmlns="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2" name="Freeform: Shape 1206">
                    <a:extLst>
                      <a:ext uri="{FF2B5EF4-FFF2-40B4-BE49-F238E27FC236}">
                        <a16:creationId xmlns:a16="http://schemas.microsoft.com/office/drawing/2014/main" xmlns="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3" name="Freeform: Shape 1205">
                    <a:extLst>
                      <a:ext uri="{FF2B5EF4-FFF2-40B4-BE49-F238E27FC236}">
                        <a16:creationId xmlns:a16="http://schemas.microsoft.com/office/drawing/2014/main" xmlns="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4" name="Freeform: Shape 1204">
                    <a:extLst>
                      <a:ext uri="{FF2B5EF4-FFF2-40B4-BE49-F238E27FC236}">
                        <a16:creationId xmlns:a16="http://schemas.microsoft.com/office/drawing/2014/main" xmlns="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5" name="Freeform: Shape 1203">
                    <a:extLst>
                      <a:ext uri="{FF2B5EF4-FFF2-40B4-BE49-F238E27FC236}">
                        <a16:creationId xmlns:a16="http://schemas.microsoft.com/office/drawing/2014/main" xmlns="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6" name="Freeform: Shape 1202">
                    <a:extLst>
                      <a:ext uri="{FF2B5EF4-FFF2-40B4-BE49-F238E27FC236}">
                        <a16:creationId xmlns:a16="http://schemas.microsoft.com/office/drawing/2014/main" xmlns="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7" name="Freeform: Shape 1201">
                    <a:extLst>
                      <a:ext uri="{FF2B5EF4-FFF2-40B4-BE49-F238E27FC236}">
                        <a16:creationId xmlns:a16="http://schemas.microsoft.com/office/drawing/2014/main" xmlns="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8" name="Freeform: Shape 1200">
                    <a:extLst>
                      <a:ext uri="{FF2B5EF4-FFF2-40B4-BE49-F238E27FC236}">
                        <a16:creationId xmlns:a16="http://schemas.microsoft.com/office/drawing/2014/main" xmlns="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9" name="Freeform: Shape 1199">
                    <a:extLst>
                      <a:ext uri="{FF2B5EF4-FFF2-40B4-BE49-F238E27FC236}">
                        <a16:creationId xmlns:a16="http://schemas.microsoft.com/office/drawing/2014/main" xmlns="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0" name="Freeform: Shape 1198">
                    <a:extLst>
                      <a:ext uri="{FF2B5EF4-FFF2-40B4-BE49-F238E27FC236}">
                        <a16:creationId xmlns:a16="http://schemas.microsoft.com/office/drawing/2014/main" xmlns="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1" name="Freeform: Shape 1197">
                    <a:extLst>
                      <a:ext uri="{FF2B5EF4-FFF2-40B4-BE49-F238E27FC236}">
                        <a16:creationId xmlns:a16="http://schemas.microsoft.com/office/drawing/2014/main" xmlns="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2" name="Freeform: Shape 1196">
                    <a:extLst>
                      <a:ext uri="{FF2B5EF4-FFF2-40B4-BE49-F238E27FC236}">
                        <a16:creationId xmlns:a16="http://schemas.microsoft.com/office/drawing/2014/main" xmlns="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3" name="Freeform: Shape 1195">
                    <a:extLst>
                      <a:ext uri="{FF2B5EF4-FFF2-40B4-BE49-F238E27FC236}">
                        <a16:creationId xmlns:a16="http://schemas.microsoft.com/office/drawing/2014/main" xmlns="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4" name="Freeform: Shape 1194">
                    <a:extLst>
                      <a:ext uri="{FF2B5EF4-FFF2-40B4-BE49-F238E27FC236}">
                        <a16:creationId xmlns:a16="http://schemas.microsoft.com/office/drawing/2014/main" xmlns="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5" name="Freeform: Shape 1193">
                    <a:extLst>
                      <a:ext uri="{FF2B5EF4-FFF2-40B4-BE49-F238E27FC236}">
                        <a16:creationId xmlns:a16="http://schemas.microsoft.com/office/drawing/2014/main" xmlns="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6" name="Freeform: Shape 1192">
                    <a:extLst>
                      <a:ext uri="{FF2B5EF4-FFF2-40B4-BE49-F238E27FC236}">
                        <a16:creationId xmlns:a16="http://schemas.microsoft.com/office/drawing/2014/main" xmlns="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7" name="Freeform: Shape 1191">
                    <a:extLst>
                      <a:ext uri="{FF2B5EF4-FFF2-40B4-BE49-F238E27FC236}">
                        <a16:creationId xmlns:a16="http://schemas.microsoft.com/office/drawing/2014/main" xmlns="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8" name="Freeform: Shape 1190">
                    <a:extLst>
                      <a:ext uri="{FF2B5EF4-FFF2-40B4-BE49-F238E27FC236}">
                        <a16:creationId xmlns:a16="http://schemas.microsoft.com/office/drawing/2014/main" xmlns="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9" name="Freeform: Shape 1189">
                    <a:extLst>
                      <a:ext uri="{FF2B5EF4-FFF2-40B4-BE49-F238E27FC236}">
                        <a16:creationId xmlns:a16="http://schemas.microsoft.com/office/drawing/2014/main" xmlns="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0" name="Freeform: Shape 1188">
                    <a:extLst>
                      <a:ext uri="{FF2B5EF4-FFF2-40B4-BE49-F238E27FC236}">
                        <a16:creationId xmlns:a16="http://schemas.microsoft.com/office/drawing/2014/main" xmlns="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1" name="Freeform: Shape 1187">
                    <a:extLst>
                      <a:ext uri="{FF2B5EF4-FFF2-40B4-BE49-F238E27FC236}">
                        <a16:creationId xmlns:a16="http://schemas.microsoft.com/office/drawing/2014/main" xmlns="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2" name="Freeform: Shape 1186">
                    <a:extLst>
                      <a:ext uri="{FF2B5EF4-FFF2-40B4-BE49-F238E27FC236}">
                        <a16:creationId xmlns:a16="http://schemas.microsoft.com/office/drawing/2014/main" xmlns="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3" name="Freeform: Shape 1185">
                    <a:extLst>
                      <a:ext uri="{FF2B5EF4-FFF2-40B4-BE49-F238E27FC236}">
                        <a16:creationId xmlns:a16="http://schemas.microsoft.com/office/drawing/2014/main" xmlns="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4" name="Freeform: Shape 1184">
                    <a:extLst>
                      <a:ext uri="{FF2B5EF4-FFF2-40B4-BE49-F238E27FC236}">
                        <a16:creationId xmlns:a16="http://schemas.microsoft.com/office/drawing/2014/main" xmlns="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5" name="Freeform: Shape 1183">
                    <a:extLst>
                      <a:ext uri="{FF2B5EF4-FFF2-40B4-BE49-F238E27FC236}">
                        <a16:creationId xmlns:a16="http://schemas.microsoft.com/office/drawing/2014/main" xmlns="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6" name="Freeform: Shape 1182">
                    <a:extLst>
                      <a:ext uri="{FF2B5EF4-FFF2-40B4-BE49-F238E27FC236}">
                        <a16:creationId xmlns:a16="http://schemas.microsoft.com/office/drawing/2014/main" xmlns="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7" name="Freeform: Shape 1181">
                    <a:extLst>
                      <a:ext uri="{FF2B5EF4-FFF2-40B4-BE49-F238E27FC236}">
                        <a16:creationId xmlns:a16="http://schemas.microsoft.com/office/drawing/2014/main" xmlns="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8" name="Freeform: Shape 1180">
                    <a:extLst>
                      <a:ext uri="{FF2B5EF4-FFF2-40B4-BE49-F238E27FC236}">
                        <a16:creationId xmlns:a16="http://schemas.microsoft.com/office/drawing/2014/main" xmlns="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9" name="Freeform: Shape 1179">
                    <a:extLst>
                      <a:ext uri="{FF2B5EF4-FFF2-40B4-BE49-F238E27FC236}">
                        <a16:creationId xmlns:a16="http://schemas.microsoft.com/office/drawing/2014/main" xmlns="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0" name="Freeform: Shape 1178">
                    <a:extLst>
                      <a:ext uri="{FF2B5EF4-FFF2-40B4-BE49-F238E27FC236}">
                        <a16:creationId xmlns:a16="http://schemas.microsoft.com/office/drawing/2014/main" xmlns="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1" name="Freeform: Shape 1177">
                    <a:extLst>
                      <a:ext uri="{FF2B5EF4-FFF2-40B4-BE49-F238E27FC236}">
                        <a16:creationId xmlns:a16="http://schemas.microsoft.com/office/drawing/2014/main" xmlns="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2" name="Freeform: Shape 1176">
                    <a:extLst>
                      <a:ext uri="{FF2B5EF4-FFF2-40B4-BE49-F238E27FC236}">
                        <a16:creationId xmlns:a16="http://schemas.microsoft.com/office/drawing/2014/main" xmlns="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3" name="Freeform: Shape 1175">
                    <a:extLst>
                      <a:ext uri="{FF2B5EF4-FFF2-40B4-BE49-F238E27FC236}">
                        <a16:creationId xmlns:a16="http://schemas.microsoft.com/office/drawing/2014/main" xmlns="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4" name="Freeform: Shape 1174">
                    <a:extLst>
                      <a:ext uri="{FF2B5EF4-FFF2-40B4-BE49-F238E27FC236}">
                        <a16:creationId xmlns:a16="http://schemas.microsoft.com/office/drawing/2014/main" xmlns="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5" name="Freeform: Shape 1173">
                    <a:extLst>
                      <a:ext uri="{FF2B5EF4-FFF2-40B4-BE49-F238E27FC236}">
                        <a16:creationId xmlns:a16="http://schemas.microsoft.com/office/drawing/2014/main" xmlns="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6" name="Freeform: Shape 1172">
                    <a:extLst>
                      <a:ext uri="{FF2B5EF4-FFF2-40B4-BE49-F238E27FC236}">
                        <a16:creationId xmlns:a16="http://schemas.microsoft.com/office/drawing/2014/main" xmlns="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7" name="Freeform: Shape 1171">
                    <a:extLst>
                      <a:ext uri="{FF2B5EF4-FFF2-40B4-BE49-F238E27FC236}">
                        <a16:creationId xmlns:a16="http://schemas.microsoft.com/office/drawing/2014/main" xmlns="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8" name="Freeform: Shape 1170">
                    <a:extLst>
                      <a:ext uri="{FF2B5EF4-FFF2-40B4-BE49-F238E27FC236}">
                        <a16:creationId xmlns:a16="http://schemas.microsoft.com/office/drawing/2014/main" xmlns="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9" name="Freeform: Shape 1169">
                    <a:extLst>
                      <a:ext uri="{FF2B5EF4-FFF2-40B4-BE49-F238E27FC236}">
                        <a16:creationId xmlns:a16="http://schemas.microsoft.com/office/drawing/2014/main" xmlns="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0" name="Freeform: Shape 1168">
                    <a:extLst>
                      <a:ext uri="{FF2B5EF4-FFF2-40B4-BE49-F238E27FC236}">
                        <a16:creationId xmlns:a16="http://schemas.microsoft.com/office/drawing/2014/main" xmlns="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1" name="Freeform: Shape 1167">
                    <a:extLst>
                      <a:ext uri="{FF2B5EF4-FFF2-40B4-BE49-F238E27FC236}">
                        <a16:creationId xmlns:a16="http://schemas.microsoft.com/office/drawing/2014/main" xmlns="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2" name="Freeform: Shape 1166">
                    <a:extLst>
                      <a:ext uri="{FF2B5EF4-FFF2-40B4-BE49-F238E27FC236}">
                        <a16:creationId xmlns:a16="http://schemas.microsoft.com/office/drawing/2014/main" xmlns="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3" name="Freeform: Shape 1165">
                    <a:extLst>
                      <a:ext uri="{FF2B5EF4-FFF2-40B4-BE49-F238E27FC236}">
                        <a16:creationId xmlns:a16="http://schemas.microsoft.com/office/drawing/2014/main" xmlns="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4" name="Freeform: Shape 1164">
                    <a:extLst>
                      <a:ext uri="{FF2B5EF4-FFF2-40B4-BE49-F238E27FC236}">
                        <a16:creationId xmlns:a16="http://schemas.microsoft.com/office/drawing/2014/main" xmlns="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5" name="Freeform: Shape 1163">
                    <a:extLst>
                      <a:ext uri="{FF2B5EF4-FFF2-40B4-BE49-F238E27FC236}">
                        <a16:creationId xmlns:a16="http://schemas.microsoft.com/office/drawing/2014/main" xmlns="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6" name="Freeform: Shape 1162">
                    <a:extLst>
                      <a:ext uri="{FF2B5EF4-FFF2-40B4-BE49-F238E27FC236}">
                        <a16:creationId xmlns:a16="http://schemas.microsoft.com/office/drawing/2014/main" xmlns="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7" name="Freeform: Shape 1161">
                    <a:extLst>
                      <a:ext uri="{FF2B5EF4-FFF2-40B4-BE49-F238E27FC236}">
                        <a16:creationId xmlns:a16="http://schemas.microsoft.com/office/drawing/2014/main" xmlns="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8" name="Freeform: Shape 1160">
                    <a:extLst>
                      <a:ext uri="{FF2B5EF4-FFF2-40B4-BE49-F238E27FC236}">
                        <a16:creationId xmlns:a16="http://schemas.microsoft.com/office/drawing/2014/main" xmlns="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9" name="Freeform: Shape 1159">
                    <a:extLst>
                      <a:ext uri="{FF2B5EF4-FFF2-40B4-BE49-F238E27FC236}">
                        <a16:creationId xmlns:a16="http://schemas.microsoft.com/office/drawing/2014/main" xmlns="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0" name="Freeform: Shape 1158">
                    <a:extLst>
                      <a:ext uri="{FF2B5EF4-FFF2-40B4-BE49-F238E27FC236}">
                        <a16:creationId xmlns:a16="http://schemas.microsoft.com/office/drawing/2014/main" xmlns="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1" name="Freeform: Shape 1157">
                    <a:extLst>
                      <a:ext uri="{FF2B5EF4-FFF2-40B4-BE49-F238E27FC236}">
                        <a16:creationId xmlns:a16="http://schemas.microsoft.com/office/drawing/2014/main" xmlns="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2" name="Freeform: Shape 1156">
                    <a:extLst>
                      <a:ext uri="{FF2B5EF4-FFF2-40B4-BE49-F238E27FC236}">
                        <a16:creationId xmlns:a16="http://schemas.microsoft.com/office/drawing/2014/main" xmlns="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3" name="Freeform: Shape 1155">
                    <a:extLst>
                      <a:ext uri="{FF2B5EF4-FFF2-40B4-BE49-F238E27FC236}">
                        <a16:creationId xmlns:a16="http://schemas.microsoft.com/office/drawing/2014/main" xmlns="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4" name="Freeform: Shape 1154">
                    <a:extLst>
                      <a:ext uri="{FF2B5EF4-FFF2-40B4-BE49-F238E27FC236}">
                        <a16:creationId xmlns:a16="http://schemas.microsoft.com/office/drawing/2014/main" xmlns="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5" name="Freeform: Shape 1153">
                    <a:extLst>
                      <a:ext uri="{FF2B5EF4-FFF2-40B4-BE49-F238E27FC236}">
                        <a16:creationId xmlns:a16="http://schemas.microsoft.com/office/drawing/2014/main" xmlns="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6" name="Freeform: Shape 1152">
                    <a:extLst>
                      <a:ext uri="{FF2B5EF4-FFF2-40B4-BE49-F238E27FC236}">
                        <a16:creationId xmlns:a16="http://schemas.microsoft.com/office/drawing/2014/main" xmlns="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7" name="Freeform: Shape 1151">
                    <a:extLst>
                      <a:ext uri="{FF2B5EF4-FFF2-40B4-BE49-F238E27FC236}">
                        <a16:creationId xmlns:a16="http://schemas.microsoft.com/office/drawing/2014/main" xmlns="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8" name="Freeform: Shape 1150">
                    <a:extLst>
                      <a:ext uri="{FF2B5EF4-FFF2-40B4-BE49-F238E27FC236}">
                        <a16:creationId xmlns:a16="http://schemas.microsoft.com/office/drawing/2014/main" xmlns="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9" name="Freeform: Shape 1149">
                    <a:extLst>
                      <a:ext uri="{FF2B5EF4-FFF2-40B4-BE49-F238E27FC236}">
                        <a16:creationId xmlns:a16="http://schemas.microsoft.com/office/drawing/2014/main" xmlns="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0" name="Freeform: Shape 1148">
                    <a:extLst>
                      <a:ext uri="{FF2B5EF4-FFF2-40B4-BE49-F238E27FC236}">
                        <a16:creationId xmlns:a16="http://schemas.microsoft.com/office/drawing/2014/main" xmlns="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1" name="Freeform: Shape 1147">
                    <a:extLst>
                      <a:ext uri="{FF2B5EF4-FFF2-40B4-BE49-F238E27FC236}">
                        <a16:creationId xmlns:a16="http://schemas.microsoft.com/office/drawing/2014/main" xmlns="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2" name="Freeform: Shape 1146">
                    <a:extLst>
                      <a:ext uri="{FF2B5EF4-FFF2-40B4-BE49-F238E27FC236}">
                        <a16:creationId xmlns:a16="http://schemas.microsoft.com/office/drawing/2014/main" xmlns="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3" name="Freeform: Shape 1145">
                    <a:extLst>
                      <a:ext uri="{FF2B5EF4-FFF2-40B4-BE49-F238E27FC236}">
                        <a16:creationId xmlns:a16="http://schemas.microsoft.com/office/drawing/2014/main" xmlns="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4" name="Freeform: Shape 1144">
                    <a:extLst>
                      <a:ext uri="{FF2B5EF4-FFF2-40B4-BE49-F238E27FC236}">
                        <a16:creationId xmlns:a16="http://schemas.microsoft.com/office/drawing/2014/main" xmlns="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5" name="Freeform: Shape 1143">
                    <a:extLst>
                      <a:ext uri="{FF2B5EF4-FFF2-40B4-BE49-F238E27FC236}">
                        <a16:creationId xmlns:a16="http://schemas.microsoft.com/office/drawing/2014/main" xmlns="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6" name="Freeform: Shape 1142">
                    <a:extLst>
                      <a:ext uri="{FF2B5EF4-FFF2-40B4-BE49-F238E27FC236}">
                        <a16:creationId xmlns:a16="http://schemas.microsoft.com/office/drawing/2014/main" xmlns="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7" name="Freeform: Shape 1141">
                    <a:extLst>
                      <a:ext uri="{FF2B5EF4-FFF2-40B4-BE49-F238E27FC236}">
                        <a16:creationId xmlns:a16="http://schemas.microsoft.com/office/drawing/2014/main" xmlns="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8" name="Freeform: Shape 1140">
                    <a:extLst>
                      <a:ext uri="{FF2B5EF4-FFF2-40B4-BE49-F238E27FC236}">
                        <a16:creationId xmlns:a16="http://schemas.microsoft.com/office/drawing/2014/main" xmlns="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9" name="Freeform: Shape 1139">
                    <a:extLst>
                      <a:ext uri="{FF2B5EF4-FFF2-40B4-BE49-F238E27FC236}">
                        <a16:creationId xmlns:a16="http://schemas.microsoft.com/office/drawing/2014/main" xmlns="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0" name="Freeform: Shape 1138">
                    <a:extLst>
                      <a:ext uri="{FF2B5EF4-FFF2-40B4-BE49-F238E27FC236}">
                        <a16:creationId xmlns:a16="http://schemas.microsoft.com/office/drawing/2014/main" xmlns="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1" name="Freeform: Shape 1137">
                    <a:extLst>
                      <a:ext uri="{FF2B5EF4-FFF2-40B4-BE49-F238E27FC236}">
                        <a16:creationId xmlns:a16="http://schemas.microsoft.com/office/drawing/2014/main" xmlns="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2" name="Freeform: Shape 1136">
                    <a:extLst>
                      <a:ext uri="{FF2B5EF4-FFF2-40B4-BE49-F238E27FC236}">
                        <a16:creationId xmlns:a16="http://schemas.microsoft.com/office/drawing/2014/main" xmlns="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3" name="Freeform: Shape 1135">
                    <a:extLst>
                      <a:ext uri="{FF2B5EF4-FFF2-40B4-BE49-F238E27FC236}">
                        <a16:creationId xmlns:a16="http://schemas.microsoft.com/office/drawing/2014/main" xmlns="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4" name="Freeform: Shape 1134">
                    <a:extLst>
                      <a:ext uri="{FF2B5EF4-FFF2-40B4-BE49-F238E27FC236}">
                        <a16:creationId xmlns:a16="http://schemas.microsoft.com/office/drawing/2014/main" xmlns="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5" name="Freeform: Shape 1133">
                    <a:extLst>
                      <a:ext uri="{FF2B5EF4-FFF2-40B4-BE49-F238E27FC236}">
                        <a16:creationId xmlns:a16="http://schemas.microsoft.com/office/drawing/2014/main" xmlns="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6" name="Freeform: Shape 1132">
                    <a:extLst>
                      <a:ext uri="{FF2B5EF4-FFF2-40B4-BE49-F238E27FC236}">
                        <a16:creationId xmlns:a16="http://schemas.microsoft.com/office/drawing/2014/main" xmlns="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7" name="Freeform: Shape 1131">
                    <a:extLst>
                      <a:ext uri="{FF2B5EF4-FFF2-40B4-BE49-F238E27FC236}">
                        <a16:creationId xmlns:a16="http://schemas.microsoft.com/office/drawing/2014/main" xmlns="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8" name="Freeform: Shape 1130">
                    <a:extLst>
                      <a:ext uri="{FF2B5EF4-FFF2-40B4-BE49-F238E27FC236}">
                        <a16:creationId xmlns:a16="http://schemas.microsoft.com/office/drawing/2014/main" xmlns="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9" name="Freeform: Shape 1129">
                    <a:extLst>
                      <a:ext uri="{FF2B5EF4-FFF2-40B4-BE49-F238E27FC236}">
                        <a16:creationId xmlns:a16="http://schemas.microsoft.com/office/drawing/2014/main" xmlns="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0" name="Freeform: Shape 1128">
                    <a:extLst>
                      <a:ext uri="{FF2B5EF4-FFF2-40B4-BE49-F238E27FC236}">
                        <a16:creationId xmlns:a16="http://schemas.microsoft.com/office/drawing/2014/main" xmlns="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1" name="Freeform: Shape 1127">
                    <a:extLst>
                      <a:ext uri="{FF2B5EF4-FFF2-40B4-BE49-F238E27FC236}">
                        <a16:creationId xmlns:a16="http://schemas.microsoft.com/office/drawing/2014/main" xmlns="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2" name="Freeform: Shape 1126">
                    <a:extLst>
                      <a:ext uri="{FF2B5EF4-FFF2-40B4-BE49-F238E27FC236}">
                        <a16:creationId xmlns:a16="http://schemas.microsoft.com/office/drawing/2014/main" xmlns="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3" name="Freeform: Shape 1125">
                    <a:extLst>
                      <a:ext uri="{FF2B5EF4-FFF2-40B4-BE49-F238E27FC236}">
                        <a16:creationId xmlns:a16="http://schemas.microsoft.com/office/drawing/2014/main" xmlns="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4" name="Freeform: Shape 1124">
                    <a:extLst>
                      <a:ext uri="{FF2B5EF4-FFF2-40B4-BE49-F238E27FC236}">
                        <a16:creationId xmlns:a16="http://schemas.microsoft.com/office/drawing/2014/main" xmlns="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5" name="Freeform: Shape 1123">
                    <a:extLst>
                      <a:ext uri="{FF2B5EF4-FFF2-40B4-BE49-F238E27FC236}">
                        <a16:creationId xmlns:a16="http://schemas.microsoft.com/office/drawing/2014/main" xmlns="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6" name="Freeform: Shape 1122">
                    <a:extLst>
                      <a:ext uri="{FF2B5EF4-FFF2-40B4-BE49-F238E27FC236}">
                        <a16:creationId xmlns:a16="http://schemas.microsoft.com/office/drawing/2014/main" xmlns="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7" name="Freeform: Shape 1121">
                    <a:extLst>
                      <a:ext uri="{FF2B5EF4-FFF2-40B4-BE49-F238E27FC236}">
                        <a16:creationId xmlns:a16="http://schemas.microsoft.com/office/drawing/2014/main" xmlns="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8" name="Freeform: Shape 1120">
                    <a:extLst>
                      <a:ext uri="{FF2B5EF4-FFF2-40B4-BE49-F238E27FC236}">
                        <a16:creationId xmlns:a16="http://schemas.microsoft.com/office/drawing/2014/main" xmlns="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9" name="Freeform: Shape 1119">
                    <a:extLst>
                      <a:ext uri="{FF2B5EF4-FFF2-40B4-BE49-F238E27FC236}">
                        <a16:creationId xmlns:a16="http://schemas.microsoft.com/office/drawing/2014/main" xmlns="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0" name="Freeform: Shape 1118">
                    <a:extLst>
                      <a:ext uri="{FF2B5EF4-FFF2-40B4-BE49-F238E27FC236}">
                        <a16:creationId xmlns:a16="http://schemas.microsoft.com/office/drawing/2014/main" xmlns="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1" name="Freeform: Shape 1117">
                    <a:extLst>
                      <a:ext uri="{FF2B5EF4-FFF2-40B4-BE49-F238E27FC236}">
                        <a16:creationId xmlns:a16="http://schemas.microsoft.com/office/drawing/2014/main" xmlns="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2" name="Freeform: Shape 1116">
                    <a:extLst>
                      <a:ext uri="{FF2B5EF4-FFF2-40B4-BE49-F238E27FC236}">
                        <a16:creationId xmlns:a16="http://schemas.microsoft.com/office/drawing/2014/main" xmlns="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3" name="Freeform: Shape 1115">
                    <a:extLst>
                      <a:ext uri="{FF2B5EF4-FFF2-40B4-BE49-F238E27FC236}">
                        <a16:creationId xmlns:a16="http://schemas.microsoft.com/office/drawing/2014/main" xmlns="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4" name="Freeform: Shape 1114">
                    <a:extLst>
                      <a:ext uri="{FF2B5EF4-FFF2-40B4-BE49-F238E27FC236}">
                        <a16:creationId xmlns:a16="http://schemas.microsoft.com/office/drawing/2014/main" xmlns="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5" name="Freeform: Shape 1113">
                    <a:extLst>
                      <a:ext uri="{FF2B5EF4-FFF2-40B4-BE49-F238E27FC236}">
                        <a16:creationId xmlns:a16="http://schemas.microsoft.com/office/drawing/2014/main" xmlns="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6" name="Freeform: Shape 1112">
                    <a:extLst>
                      <a:ext uri="{FF2B5EF4-FFF2-40B4-BE49-F238E27FC236}">
                        <a16:creationId xmlns:a16="http://schemas.microsoft.com/office/drawing/2014/main" xmlns="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7" name="Freeform: Shape 1111">
                    <a:extLst>
                      <a:ext uri="{FF2B5EF4-FFF2-40B4-BE49-F238E27FC236}">
                        <a16:creationId xmlns:a16="http://schemas.microsoft.com/office/drawing/2014/main" xmlns="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8" name="Freeform: Shape 1110">
                    <a:extLst>
                      <a:ext uri="{FF2B5EF4-FFF2-40B4-BE49-F238E27FC236}">
                        <a16:creationId xmlns:a16="http://schemas.microsoft.com/office/drawing/2014/main" xmlns="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9" name="Freeform: Shape 1109">
                    <a:extLst>
                      <a:ext uri="{FF2B5EF4-FFF2-40B4-BE49-F238E27FC236}">
                        <a16:creationId xmlns:a16="http://schemas.microsoft.com/office/drawing/2014/main" xmlns="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0" name="Freeform: Shape 1108">
                    <a:extLst>
                      <a:ext uri="{FF2B5EF4-FFF2-40B4-BE49-F238E27FC236}">
                        <a16:creationId xmlns:a16="http://schemas.microsoft.com/office/drawing/2014/main" xmlns="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1" name="Freeform: Shape 1107">
                    <a:extLst>
                      <a:ext uri="{FF2B5EF4-FFF2-40B4-BE49-F238E27FC236}">
                        <a16:creationId xmlns:a16="http://schemas.microsoft.com/office/drawing/2014/main" xmlns="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2" name="Freeform: Shape 1106">
                    <a:extLst>
                      <a:ext uri="{FF2B5EF4-FFF2-40B4-BE49-F238E27FC236}">
                        <a16:creationId xmlns:a16="http://schemas.microsoft.com/office/drawing/2014/main" xmlns="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3" name="Freeform: Shape 1105">
                    <a:extLst>
                      <a:ext uri="{FF2B5EF4-FFF2-40B4-BE49-F238E27FC236}">
                        <a16:creationId xmlns:a16="http://schemas.microsoft.com/office/drawing/2014/main" xmlns="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4" name="Freeform: Shape 1104">
                    <a:extLst>
                      <a:ext uri="{FF2B5EF4-FFF2-40B4-BE49-F238E27FC236}">
                        <a16:creationId xmlns:a16="http://schemas.microsoft.com/office/drawing/2014/main" xmlns="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5" name="Freeform: Shape 1103">
                    <a:extLst>
                      <a:ext uri="{FF2B5EF4-FFF2-40B4-BE49-F238E27FC236}">
                        <a16:creationId xmlns:a16="http://schemas.microsoft.com/office/drawing/2014/main" xmlns="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6" name="Freeform: Shape 1102">
                    <a:extLst>
                      <a:ext uri="{FF2B5EF4-FFF2-40B4-BE49-F238E27FC236}">
                        <a16:creationId xmlns:a16="http://schemas.microsoft.com/office/drawing/2014/main" xmlns="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7" name="Freeform: Shape 1101">
                    <a:extLst>
                      <a:ext uri="{FF2B5EF4-FFF2-40B4-BE49-F238E27FC236}">
                        <a16:creationId xmlns:a16="http://schemas.microsoft.com/office/drawing/2014/main" xmlns="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8" name="Freeform: Shape 1100">
                    <a:extLst>
                      <a:ext uri="{FF2B5EF4-FFF2-40B4-BE49-F238E27FC236}">
                        <a16:creationId xmlns:a16="http://schemas.microsoft.com/office/drawing/2014/main" xmlns="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9" name="Freeform: Shape 1099">
                    <a:extLst>
                      <a:ext uri="{FF2B5EF4-FFF2-40B4-BE49-F238E27FC236}">
                        <a16:creationId xmlns:a16="http://schemas.microsoft.com/office/drawing/2014/main" xmlns="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0" name="Freeform: Shape 1098">
                    <a:extLst>
                      <a:ext uri="{FF2B5EF4-FFF2-40B4-BE49-F238E27FC236}">
                        <a16:creationId xmlns:a16="http://schemas.microsoft.com/office/drawing/2014/main" xmlns="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1" name="Freeform: Shape 1097">
                    <a:extLst>
                      <a:ext uri="{FF2B5EF4-FFF2-40B4-BE49-F238E27FC236}">
                        <a16:creationId xmlns:a16="http://schemas.microsoft.com/office/drawing/2014/main" xmlns="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2" name="Freeform: Shape 1096">
                    <a:extLst>
                      <a:ext uri="{FF2B5EF4-FFF2-40B4-BE49-F238E27FC236}">
                        <a16:creationId xmlns:a16="http://schemas.microsoft.com/office/drawing/2014/main" xmlns="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3" name="Freeform: Shape 1095">
                    <a:extLst>
                      <a:ext uri="{FF2B5EF4-FFF2-40B4-BE49-F238E27FC236}">
                        <a16:creationId xmlns:a16="http://schemas.microsoft.com/office/drawing/2014/main" xmlns="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4" name="Freeform: Shape 1094">
                    <a:extLst>
                      <a:ext uri="{FF2B5EF4-FFF2-40B4-BE49-F238E27FC236}">
                        <a16:creationId xmlns:a16="http://schemas.microsoft.com/office/drawing/2014/main" xmlns="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5" name="Freeform: Shape 1093">
                    <a:extLst>
                      <a:ext uri="{FF2B5EF4-FFF2-40B4-BE49-F238E27FC236}">
                        <a16:creationId xmlns:a16="http://schemas.microsoft.com/office/drawing/2014/main" xmlns="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6" name="Freeform: Shape 1092">
                    <a:extLst>
                      <a:ext uri="{FF2B5EF4-FFF2-40B4-BE49-F238E27FC236}">
                        <a16:creationId xmlns:a16="http://schemas.microsoft.com/office/drawing/2014/main" xmlns="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7" name="Freeform: Shape 1091">
                    <a:extLst>
                      <a:ext uri="{FF2B5EF4-FFF2-40B4-BE49-F238E27FC236}">
                        <a16:creationId xmlns:a16="http://schemas.microsoft.com/office/drawing/2014/main" xmlns="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8" name="Freeform: Shape 1090">
                    <a:extLst>
                      <a:ext uri="{FF2B5EF4-FFF2-40B4-BE49-F238E27FC236}">
                        <a16:creationId xmlns:a16="http://schemas.microsoft.com/office/drawing/2014/main" xmlns="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9" name="Freeform: Shape 1089">
                    <a:extLst>
                      <a:ext uri="{FF2B5EF4-FFF2-40B4-BE49-F238E27FC236}">
                        <a16:creationId xmlns:a16="http://schemas.microsoft.com/office/drawing/2014/main" xmlns="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0" name="Freeform: Shape 1088">
                    <a:extLst>
                      <a:ext uri="{FF2B5EF4-FFF2-40B4-BE49-F238E27FC236}">
                        <a16:creationId xmlns:a16="http://schemas.microsoft.com/office/drawing/2014/main" xmlns="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1" name="Freeform: Shape 1087">
                    <a:extLst>
                      <a:ext uri="{FF2B5EF4-FFF2-40B4-BE49-F238E27FC236}">
                        <a16:creationId xmlns:a16="http://schemas.microsoft.com/office/drawing/2014/main" xmlns="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2" name="Freeform: Shape 1086">
                    <a:extLst>
                      <a:ext uri="{FF2B5EF4-FFF2-40B4-BE49-F238E27FC236}">
                        <a16:creationId xmlns:a16="http://schemas.microsoft.com/office/drawing/2014/main" xmlns="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3" name="Freeform: Shape 1085">
                    <a:extLst>
                      <a:ext uri="{FF2B5EF4-FFF2-40B4-BE49-F238E27FC236}">
                        <a16:creationId xmlns:a16="http://schemas.microsoft.com/office/drawing/2014/main" xmlns="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4" name="Freeform: Shape 1084">
                    <a:extLst>
                      <a:ext uri="{FF2B5EF4-FFF2-40B4-BE49-F238E27FC236}">
                        <a16:creationId xmlns:a16="http://schemas.microsoft.com/office/drawing/2014/main" xmlns="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5" name="Freeform: Shape 1083">
                    <a:extLst>
                      <a:ext uri="{FF2B5EF4-FFF2-40B4-BE49-F238E27FC236}">
                        <a16:creationId xmlns:a16="http://schemas.microsoft.com/office/drawing/2014/main" xmlns="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6" name="Freeform: Shape 1082">
                    <a:extLst>
                      <a:ext uri="{FF2B5EF4-FFF2-40B4-BE49-F238E27FC236}">
                        <a16:creationId xmlns:a16="http://schemas.microsoft.com/office/drawing/2014/main" xmlns="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7" name="Freeform: Shape 1081">
                    <a:extLst>
                      <a:ext uri="{FF2B5EF4-FFF2-40B4-BE49-F238E27FC236}">
                        <a16:creationId xmlns:a16="http://schemas.microsoft.com/office/drawing/2014/main" xmlns="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8" name="Freeform: Shape 1080">
                    <a:extLst>
                      <a:ext uri="{FF2B5EF4-FFF2-40B4-BE49-F238E27FC236}">
                        <a16:creationId xmlns:a16="http://schemas.microsoft.com/office/drawing/2014/main" xmlns="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9" name="Freeform: Shape 1079">
                    <a:extLst>
                      <a:ext uri="{FF2B5EF4-FFF2-40B4-BE49-F238E27FC236}">
                        <a16:creationId xmlns:a16="http://schemas.microsoft.com/office/drawing/2014/main" xmlns="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0" name="Freeform: Shape 1078">
                    <a:extLst>
                      <a:ext uri="{FF2B5EF4-FFF2-40B4-BE49-F238E27FC236}">
                        <a16:creationId xmlns:a16="http://schemas.microsoft.com/office/drawing/2014/main" xmlns="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1" name="Freeform: Shape 1077">
                    <a:extLst>
                      <a:ext uri="{FF2B5EF4-FFF2-40B4-BE49-F238E27FC236}">
                        <a16:creationId xmlns:a16="http://schemas.microsoft.com/office/drawing/2014/main" xmlns="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2" name="Freeform: Shape 1076">
                    <a:extLst>
                      <a:ext uri="{FF2B5EF4-FFF2-40B4-BE49-F238E27FC236}">
                        <a16:creationId xmlns:a16="http://schemas.microsoft.com/office/drawing/2014/main" xmlns="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3" name="Freeform: Shape 1075">
                    <a:extLst>
                      <a:ext uri="{FF2B5EF4-FFF2-40B4-BE49-F238E27FC236}">
                        <a16:creationId xmlns:a16="http://schemas.microsoft.com/office/drawing/2014/main" xmlns="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4" name="Freeform: Shape 1074">
                    <a:extLst>
                      <a:ext uri="{FF2B5EF4-FFF2-40B4-BE49-F238E27FC236}">
                        <a16:creationId xmlns:a16="http://schemas.microsoft.com/office/drawing/2014/main" xmlns="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5" name="Freeform: Shape 1073">
                    <a:extLst>
                      <a:ext uri="{FF2B5EF4-FFF2-40B4-BE49-F238E27FC236}">
                        <a16:creationId xmlns:a16="http://schemas.microsoft.com/office/drawing/2014/main" xmlns="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6" name="Freeform: Shape 1072">
                    <a:extLst>
                      <a:ext uri="{FF2B5EF4-FFF2-40B4-BE49-F238E27FC236}">
                        <a16:creationId xmlns:a16="http://schemas.microsoft.com/office/drawing/2014/main" xmlns="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7" name="Freeform: Shape 1071">
                    <a:extLst>
                      <a:ext uri="{FF2B5EF4-FFF2-40B4-BE49-F238E27FC236}">
                        <a16:creationId xmlns:a16="http://schemas.microsoft.com/office/drawing/2014/main" xmlns="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8" name="Freeform: Shape 1070">
                    <a:extLst>
                      <a:ext uri="{FF2B5EF4-FFF2-40B4-BE49-F238E27FC236}">
                        <a16:creationId xmlns:a16="http://schemas.microsoft.com/office/drawing/2014/main" xmlns="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9" name="Freeform: Shape 1069">
                    <a:extLst>
                      <a:ext uri="{FF2B5EF4-FFF2-40B4-BE49-F238E27FC236}">
                        <a16:creationId xmlns:a16="http://schemas.microsoft.com/office/drawing/2014/main" xmlns="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0" name="Freeform: Shape 1068">
                    <a:extLst>
                      <a:ext uri="{FF2B5EF4-FFF2-40B4-BE49-F238E27FC236}">
                        <a16:creationId xmlns:a16="http://schemas.microsoft.com/office/drawing/2014/main" xmlns="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1" name="Freeform: Shape 1067">
                    <a:extLst>
                      <a:ext uri="{FF2B5EF4-FFF2-40B4-BE49-F238E27FC236}">
                        <a16:creationId xmlns:a16="http://schemas.microsoft.com/office/drawing/2014/main" xmlns="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2" name="Freeform: Shape 1066">
                    <a:extLst>
                      <a:ext uri="{FF2B5EF4-FFF2-40B4-BE49-F238E27FC236}">
                        <a16:creationId xmlns:a16="http://schemas.microsoft.com/office/drawing/2014/main" xmlns="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3" name="Freeform: Shape 1065">
                    <a:extLst>
                      <a:ext uri="{FF2B5EF4-FFF2-40B4-BE49-F238E27FC236}">
                        <a16:creationId xmlns:a16="http://schemas.microsoft.com/office/drawing/2014/main" xmlns="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4" name="Freeform: Shape 1064">
                    <a:extLst>
                      <a:ext uri="{FF2B5EF4-FFF2-40B4-BE49-F238E27FC236}">
                        <a16:creationId xmlns:a16="http://schemas.microsoft.com/office/drawing/2014/main" xmlns="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5" name="Freeform: Shape 1063">
                    <a:extLst>
                      <a:ext uri="{FF2B5EF4-FFF2-40B4-BE49-F238E27FC236}">
                        <a16:creationId xmlns:a16="http://schemas.microsoft.com/office/drawing/2014/main" xmlns="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6" name="Freeform: Shape 1062">
                    <a:extLst>
                      <a:ext uri="{FF2B5EF4-FFF2-40B4-BE49-F238E27FC236}">
                        <a16:creationId xmlns:a16="http://schemas.microsoft.com/office/drawing/2014/main" xmlns="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7" name="Freeform: Shape 1061">
                    <a:extLst>
                      <a:ext uri="{FF2B5EF4-FFF2-40B4-BE49-F238E27FC236}">
                        <a16:creationId xmlns:a16="http://schemas.microsoft.com/office/drawing/2014/main" xmlns="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8" name="Freeform: Shape 1060">
                    <a:extLst>
                      <a:ext uri="{FF2B5EF4-FFF2-40B4-BE49-F238E27FC236}">
                        <a16:creationId xmlns:a16="http://schemas.microsoft.com/office/drawing/2014/main" xmlns="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9" name="Freeform: Shape 1059">
                    <a:extLst>
                      <a:ext uri="{FF2B5EF4-FFF2-40B4-BE49-F238E27FC236}">
                        <a16:creationId xmlns:a16="http://schemas.microsoft.com/office/drawing/2014/main" xmlns="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0" name="Freeform: Shape 1058">
                    <a:extLst>
                      <a:ext uri="{FF2B5EF4-FFF2-40B4-BE49-F238E27FC236}">
                        <a16:creationId xmlns:a16="http://schemas.microsoft.com/office/drawing/2014/main" xmlns="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1" name="Freeform: Shape 1057">
                    <a:extLst>
                      <a:ext uri="{FF2B5EF4-FFF2-40B4-BE49-F238E27FC236}">
                        <a16:creationId xmlns:a16="http://schemas.microsoft.com/office/drawing/2014/main" xmlns="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2" name="Freeform: Shape 1056">
                    <a:extLst>
                      <a:ext uri="{FF2B5EF4-FFF2-40B4-BE49-F238E27FC236}">
                        <a16:creationId xmlns:a16="http://schemas.microsoft.com/office/drawing/2014/main" xmlns="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3" name="Freeform: Shape 1055">
                    <a:extLst>
                      <a:ext uri="{FF2B5EF4-FFF2-40B4-BE49-F238E27FC236}">
                        <a16:creationId xmlns:a16="http://schemas.microsoft.com/office/drawing/2014/main" xmlns="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4" name="Freeform: Shape 1054">
                    <a:extLst>
                      <a:ext uri="{FF2B5EF4-FFF2-40B4-BE49-F238E27FC236}">
                        <a16:creationId xmlns:a16="http://schemas.microsoft.com/office/drawing/2014/main" xmlns="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5" name="Freeform: Shape 1053">
                    <a:extLst>
                      <a:ext uri="{FF2B5EF4-FFF2-40B4-BE49-F238E27FC236}">
                        <a16:creationId xmlns:a16="http://schemas.microsoft.com/office/drawing/2014/main" xmlns="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6" name="Freeform: Shape 1052">
                    <a:extLst>
                      <a:ext uri="{FF2B5EF4-FFF2-40B4-BE49-F238E27FC236}">
                        <a16:creationId xmlns:a16="http://schemas.microsoft.com/office/drawing/2014/main" xmlns="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7" name="Freeform: Shape 1051">
                    <a:extLst>
                      <a:ext uri="{FF2B5EF4-FFF2-40B4-BE49-F238E27FC236}">
                        <a16:creationId xmlns:a16="http://schemas.microsoft.com/office/drawing/2014/main" xmlns="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8" name="Freeform: Shape 1050">
                    <a:extLst>
                      <a:ext uri="{FF2B5EF4-FFF2-40B4-BE49-F238E27FC236}">
                        <a16:creationId xmlns:a16="http://schemas.microsoft.com/office/drawing/2014/main" xmlns="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9" name="Freeform: Shape 1049">
                    <a:extLst>
                      <a:ext uri="{FF2B5EF4-FFF2-40B4-BE49-F238E27FC236}">
                        <a16:creationId xmlns:a16="http://schemas.microsoft.com/office/drawing/2014/main" xmlns="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0" name="Freeform: Shape 1048">
                    <a:extLst>
                      <a:ext uri="{FF2B5EF4-FFF2-40B4-BE49-F238E27FC236}">
                        <a16:creationId xmlns:a16="http://schemas.microsoft.com/office/drawing/2014/main" xmlns="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1" name="Freeform: Shape 1047">
                    <a:extLst>
                      <a:ext uri="{FF2B5EF4-FFF2-40B4-BE49-F238E27FC236}">
                        <a16:creationId xmlns:a16="http://schemas.microsoft.com/office/drawing/2014/main" xmlns="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2" name="Freeform: Shape 1046">
                    <a:extLst>
                      <a:ext uri="{FF2B5EF4-FFF2-40B4-BE49-F238E27FC236}">
                        <a16:creationId xmlns:a16="http://schemas.microsoft.com/office/drawing/2014/main" xmlns="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3" name="Freeform: Shape 1045">
                    <a:extLst>
                      <a:ext uri="{FF2B5EF4-FFF2-40B4-BE49-F238E27FC236}">
                        <a16:creationId xmlns:a16="http://schemas.microsoft.com/office/drawing/2014/main" xmlns="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4" name="Freeform: Shape 1044">
                    <a:extLst>
                      <a:ext uri="{FF2B5EF4-FFF2-40B4-BE49-F238E27FC236}">
                        <a16:creationId xmlns:a16="http://schemas.microsoft.com/office/drawing/2014/main" xmlns="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5" name="Freeform: Shape 1043">
                    <a:extLst>
                      <a:ext uri="{FF2B5EF4-FFF2-40B4-BE49-F238E27FC236}">
                        <a16:creationId xmlns:a16="http://schemas.microsoft.com/office/drawing/2014/main" xmlns="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6" name="Freeform: Shape 1042">
                    <a:extLst>
                      <a:ext uri="{FF2B5EF4-FFF2-40B4-BE49-F238E27FC236}">
                        <a16:creationId xmlns:a16="http://schemas.microsoft.com/office/drawing/2014/main" xmlns="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7" name="Freeform: Shape 1041">
                    <a:extLst>
                      <a:ext uri="{FF2B5EF4-FFF2-40B4-BE49-F238E27FC236}">
                        <a16:creationId xmlns:a16="http://schemas.microsoft.com/office/drawing/2014/main" xmlns="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8" name="Freeform: Shape 1040">
                    <a:extLst>
                      <a:ext uri="{FF2B5EF4-FFF2-40B4-BE49-F238E27FC236}">
                        <a16:creationId xmlns:a16="http://schemas.microsoft.com/office/drawing/2014/main" xmlns="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9" name="Freeform: Shape 1039">
                    <a:extLst>
                      <a:ext uri="{FF2B5EF4-FFF2-40B4-BE49-F238E27FC236}">
                        <a16:creationId xmlns:a16="http://schemas.microsoft.com/office/drawing/2014/main" xmlns="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0" name="Freeform: Shape 1038">
                    <a:extLst>
                      <a:ext uri="{FF2B5EF4-FFF2-40B4-BE49-F238E27FC236}">
                        <a16:creationId xmlns:a16="http://schemas.microsoft.com/office/drawing/2014/main" xmlns="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1" name="Freeform: Shape 1037">
                    <a:extLst>
                      <a:ext uri="{FF2B5EF4-FFF2-40B4-BE49-F238E27FC236}">
                        <a16:creationId xmlns:a16="http://schemas.microsoft.com/office/drawing/2014/main" xmlns="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2" name="Freeform: Shape 1036">
                    <a:extLst>
                      <a:ext uri="{FF2B5EF4-FFF2-40B4-BE49-F238E27FC236}">
                        <a16:creationId xmlns:a16="http://schemas.microsoft.com/office/drawing/2014/main" xmlns="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3" name="Freeform: Shape 1035">
                    <a:extLst>
                      <a:ext uri="{FF2B5EF4-FFF2-40B4-BE49-F238E27FC236}">
                        <a16:creationId xmlns:a16="http://schemas.microsoft.com/office/drawing/2014/main" xmlns="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4" name="Freeform: Shape 1034">
                    <a:extLst>
                      <a:ext uri="{FF2B5EF4-FFF2-40B4-BE49-F238E27FC236}">
                        <a16:creationId xmlns:a16="http://schemas.microsoft.com/office/drawing/2014/main" xmlns="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5" name="Freeform: Shape 1033">
                    <a:extLst>
                      <a:ext uri="{FF2B5EF4-FFF2-40B4-BE49-F238E27FC236}">
                        <a16:creationId xmlns:a16="http://schemas.microsoft.com/office/drawing/2014/main" xmlns="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6" name="Freeform: Shape 1032">
                    <a:extLst>
                      <a:ext uri="{FF2B5EF4-FFF2-40B4-BE49-F238E27FC236}">
                        <a16:creationId xmlns:a16="http://schemas.microsoft.com/office/drawing/2014/main" xmlns="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7" name="Freeform: Shape 1031">
                    <a:extLst>
                      <a:ext uri="{FF2B5EF4-FFF2-40B4-BE49-F238E27FC236}">
                        <a16:creationId xmlns:a16="http://schemas.microsoft.com/office/drawing/2014/main" xmlns="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8" name="Freeform: Shape 1030">
                    <a:extLst>
                      <a:ext uri="{FF2B5EF4-FFF2-40B4-BE49-F238E27FC236}">
                        <a16:creationId xmlns:a16="http://schemas.microsoft.com/office/drawing/2014/main" xmlns="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9" name="Freeform: Shape 1029">
                    <a:extLst>
                      <a:ext uri="{FF2B5EF4-FFF2-40B4-BE49-F238E27FC236}">
                        <a16:creationId xmlns:a16="http://schemas.microsoft.com/office/drawing/2014/main" xmlns="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0" name="Freeform: Shape 1028">
                    <a:extLst>
                      <a:ext uri="{FF2B5EF4-FFF2-40B4-BE49-F238E27FC236}">
                        <a16:creationId xmlns:a16="http://schemas.microsoft.com/office/drawing/2014/main" xmlns="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1" name="Freeform: Shape 1027">
                    <a:extLst>
                      <a:ext uri="{FF2B5EF4-FFF2-40B4-BE49-F238E27FC236}">
                        <a16:creationId xmlns:a16="http://schemas.microsoft.com/office/drawing/2014/main" xmlns="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2" name="Freeform: Shape 1026">
                    <a:extLst>
                      <a:ext uri="{FF2B5EF4-FFF2-40B4-BE49-F238E27FC236}">
                        <a16:creationId xmlns:a16="http://schemas.microsoft.com/office/drawing/2014/main" xmlns="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3" name="Freeform: Shape 1025">
                    <a:extLst>
                      <a:ext uri="{FF2B5EF4-FFF2-40B4-BE49-F238E27FC236}">
                        <a16:creationId xmlns:a16="http://schemas.microsoft.com/office/drawing/2014/main" xmlns="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4" name="Freeform: Shape 1024">
                    <a:extLst>
                      <a:ext uri="{FF2B5EF4-FFF2-40B4-BE49-F238E27FC236}">
                        <a16:creationId xmlns:a16="http://schemas.microsoft.com/office/drawing/2014/main" xmlns="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5" name="Freeform: Shape 1023">
                    <a:extLst>
                      <a:ext uri="{FF2B5EF4-FFF2-40B4-BE49-F238E27FC236}">
                        <a16:creationId xmlns:a16="http://schemas.microsoft.com/office/drawing/2014/main" xmlns="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6" name="Freeform: Shape 1022">
                    <a:extLst>
                      <a:ext uri="{FF2B5EF4-FFF2-40B4-BE49-F238E27FC236}">
                        <a16:creationId xmlns:a16="http://schemas.microsoft.com/office/drawing/2014/main" xmlns="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7" name="Freeform: Shape 1021">
                    <a:extLst>
                      <a:ext uri="{FF2B5EF4-FFF2-40B4-BE49-F238E27FC236}">
                        <a16:creationId xmlns:a16="http://schemas.microsoft.com/office/drawing/2014/main" xmlns="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8" name="Freeform: Shape 1020">
                    <a:extLst>
                      <a:ext uri="{FF2B5EF4-FFF2-40B4-BE49-F238E27FC236}">
                        <a16:creationId xmlns:a16="http://schemas.microsoft.com/office/drawing/2014/main" xmlns="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9" name="Freeform: Shape 1019">
                    <a:extLst>
                      <a:ext uri="{FF2B5EF4-FFF2-40B4-BE49-F238E27FC236}">
                        <a16:creationId xmlns:a16="http://schemas.microsoft.com/office/drawing/2014/main" xmlns="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0" name="Freeform: Shape 1018">
                    <a:extLst>
                      <a:ext uri="{FF2B5EF4-FFF2-40B4-BE49-F238E27FC236}">
                        <a16:creationId xmlns:a16="http://schemas.microsoft.com/office/drawing/2014/main" xmlns="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1" name="Freeform: Shape 1017">
                    <a:extLst>
                      <a:ext uri="{FF2B5EF4-FFF2-40B4-BE49-F238E27FC236}">
                        <a16:creationId xmlns:a16="http://schemas.microsoft.com/office/drawing/2014/main" xmlns="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2" name="Freeform: Shape 1016">
                    <a:extLst>
                      <a:ext uri="{FF2B5EF4-FFF2-40B4-BE49-F238E27FC236}">
                        <a16:creationId xmlns:a16="http://schemas.microsoft.com/office/drawing/2014/main" xmlns="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3" name="Freeform: Shape 1015">
                    <a:extLst>
                      <a:ext uri="{FF2B5EF4-FFF2-40B4-BE49-F238E27FC236}">
                        <a16:creationId xmlns:a16="http://schemas.microsoft.com/office/drawing/2014/main" xmlns="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4" name="Freeform: Shape 1014">
                    <a:extLst>
                      <a:ext uri="{FF2B5EF4-FFF2-40B4-BE49-F238E27FC236}">
                        <a16:creationId xmlns:a16="http://schemas.microsoft.com/office/drawing/2014/main" xmlns="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5" name="Freeform: Shape 1013">
                    <a:extLst>
                      <a:ext uri="{FF2B5EF4-FFF2-40B4-BE49-F238E27FC236}">
                        <a16:creationId xmlns:a16="http://schemas.microsoft.com/office/drawing/2014/main" xmlns="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6" name="Freeform: Shape 1012">
                    <a:extLst>
                      <a:ext uri="{FF2B5EF4-FFF2-40B4-BE49-F238E27FC236}">
                        <a16:creationId xmlns:a16="http://schemas.microsoft.com/office/drawing/2014/main" xmlns="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7" name="Freeform: Shape 1011">
                    <a:extLst>
                      <a:ext uri="{FF2B5EF4-FFF2-40B4-BE49-F238E27FC236}">
                        <a16:creationId xmlns:a16="http://schemas.microsoft.com/office/drawing/2014/main" xmlns="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8" name="Freeform: Shape 1010">
                    <a:extLst>
                      <a:ext uri="{FF2B5EF4-FFF2-40B4-BE49-F238E27FC236}">
                        <a16:creationId xmlns:a16="http://schemas.microsoft.com/office/drawing/2014/main" xmlns="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9" name="Freeform: Shape 1009">
                    <a:extLst>
                      <a:ext uri="{FF2B5EF4-FFF2-40B4-BE49-F238E27FC236}">
                        <a16:creationId xmlns:a16="http://schemas.microsoft.com/office/drawing/2014/main" xmlns="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0" name="Freeform: Shape 1008">
                    <a:extLst>
                      <a:ext uri="{FF2B5EF4-FFF2-40B4-BE49-F238E27FC236}">
                        <a16:creationId xmlns:a16="http://schemas.microsoft.com/office/drawing/2014/main" xmlns="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1" name="Freeform: Shape 1007">
                    <a:extLst>
                      <a:ext uri="{FF2B5EF4-FFF2-40B4-BE49-F238E27FC236}">
                        <a16:creationId xmlns:a16="http://schemas.microsoft.com/office/drawing/2014/main" xmlns="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2" name="Freeform: Shape 1006">
                    <a:extLst>
                      <a:ext uri="{FF2B5EF4-FFF2-40B4-BE49-F238E27FC236}">
                        <a16:creationId xmlns:a16="http://schemas.microsoft.com/office/drawing/2014/main" xmlns="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3" name="Freeform: Shape 1005">
                    <a:extLst>
                      <a:ext uri="{FF2B5EF4-FFF2-40B4-BE49-F238E27FC236}">
                        <a16:creationId xmlns:a16="http://schemas.microsoft.com/office/drawing/2014/main" xmlns="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4" name="Freeform: Shape 1004">
                    <a:extLst>
                      <a:ext uri="{FF2B5EF4-FFF2-40B4-BE49-F238E27FC236}">
                        <a16:creationId xmlns:a16="http://schemas.microsoft.com/office/drawing/2014/main" xmlns="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5" name="Freeform: Shape 1003">
                    <a:extLst>
                      <a:ext uri="{FF2B5EF4-FFF2-40B4-BE49-F238E27FC236}">
                        <a16:creationId xmlns:a16="http://schemas.microsoft.com/office/drawing/2014/main" xmlns="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6" name="Freeform: Shape 1002">
                    <a:extLst>
                      <a:ext uri="{FF2B5EF4-FFF2-40B4-BE49-F238E27FC236}">
                        <a16:creationId xmlns:a16="http://schemas.microsoft.com/office/drawing/2014/main" xmlns="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7" name="Freeform: Shape 1001">
                    <a:extLst>
                      <a:ext uri="{FF2B5EF4-FFF2-40B4-BE49-F238E27FC236}">
                        <a16:creationId xmlns:a16="http://schemas.microsoft.com/office/drawing/2014/main" xmlns="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8" name="Freeform: Shape 1000">
                    <a:extLst>
                      <a:ext uri="{FF2B5EF4-FFF2-40B4-BE49-F238E27FC236}">
                        <a16:creationId xmlns:a16="http://schemas.microsoft.com/office/drawing/2014/main" xmlns="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9" name="Freeform: Shape 999">
                    <a:extLst>
                      <a:ext uri="{FF2B5EF4-FFF2-40B4-BE49-F238E27FC236}">
                        <a16:creationId xmlns:a16="http://schemas.microsoft.com/office/drawing/2014/main" xmlns="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0" name="Freeform: Shape 998">
                    <a:extLst>
                      <a:ext uri="{FF2B5EF4-FFF2-40B4-BE49-F238E27FC236}">
                        <a16:creationId xmlns:a16="http://schemas.microsoft.com/office/drawing/2014/main" xmlns="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1" name="Freeform: Shape 997">
                    <a:extLst>
                      <a:ext uri="{FF2B5EF4-FFF2-40B4-BE49-F238E27FC236}">
                        <a16:creationId xmlns:a16="http://schemas.microsoft.com/office/drawing/2014/main" xmlns="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2" name="Freeform: Shape 996">
                    <a:extLst>
                      <a:ext uri="{FF2B5EF4-FFF2-40B4-BE49-F238E27FC236}">
                        <a16:creationId xmlns:a16="http://schemas.microsoft.com/office/drawing/2014/main" xmlns="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3" name="Freeform: Shape 995">
                    <a:extLst>
                      <a:ext uri="{FF2B5EF4-FFF2-40B4-BE49-F238E27FC236}">
                        <a16:creationId xmlns:a16="http://schemas.microsoft.com/office/drawing/2014/main" xmlns="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4" name="Freeform: Shape 994">
                    <a:extLst>
                      <a:ext uri="{FF2B5EF4-FFF2-40B4-BE49-F238E27FC236}">
                        <a16:creationId xmlns:a16="http://schemas.microsoft.com/office/drawing/2014/main" xmlns="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5" name="Freeform: Shape 993">
                    <a:extLst>
                      <a:ext uri="{FF2B5EF4-FFF2-40B4-BE49-F238E27FC236}">
                        <a16:creationId xmlns:a16="http://schemas.microsoft.com/office/drawing/2014/main" xmlns="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6" name="Freeform: Shape 992">
                    <a:extLst>
                      <a:ext uri="{FF2B5EF4-FFF2-40B4-BE49-F238E27FC236}">
                        <a16:creationId xmlns:a16="http://schemas.microsoft.com/office/drawing/2014/main" xmlns="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7" name="Freeform: Shape 991">
                    <a:extLst>
                      <a:ext uri="{FF2B5EF4-FFF2-40B4-BE49-F238E27FC236}">
                        <a16:creationId xmlns:a16="http://schemas.microsoft.com/office/drawing/2014/main" xmlns="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8" name="Freeform: Shape 990">
                    <a:extLst>
                      <a:ext uri="{FF2B5EF4-FFF2-40B4-BE49-F238E27FC236}">
                        <a16:creationId xmlns:a16="http://schemas.microsoft.com/office/drawing/2014/main" xmlns="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9" name="Freeform: Shape 989">
                    <a:extLst>
                      <a:ext uri="{FF2B5EF4-FFF2-40B4-BE49-F238E27FC236}">
                        <a16:creationId xmlns:a16="http://schemas.microsoft.com/office/drawing/2014/main" xmlns="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0" name="Freeform: Shape 988">
                    <a:extLst>
                      <a:ext uri="{FF2B5EF4-FFF2-40B4-BE49-F238E27FC236}">
                        <a16:creationId xmlns:a16="http://schemas.microsoft.com/office/drawing/2014/main" xmlns="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1" name="Freeform: Shape 987">
                    <a:extLst>
                      <a:ext uri="{FF2B5EF4-FFF2-40B4-BE49-F238E27FC236}">
                        <a16:creationId xmlns:a16="http://schemas.microsoft.com/office/drawing/2014/main" xmlns="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2" name="Freeform: Shape 986">
                    <a:extLst>
                      <a:ext uri="{FF2B5EF4-FFF2-40B4-BE49-F238E27FC236}">
                        <a16:creationId xmlns:a16="http://schemas.microsoft.com/office/drawing/2014/main" xmlns="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3" name="Freeform: Shape 985">
                    <a:extLst>
                      <a:ext uri="{FF2B5EF4-FFF2-40B4-BE49-F238E27FC236}">
                        <a16:creationId xmlns:a16="http://schemas.microsoft.com/office/drawing/2014/main" xmlns="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4" name="Freeform: Shape 984">
                    <a:extLst>
                      <a:ext uri="{FF2B5EF4-FFF2-40B4-BE49-F238E27FC236}">
                        <a16:creationId xmlns:a16="http://schemas.microsoft.com/office/drawing/2014/main" xmlns="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5" name="Freeform: Shape 983">
                    <a:extLst>
                      <a:ext uri="{FF2B5EF4-FFF2-40B4-BE49-F238E27FC236}">
                        <a16:creationId xmlns:a16="http://schemas.microsoft.com/office/drawing/2014/main" xmlns="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6" name="Freeform: Shape 982">
                    <a:extLst>
                      <a:ext uri="{FF2B5EF4-FFF2-40B4-BE49-F238E27FC236}">
                        <a16:creationId xmlns:a16="http://schemas.microsoft.com/office/drawing/2014/main" xmlns="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7" name="Freeform: Shape 981">
                    <a:extLst>
                      <a:ext uri="{FF2B5EF4-FFF2-40B4-BE49-F238E27FC236}">
                        <a16:creationId xmlns:a16="http://schemas.microsoft.com/office/drawing/2014/main" xmlns="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8" name="Freeform: Shape 980">
                    <a:extLst>
                      <a:ext uri="{FF2B5EF4-FFF2-40B4-BE49-F238E27FC236}">
                        <a16:creationId xmlns:a16="http://schemas.microsoft.com/office/drawing/2014/main" xmlns="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9" name="Freeform: Shape 979">
                    <a:extLst>
                      <a:ext uri="{FF2B5EF4-FFF2-40B4-BE49-F238E27FC236}">
                        <a16:creationId xmlns:a16="http://schemas.microsoft.com/office/drawing/2014/main" xmlns="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0" name="Freeform: Shape 978">
                    <a:extLst>
                      <a:ext uri="{FF2B5EF4-FFF2-40B4-BE49-F238E27FC236}">
                        <a16:creationId xmlns:a16="http://schemas.microsoft.com/office/drawing/2014/main" xmlns="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1" name="Freeform: Shape 977">
                    <a:extLst>
                      <a:ext uri="{FF2B5EF4-FFF2-40B4-BE49-F238E27FC236}">
                        <a16:creationId xmlns:a16="http://schemas.microsoft.com/office/drawing/2014/main" xmlns="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2" name="Freeform: Shape 976">
                    <a:extLst>
                      <a:ext uri="{FF2B5EF4-FFF2-40B4-BE49-F238E27FC236}">
                        <a16:creationId xmlns:a16="http://schemas.microsoft.com/office/drawing/2014/main" xmlns="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3" name="Freeform: Shape 975">
                    <a:extLst>
                      <a:ext uri="{FF2B5EF4-FFF2-40B4-BE49-F238E27FC236}">
                        <a16:creationId xmlns:a16="http://schemas.microsoft.com/office/drawing/2014/main" xmlns="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4" name="Freeform: Shape 974">
                    <a:extLst>
                      <a:ext uri="{FF2B5EF4-FFF2-40B4-BE49-F238E27FC236}">
                        <a16:creationId xmlns:a16="http://schemas.microsoft.com/office/drawing/2014/main" xmlns="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5" name="Freeform: Shape 973">
                    <a:extLst>
                      <a:ext uri="{FF2B5EF4-FFF2-40B4-BE49-F238E27FC236}">
                        <a16:creationId xmlns:a16="http://schemas.microsoft.com/office/drawing/2014/main" xmlns="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6" name="Freeform: Shape 972">
                    <a:extLst>
                      <a:ext uri="{FF2B5EF4-FFF2-40B4-BE49-F238E27FC236}">
                        <a16:creationId xmlns:a16="http://schemas.microsoft.com/office/drawing/2014/main" xmlns="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7" name="Freeform: Shape 971">
                    <a:extLst>
                      <a:ext uri="{FF2B5EF4-FFF2-40B4-BE49-F238E27FC236}">
                        <a16:creationId xmlns:a16="http://schemas.microsoft.com/office/drawing/2014/main" xmlns="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8" name="Freeform: Shape 970">
                    <a:extLst>
                      <a:ext uri="{FF2B5EF4-FFF2-40B4-BE49-F238E27FC236}">
                        <a16:creationId xmlns:a16="http://schemas.microsoft.com/office/drawing/2014/main" xmlns="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9" name="Freeform: Shape 969">
                    <a:extLst>
                      <a:ext uri="{FF2B5EF4-FFF2-40B4-BE49-F238E27FC236}">
                        <a16:creationId xmlns:a16="http://schemas.microsoft.com/office/drawing/2014/main" xmlns="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0" name="Freeform: Shape 968">
                    <a:extLst>
                      <a:ext uri="{FF2B5EF4-FFF2-40B4-BE49-F238E27FC236}">
                        <a16:creationId xmlns:a16="http://schemas.microsoft.com/office/drawing/2014/main" xmlns="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1" name="Freeform: Shape 967">
                    <a:extLst>
                      <a:ext uri="{FF2B5EF4-FFF2-40B4-BE49-F238E27FC236}">
                        <a16:creationId xmlns:a16="http://schemas.microsoft.com/office/drawing/2014/main" xmlns="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2" name="Freeform: Shape 966">
                    <a:extLst>
                      <a:ext uri="{FF2B5EF4-FFF2-40B4-BE49-F238E27FC236}">
                        <a16:creationId xmlns:a16="http://schemas.microsoft.com/office/drawing/2014/main" xmlns="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3" name="Freeform: Shape 965">
                    <a:extLst>
                      <a:ext uri="{FF2B5EF4-FFF2-40B4-BE49-F238E27FC236}">
                        <a16:creationId xmlns:a16="http://schemas.microsoft.com/office/drawing/2014/main" xmlns="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4" name="Freeform: Shape 964">
                    <a:extLst>
                      <a:ext uri="{FF2B5EF4-FFF2-40B4-BE49-F238E27FC236}">
                        <a16:creationId xmlns:a16="http://schemas.microsoft.com/office/drawing/2014/main" xmlns="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5" name="Freeform: Shape 963">
                    <a:extLst>
                      <a:ext uri="{FF2B5EF4-FFF2-40B4-BE49-F238E27FC236}">
                        <a16:creationId xmlns:a16="http://schemas.microsoft.com/office/drawing/2014/main" xmlns="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6" name="Freeform: Shape 962">
                    <a:extLst>
                      <a:ext uri="{FF2B5EF4-FFF2-40B4-BE49-F238E27FC236}">
                        <a16:creationId xmlns:a16="http://schemas.microsoft.com/office/drawing/2014/main" xmlns="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7" name="Freeform: Shape 961">
                    <a:extLst>
                      <a:ext uri="{FF2B5EF4-FFF2-40B4-BE49-F238E27FC236}">
                        <a16:creationId xmlns:a16="http://schemas.microsoft.com/office/drawing/2014/main" xmlns="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8" name="Freeform: Shape 960">
                    <a:extLst>
                      <a:ext uri="{FF2B5EF4-FFF2-40B4-BE49-F238E27FC236}">
                        <a16:creationId xmlns:a16="http://schemas.microsoft.com/office/drawing/2014/main" xmlns="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9" name="Freeform: Shape 959">
                    <a:extLst>
                      <a:ext uri="{FF2B5EF4-FFF2-40B4-BE49-F238E27FC236}">
                        <a16:creationId xmlns:a16="http://schemas.microsoft.com/office/drawing/2014/main" xmlns="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0" name="Freeform: Shape 958">
                    <a:extLst>
                      <a:ext uri="{FF2B5EF4-FFF2-40B4-BE49-F238E27FC236}">
                        <a16:creationId xmlns:a16="http://schemas.microsoft.com/office/drawing/2014/main" xmlns="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1" name="Freeform: Shape 957">
                    <a:extLst>
                      <a:ext uri="{FF2B5EF4-FFF2-40B4-BE49-F238E27FC236}">
                        <a16:creationId xmlns:a16="http://schemas.microsoft.com/office/drawing/2014/main" xmlns="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2" name="Freeform: Shape 956">
                    <a:extLst>
                      <a:ext uri="{FF2B5EF4-FFF2-40B4-BE49-F238E27FC236}">
                        <a16:creationId xmlns:a16="http://schemas.microsoft.com/office/drawing/2014/main" xmlns="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3" name="Freeform: Shape 955">
                    <a:extLst>
                      <a:ext uri="{FF2B5EF4-FFF2-40B4-BE49-F238E27FC236}">
                        <a16:creationId xmlns:a16="http://schemas.microsoft.com/office/drawing/2014/main" xmlns="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4" name="Freeform: Shape 954">
                    <a:extLst>
                      <a:ext uri="{FF2B5EF4-FFF2-40B4-BE49-F238E27FC236}">
                        <a16:creationId xmlns:a16="http://schemas.microsoft.com/office/drawing/2014/main" xmlns="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5" name="Freeform: Shape 953">
                    <a:extLst>
                      <a:ext uri="{FF2B5EF4-FFF2-40B4-BE49-F238E27FC236}">
                        <a16:creationId xmlns:a16="http://schemas.microsoft.com/office/drawing/2014/main" xmlns="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6" name="Freeform: Shape 952">
                    <a:extLst>
                      <a:ext uri="{FF2B5EF4-FFF2-40B4-BE49-F238E27FC236}">
                        <a16:creationId xmlns:a16="http://schemas.microsoft.com/office/drawing/2014/main" xmlns="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7" name="Freeform: Shape 951">
                    <a:extLst>
                      <a:ext uri="{FF2B5EF4-FFF2-40B4-BE49-F238E27FC236}">
                        <a16:creationId xmlns:a16="http://schemas.microsoft.com/office/drawing/2014/main" xmlns="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8" name="Freeform: Shape 950">
                    <a:extLst>
                      <a:ext uri="{FF2B5EF4-FFF2-40B4-BE49-F238E27FC236}">
                        <a16:creationId xmlns:a16="http://schemas.microsoft.com/office/drawing/2014/main" xmlns="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9" name="Freeform: Shape 949">
                    <a:extLst>
                      <a:ext uri="{FF2B5EF4-FFF2-40B4-BE49-F238E27FC236}">
                        <a16:creationId xmlns:a16="http://schemas.microsoft.com/office/drawing/2014/main" xmlns="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0" name="Freeform: Shape 948">
                    <a:extLst>
                      <a:ext uri="{FF2B5EF4-FFF2-40B4-BE49-F238E27FC236}">
                        <a16:creationId xmlns:a16="http://schemas.microsoft.com/office/drawing/2014/main" xmlns="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1" name="Freeform: Shape 947">
                    <a:extLst>
                      <a:ext uri="{FF2B5EF4-FFF2-40B4-BE49-F238E27FC236}">
                        <a16:creationId xmlns:a16="http://schemas.microsoft.com/office/drawing/2014/main" xmlns="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2" name="Freeform: Shape 946">
                    <a:extLst>
                      <a:ext uri="{FF2B5EF4-FFF2-40B4-BE49-F238E27FC236}">
                        <a16:creationId xmlns:a16="http://schemas.microsoft.com/office/drawing/2014/main" xmlns="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3" name="Freeform: Shape 945">
                    <a:extLst>
                      <a:ext uri="{FF2B5EF4-FFF2-40B4-BE49-F238E27FC236}">
                        <a16:creationId xmlns:a16="http://schemas.microsoft.com/office/drawing/2014/main" xmlns="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4" name="Freeform: Shape 944">
                    <a:extLst>
                      <a:ext uri="{FF2B5EF4-FFF2-40B4-BE49-F238E27FC236}">
                        <a16:creationId xmlns:a16="http://schemas.microsoft.com/office/drawing/2014/main" xmlns="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5" name="Freeform: Shape 943">
                    <a:extLst>
                      <a:ext uri="{FF2B5EF4-FFF2-40B4-BE49-F238E27FC236}">
                        <a16:creationId xmlns:a16="http://schemas.microsoft.com/office/drawing/2014/main" xmlns="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704595" y="3930960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6" name="Freeform: Shape 942">
                    <a:extLst>
                      <a:ext uri="{FF2B5EF4-FFF2-40B4-BE49-F238E27FC236}">
                        <a16:creationId xmlns:a16="http://schemas.microsoft.com/office/drawing/2014/main" xmlns="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7" name="Freeform: Shape 941">
                    <a:extLst>
                      <a:ext uri="{FF2B5EF4-FFF2-40B4-BE49-F238E27FC236}">
                        <a16:creationId xmlns:a16="http://schemas.microsoft.com/office/drawing/2014/main" xmlns="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</p:grpSp>
            <p:sp>
              <p:nvSpPr>
                <p:cNvPr id="926" name="Oval 925">
                  <a:extLst>
                    <a:ext uri="{FF2B5EF4-FFF2-40B4-BE49-F238E27FC236}">
                      <a16:creationId xmlns:a16="http://schemas.microsoft.com/office/drawing/2014/main" xmlns="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UTM Avo" panose="02040603050506020204" pitchFamily="18" charset="0"/>
                  </a:endParaRPr>
                </a:p>
              </p:txBody>
            </p:sp>
            <p:sp>
              <p:nvSpPr>
                <p:cNvPr id="927" name="TextBox 926">
                  <a:extLst>
                    <a:ext uri="{FF2B5EF4-FFF2-40B4-BE49-F238E27FC236}">
                      <a16:creationId xmlns:a16="http://schemas.microsoft.com/office/drawing/2014/main" xmlns="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lvl="0"/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</a:t>
                  </a:r>
                  <a:r>
                    <a:rPr lang="en-US" b="1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Hiếu</a:t>
                  </a:r>
                  <a:endParaRPr lang="en-US" b="1" dirty="0">
                    <a:solidFill>
                      <a:srgbClr val="FFFFFF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28" name="TextBox 927">
                  <a:extLst>
                    <a:ext uri="{FF2B5EF4-FFF2-40B4-BE49-F238E27FC236}">
                      <a16:creationId xmlns:a16="http://schemas.microsoft.com/office/drawing/2014/main" xmlns="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Phát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29" name="TextBox 928">
                  <a:extLst>
                    <a:ext uri="{FF2B5EF4-FFF2-40B4-BE49-F238E27FC236}">
                      <a16:creationId xmlns:a16="http://schemas.microsoft.com/office/drawing/2014/main" xmlns="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Duy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Khang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0" name="TextBox 929">
                  <a:extLst>
                    <a:ext uri="{FF2B5EF4-FFF2-40B4-BE49-F238E27FC236}">
                      <a16:creationId xmlns:a16="http://schemas.microsoft.com/office/drawing/2014/main" xmlns="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794"/>
                  <a:ext cx="122895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H.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Nguyên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1" name="TextBox 930">
                  <a:extLst>
                    <a:ext uri="{FF2B5EF4-FFF2-40B4-BE49-F238E27FC236}">
                      <a16:creationId xmlns:a16="http://schemas.microsoft.com/office/drawing/2014/main" xmlns="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84152" y="2607450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Hải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2" name="TextBox 931">
                  <a:extLst>
                    <a:ext uri="{FF2B5EF4-FFF2-40B4-BE49-F238E27FC236}">
                      <a16:creationId xmlns:a16="http://schemas.microsoft.com/office/drawing/2014/main" xmlns="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 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Trọng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Nhân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3" name="TextBox 932">
                  <a:extLst>
                    <a:ext uri="{FF2B5EF4-FFF2-40B4-BE49-F238E27FC236}">
                      <a16:creationId xmlns:a16="http://schemas.microsoft.com/office/drawing/2014/main" xmlns="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310913" y="3654201"/>
                  <a:ext cx="110096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D.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khang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4" name="TextBox 933">
                  <a:extLst>
                    <a:ext uri="{FF2B5EF4-FFF2-40B4-BE49-F238E27FC236}">
                      <a16:creationId xmlns:a16="http://schemas.microsoft.com/office/drawing/2014/main" xmlns="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433453" y="4193648"/>
                  <a:ext cx="183898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        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Phú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5" name="TextBox 934">
                  <a:extLst>
                    <a:ext uri="{FF2B5EF4-FFF2-40B4-BE49-F238E27FC236}">
                      <a16:creationId xmlns:a16="http://schemas.microsoft.com/office/drawing/2014/main" xmlns="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587093" y="4593688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  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Phúc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6" name="TextBox 935">
                  <a:extLst>
                    <a:ext uri="{FF2B5EF4-FFF2-40B4-BE49-F238E27FC236}">
                      <a16:creationId xmlns:a16="http://schemas.microsoft.com/office/drawing/2014/main" xmlns="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102334" y="3978526"/>
                  <a:ext cx="122102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phát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7" name="TextBox 936">
                  <a:extLst>
                    <a:ext uri="{FF2B5EF4-FFF2-40B4-BE49-F238E27FC236}">
                      <a16:creationId xmlns:a16="http://schemas.microsoft.com/office/drawing/2014/main" xmlns="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334884" y="4845696"/>
                  <a:ext cx="135418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Thiên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Phúc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8" name="TextBox 937">
                  <a:extLst>
                    <a:ext uri="{FF2B5EF4-FFF2-40B4-BE49-F238E27FC236}">
                      <a16:creationId xmlns:a16="http://schemas.microsoft.com/office/drawing/2014/main" xmlns="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Anh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Thư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9" name="TextBox 938">
                  <a:extLst>
                    <a:ext uri="{FF2B5EF4-FFF2-40B4-BE49-F238E27FC236}">
                      <a16:creationId xmlns:a16="http://schemas.microsoft.com/office/drawing/2014/main" xmlns="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870738" y="5219303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P.  Trinh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40" name="TextBox 939">
                  <a:extLst>
                    <a:ext uri="{FF2B5EF4-FFF2-40B4-BE49-F238E27FC236}">
                      <a16:creationId xmlns:a16="http://schemas.microsoft.com/office/drawing/2014/main" xmlns="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368420" y="5303450"/>
                  <a:ext cx="143676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Thanh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Trọng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41" name="TextBox 940">
                  <a:extLst>
                    <a:ext uri="{FF2B5EF4-FFF2-40B4-BE49-F238E27FC236}">
                      <a16:creationId xmlns:a16="http://schemas.microsoft.com/office/drawing/2014/main" xmlns="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17804" y="5261372"/>
                  <a:ext cx="120491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Hạo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Nam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34" name="TextBox 1233">
                  <a:extLst>
                    <a:ext uri="{FF2B5EF4-FFF2-40B4-BE49-F238E27FC236}">
                      <a16:creationId xmlns:a16="http://schemas.microsoft.com/office/drawing/2014/main" xmlns="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0282" y="5256727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  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Uyên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.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Nhi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55" name="TextBox 1254">
                  <a:extLst>
                    <a:ext uri="{FF2B5EF4-FFF2-40B4-BE49-F238E27FC236}">
                      <a16:creationId xmlns:a16="http://schemas.microsoft.com/office/drawing/2014/main" xmlns="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05377" y="5437958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Hải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63" name="TextBox 1362">
                  <a:extLst>
                    <a:ext uri="{FF2B5EF4-FFF2-40B4-BE49-F238E27FC236}">
                      <a16:creationId xmlns:a16="http://schemas.microsoft.com/office/drawing/2014/main" xmlns="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3989655" y="4952344"/>
                  <a:ext cx="154048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     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Phú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64" name="TextBox 1363">
                  <a:extLst>
                    <a:ext uri="{FF2B5EF4-FFF2-40B4-BE49-F238E27FC236}">
                      <a16:creationId xmlns:a16="http://schemas.microsoft.com/office/drawing/2014/main" xmlns="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15214" y="473836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67" name="TextBox 1366">
                  <a:extLst>
                    <a:ext uri="{FF2B5EF4-FFF2-40B4-BE49-F238E27FC236}">
                      <a16:creationId xmlns:a16="http://schemas.microsoft.com/office/drawing/2014/main" xmlns="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9954" y="454406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68" name="TextBox 1367">
                  <a:extLst>
                    <a:ext uri="{FF2B5EF4-FFF2-40B4-BE49-F238E27FC236}">
                      <a16:creationId xmlns:a16="http://schemas.microsoft.com/office/drawing/2014/main" xmlns="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3004069" y="4250705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lvl="0"/>
                  <a:r>
                    <a:rPr lang="en-US" b="1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P.  Trinh</a:t>
                  </a:r>
                </a:p>
              </p:txBody>
            </p:sp>
            <p:sp>
              <p:nvSpPr>
                <p:cNvPr id="1371" name="TextBox 1370">
                  <a:extLst>
                    <a:ext uri="{FF2B5EF4-FFF2-40B4-BE49-F238E27FC236}">
                      <a16:creationId xmlns:a16="http://schemas.microsoft.com/office/drawing/2014/main" xmlns="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83922" y="3973121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Cẩm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Ly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72" name="TextBox 1371">
                  <a:extLst>
                    <a:ext uri="{FF2B5EF4-FFF2-40B4-BE49-F238E27FC236}">
                      <a16:creationId xmlns:a16="http://schemas.microsoft.com/office/drawing/2014/main" xmlns="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43236" y="3632591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Phú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75" name="TextBox 1374">
                  <a:extLst>
                    <a:ext uri="{FF2B5EF4-FFF2-40B4-BE49-F238E27FC236}">
                      <a16:creationId xmlns:a16="http://schemas.microsoft.com/office/drawing/2014/main" xmlns="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595802" y="2965170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lvl="0"/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Duy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Khang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14" name="TextBox 1813">
                  <a:extLst>
                    <a:ext uri="{FF2B5EF4-FFF2-40B4-BE49-F238E27FC236}">
                      <a16:creationId xmlns:a16="http://schemas.microsoft.com/office/drawing/2014/main" xmlns="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864332" y="2281963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lvl="0"/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Cẩm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Ly</a:t>
                  </a:r>
                </a:p>
              </p:txBody>
            </p:sp>
            <p:sp>
              <p:nvSpPr>
                <p:cNvPr id="1815" name="TextBox 1814">
                  <a:extLst>
                    <a:ext uri="{FF2B5EF4-FFF2-40B4-BE49-F238E27FC236}">
                      <a16:creationId xmlns:a16="http://schemas.microsoft.com/office/drawing/2014/main" xmlns="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1684" y="2608086"/>
                  <a:ext cx="136759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lvl="0"/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</a:t>
                  </a:r>
                  <a:r>
                    <a:rPr lang="en-US" b="1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Hiếu</a:t>
                  </a:r>
                  <a:endParaRPr lang="en-US" b="1" dirty="0">
                    <a:solidFill>
                      <a:srgbClr val="FFFFFF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16" name="TextBox 1815">
                  <a:extLst>
                    <a:ext uri="{FF2B5EF4-FFF2-40B4-BE49-F238E27FC236}">
                      <a16:creationId xmlns:a16="http://schemas.microsoft.com/office/drawing/2014/main" xmlns="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981871" y="2064334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Xuân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Nam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17" name="TextBox 1816">
                  <a:extLst>
                    <a:ext uri="{FF2B5EF4-FFF2-40B4-BE49-F238E27FC236}">
                      <a16:creationId xmlns:a16="http://schemas.microsoft.com/office/drawing/2014/main" xmlns="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224539" y="1714193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Hiếu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18" name="TextBox 1817">
                  <a:extLst>
                    <a:ext uri="{FF2B5EF4-FFF2-40B4-BE49-F238E27FC236}">
                      <a16:creationId xmlns:a16="http://schemas.microsoft.com/office/drawing/2014/main" xmlns="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7400"/>
                  <a:ext cx="127232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lvl="0"/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Anh</a:t>
                  </a:r>
                  <a:r>
                    <a:rPr lang="en-US" b="1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Thư</a:t>
                  </a:r>
                  <a:endParaRPr lang="en-US" b="1" dirty="0">
                    <a:solidFill>
                      <a:srgbClr val="FFFFFF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19" name="TextBox 1818">
                  <a:extLst>
                    <a:ext uri="{FF2B5EF4-FFF2-40B4-BE49-F238E27FC236}">
                      <a16:creationId xmlns:a16="http://schemas.microsoft.com/office/drawing/2014/main" xmlns="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lvl="0"/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</a:t>
                  </a:r>
                  <a:r>
                    <a:rPr lang="en-US" b="1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Hiếu</a:t>
                  </a:r>
                  <a:endParaRPr lang="en-US" b="1" dirty="0">
                    <a:solidFill>
                      <a:srgbClr val="FFFFFF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0" name="TextBox 1819">
                  <a:extLst>
                    <a:ext uri="{FF2B5EF4-FFF2-40B4-BE49-F238E27FC236}">
                      <a16:creationId xmlns:a16="http://schemas.microsoft.com/office/drawing/2014/main" xmlns="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lvl="0"/>
                  <a:r>
                    <a:rPr lang="en-US" b="1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P.  Trinh</a:t>
                  </a:r>
                </a:p>
              </p:txBody>
            </p:sp>
            <p:sp>
              <p:nvSpPr>
                <p:cNvPr id="1823" name="TextBox 1822">
                  <a:extLst>
                    <a:ext uri="{FF2B5EF4-FFF2-40B4-BE49-F238E27FC236}">
                      <a16:creationId xmlns:a16="http://schemas.microsoft.com/office/drawing/2014/main" xmlns="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407836" y="916221"/>
                  <a:ext cx="130227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lvl="0"/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Anh</a:t>
                  </a:r>
                  <a:r>
                    <a:rPr lang="en-US" b="1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Thư</a:t>
                  </a:r>
                  <a:endParaRPr lang="en-US" b="1" dirty="0">
                    <a:solidFill>
                      <a:srgbClr val="FFFFFF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4" name="TextBox 1823">
                  <a:extLst>
                    <a:ext uri="{FF2B5EF4-FFF2-40B4-BE49-F238E27FC236}">
                      <a16:creationId xmlns:a16="http://schemas.microsoft.com/office/drawing/2014/main" xmlns="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Anh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Thư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5" name="TextBox 1824">
                  <a:extLst>
                    <a:ext uri="{FF2B5EF4-FFF2-40B4-BE49-F238E27FC236}">
                      <a16:creationId xmlns:a16="http://schemas.microsoft.com/office/drawing/2014/main" xmlns="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6" name="TextBox 1825">
                  <a:extLst>
                    <a:ext uri="{FF2B5EF4-FFF2-40B4-BE49-F238E27FC236}">
                      <a16:creationId xmlns:a16="http://schemas.microsoft.com/office/drawing/2014/main" xmlns="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817711" y="935024"/>
                  <a:ext cx="114249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7" name="TextBox 1826">
                  <a:extLst>
                    <a:ext uri="{FF2B5EF4-FFF2-40B4-BE49-F238E27FC236}">
                      <a16:creationId xmlns:a16="http://schemas.microsoft.com/office/drawing/2014/main" xmlns="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717"/>
                  <a:ext cx="128070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8" name="TextBox 1827">
                  <a:extLst>
                    <a:ext uri="{FF2B5EF4-FFF2-40B4-BE49-F238E27FC236}">
                      <a16:creationId xmlns:a16="http://schemas.microsoft.com/office/drawing/2014/main" xmlns="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017275" y="1358284"/>
                  <a:ext cx="143847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  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Cẩm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Ly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9" name="TextBox 1828">
                  <a:extLst>
                    <a:ext uri="{FF2B5EF4-FFF2-40B4-BE49-F238E27FC236}">
                      <a16:creationId xmlns:a16="http://schemas.microsoft.com/office/drawing/2014/main" xmlns="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924" name="TextBox 923">
                <a:extLst>
                  <a:ext uri="{FF2B5EF4-FFF2-40B4-BE49-F238E27FC236}">
                    <a16:creationId xmlns:a16="http://schemas.microsoft.com/office/drawing/2014/main" xmlns="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743748" y="3301801"/>
                <a:ext cx="1170934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lvl="0"/>
                <a:r>
                  <a:rPr lang="en-US" b="1" dirty="0" err="1">
                    <a:solidFill>
                      <a:srgbClr val="FFFFFF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Anh</a:t>
                </a:r>
                <a:r>
                  <a:rPr lang="en-US" b="1" dirty="0">
                    <a:solidFill>
                      <a:srgbClr val="FFFFFF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 </a:t>
                </a:r>
                <a:r>
                  <a:rPr lang="en-US" b="1" dirty="0" err="1">
                    <a:solidFill>
                      <a:srgbClr val="FFFFFF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Thư</a:t>
                </a:r>
                <a:endParaRPr lang="en-US" b="1" dirty="0">
                  <a:solidFill>
                    <a:srgbClr val="FFFFFF"/>
                  </a:solidFill>
                  <a:latin typeface="UTM Avo" panose="02040603050506020204" pitchFamily="18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919" name="TextBox 918">
              <a:extLst>
                <a:ext uri="{FF2B5EF4-FFF2-40B4-BE49-F238E27FC236}">
                  <a16:creationId xmlns:a16="http://schemas.microsoft.com/office/drawing/2014/main" xmlns="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/>
              <a:r>
                <a:rPr lang="en-US" b="1" dirty="0" smtClean="0">
                  <a:latin typeface="UTM Avo" panose="02040603050506020204" pitchFamily="18" charset="0"/>
                  <a:cs typeface="Arial" panose="020B0604020202020204" pitchFamily="34" charset="0"/>
                </a:rPr>
                <a:t>    </a:t>
              </a:r>
              <a:r>
                <a:rPr lang="en-US" b="1" dirty="0" err="1" smtClean="0">
                  <a:latin typeface="UTM Avo" panose="02040603050506020204" pitchFamily="18" charset="0"/>
                  <a:cs typeface="Arial" panose="020B0604020202020204" pitchFamily="34" charset="0"/>
                </a:rPr>
                <a:t>Cẩm</a:t>
              </a:r>
              <a:r>
                <a:rPr lang="en-US" b="1" dirty="0" smtClean="0">
                  <a:latin typeface="UTM Avo" panose="02040603050506020204" pitchFamily="18" charset="0"/>
                  <a:cs typeface="Arial" panose="020B0604020202020204" pitchFamily="34" charset="0"/>
                </a:rPr>
                <a:t> </a:t>
              </a:r>
              <a:r>
                <a:rPr lang="en-US" b="1" dirty="0">
                  <a:latin typeface="UTM Avo" panose="02040603050506020204" pitchFamily="18" charset="0"/>
                  <a:cs typeface="Arial" panose="020B0604020202020204" pitchFamily="34" charset="0"/>
                </a:rPr>
                <a:t>Ly</a:t>
              </a:r>
            </a:p>
          </p:txBody>
        </p:sp>
      </p:grpSp>
      <p:grpSp>
        <p:nvGrpSpPr>
          <p:cNvPr id="2648" name="Group 2647">
            <a:extLst>
              <a:ext uri="{FF2B5EF4-FFF2-40B4-BE49-F238E27FC236}">
                <a16:creationId xmlns:a16="http://schemas.microsoft.com/office/drawing/2014/main" xmlns="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2649" name="Freeform: Shape 1811">
              <a:extLst>
                <a:ext uri="{FF2B5EF4-FFF2-40B4-BE49-F238E27FC236}">
                  <a16:creationId xmlns:a16="http://schemas.microsoft.com/office/drawing/2014/main" xmlns="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  <a:latin typeface="UTM Avo" panose="02040603050506020204" pitchFamily="18" charset="0"/>
              </a:endParaRPr>
            </a:p>
          </p:txBody>
        </p:sp>
        <p:sp>
          <p:nvSpPr>
            <p:cNvPr id="2650" name="Flowchart: Connector 2649">
              <a:extLst>
                <a:ext uri="{FF2B5EF4-FFF2-40B4-BE49-F238E27FC236}">
                  <a16:creationId xmlns:a16="http://schemas.microsoft.com/office/drawing/2014/main" xmlns="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  <a:latin typeface="UTM Avo" panose="020406030505060202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392041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9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9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7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0" name="Oval 1379">
            <a:extLst>
              <a:ext uri="{FF2B5EF4-FFF2-40B4-BE49-F238E27FC236}">
                <a16:creationId xmlns:a16="http://schemas.microsoft.com/office/drawing/2014/main" xmlns="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xmlns="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xmlns="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xmlns="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xmlns="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xmlns="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xmlns="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xmlns="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xmlns="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xmlns="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xmlns="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xmlns="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xmlns="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xmlns="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xmlns="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xmlns="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xmlns="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xmlns="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xmlns="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xmlns="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xmlns="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xmlns="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xmlns="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xmlns="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xmlns="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xmlns="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xmlns="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xmlns="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xmlns="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xmlns="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xmlns="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xmlns="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xmlns="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xmlns="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xmlns="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xmlns="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xmlns="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xmlns="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xmlns="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xmlns="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xmlns="" id="{DB7E2334-1B1E-4D70-AA12-AA4B43314833}"/>
              </a:ext>
            </a:extLst>
          </p:cNvPr>
          <p:cNvGrpSpPr/>
          <p:nvPr/>
        </p:nvGrpSpPr>
        <p:grpSpPr>
          <a:xfrm>
            <a:off x="210644" y="512034"/>
            <a:ext cx="4335200" cy="2891250"/>
            <a:chOff x="210559" y="170974"/>
            <a:chExt cx="4335200" cy="2891250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xmlns="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93474" cy="1612050"/>
              <a:chOff x="952285" y="1450174"/>
              <a:chExt cx="3593474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xmlns="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UTM Avo" panose="02040603050506020204" pitchFamily="18" charset="0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xmlns="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963506" y="1828810"/>
                <a:ext cx="3582253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>
                    <a:latin typeface="UTM Avo" panose="02040603050506020204" pitchFamily="18" charset="0"/>
                  </a:rPr>
                  <a:t>13 – 6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xmlns="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 rot="1947876" flipH="1">
              <a:off x="210559" y="170974"/>
              <a:ext cx="1692321" cy="1975197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xmlns="" id="{57D128CA-DB55-44F9-A2A4-C749967AAF7F}"/>
              </a:ext>
            </a:extLst>
          </p:cNvPr>
          <p:cNvCxnSpPr/>
          <p:nvPr/>
        </p:nvCxnSpPr>
        <p:spPr>
          <a:xfrm>
            <a:off x="1711141" y="342966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xmlns="" id="{28082A09-C720-4952-A536-B4445F34495D}"/>
              </a:ext>
            </a:extLst>
          </p:cNvPr>
          <p:cNvCxnSpPr/>
          <p:nvPr/>
        </p:nvCxnSpPr>
        <p:spPr>
          <a:xfrm>
            <a:off x="3662157" y="345679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xmlns="" id="{F7440AC6-0DF8-4F0C-A19B-FD8B659802AF}"/>
              </a:ext>
            </a:extLst>
          </p:cNvPr>
          <p:cNvSpPr/>
          <p:nvPr/>
        </p:nvSpPr>
        <p:spPr>
          <a:xfrm>
            <a:off x="1231718" y="4239672"/>
            <a:ext cx="2843571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SG" altLang="zh-CN" sz="4800" b="1" kern="0" dirty="0">
                <a:solidFill>
                  <a:schemeClr val="bg1"/>
                </a:solidFill>
                <a:latin typeface="UTM Avo" panose="02040603050506020204" pitchFamily="18" charset="0"/>
                <a:ea typeface="华康方圆体W7(P)" pitchFamily="82" charset="-122"/>
                <a:cs typeface="Arial" panose="020B0604020202020204" pitchFamily="34" charset="0"/>
              </a:rPr>
              <a:t>7</a:t>
            </a:r>
            <a:endParaRPr lang="zh-CN" altLang="en-US" sz="4800" b="1" kern="0" dirty="0">
              <a:solidFill>
                <a:schemeClr val="bg1"/>
              </a:solidFill>
              <a:latin typeface="UTM Avo" panose="02040603050506020204" pitchFamily="18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  <p:grpSp>
        <p:nvGrpSpPr>
          <p:cNvPr id="2648" name="Group 2647">
            <a:extLst>
              <a:ext uri="{FF2B5EF4-FFF2-40B4-BE49-F238E27FC236}">
                <a16:creationId xmlns:a16="http://schemas.microsoft.com/office/drawing/2014/main" xmlns="" id="{DC3A191F-D67E-47BC-B2BC-8F3316A13648}"/>
              </a:ext>
            </a:extLst>
          </p:cNvPr>
          <p:cNvGrpSpPr/>
          <p:nvPr/>
        </p:nvGrpSpPr>
        <p:grpSpPr>
          <a:xfrm>
            <a:off x="5464424" y="602353"/>
            <a:ext cx="5403363" cy="5343146"/>
            <a:chOff x="2595802" y="497566"/>
            <a:chExt cx="5921359" cy="5855369"/>
          </a:xfrm>
        </p:grpSpPr>
        <p:grpSp>
          <p:nvGrpSpPr>
            <p:cNvPr id="2649" name="Group 2648">
              <a:extLst>
                <a:ext uri="{FF2B5EF4-FFF2-40B4-BE49-F238E27FC236}">
                  <a16:creationId xmlns:a16="http://schemas.microsoft.com/office/drawing/2014/main" xmlns="" id="{896C9168-E8AB-48F5-A737-4CBE4AB69715}"/>
                </a:ext>
              </a:extLst>
            </p:cNvPr>
            <p:cNvGrpSpPr/>
            <p:nvPr/>
          </p:nvGrpSpPr>
          <p:grpSpPr>
            <a:xfrm>
              <a:off x="2595802" y="497566"/>
              <a:ext cx="5921359" cy="5855369"/>
              <a:chOff x="2595802" y="363342"/>
              <a:chExt cx="5921359" cy="5855369"/>
            </a:xfrm>
          </p:grpSpPr>
          <p:grpSp>
            <p:nvGrpSpPr>
              <p:cNvPr id="2651" name="Group 2650">
                <a:extLst>
                  <a:ext uri="{FF2B5EF4-FFF2-40B4-BE49-F238E27FC236}">
                    <a16:creationId xmlns:a16="http://schemas.microsoft.com/office/drawing/2014/main" xmlns="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595802" y="363342"/>
                <a:ext cx="5921359" cy="5855369"/>
                <a:chOff x="2595802" y="363342"/>
                <a:chExt cx="5921359" cy="5855369"/>
              </a:xfrm>
            </p:grpSpPr>
            <p:grpSp>
              <p:nvGrpSpPr>
                <p:cNvPr id="2653" name="Group 2652">
                  <a:extLst>
                    <a:ext uri="{FF2B5EF4-FFF2-40B4-BE49-F238E27FC236}">
                      <a16:creationId xmlns:a16="http://schemas.microsoft.com/office/drawing/2014/main" xmlns="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2693" name="Freeform: Shape 1800">
                    <a:extLst>
                      <a:ext uri="{FF2B5EF4-FFF2-40B4-BE49-F238E27FC236}">
                        <a16:creationId xmlns:a16="http://schemas.microsoft.com/office/drawing/2014/main" xmlns="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94" name="Freeform: Shape 1799">
                    <a:extLst>
                      <a:ext uri="{FF2B5EF4-FFF2-40B4-BE49-F238E27FC236}">
                        <a16:creationId xmlns:a16="http://schemas.microsoft.com/office/drawing/2014/main" xmlns="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95" name="Freeform: Shape 1798">
                    <a:extLst>
                      <a:ext uri="{FF2B5EF4-FFF2-40B4-BE49-F238E27FC236}">
                        <a16:creationId xmlns:a16="http://schemas.microsoft.com/office/drawing/2014/main" xmlns="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96" name="Freeform: Shape 1797">
                    <a:extLst>
                      <a:ext uri="{FF2B5EF4-FFF2-40B4-BE49-F238E27FC236}">
                        <a16:creationId xmlns:a16="http://schemas.microsoft.com/office/drawing/2014/main" xmlns="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97" name="Freeform: Shape 1796">
                    <a:extLst>
                      <a:ext uri="{FF2B5EF4-FFF2-40B4-BE49-F238E27FC236}">
                        <a16:creationId xmlns:a16="http://schemas.microsoft.com/office/drawing/2014/main" xmlns="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98" name="Freeform: Shape 1795">
                    <a:extLst>
                      <a:ext uri="{FF2B5EF4-FFF2-40B4-BE49-F238E27FC236}">
                        <a16:creationId xmlns:a16="http://schemas.microsoft.com/office/drawing/2014/main" xmlns="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99" name="Freeform: Shape 1794">
                    <a:extLst>
                      <a:ext uri="{FF2B5EF4-FFF2-40B4-BE49-F238E27FC236}">
                        <a16:creationId xmlns:a16="http://schemas.microsoft.com/office/drawing/2014/main" xmlns="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00" name="Freeform: Shape 1793">
                    <a:extLst>
                      <a:ext uri="{FF2B5EF4-FFF2-40B4-BE49-F238E27FC236}">
                        <a16:creationId xmlns:a16="http://schemas.microsoft.com/office/drawing/2014/main" xmlns="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01" name="Freeform: Shape 1792">
                    <a:extLst>
                      <a:ext uri="{FF2B5EF4-FFF2-40B4-BE49-F238E27FC236}">
                        <a16:creationId xmlns:a16="http://schemas.microsoft.com/office/drawing/2014/main" xmlns="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02" name="Freeform: Shape 1791">
                    <a:extLst>
                      <a:ext uri="{FF2B5EF4-FFF2-40B4-BE49-F238E27FC236}">
                        <a16:creationId xmlns:a16="http://schemas.microsoft.com/office/drawing/2014/main" xmlns="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03" name="Freeform: Shape 1790">
                    <a:extLst>
                      <a:ext uri="{FF2B5EF4-FFF2-40B4-BE49-F238E27FC236}">
                        <a16:creationId xmlns:a16="http://schemas.microsoft.com/office/drawing/2014/main" xmlns="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04" name="Freeform: Shape 1789">
                    <a:extLst>
                      <a:ext uri="{FF2B5EF4-FFF2-40B4-BE49-F238E27FC236}">
                        <a16:creationId xmlns:a16="http://schemas.microsoft.com/office/drawing/2014/main" xmlns="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05" name="Freeform: Shape 1788">
                    <a:extLst>
                      <a:ext uri="{FF2B5EF4-FFF2-40B4-BE49-F238E27FC236}">
                        <a16:creationId xmlns:a16="http://schemas.microsoft.com/office/drawing/2014/main" xmlns="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06" name="Freeform: Shape 1787">
                    <a:extLst>
                      <a:ext uri="{FF2B5EF4-FFF2-40B4-BE49-F238E27FC236}">
                        <a16:creationId xmlns:a16="http://schemas.microsoft.com/office/drawing/2014/main" xmlns="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07" name="Freeform: Shape 1786">
                    <a:extLst>
                      <a:ext uri="{FF2B5EF4-FFF2-40B4-BE49-F238E27FC236}">
                        <a16:creationId xmlns:a16="http://schemas.microsoft.com/office/drawing/2014/main" xmlns="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08" name="Freeform: Shape 1785">
                    <a:extLst>
                      <a:ext uri="{FF2B5EF4-FFF2-40B4-BE49-F238E27FC236}">
                        <a16:creationId xmlns:a16="http://schemas.microsoft.com/office/drawing/2014/main" xmlns="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09" name="Freeform: Shape 1784">
                    <a:extLst>
                      <a:ext uri="{FF2B5EF4-FFF2-40B4-BE49-F238E27FC236}">
                        <a16:creationId xmlns:a16="http://schemas.microsoft.com/office/drawing/2014/main" xmlns="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10" name="Freeform: Shape 1783">
                    <a:extLst>
                      <a:ext uri="{FF2B5EF4-FFF2-40B4-BE49-F238E27FC236}">
                        <a16:creationId xmlns:a16="http://schemas.microsoft.com/office/drawing/2014/main" xmlns="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11" name="Freeform: Shape 1782">
                    <a:extLst>
                      <a:ext uri="{FF2B5EF4-FFF2-40B4-BE49-F238E27FC236}">
                        <a16:creationId xmlns:a16="http://schemas.microsoft.com/office/drawing/2014/main" xmlns="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12" name="Freeform: Shape 1781">
                    <a:extLst>
                      <a:ext uri="{FF2B5EF4-FFF2-40B4-BE49-F238E27FC236}">
                        <a16:creationId xmlns:a16="http://schemas.microsoft.com/office/drawing/2014/main" xmlns="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13" name="Freeform: Shape 1780">
                    <a:extLst>
                      <a:ext uri="{FF2B5EF4-FFF2-40B4-BE49-F238E27FC236}">
                        <a16:creationId xmlns:a16="http://schemas.microsoft.com/office/drawing/2014/main" xmlns="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14" name="Freeform: Shape 1779">
                    <a:extLst>
                      <a:ext uri="{FF2B5EF4-FFF2-40B4-BE49-F238E27FC236}">
                        <a16:creationId xmlns:a16="http://schemas.microsoft.com/office/drawing/2014/main" xmlns="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15" name="Freeform: Shape 1778">
                    <a:extLst>
                      <a:ext uri="{FF2B5EF4-FFF2-40B4-BE49-F238E27FC236}">
                        <a16:creationId xmlns:a16="http://schemas.microsoft.com/office/drawing/2014/main" xmlns="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16" name="Freeform: Shape 1777">
                    <a:extLst>
                      <a:ext uri="{FF2B5EF4-FFF2-40B4-BE49-F238E27FC236}">
                        <a16:creationId xmlns:a16="http://schemas.microsoft.com/office/drawing/2014/main" xmlns="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17" name="Freeform: Shape 1776">
                    <a:extLst>
                      <a:ext uri="{FF2B5EF4-FFF2-40B4-BE49-F238E27FC236}">
                        <a16:creationId xmlns:a16="http://schemas.microsoft.com/office/drawing/2014/main" xmlns="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18" name="Freeform: Shape 1775">
                    <a:extLst>
                      <a:ext uri="{FF2B5EF4-FFF2-40B4-BE49-F238E27FC236}">
                        <a16:creationId xmlns:a16="http://schemas.microsoft.com/office/drawing/2014/main" xmlns="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19" name="Freeform: Shape 1774">
                    <a:extLst>
                      <a:ext uri="{FF2B5EF4-FFF2-40B4-BE49-F238E27FC236}">
                        <a16:creationId xmlns:a16="http://schemas.microsoft.com/office/drawing/2014/main" xmlns="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20" name="Freeform: Shape 1773">
                    <a:extLst>
                      <a:ext uri="{FF2B5EF4-FFF2-40B4-BE49-F238E27FC236}">
                        <a16:creationId xmlns:a16="http://schemas.microsoft.com/office/drawing/2014/main" xmlns="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21" name="Freeform: Shape 1772">
                    <a:extLst>
                      <a:ext uri="{FF2B5EF4-FFF2-40B4-BE49-F238E27FC236}">
                        <a16:creationId xmlns:a16="http://schemas.microsoft.com/office/drawing/2014/main" xmlns="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22" name="Freeform: Shape 1771">
                    <a:extLst>
                      <a:ext uri="{FF2B5EF4-FFF2-40B4-BE49-F238E27FC236}">
                        <a16:creationId xmlns:a16="http://schemas.microsoft.com/office/drawing/2014/main" xmlns="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23" name="Freeform: Shape 1770">
                    <a:extLst>
                      <a:ext uri="{FF2B5EF4-FFF2-40B4-BE49-F238E27FC236}">
                        <a16:creationId xmlns:a16="http://schemas.microsoft.com/office/drawing/2014/main" xmlns="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24" name="Freeform: Shape 1769">
                    <a:extLst>
                      <a:ext uri="{FF2B5EF4-FFF2-40B4-BE49-F238E27FC236}">
                        <a16:creationId xmlns:a16="http://schemas.microsoft.com/office/drawing/2014/main" xmlns="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25" name="Freeform: Shape 1768">
                    <a:extLst>
                      <a:ext uri="{FF2B5EF4-FFF2-40B4-BE49-F238E27FC236}">
                        <a16:creationId xmlns:a16="http://schemas.microsoft.com/office/drawing/2014/main" xmlns="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26" name="Freeform: Shape 1767">
                    <a:extLst>
                      <a:ext uri="{FF2B5EF4-FFF2-40B4-BE49-F238E27FC236}">
                        <a16:creationId xmlns:a16="http://schemas.microsoft.com/office/drawing/2014/main" xmlns="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27" name="Freeform: Shape 1766">
                    <a:extLst>
                      <a:ext uri="{FF2B5EF4-FFF2-40B4-BE49-F238E27FC236}">
                        <a16:creationId xmlns:a16="http://schemas.microsoft.com/office/drawing/2014/main" xmlns="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28" name="Freeform: Shape 1765">
                    <a:extLst>
                      <a:ext uri="{FF2B5EF4-FFF2-40B4-BE49-F238E27FC236}">
                        <a16:creationId xmlns:a16="http://schemas.microsoft.com/office/drawing/2014/main" xmlns="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29" name="Freeform: Shape 1764">
                    <a:extLst>
                      <a:ext uri="{FF2B5EF4-FFF2-40B4-BE49-F238E27FC236}">
                        <a16:creationId xmlns:a16="http://schemas.microsoft.com/office/drawing/2014/main" xmlns="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30" name="Freeform: Shape 1763">
                    <a:extLst>
                      <a:ext uri="{FF2B5EF4-FFF2-40B4-BE49-F238E27FC236}">
                        <a16:creationId xmlns:a16="http://schemas.microsoft.com/office/drawing/2014/main" xmlns="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31" name="Freeform: Shape 1762">
                    <a:extLst>
                      <a:ext uri="{FF2B5EF4-FFF2-40B4-BE49-F238E27FC236}">
                        <a16:creationId xmlns:a16="http://schemas.microsoft.com/office/drawing/2014/main" xmlns="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32" name="Freeform: Shape 1761">
                    <a:extLst>
                      <a:ext uri="{FF2B5EF4-FFF2-40B4-BE49-F238E27FC236}">
                        <a16:creationId xmlns:a16="http://schemas.microsoft.com/office/drawing/2014/main" xmlns="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33" name="Freeform: Shape 1760">
                    <a:extLst>
                      <a:ext uri="{FF2B5EF4-FFF2-40B4-BE49-F238E27FC236}">
                        <a16:creationId xmlns:a16="http://schemas.microsoft.com/office/drawing/2014/main" xmlns="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34" name="Freeform: Shape 1759">
                    <a:extLst>
                      <a:ext uri="{FF2B5EF4-FFF2-40B4-BE49-F238E27FC236}">
                        <a16:creationId xmlns:a16="http://schemas.microsoft.com/office/drawing/2014/main" xmlns="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35" name="Freeform: Shape 1758">
                    <a:extLst>
                      <a:ext uri="{FF2B5EF4-FFF2-40B4-BE49-F238E27FC236}">
                        <a16:creationId xmlns:a16="http://schemas.microsoft.com/office/drawing/2014/main" xmlns="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36" name="Freeform: Shape 1757">
                    <a:extLst>
                      <a:ext uri="{FF2B5EF4-FFF2-40B4-BE49-F238E27FC236}">
                        <a16:creationId xmlns:a16="http://schemas.microsoft.com/office/drawing/2014/main" xmlns="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37" name="Freeform: Shape 1756">
                    <a:extLst>
                      <a:ext uri="{FF2B5EF4-FFF2-40B4-BE49-F238E27FC236}">
                        <a16:creationId xmlns:a16="http://schemas.microsoft.com/office/drawing/2014/main" xmlns="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38" name="Freeform: Shape 1755">
                    <a:extLst>
                      <a:ext uri="{FF2B5EF4-FFF2-40B4-BE49-F238E27FC236}">
                        <a16:creationId xmlns:a16="http://schemas.microsoft.com/office/drawing/2014/main" xmlns="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39" name="Freeform: Shape 1754">
                    <a:extLst>
                      <a:ext uri="{FF2B5EF4-FFF2-40B4-BE49-F238E27FC236}">
                        <a16:creationId xmlns:a16="http://schemas.microsoft.com/office/drawing/2014/main" xmlns="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40" name="Freeform: Shape 1753">
                    <a:extLst>
                      <a:ext uri="{FF2B5EF4-FFF2-40B4-BE49-F238E27FC236}">
                        <a16:creationId xmlns:a16="http://schemas.microsoft.com/office/drawing/2014/main" xmlns="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41" name="Freeform: Shape 1752">
                    <a:extLst>
                      <a:ext uri="{FF2B5EF4-FFF2-40B4-BE49-F238E27FC236}">
                        <a16:creationId xmlns:a16="http://schemas.microsoft.com/office/drawing/2014/main" xmlns="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42" name="Freeform: Shape 1751">
                    <a:extLst>
                      <a:ext uri="{FF2B5EF4-FFF2-40B4-BE49-F238E27FC236}">
                        <a16:creationId xmlns:a16="http://schemas.microsoft.com/office/drawing/2014/main" xmlns="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43" name="Freeform: Shape 1750">
                    <a:extLst>
                      <a:ext uri="{FF2B5EF4-FFF2-40B4-BE49-F238E27FC236}">
                        <a16:creationId xmlns:a16="http://schemas.microsoft.com/office/drawing/2014/main" xmlns="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44" name="Freeform: Shape 1749">
                    <a:extLst>
                      <a:ext uri="{FF2B5EF4-FFF2-40B4-BE49-F238E27FC236}">
                        <a16:creationId xmlns:a16="http://schemas.microsoft.com/office/drawing/2014/main" xmlns="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45" name="Freeform: Shape 1748">
                    <a:extLst>
                      <a:ext uri="{FF2B5EF4-FFF2-40B4-BE49-F238E27FC236}">
                        <a16:creationId xmlns:a16="http://schemas.microsoft.com/office/drawing/2014/main" xmlns="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46" name="Freeform: Shape 1747">
                    <a:extLst>
                      <a:ext uri="{FF2B5EF4-FFF2-40B4-BE49-F238E27FC236}">
                        <a16:creationId xmlns:a16="http://schemas.microsoft.com/office/drawing/2014/main" xmlns="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47" name="Freeform: Shape 1746">
                    <a:extLst>
                      <a:ext uri="{FF2B5EF4-FFF2-40B4-BE49-F238E27FC236}">
                        <a16:creationId xmlns:a16="http://schemas.microsoft.com/office/drawing/2014/main" xmlns="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48" name="Freeform: Shape 1745">
                    <a:extLst>
                      <a:ext uri="{FF2B5EF4-FFF2-40B4-BE49-F238E27FC236}">
                        <a16:creationId xmlns:a16="http://schemas.microsoft.com/office/drawing/2014/main" xmlns="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49" name="Freeform: Shape 1744">
                    <a:extLst>
                      <a:ext uri="{FF2B5EF4-FFF2-40B4-BE49-F238E27FC236}">
                        <a16:creationId xmlns:a16="http://schemas.microsoft.com/office/drawing/2014/main" xmlns="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50" name="Freeform: Shape 1743">
                    <a:extLst>
                      <a:ext uri="{FF2B5EF4-FFF2-40B4-BE49-F238E27FC236}">
                        <a16:creationId xmlns:a16="http://schemas.microsoft.com/office/drawing/2014/main" xmlns="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51" name="Freeform: Shape 1742">
                    <a:extLst>
                      <a:ext uri="{FF2B5EF4-FFF2-40B4-BE49-F238E27FC236}">
                        <a16:creationId xmlns:a16="http://schemas.microsoft.com/office/drawing/2014/main" xmlns="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52" name="Freeform: Shape 1741">
                    <a:extLst>
                      <a:ext uri="{FF2B5EF4-FFF2-40B4-BE49-F238E27FC236}">
                        <a16:creationId xmlns:a16="http://schemas.microsoft.com/office/drawing/2014/main" xmlns="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53" name="Freeform: Shape 1740">
                    <a:extLst>
                      <a:ext uri="{FF2B5EF4-FFF2-40B4-BE49-F238E27FC236}">
                        <a16:creationId xmlns:a16="http://schemas.microsoft.com/office/drawing/2014/main" xmlns="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54" name="Freeform: Shape 1739">
                    <a:extLst>
                      <a:ext uri="{FF2B5EF4-FFF2-40B4-BE49-F238E27FC236}">
                        <a16:creationId xmlns:a16="http://schemas.microsoft.com/office/drawing/2014/main" xmlns="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55" name="Freeform: Shape 1738">
                    <a:extLst>
                      <a:ext uri="{FF2B5EF4-FFF2-40B4-BE49-F238E27FC236}">
                        <a16:creationId xmlns:a16="http://schemas.microsoft.com/office/drawing/2014/main" xmlns="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56" name="Freeform: Shape 1737">
                    <a:extLst>
                      <a:ext uri="{FF2B5EF4-FFF2-40B4-BE49-F238E27FC236}">
                        <a16:creationId xmlns:a16="http://schemas.microsoft.com/office/drawing/2014/main" xmlns="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57" name="Freeform: Shape 1736">
                    <a:extLst>
                      <a:ext uri="{FF2B5EF4-FFF2-40B4-BE49-F238E27FC236}">
                        <a16:creationId xmlns:a16="http://schemas.microsoft.com/office/drawing/2014/main" xmlns="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58" name="Freeform: Shape 1735">
                    <a:extLst>
                      <a:ext uri="{FF2B5EF4-FFF2-40B4-BE49-F238E27FC236}">
                        <a16:creationId xmlns:a16="http://schemas.microsoft.com/office/drawing/2014/main" xmlns="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59" name="Freeform: Shape 1734">
                    <a:extLst>
                      <a:ext uri="{FF2B5EF4-FFF2-40B4-BE49-F238E27FC236}">
                        <a16:creationId xmlns:a16="http://schemas.microsoft.com/office/drawing/2014/main" xmlns="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60" name="Freeform: Shape 1733">
                    <a:extLst>
                      <a:ext uri="{FF2B5EF4-FFF2-40B4-BE49-F238E27FC236}">
                        <a16:creationId xmlns:a16="http://schemas.microsoft.com/office/drawing/2014/main" xmlns="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61" name="Freeform: Shape 1732">
                    <a:extLst>
                      <a:ext uri="{FF2B5EF4-FFF2-40B4-BE49-F238E27FC236}">
                        <a16:creationId xmlns:a16="http://schemas.microsoft.com/office/drawing/2014/main" xmlns="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62" name="Freeform: Shape 1731">
                    <a:extLst>
                      <a:ext uri="{FF2B5EF4-FFF2-40B4-BE49-F238E27FC236}">
                        <a16:creationId xmlns:a16="http://schemas.microsoft.com/office/drawing/2014/main" xmlns="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63" name="Freeform: Shape 1730">
                    <a:extLst>
                      <a:ext uri="{FF2B5EF4-FFF2-40B4-BE49-F238E27FC236}">
                        <a16:creationId xmlns:a16="http://schemas.microsoft.com/office/drawing/2014/main" xmlns="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64" name="Freeform: Shape 1729">
                    <a:extLst>
                      <a:ext uri="{FF2B5EF4-FFF2-40B4-BE49-F238E27FC236}">
                        <a16:creationId xmlns:a16="http://schemas.microsoft.com/office/drawing/2014/main" xmlns="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65" name="Freeform: Shape 1728">
                    <a:extLst>
                      <a:ext uri="{FF2B5EF4-FFF2-40B4-BE49-F238E27FC236}">
                        <a16:creationId xmlns:a16="http://schemas.microsoft.com/office/drawing/2014/main" xmlns="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66" name="Freeform: Shape 1727">
                    <a:extLst>
                      <a:ext uri="{FF2B5EF4-FFF2-40B4-BE49-F238E27FC236}">
                        <a16:creationId xmlns:a16="http://schemas.microsoft.com/office/drawing/2014/main" xmlns="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67" name="Freeform: Shape 1726">
                    <a:extLst>
                      <a:ext uri="{FF2B5EF4-FFF2-40B4-BE49-F238E27FC236}">
                        <a16:creationId xmlns:a16="http://schemas.microsoft.com/office/drawing/2014/main" xmlns="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68" name="Freeform: Shape 1725">
                    <a:extLst>
                      <a:ext uri="{FF2B5EF4-FFF2-40B4-BE49-F238E27FC236}">
                        <a16:creationId xmlns:a16="http://schemas.microsoft.com/office/drawing/2014/main" xmlns="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69" name="Freeform: Shape 1724">
                    <a:extLst>
                      <a:ext uri="{FF2B5EF4-FFF2-40B4-BE49-F238E27FC236}">
                        <a16:creationId xmlns:a16="http://schemas.microsoft.com/office/drawing/2014/main" xmlns="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70" name="Freeform: Shape 1723">
                    <a:extLst>
                      <a:ext uri="{FF2B5EF4-FFF2-40B4-BE49-F238E27FC236}">
                        <a16:creationId xmlns:a16="http://schemas.microsoft.com/office/drawing/2014/main" xmlns="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71" name="Freeform: Shape 1722">
                    <a:extLst>
                      <a:ext uri="{FF2B5EF4-FFF2-40B4-BE49-F238E27FC236}">
                        <a16:creationId xmlns:a16="http://schemas.microsoft.com/office/drawing/2014/main" xmlns="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72" name="Freeform: Shape 1721">
                    <a:extLst>
                      <a:ext uri="{FF2B5EF4-FFF2-40B4-BE49-F238E27FC236}">
                        <a16:creationId xmlns:a16="http://schemas.microsoft.com/office/drawing/2014/main" xmlns="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73" name="Freeform: Shape 1720">
                    <a:extLst>
                      <a:ext uri="{FF2B5EF4-FFF2-40B4-BE49-F238E27FC236}">
                        <a16:creationId xmlns:a16="http://schemas.microsoft.com/office/drawing/2014/main" xmlns="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74" name="Freeform: Shape 1719">
                    <a:extLst>
                      <a:ext uri="{FF2B5EF4-FFF2-40B4-BE49-F238E27FC236}">
                        <a16:creationId xmlns:a16="http://schemas.microsoft.com/office/drawing/2014/main" xmlns="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75" name="Freeform: Shape 1718">
                    <a:extLst>
                      <a:ext uri="{FF2B5EF4-FFF2-40B4-BE49-F238E27FC236}">
                        <a16:creationId xmlns:a16="http://schemas.microsoft.com/office/drawing/2014/main" xmlns="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76" name="Freeform: Shape 1717">
                    <a:extLst>
                      <a:ext uri="{FF2B5EF4-FFF2-40B4-BE49-F238E27FC236}">
                        <a16:creationId xmlns:a16="http://schemas.microsoft.com/office/drawing/2014/main" xmlns="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77" name="Freeform: Shape 1716">
                    <a:extLst>
                      <a:ext uri="{FF2B5EF4-FFF2-40B4-BE49-F238E27FC236}">
                        <a16:creationId xmlns:a16="http://schemas.microsoft.com/office/drawing/2014/main" xmlns="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78" name="Freeform: Shape 1715">
                    <a:extLst>
                      <a:ext uri="{FF2B5EF4-FFF2-40B4-BE49-F238E27FC236}">
                        <a16:creationId xmlns:a16="http://schemas.microsoft.com/office/drawing/2014/main" xmlns="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79" name="Freeform: Shape 1714">
                    <a:extLst>
                      <a:ext uri="{FF2B5EF4-FFF2-40B4-BE49-F238E27FC236}">
                        <a16:creationId xmlns:a16="http://schemas.microsoft.com/office/drawing/2014/main" xmlns="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80" name="Freeform: Shape 1712">
                    <a:extLst>
                      <a:ext uri="{FF2B5EF4-FFF2-40B4-BE49-F238E27FC236}">
                        <a16:creationId xmlns:a16="http://schemas.microsoft.com/office/drawing/2014/main" xmlns="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81" name="Freeform: Shape 1711">
                    <a:extLst>
                      <a:ext uri="{FF2B5EF4-FFF2-40B4-BE49-F238E27FC236}">
                        <a16:creationId xmlns:a16="http://schemas.microsoft.com/office/drawing/2014/main" xmlns="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82" name="Freeform: Shape 1710">
                    <a:extLst>
                      <a:ext uri="{FF2B5EF4-FFF2-40B4-BE49-F238E27FC236}">
                        <a16:creationId xmlns:a16="http://schemas.microsoft.com/office/drawing/2014/main" xmlns="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83" name="Freeform: Shape 1709">
                    <a:extLst>
                      <a:ext uri="{FF2B5EF4-FFF2-40B4-BE49-F238E27FC236}">
                        <a16:creationId xmlns:a16="http://schemas.microsoft.com/office/drawing/2014/main" xmlns="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84" name="Freeform: Shape 1708">
                    <a:extLst>
                      <a:ext uri="{FF2B5EF4-FFF2-40B4-BE49-F238E27FC236}">
                        <a16:creationId xmlns:a16="http://schemas.microsoft.com/office/drawing/2014/main" xmlns="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85" name="Freeform: Shape 1707">
                    <a:extLst>
                      <a:ext uri="{FF2B5EF4-FFF2-40B4-BE49-F238E27FC236}">
                        <a16:creationId xmlns:a16="http://schemas.microsoft.com/office/drawing/2014/main" xmlns="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86" name="Freeform: Shape 1706">
                    <a:extLst>
                      <a:ext uri="{FF2B5EF4-FFF2-40B4-BE49-F238E27FC236}">
                        <a16:creationId xmlns:a16="http://schemas.microsoft.com/office/drawing/2014/main" xmlns="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87" name="Freeform: Shape 1705">
                    <a:extLst>
                      <a:ext uri="{FF2B5EF4-FFF2-40B4-BE49-F238E27FC236}">
                        <a16:creationId xmlns:a16="http://schemas.microsoft.com/office/drawing/2014/main" xmlns="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88" name="Freeform: Shape 1704">
                    <a:extLst>
                      <a:ext uri="{FF2B5EF4-FFF2-40B4-BE49-F238E27FC236}">
                        <a16:creationId xmlns:a16="http://schemas.microsoft.com/office/drawing/2014/main" xmlns="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89" name="Freeform: Shape 1703">
                    <a:extLst>
                      <a:ext uri="{FF2B5EF4-FFF2-40B4-BE49-F238E27FC236}">
                        <a16:creationId xmlns:a16="http://schemas.microsoft.com/office/drawing/2014/main" xmlns="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90" name="Freeform: Shape 1702">
                    <a:extLst>
                      <a:ext uri="{FF2B5EF4-FFF2-40B4-BE49-F238E27FC236}">
                        <a16:creationId xmlns:a16="http://schemas.microsoft.com/office/drawing/2014/main" xmlns="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91" name="Freeform: Shape 1701">
                    <a:extLst>
                      <a:ext uri="{FF2B5EF4-FFF2-40B4-BE49-F238E27FC236}">
                        <a16:creationId xmlns:a16="http://schemas.microsoft.com/office/drawing/2014/main" xmlns="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92" name="Freeform: Shape 1700">
                    <a:extLst>
                      <a:ext uri="{FF2B5EF4-FFF2-40B4-BE49-F238E27FC236}">
                        <a16:creationId xmlns:a16="http://schemas.microsoft.com/office/drawing/2014/main" xmlns="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93" name="Freeform: Shape 1699">
                    <a:extLst>
                      <a:ext uri="{FF2B5EF4-FFF2-40B4-BE49-F238E27FC236}">
                        <a16:creationId xmlns:a16="http://schemas.microsoft.com/office/drawing/2014/main" xmlns="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94" name="Freeform: Shape 1698">
                    <a:extLst>
                      <a:ext uri="{FF2B5EF4-FFF2-40B4-BE49-F238E27FC236}">
                        <a16:creationId xmlns:a16="http://schemas.microsoft.com/office/drawing/2014/main" xmlns="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95" name="Freeform: Shape 1697">
                    <a:extLst>
                      <a:ext uri="{FF2B5EF4-FFF2-40B4-BE49-F238E27FC236}">
                        <a16:creationId xmlns:a16="http://schemas.microsoft.com/office/drawing/2014/main" xmlns="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96" name="Freeform: Shape 1696">
                    <a:extLst>
                      <a:ext uri="{FF2B5EF4-FFF2-40B4-BE49-F238E27FC236}">
                        <a16:creationId xmlns:a16="http://schemas.microsoft.com/office/drawing/2014/main" xmlns="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97" name="Freeform: Shape 1695">
                    <a:extLst>
                      <a:ext uri="{FF2B5EF4-FFF2-40B4-BE49-F238E27FC236}">
                        <a16:creationId xmlns:a16="http://schemas.microsoft.com/office/drawing/2014/main" xmlns="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98" name="Freeform: Shape 1693">
                    <a:extLst>
                      <a:ext uri="{FF2B5EF4-FFF2-40B4-BE49-F238E27FC236}">
                        <a16:creationId xmlns:a16="http://schemas.microsoft.com/office/drawing/2014/main" xmlns="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99" name="Freeform: Shape 1692">
                    <a:extLst>
                      <a:ext uri="{FF2B5EF4-FFF2-40B4-BE49-F238E27FC236}">
                        <a16:creationId xmlns:a16="http://schemas.microsoft.com/office/drawing/2014/main" xmlns="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00" name="Freeform: Shape 1691">
                    <a:extLst>
                      <a:ext uri="{FF2B5EF4-FFF2-40B4-BE49-F238E27FC236}">
                        <a16:creationId xmlns:a16="http://schemas.microsoft.com/office/drawing/2014/main" xmlns="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01" name="Freeform: Shape 1690">
                    <a:extLst>
                      <a:ext uri="{FF2B5EF4-FFF2-40B4-BE49-F238E27FC236}">
                        <a16:creationId xmlns:a16="http://schemas.microsoft.com/office/drawing/2014/main" xmlns="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02" name="Freeform: Shape 1689">
                    <a:extLst>
                      <a:ext uri="{FF2B5EF4-FFF2-40B4-BE49-F238E27FC236}">
                        <a16:creationId xmlns:a16="http://schemas.microsoft.com/office/drawing/2014/main" xmlns="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03" name="Freeform: Shape 1688">
                    <a:extLst>
                      <a:ext uri="{FF2B5EF4-FFF2-40B4-BE49-F238E27FC236}">
                        <a16:creationId xmlns:a16="http://schemas.microsoft.com/office/drawing/2014/main" xmlns="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04" name="Freeform: Shape 1687">
                    <a:extLst>
                      <a:ext uri="{FF2B5EF4-FFF2-40B4-BE49-F238E27FC236}">
                        <a16:creationId xmlns:a16="http://schemas.microsoft.com/office/drawing/2014/main" xmlns="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05" name="Freeform: Shape 1686">
                    <a:extLst>
                      <a:ext uri="{FF2B5EF4-FFF2-40B4-BE49-F238E27FC236}">
                        <a16:creationId xmlns:a16="http://schemas.microsoft.com/office/drawing/2014/main" xmlns="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06" name="Freeform: Shape 1685">
                    <a:extLst>
                      <a:ext uri="{FF2B5EF4-FFF2-40B4-BE49-F238E27FC236}">
                        <a16:creationId xmlns:a16="http://schemas.microsoft.com/office/drawing/2014/main" xmlns="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07" name="Freeform: Shape 1684">
                    <a:extLst>
                      <a:ext uri="{FF2B5EF4-FFF2-40B4-BE49-F238E27FC236}">
                        <a16:creationId xmlns:a16="http://schemas.microsoft.com/office/drawing/2014/main" xmlns="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08" name="Freeform: Shape 1683">
                    <a:extLst>
                      <a:ext uri="{FF2B5EF4-FFF2-40B4-BE49-F238E27FC236}">
                        <a16:creationId xmlns:a16="http://schemas.microsoft.com/office/drawing/2014/main" xmlns="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09" name="Freeform: Shape 1682">
                    <a:extLst>
                      <a:ext uri="{FF2B5EF4-FFF2-40B4-BE49-F238E27FC236}">
                        <a16:creationId xmlns:a16="http://schemas.microsoft.com/office/drawing/2014/main" xmlns="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10" name="Freeform: Shape 1681">
                    <a:extLst>
                      <a:ext uri="{FF2B5EF4-FFF2-40B4-BE49-F238E27FC236}">
                        <a16:creationId xmlns:a16="http://schemas.microsoft.com/office/drawing/2014/main" xmlns="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11" name="Freeform: Shape 1680">
                    <a:extLst>
                      <a:ext uri="{FF2B5EF4-FFF2-40B4-BE49-F238E27FC236}">
                        <a16:creationId xmlns:a16="http://schemas.microsoft.com/office/drawing/2014/main" xmlns="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12" name="Freeform: Shape 1679">
                    <a:extLst>
                      <a:ext uri="{FF2B5EF4-FFF2-40B4-BE49-F238E27FC236}">
                        <a16:creationId xmlns:a16="http://schemas.microsoft.com/office/drawing/2014/main" xmlns="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13" name="Freeform: Shape 1678">
                    <a:extLst>
                      <a:ext uri="{FF2B5EF4-FFF2-40B4-BE49-F238E27FC236}">
                        <a16:creationId xmlns:a16="http://schemas.microsoft.com/office/drawing/2014/main" xmlns="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14" name="Freeform: Shape 1677">
                    <a:extLst>
                      <a:ext uri="{FF2B5EF4-FFF2-40B4-BE49-F238E27FC236}">
                        <a16:creationId xmlns:a16="http://schemas.microsoft.com/office/drawing/2014/main" xmlns="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15" name="Freeform: Shape 1676">
                    <a:extLst>
                      <a:ext uri="{FF2B5EF4-FFF2-40B4-BE49-F238E27FC236}">
                        <a16:creationId xmlns:a16="http://schemas.microsoft.com/office/drawing/2014/main" xmlns="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16" name="Freeform: Shape 1675">
                    <a:extLst>
                      <a:ext uri="{FF2B5EF4-FFF2-40B4-BE49-F238E27FC236}">
                        <a16:creationId xmlns:a16="http://schemas.microsoft.com/office/drawing/2014/main" xmlns="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17" name="Freeform: Shape 1674">
                    <a:extLst>
                      <a:ext uri="{FF2B5EF4-FFF2-40B4-BE49-F238E27FC236}">
                        <a16:creationId xmlns:a16="http://schemas.microsoft.com/office/drawing/2014/main" xmlns="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18" name="Freeform: Shape 1673">
                    <a:extLst>
                      <a:ext uri="{FF2B5EF4-FFF2-40B4-BE49-F238E27FC236}">
                        <a16:creationId xmlns:a16="http://schemas.microsoft.com/office/drawing/2014/main" xmlns="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19" name="Freeform: Shape 1672">
                    <a:extLst>
                      <a:ext uri="{FF2B5EF4-FFF2-40B4-BE49-F238E27FC236}">
                        <a16:creationId xmlns:a16="http://schemas.microsoft.com/office/drawing/2014/main" xmlns="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20" name="Freeform: Shape 1671">
                    <a:extLst>
                      <a:ext uri="{FF2B5EF4-FFF2-40B4-BE49-F238E27FC236}">
                        <a16:creationId xmlns:a16="http://schemas.microsoft.com/office/drawing/2014/main" xmlns="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21" name="Freeform: Shape 1670">
                    <a:extLst>
                      <a:ext uri="{FF2B5EF4-FFF2-40B4-BE49-F238E27FC236}">
                        <a16:creationId xmlns:a16="http://schemas.microsoft.com/office/drawing/2014/main" xmlns="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22" name="Freeform: Shape 1669">
                    <a:extLst>
                      <a:ext uri="{FF2B5EF4-FFF2-40B4-BE49-F238E27FC236}">
                        <a16:creationId xmlns:a16="http://schemas.microsoft.com/office/drawing/2014/main" xmlns="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23" name="Freeform: Shape 1668">
                    <a:extLst>
                      <a:ext uri="{FF2B5EF4-FFF2-40B4-BE49-F238E27FC236}">
                        <a16:creationId xmlns:a16="http://schemas.microsoft.com/office/drawing/2014/main" xmlns="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24" name="Freeform: Shape 1667">
                    <a:extLst>
                      <a:ext uri="{FF2B5EF4-FFF2-40B4-BE49-F238E27FC236}">
                        <a16:creationId xmlns:a16="http://schemas.microsoft.com/office/drawing/2014/main" xmlns="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25" name="Freeform: Shape 1666">
                    <a:extLst>
                      <a:ext uri="{FF2B5EF4-FFF2-40B4-BE49-F238E27FC236}">
                        <a16:creationId xmlns:a16="http://schemas.microsoft.com/office/drawing/2014/main" xmlns="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26" name="Freeform: Shape 1665">
                    <a:extLst>
                      <a:ext uri="{FF2B5EF4-FFF2-40B4-BE49-F238E27FC236}">
                        <a16:creationId xmlns:a16="http://schemas.microsoft.com/office/drawing/2014/main" xmlns="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27" name="Freeform: Shape 1664">
                    <a:extLst>
                      <a:ext uri="{FF2B5EF4-FFF2-40B4-BE49-F238E27FC236}">
                        <a16:creationId xmlns:a16="http://schemas.microsoft.com/office/drawing/2014/main" xmlns="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28" name="Freeform: Shape 1663">
                    <a:extLst>
                      <a:ext uri="{FF2B5EF4-FFF2-40B4-BE49-F238E27FC236}">
                        <a16:creationId xmlns:a16="http://schemas.microsoft.com/office/drawing/2014/main" xmlns="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29" name="Freeform: Shape 1662">
                    <a:extLst>
                      <a:ext uri="{FF2B5EF4-FFF2-40B4-BE49-F238E27FC236}">
                        <a16:creationId xmlns:a16="http://schemas.microsoft.com/office/drawing/2014/main" xmlns="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30" name="Freeform: Shape 1661">
                    <a:extLst>
                      <a:ext uri="{FF2B5EF4-FFF2-40B4-BE49-F238E27FC236}">
                        <a16:creationId xmlns:a16="http://schemas.microsoft.com/office/drawing/2014/main" xmlns="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31" name="Freeform: Shape 1660">
                    <a:extLst>
                      <a:ext uri="{FF2B5EF4-FFF2-40B4-BE49-F238E27FC236}">
                        <a16:creationId xmlns:a16="http://schemas.microsoft.com/office/drawing/2014/main" xmlns="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32" name="Freeform: Shape 1659">
                    <a:extLst>
                      <a:ext uri="{FF2B5EF4-FFF2-40B4-BE49-F238E27FC236}">
                        <a16:creationId xmlns:a16="http://schemas.microsoft.com/office/drawing/2014/main" xmlns="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33" name="Freeform: Shape 1658">
                    <a:extLst>
                      <a:ext uri="{FF2B5EF4-FFF2-40B4-BE49-F238E27FC236}">
                        <a16:creationId xmlns:a16="http://schemas.microsoft.com/office/drawing/2014/main" xmlns="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34" name="Freeform: Shape 1657">
                    <a:extLst>
                      <a:ext uri="{FF2B5EF4-FFF2-40B4-BE49-F238E27FC236}">
                        <a16:creationId xmlns:a16="http://schemas.microsoft.com/office/drawing/2014/main" xmlns="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35" name="Freeform: Shape 1656">
                    <a:extLst>
                      <a:ext uri="{FF2B5EF4-FFF2-40B4-BE49-F238E27FC236}">
                        <a16:creationId xmlns:a16="http://schemas.microsoft.com/office/drawing/2014/main" xmlns="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36" name="Freeform: Shape 1655">
                    <a:extLst>
                      <a:ext uri="{FF2B5EF4-FFF2-40B4-BE49-F238E27FC236}">
                        <a16:creationId xmlns:a16="http://schemas.microsoft.com/office/drawing/2014/main" xmlns="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37" name="Freeform: Shape 1654">
                    <a:extLst>
                      <a:ext uri="{FF2B5EF4-FFF2-40B4-BE49-F238E27FC236}">
                        <a16:creationId xmlns:a16="http://schemas.microsoft.com/office/drawing/2014/main" xmlns="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38" name="Freeform: Shape 1653">
                    <a:extLst>
                      <a:ext uri="{FF2B5EF4-FFF2-40B4-BE49-F238E27FC236}">
                        <a16:creationId xmlns:a16="http://schemas.microsoft.com/office/drawing/2014/main" xmlns="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39" name="Freeform: Shape 1652">
                    <a:extLst>
                      <a:ext uri="{FF2B5EF4-FFF2-40B4-BE49-F238E27FC236}">
                        <a16:creationId xmlns:a16="http://schemas.microsoft.com/office/drawing/2014/main" xmlns="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40" name="Freeform: Shape 1651">
                    <a:extLst>
                      <a:ext uri="{FF2B5EF4-FFF2-40B4-BE49-F238E27FC236}">
                        <a16:creationId xmlns:a16="http://schemas.microsoft.com/office/drawing/2014/main" xmlns="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41" name="Freeform: Shape 1650">
                    <a:extLst>
                      <a:ext uri="{FF2B5EF4-FFF2-40B4-BE49-F238E27FC236}">
                        <a16:creationId xmlns:a16="http://schemas.microsoft.com/office/drawing/2014/main" xmlns="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42" name="Freeform: Shape 1649">
                    <a:extLst>
                      <a:ext uri="{FF2B5EF4-FFF2-40B4-BE49-F238E27FC236}">
                        <a16:creationId xmlns:a16="http://schemas.microsoft.com/office/drawing/2014/main" xmlns="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43" name="Freeform: Shape 1648">
                    <a:extLst>
                      <a:ext uri="{FF2B5EF4-FFF2-40B4-BE49-F238E27FC236}">
                        <a16:creationId xmlns:a16="http://schemas.microsoft.com/office/drawing/2014/main" xmlns="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44" name="Freeform: Shape 1647">
                    <a:extLst>
                      <a:ext uri="{FF2B5EF4-FFF2-40B4-BE49-F238E27FC236}">
                        <a16:creationId xmlns:a16="http://schemas.microsoft.com/office/drawing/2014/main" xmlns="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45" name="Freeform: Shape 1646">
                    <a:extLst>
                      <a:ext uri="{FF2B5EF4-FFF2-40B4-BE49-F238E27FC236}">
                        <a16:creationId xmlns:a16="http://schemas.microsoft.com/office/drawing/2014/main" xmlns="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46" name="Freeform: Shape 1645">
                    <a:extLst>
                      <a:ext uri="{FF2B5EF4-FFF2-40B4-BE49-F238E27FC236}">
                        <a16:creationId xmlns:a16="http://schemas.microsoft.com/office/drawing/2014/main" xmlns="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47" name="Freeform: Shape 1644">
                    <a:extLst>
                      <a:ext uri="{FF2B5EF4-FFF2-40B4-BE49-F238E27FC236}">
                        <a16:creationId xmlns:a16="http://schemas.microsoft.com/office/drawing/2014/main" xmlns="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48" name="Freeform: Shape 1643">
                    <a:extLst>
                      <a:ext uri="{FF2B5EF4-FFF2-40B4-BE49-F238E27FC236}">
                        <a16:creationId xmlns:a16="http://schemas.microsoft.com/office/drawing/2014/main" xmlns="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49" name="Freeform: Shape 1642">
                    <a:extLst>
                      <a:ext uri="{FF2B5EF4-FFF2-40B4-BE49-F238E27FC236}">
                        <a16:creationId xmlns:a16="http://schemas.microsoft.com/office/drawing/2014/main" xmlns="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50" name="Freeform: Shape 1641">
                    <a:extLst>
                      <a:ext uri="{FF2B5EF4-FFF2-40B4-BE49-F238E27FC236}">
                        <a16:creationId xmlns:a16="http://schemas.microsoft.com/office/drawing/2014/main" xmlns="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51" name="Freeform: Shape 1640">
                    <a:extLst>
                      <a:ext uri="{FF2B5EF4-FFF2-40B4-BE49-F238E27FC236}">
                        <a16:creationId xmlns:a16="http://schemas.microsoft.com/office/drawing/2014/main" xmlns="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52" name="Freeform: Shape 1639">
                    <a:extLst>
                      <a:ext uri="{FF2B5EF4-FFF2-40B4-BE49-F238E27FC236}">
                        <a16:creationId xmlns:a16="http://schemas.microsoft.com/office/drawing/2014/main" xmlns="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53" name="Freeform: Shape 1638">
                    <a:extLst>
                      <a:ext uri="{FF2B5EF4-FFF2-40B4-BE49-F238E27FC236}">
                        <a16:creationId xmlns:a16="http://schemas.microsoft.com/office/drawing/2014/main" xmlns="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54" name="Freeform: Shape 1637">
                    <a:extLst>
                      <a:ext uri="{FF2B5EF4-FFF2-40B4-BE49-F238E27FC236}">
                        <a16:creationId xmlns:a16="http://schemas.microsoft.com/office/drawing/2014/main" xmlns="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55" name="Freeform: Shape 1636">
                    <a:extLst>
                      <a:ext uri="{FF2B5EF4-FFF2-40B4-BE49-F238E27FC236}">
                        <a16:creationId xmlns:a16="http://schemas.microsoft.com/office/drawing/2014/main" xmlns="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56" name="Freeform: Shape 1635">
                    <a:extLst>
                      <a:ext uri="{FF2B5EF4-FFF2-40B4-BE49-F238E27FC236}">
                        <a16:creationId xmlns:a16="http://schemas.microsoft.com/office/drawing/2014/main" xmlns="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57" name="Freeform: Shape 1634">
                    <a:extLst>
                      <a:ext uri="{FF2B5EF4-FFF2-40B4-BE49-F238E27FC236}">
                        <a16:creationId xmlns:a16="http://schemas.microsoft.com/office/drawing/2014/main" xmlns="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58" name="Freeform: Shape 1633">
                    <a:extLst>
                      <a:ext uri="{FF2B5EF4-FFF2-40B4-BE49-F238E27FC236}">
                        <a16:creationId xmlns:a16="http://schemas.microsoft.com/office/drawing/2014/main" xmlns="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59" name="Freeform: Shape 1632">
                    <a:extLst>
                      <a:ext uri="{FF2B5EF4-FFF2-40B4-BE49-F238E27FC236}">
                        <a16:creationId xmlns:a16="http://schemas.microsoft.com/office/drawing/2014/main" xmlns="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60" name="Freeform: Shape 1631">
                    <a:extLst>
                      <a:ext uri="{FF2B5EF4-FFF2-40B4-BE49-F238E27FC236}">
                        <a16:creationId xmlns:a16="http://schemas.microsoft.com/office/drawing/2014/main" xmlns="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61" name="Freeform: Shape 1630">
                    <a:extLst>
                      <a:ext uri="{FF2B5EF4-FFF2-40B4-BE49-F238E27FC236}">
                        <a16:creationId xmlns:a16="http://schemas.microsoft.com/office/drawing/2014/main" xmlns="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62" name="Freeform: Shape 1629">
                    <a:extLst>
                      <a:ext uri="{FF2B5EF4-FFF2-40B4-BE49-F238E27FC236}">
                        <a16:creationId xmlns:a16="http://schemas.microsoft.com/office/drawing/2014/main" xmlns="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63" name="Freeform: Shape 1628">
                    <a:extLst>
                      <a:ext uri="{FF2B5EF4-FFF2-40B4-BE49-F238E27FC236}">
                        <a16:creationId xmlns:a16="http://schemas.microsoft.com/office/drawing/2014/main" xmlns="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64" name="Freeform: Shape 1627">
                    <a:extLst>
                      <a:ext uri="{FF2B5EF4-FFF2-40B4-BE49-F238E27FC236}">
                        <a16:creationId xmlns:a16="http://schemas.microsoft.com/office/drawing/2014/main" xmlns="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65" name="Freeform: Shape 1626">
                    <a:extLst>
                      <a:ext uri="{FF2B5EF4-FFF2-40B4-BE49-F238E27FC236}">
                        <a16:creationId xmlns:a16="http://schemas.microsoft.com/office/drawing/2014/main" xmlns="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66" name="Freeform: Shape 1625">
                    <a:extLst>
                      <a:ext uri="{FF2B5EF4-FFF2-40B4-BE49-F238E27FC236}">
                        <a16:creationId xmlns:a16="http://schemas.microsoft.com/office/drawing/2014/main" xmlns="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67" name="Freeform: Shape 1624">
                    <a:extLst>
                      <a:ext uri="{FF2B5EF4-FFF2-40B4-BE49-F238E27FC236}">
                        <a16:creationId xmlns:a16="http://schemas.microsoft.com/office/drawing/2014/main" xmlns="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68" name="Freeform: Shape 1623">
                    <a:extLst>
                      <a:ext uri="{FF2B5EF4-FFF2-40B4-BE49-F238E27FC236}">
                        <a16:creationId xmlns:a16="http://schemas.microsoft.com/office/drawing/2014/main" xmlns="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69" name="Freeform: Shape 1622">
                    <a:extLst>
                      <a:ext uri="{FF2B5EF4-FFF2-40B4-BE49-F238E27FC236}">
                        <a16:creationId xmlns:a16="http://schemas.microsoft.com/office/drawing/2014/main" xmlns="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70" name="Freeform: Shape 1621">
                    <a:extLst>
                      <a:ext uri="{FF2B5EF4-FFF2-40B4-BE49-F238E27FC236}">
                        <a16:creationId xmlns:a16="http://schemas.microsoft.com/office/drawing/2014/main" xmlns="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71" name="Freeform: Shape 1620">
                    <a:extLst>
                      <a:ext uri="{FF2B5EF4-FFF2-40B4-BE49-F238E27FC236}">
                        <a16:creationId xmlns:a16="http://schemas.microsoft.com/office/drawing/2014/main" xmlns="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72" name="Freeform: Shape 1619">
                    <a:extLst>
                      <a:ext uri="{FF2B5EF4-FFF2-40B4-BE49-F238E27FC236}">
                        <a16:creationId xmlns:a16="http://schemas.microsoft.com/office/drawing/2014/main" xmlns="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73" name="Freeform: Shape 1618">
                    <a:extLst>
                      <a:ext uri="{FF2B5EF4-FFF2-40B4-BE49-F238E27FC236}">
                        <a16:creationId xmlns:a16="http://schemas.microsoft.com/office/drawing/2014/main" xmlns="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74" name="Freeform: Shape 1617">
                    <a:extLst>
                      <a:ext uri="{FF2B5EF4-FFF2-40B4-BE49-F238E27FC236}">
                        <a16:creationId xmlns:a16="http://schemas.microsoft.com/office/drawing/2014/main" xmlns="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75" name="Freeform: Shape 1616">
                    <a:extLst>
                      <a:ext uri="{FF2B5EF4-FFF2-40B4-BE49-F238E27FC236}">
                        <a16:creationId xmlns:a16="http://schemas.microsoft.com/office/drawing/2014/main" xmlns="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76" name="Freeform: Shape 1615">
                    <a:extLst>
                      <a:ext uri="{FF2B5EF4-FFF2-40B4-BE49-F238E27FC236}">
                        <a16:creationId xmlns:a16="http://schemas.microsoft.com/office/drawing/2014/main" xmlns="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77" name="Freeform: Shape 1614">
                    <a:extLst>
                      <a:ext uri="{FF2B5EF4-FFF2-40B4-BE49-F238E27FC236}">
                        <a16:creationId xmlns:a16="http://schemas.microsoft.com/office/drawing/2014/main" xmlns="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78" name="Freeform: Shape 1613">
                    <a:extLst>
                      <a:ext uri="{FF2B5EF4-FFF2-40B4-BE49-F238E27FC236}">
                        <a16:creationId xmlns:a16="http://schemas.microsoft.com/office/drawing/2014/main" xmlns="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79" name="Freeform: Shape 1612">
                    <a:extLst>
                      <a:ext uri="{FF2B5EF4-FFF2-40B4-BE49-F238E27FC236}">
                        <a16:creationId xmlns:a16="http://schemas.microsoft.com/office/drawing/2014/main" xmlns="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80" name="Freeform: Shape 1611">
                    <a:extLst>
                      <a:ext uri="{FF2B5EF4-FFF2-40B4-BE49-F238E27FC236}">
                        <a16:creationId xmlns:a16="http://schemas.microsoft.com/office/drawing/2014/main" xmlns="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81" name="Freeform: Shape 1610">
                    <a:extLst>
                      <a:ext uri="{FF2B5EF4-FFF2-40B4-BE49-F238E27FC236}">
                        <a16:creationId xmlns:a16="http://schemas.microsoft.com/office/drawing/2014/main" xmlns="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82" name="Freeform: Shape 1609">
                    <a:extLst>
                      <a:ext uri="{FF2B5EF4-FFF2-40B4-BE49-F238E27FC236}">
                        <a16:creationId xmlns:a16="http://schemas.microsoft.com/office/drawing/2014/main" xmlns="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83" name="Freeform: Shape 1608">
                    <a:extLst>
                      <a:ext uri="{FF2B5EF4-FFF2-40B4-BE49-F238E27FC236}">
                        <a16:creationId xmlns:a16="http://schemas.microsoft.com/office/drawing/2014/main" xmlns="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84" name="Freeform: Shape 1607">
                    <a:extLst>
                      <a:ext uri="{FF2B5EF4-FFF2-40B4-BE49-F238E27FC236}">
                        <a16:creationId xmlns:a16="http://schemas.microsoft.com/office/drawing/2014/main" xmlns="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85" name="Freeform: Shape 1606">
                    <a:extLst>
                      <a:ext uri="{FF2B5EF4-FFF2-40B4-BE49-F238E27FC236}">
                        <a16:creationId xmlns:a16="http://schemas.microsoft.com/office/drawing/2014/main" xmlns="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86" name="Freeform: Shape 1605">
                    <a:extLst>
                      <a:ext uri="{FF2B5EF4-FFF2-40B4-BE49-F238E27FC236}">
                        <a16:creationId xmlns:a16="http://schemas.microsoft.com/office/drawing/2014/main" xmlns="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87" name="Freeform: Shape 1604">
                    <a:extLst>
                      <a:ext uri="{FF2B5EF4-FFF2-40B4-BE49-F238E27FC236}">
                        <a16:creationId xmlns:a16="http://schemas.microsoft.com/office/drawing/2014/main" xmlns="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88" name="Freeform: Shape 1603">
                    <a:extLst>
                      <a:ext uri="{FF2B5EF4-FFF2-40B4-BE49-F238E27FC236}">
                        <a16:creationId xmlns:a16="http://schemas.microsoft.com/office/drawing/2014/main" xmlns="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89" name="Freeform: Shape 1602">
                    <a:extLst>
                      <a:ext uri="{FF2B5EF4-FFF2-40B4-BE49-F238E27FC236}">
                        <a16:creationId xmlns:a16="http://schemas.microsoft.com/office/drawing/2014/main" xmlns="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90" name="Freeform: Shape 1601">
                    <a:extLst>
                      <a:ext uri="{FF2B5EF4-FFF2-40B4-BE49-F238E27FC236}">
                        <a16:creationId xmlns:a16="http://schemas.microsoft.com/office/drawing/2014/main" xmlns="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91" name="Freeform: Shape 1600">
                    <a:extLst>
                      <a:ext uri="{FF2B5EF4-FFF2-40B4-BE49-F238E27FC236}">
                        <a16:creationId xmlns:a16="http://schemas.microsoft.com/office/drawing/2014/main" xmlns="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92" name="Freeform: Shape 1599">
                    <a:extLst>
                      <a:ext uri="{FF2B5EF4-FFF2-40B4-BE49-F238E27FC236}">
                        <a16:creationId xmlns:a16="http://schemas.microsoft.com/office/drawing/2014/main" xmlns="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93" name="Freeform: Shape 1598">
                    <a:extLst>
                      <a:ext uri="{FF2B5EF4-FFF2-40B4-BE49-F238E27FC236}">
                        <a16:creationId xmlns:a16="http://schemas.microsoft.com/office/drawing/2014/main" xmlns="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94" name="Freeform: Shape 1597">
                    <a:extLst>
                      <a:ext uri="{FF2B5EF4-FFF2-40B4-BE49-F238E27FC236}">
                        <a16:creationId xmlns:a16="http://schemas.microsoft.com/office/drawing/2014/main" xmlns="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95" name="Freeform: Shape 1596">
                    <a:extLst>
                      <a:ext uri="{FF2B5EF4-FFF2-40B4-BE49-F238E27FC236}">
                        <a16:creationId xmlns:a16="http://schemas.microsoft.com/office/drawing/2014/main" xmlns="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96" name="Freeform: Shape 1595">
                    <a:extLst>
                      <a:ext uri="{FF2B5EF4-FFF2-40B4-BE49-F238E27FC236}">
                        <a16:creationId xmlns:a16="http://schemas.microsoft.com/office/drawing/2014/main" xmlns="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97" name="Freeform: Shape 1594">
                    <a:extLst>
                      <a:ext uri="{FF2B5EF4-FFF2-40B4-BE49-F238E27FC236}">
                        <a16:creationId xmlns:a16="http://schemas.microsoft.com/office/drawing/2014/main" xmlns="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98" name="Freeform: Shape 1593">
                    <a:extLst>
                      <a:ext uri="{FF2B5EF4-FFF2-40B4-BE49-F238E27FC236}">
                        <a16:creationId xmlns:a16="http://schemas.microsoft.com/office/drawing/2014/main" xmlns="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99" name="Freeform: Shape 1592">
                    <a:extLst>
                      <a:ext uri="{FF2B5EF4-FFF2-40B4-BE49-F238E27FC236}">
                        <a16:creationId xmlns:a16="http://schemas.microsoft.com/office/drawing/2014/main" xmlns="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00" name="Freeform: Shape 1591">
                    <a:extLst>
                      <a:ext uri="{FF2B5EF4-FFF2-40B4-BE49-F238E27FC236}">
                        <a16:creationId xmlns:a16="http://schemas.microsoft.com/office/drawing/2014/main" xmlns="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01" name="Freeform: Shape 1590">
                    <a:extLst>
                      <a:ext uri="{FF2B5EF4-FFF2-40B4-BE49-F238E27FC236}">
                        <a16:creationId xmlns:a16="http://schemas.microsoft.com/office/drawing/2014/main" xmlns="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02" name="Freeform: Shape 1589">
                    <a:extLst>
                      <a:ext uri="{FF2B5EF4-FFF2-40B4-BE49-F238E27FC236}">
                        <a16:creationId xmlns:a16="http://schemas.microsoft.com/office/drawing/2014/main" xmlns="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03" name="Freeform: Shape 1588">
                    <a:extLst>
                      <a:ext uri="{FF2B5EF4-FFF2-40B4-BE49-F238E27FC236}">
                        <a16:creationId xmlns:a16="http://schemas.microsoft.com/office/drawing/2014/main" xmlns="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04" name="Freeform: Shape 1587">
                    <a:extLst>
                      <a:ext uri="{FF2B5EF4-FFF2-40B4-BE49-F238E27FC236}">
                        <a16:creationId xmlns:a16="http://schemas.microsoft.com/office/drawing/2014/main" xmlns="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05" name="Freeform: Shape 1586">
                    <a:extLst>
                      <a:ext uri="{FF2B5EF4-FFF2-40B4-BE49-F238E27FC236}">
                        <a16:creationId xmlns:a16="http://schemas.microsoft.com/office/drawing/2014/main" xmlns="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06" name="Freeform: Shape 1585">
                    <a:extLst>
                      <a:ext uri="{FF2B5EF4-FFF2-40B4-BE49-F238E27FC236}">
                        <a16:creationId xmlns:a16="http://schemas.microsoft.com/office/drawing/2014/main" xmlns="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07" name="Freeform: Shape 1584">
                    <a:extLst>
                      <a:ext uri="{FF2B5EF4-FFF2-40B4-BE49-F238E27FC236}">
                        <a16:creationId xmlns:a16="http://schemas.microsoft.com/office/drawing/2014/main" xmlns="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08" name="Freeform: Shape 1583">
                    <a:extLst>
                      <a:ext uri="{FF2B5EF4-FFF2-40B4-BE49-F238E27FC236}">
                        <a16:creationId xmlns:a16="http://schemas.microsoft.com/office/drawing/2014/main" xmlns="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09" name="Freeform: Shape 1582">
                    <a:extLst>
                      <a:ext uri="{FF2B5EF4-FFF2-40B4-BE49-F238E27FC236}">
                        <a16:creationId xmlns:a16="http://schemas.microsoft.com/office/drawing/2014/main" xmlns="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10" name="Freeform: Shape 1581">
                    <a:extLst>
                      <a:ext uri="{FF2B5EF4-FFF2-40B4-BE49-F238E27FC236}">
                        <a16:creationId xmlns:a16="http://schemas.microsoft.com/office/drawing/2014/main" xmlns="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11" name="Freeform: Shape 1580">
                    <a:extLst>
                      <a:ext uri="{FF2B5EF4-FFF2-40B4-BE49-F238E27FC236}">
                        <a16:creationId xmlns:a16="http://schemas.microsoft.com/office/drawing/2014/main" xmlns="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12" name="Freeform: Shape 1579">
                    <a:extLst>
                      <a:ext uri="{FF2B5EF4-FFF2-40B4-BE49-F238E27FC236}">
                        <a16:creationId xmlns:a16="http://schemas.microsoft.com/office/drawing/2014/main" xmlns="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13" name="Freeform: Shape 1578">
                    <a:extLst>
                      <a:ext uri="{FF2B5EF4-FFF2-40B4-BE49-F238E27FC236}">
                        <a16:creationId xmlns:a16="http://schemas.microsoft.com/office/drawing/2014/main" xmlns="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14" name="Freeform: Shape 1577">
                    <a:extLst>
                      <a:ext uri="{FF2B5EF4-FFF2-40B4-BE49-F238E27FC236}">
                        <a16:creationId xmlns:a16="http://schemas.microsoft.com/office/drawing/2014/main" xmlns="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15" name="Freeform: Shape 1576">
                    <a:extLst>
                      <a:ext uri="{FF2B5EF4-FFF2-40B4-BE49-F238E27FC236}">
                        <a16:creationId xmlns:a16="http://schemas.microsoft.com/office/drawing/2014/main" xmlns="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16" name="Freeform: Shape 1575">
                    <a:extLst>
                      <a:ext uri="{FF2B5EF4-FFF2-40B4-BE49-F238E27FC236}">
                        <a16:creationId xmlns:a16="http://schemas.microsoft.com/office/drawing/2014/main" xmlns="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17" name="Freeform: Shape 1574">
                    <a:extLst>
                      <a:ext uri="{FF2B5EF4-FFF2-40B4-BE49-F238E27FC236}">
                        <a16:creationId xmlns:a16="http://schemas.microsoft.com/office/drawing/2014/main" xmlns="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18" name="Freeform: Shape 1573">
                    <a:extLst>
                      <a:ext uri="{FF2B5EF4-FFF2-40B4-BE49-F238E27FC236}">
                        <a16:creationId xmlns:a16="http://schemas.microsoft.com/office/drawing/2014/main" xmlns="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19" name="Freeform: Shape 1572">
                    <a:extLst>
                      <a:ext uri="{FF2B5EF4-FFF2-40B4-BE49-F238E27FC236}">
                        <a16:creationId xmlns:a16="http://schemas.microsoft.com/office/drawing/2014/main" xmlns="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20" name="Freeform: Shape 1571">
                    <a:extLst>
                      <a:ext uri="{FF2B5EF4-FFF2-40B4-BE49-F238E27FC236}">
                        <a16:creationId xmlns:a16="http://schemas.microsoft.com/office/drawing/2014/main" xmlns="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21" name="Freeform: Shape 1570">
                    <a:extLst>
                      <a:ext uri="{FF2B5EF4-FFF2-40B4-BE49-F238E27FC236}">
                        <a16:creationId xmlns:a16="http://schemas.microsoft.com/office/drawing/2014/main" xmlns="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22" name="Freeform: Shape 1569">
                    <a:extLst>
                      <a:ext uri="{FF2B5EF4-FFF2-40B4-BE49-F238E27FC236}">
                        <a16:creationId xmlns:a16="http://schemas.microsoft.com/office/drawing/2014/main" xmlns="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23" name="Freeform: Shape 1568">
                    <a:extLst>
                      <a:ext uri="{FF2B5EF4-FFF2-40B4-BE49-F238E27FC236}">
                        <a16:creationId xmlns:a16="http://schemas.microsoft.com/office/drawing/2014/main" xmlns="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24" name="Freeform: Shape 1567">
                    <a:extLst>
                      <a:ext uri="{FF2B5EF4-FFF2-40B4-BE49-F238E27FC236}">
                        <a16:creationId xmlns:a16="http://schemas.microsoft.com/office/drawing/2014/main" xmlns="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25" name="Freeform: Shape 1566">
                    <a:extLst>
                      <a:ext uri="{FF2B5EF4-FFF2-40B4-BE49-F238E27FC236}">
                        <a16:creationId xmlns:a16="http://schemas.microsoft.com/office/drawing/2014/main" xmlns="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26" name="Freeform: Shape 1565">
                    <a:extLst>
                      <a:ext uri="{FF2B5EF4-FFF2-40B4-BE49-F238E27FC236}">
                        <a16:creationId xmlns:a16="http://schemas.microsoft.com/office/drawing/2014/main" xmlns="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27" name="Freeform: Shape 1564">
                    <a:extLst>
                      <a:ext uri="{FF2B5EF4-FFF2-40B4-BE49-F238E27FC236}">
                        <a16:creationId xmlns:a16="http://schemas.microsoft.com/office/drawing/2014/main" xmlns="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28" name="Freeform: Shape 1563">
                    <a:extLst>
                      <a:ext uri="{FF2B5EF4-FFF2-40B4-BE49-F238E27FC236}">
                        <a16:creationId xmlns:a16="http://schemas.microsoft.com/office/drawing/2014/main" xmlns="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29" name="Freeform: Shape 1562">
                    <a:extLst>
                      <a:ext uri="{FF2B5EF4-FFF2-40B4-BE49-F238E27FC236}">
                        <a16:creationId xmlns:a16="http://schemas.microsoft.com/office/drawing/2014/main" xmlns="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30" name="Freeform: Shape 1561">
                    <a:extLst>
                      <a:ext uri="{FF2B5EF4-FFF2-40B4-BE49-F238E27FC236}">
                        <a16:creationId xmlns:a16="http://schemas.microsoft.com/office/drawing/2014/main" xmlns="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31" name="Freeform: Shape 1560">
                    <a:extLst>
                      <a:ext uri="{FF2B5EF4-FFF2-40B4-BE49-F238E27FC236}">
                        <a16:creationId xmlns:a16="http://schemas.microsoft.com/office/drawing/2014/main" xmlns="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32" name="Freeform: Shape 1559">
                    <a:extLst>
                      <a:ext uri="{FF2B5EF4-FFF2-40B4-BE49-F238E27FC236}">
                        <a16:creationId xmlns:a16="http://schemas.microsoft.com/office/drawing/2014/main" xmlns="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33" name="Freeform: Shape 1558">
                    <a:extLst>
                      <a:ext uri="{FF2B5EF4-FFF2-40B4-BE49-F238E27FC236}">
                        <a16:creationId xmlns:a16="http://schemas.microsoft.com/office/drawing/2014/main" xmlns="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34" name="Freeform: Shape 1556">
                    <a:extLst>
                      <a:ext uri="{FF2B5EF4-FFF2-40B4-BE49-F238E27FC236}">
                        <a16:creationId xmlns:a16="http://schemas.microsoft.com/office/drawing/2014/main" xmlns="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35" name="Freeform: Shape 1555">
                    <a:extLst>
                      <a:ext uri="{FF2B5EF4-FFF2-40B4-BE49-F238E27FC236}">
                        <a16:creationId xmlns:a16="http://schemas.microsoft.com/office/drawing/2014/main" xmlns="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36" name="Freeform: Shape 1554">
                    <a:extLst>
                      <a:ext uri="{FF2B5EF4-FFF2-40B4-BE49-F238E27FC236}">
                        <a16:creationId xmlns:a16="http://schemas.microsoft.com/office/drawing/2014/main" xmlns="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37" name="Freeform: Shape 1553">
                    <a:extLst>
                      <a:ext uri="{FF2B5EF4-FFF2-40B4-BE49-F238E27FC236}">
                        <a16:creationId xmlns:a16="http://schemas.microsoft.com/office/drawing/2014/main" xmlns="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38" name="Freeform: Shape 1552">
                    <a:extLst>
                      <a:ext uri="{FF2B5EF4-FFF2-40B4-BE49-F238E27FC236}">
                        <a16:creationId xmlns:a16="http://schemas.microsoft.com/office/drawing/2014/main" xmlns="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39" name="Freeform: Shape 1551">
                    <a:extLst>
                      <a:ext uri="{FF2B5EF4-FFF2-40B4-BE49-F238E27FC236}">
                        <a16:creationId xmlns:a16="http://schemas.microsoft.com/office/drawing/2014/main" xmlns="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40" name="Freeform: Shape 1550">
                    <a:extLst>
                      <a:ext uri="{FF2B5EF4-FFF2-40B4-BE49-F238E27FC236}">
                        <a16:creationId xmlns:a16="http://schemas.microsoft.com/office/drawing/2014/main" xmlns="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41" name="Freeform: Shape 1549">
                    <a:extLst>
                      <a:ext uri="{FF2B5EF4-FFF2-40B4-BE49-F238E27FC236}">
                        <a16:creationId xmlns:a16="http://schemas.microsoft.com/office/drawing/2014/main" xmlns="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42" name="Freeform: Shape 1548">
                    <a:extLst>
                      <a:ext uri="{FF2B5EF4-FFF2-40B4-BE49-F238E27FC236}">
                        <a16:creationId xmlns:a16="http://schemas.microsoft.com/office/drawing/2014/main" xmlns="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43" name="Freeform: Shape 1547">
                    <a:extLst>
                      <a:ext uri="{FF2B5EF4-FFF2-40B4-BE49-F238E27FC236}">
                        <a16:creationId xmlns:a16="http://schemas.microsoft.com/office/drawing/2014/main" xmlns="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44" name="Freeform: Shape 1546">
                    <a:extLst>
                      <a:ext uri="{FF2B5EF4-FFF2-40B4-BE49-F238E27FC236}">
                        <a16:creationId xmlns:a16="http://schemas.microsoft.com/office/drawing/2014/main" xmlns="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45" name="Freeform: Shape 1545">
                    <a:extLst>
                      <a:ext uri="{FF2B5EF4-FFF2-40B4-BE49-F238E27FC236}">
                        <a16:creationId xmlns:a16="http://schemas.microsoft.com/office/drawing/2014/main" xmlns="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46" name="Freeform: Shape 1544">
                    <a:extLst>
                      <a:ext uri="{FF2B5EF4-FFF2-40B4-BE49-F238E27FC236}">
                        <a16:creationId xmlns:a16="http://schemas.microsoft.com/office/drawing/2014/main" xmlns="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47" name="Freeform: Shape 1543">
                    <a:extLst>
                      <a:ext uri="{FF2B5EF4-FFF2-40B4-BE49-F238E27FC236}">
                        <a16:creationId xmlns:a16="http://schemas.microsoft.com/office/drawing/2014/main" xmlns="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48" name="Freeform: Shape 1542">
                    <a:extLst>
                      <a:ext uri="{FF2B5EF4-FFF2-40B4-BE49-F238E27FC236}">
                        <a16:creationId xmlns:a16="http://schemas.microsoft.com/office/drawing/2014/main" xmlns="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49" name="Freeform: Shape 1541">
                    <a:extLst>
                      <a:ext uri="{FF2B5EF4-FFF2-40B4-BE49-F238E27FC236}">
                        <a16:creationId xmlns:a16="http://schemas.microsoft.com/office/drawing/2014/main" xmlns="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50" name="Freeform: Shape 1540">
                    <a:extLst>
                      <a:ext uri="{FF2B5EF4-FFF2-40B4-BE49-F238E27FC236}">
                        <a16:creationId xmlns:a16="http://schemas.microsoft.com/office/drawing/2014/main" xmlns="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51" name="Freeform: Shape 1538">
                    <a:extLst>
                      <a:ext uri="{FF2B5EF4-FFF2-40B4-BE49-F238E27FC236}">
                        <a16:creationId xmlns:a16="http://schemas.microsoft.com/office/drawing/2014/main" xmlns="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52" name="Freeform: Shape 1537">
                    <a:extLst>
                      <a:ext uri="{FF2B5EF4-FFF2-40B4-BE49-F238E27FC236}">
                        <a16:creationId xmlns:a16="http://schemas.microsoft.com/office/drawing/2014/main" xmlns="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53" name="Freeform: Shape 1536">
                    <a:extLst>
                      <a:ext uri="{FF2B5EF4-FFF2-40B4-BE49-F238E27FC236}">
                        <a16:creationId xmlns:a16="http://schemas.microsoft.com/office/drawing/2014/main" xmlns="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54" name="Freeform: Shape 1535">
                    <a:extLst>
                      <a:ext uri="{FF2B5EF4-FFF2-40B4-BE49-F238E27FC236}">
                        <a16:creationId xmlns:a16="http://schemas.microsoft.com/office/drawing/2014/main" xmlns="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55" name="Freeform: Shape 1534">
                    <a:extLst>
                      <a:ext uri="{FF2B5EF4-FFF2-40B4-BE49-F238E27FC236}">
                        <a16:creationId xmlns:a16="http://schemas.microsoft.com/office/drawing/2014/main" xmlns="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56" name="Freeform: Shape 1533">
                    <a:extLst>
                      <a:ext uri="{FF2B5EF4-FFF2-40B4-BE49-F238E27FC236}">
                        <a16:creationId xmlns:a16="http://schemas.microsoft.com/office/drawing/2014/main" xmlns="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57" name="Freeform: Shape 1532">
                    <a:extLst>
                      <a:ext uri="{FF2B5EF4-FFF2-40B4-BE49-F238E27FC236}">
                        <a16:creationId xmlns:a16="http://schemas.microsoft.com/office/drawing/2014/main" xmlns="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58" name="Freeform: Shape 1531">
                    <a:extLst>
                      <a:ext uri="{FF2B5EF4-FFF2-40B4-BE49-F238E27FC236}">
                        <a16:creationId xmlns:a16="http://schemas.microsoft.com/office/drawing/2014/main" xmlns="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59" name="Freeform: Shape 1530">
                    <a:extLst>
                      <a:ext uri="{FF2B5EF4-FFF2-40B4-BE49-F238E27FC236}">
                        <a16:creationId xmlns:a16="http://schemas.microsoft.com/office/drawing/2014/main" xmlns="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60" name="Freeform: Shape 1529">
                    <a:extLst>
                      <a:ext uri="{FF2B5EF4-FFF2-40B4-BE49-F238E27FC236}">
                        <a16:creationId xmlns:a16="http://schemas.microsoft.com/office/drawing/2014/main" xmlns="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61" name="Freeform: Shape 1528">
                    <a:extLst>
                      <a:ext uri="{FF2B5EF4-FFF2-40B4-BE49-F238E27FC236}">
                        <a16:creationId xmlns:a16="http://schemas.microsoft.com/office/drawing/2014/main" xmlns="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62" name="Freeform: Shape 1527">
                    <a:extLst>
                      <a:ext uri="{FF2B5EF4-FFF2-40B4-BE49-F238E27FC236}">
                        <a16:creationId xmlns:a16="http://schemas.microsoft.com/office/drawing/2014/main" xmlns="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63" name="Freeform: Shape 1526">
                    <a:extLst>
                      <a:ext uri="{FF2B5EF4-FFF2-40B4-BE49-F238E27FC236}">
                        <a16:creationId xmlns:a16="http://schemas.microsoft.com/office/drawing/2014/main" xmlns="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64" name="Freeform: Shape 1525">
                    <a:extLst>
                      <a:ext uri="{FF2B5EF4-FFF2-40B4-BE49-F238E27FC236}">
                        <a16:creationId xmlns:a16="http://schemas.microsoft.com/office/drawing/2014/main" xmlns="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65" name="Freeform: Shape 1524">
                    <a:extLst>
                      <a:ext uri="{FF2B5EF4-FFF2-40B4-BE49-F238E27FC236}">
                        <a16:creationId xmlns:a16="http://schemas.microsoft.com/office/drawing/2014/main" xmlns="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66" name="Freeform: Shape 1523">
                    <a:extLst>
                      <a:ext uri="{FF2B5EF4-FFF2-40B4-BE49-F238E27FC236}">
                        <a16:creationId xmlns:a16="http://schemas.microsoft.com/office/drawing/2014/main" xmlns="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67" name="Freeform: Shape 1522">
                    <a:extLst>
                      <a:ext uri="{FF2B5EF4-FFF2-40B4-BE49-F238E27FC236}">
                        <a16:creationId xmlns:a16="http://schemas.microsoft.com/office/drawing/2014/main" xmlns="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68" name="Freeform: Shape 1521">
                    <a:extLst>
                      <a:ext uri="{FF2B5EF4-FFF2-40B4-BE49-F238E27FC236}">
                        <a16:creationId xmlns:a16="http://schemas.microsoft.com/office/drawing/2014/main" xmlns="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69" name="Freeform: Shape 1520">
                    <a:extLst>
                      <a:ext uri="{FF2B5EF4-FFF2-40B4-BE49-F238E27FC236}">
                        <a16:creationId xmlns:a16="http://schemas.microsoft.com/office/drawing/2014/main" xmlns="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70" name="Freeform: Shape 1519">
                    <a:extLst>
                      <a:ext uri="{FF2B5EF4-FFF2-40B4-BE49-F238E27FC236}">
                        <a16:creationId xmlns:a16="http://schemas.microsoft.com/office/drawing/2014/main" xmlns="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71" name="Freeform: Shape 1518">
                    <a:extLst>
                      <a:ext uri="{FF2B5EF4-FFF2-40B4-BE49-F238E27FC236}">
                        <a16:creationId xmlns:a16="http://schemas.microsoft.com/office/drawing/2014/main" xmlns="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72" name="Freeform: Shape 1517">
                    <a:extLst>
                      <a:ext uri="{FF2B5EF4-FFF2-40B4-BE49-F238E27FC236}">
                        <a16:creationId xmlns:a16="http://schemas.microsoft.com/office/drawing/2014/main" xmlns="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73" name="Freeform: Shape 1516">
                    <a:extLst>
                      <a:ext uri="{FF2B5EF4-FFF2-40B4-BE49-F238E27FC236}">
                        <a16:creationId xmlns:a16="http://schemas.microsoft.com/office/drawing/2014/main" xmlns="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74" name="Freeform: Shape 1515">
                    <a:extLst>
                      <a:ext uri="{FF2B5EF4-FFF2-40B4-BE49-F238E27FC236}">
                        <a16:creationId xmlns:a16="http://schemas.microsoft.com/office/drawing/2014/main" xmlns="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75" name="Freeform: Shape 1514">
                    <a:extLst>
                      <a:ext uri="{FF2B5EF4-FFF2-40B4-BE49-F238E27FC236}">
                        <a16:creationId xmlns:a16="http://schemas.microsoft.com/office/drawing/2014/main" xmlns="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76" name="Freeform: Shape 1513">
                    <a:extLst>
                      <a:ext uri="{FF2B5EF4-FFF2-40B4-BE49-F238E27FC236}">
                        <a16:creationId xmlns:a16="http://schemas.microsoft.com/office/drawing/2014/main" xmlns="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77" name="Freeform: Shape 1512">
                    <a:extLst>
                      <a:ext uri="{FF2B5EF4-FFF2-40B4-BE49-F238E27FC236}">
                        <a16:creationId xmlns:a16="http://schemas.microsoft.com/office/drawing/2014/main" xmlns="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78" name="Freeform: Shape 1511">
                    <a:extLst>
                      <a:ext uri="{FF2B5EF4-FFF2-40B4-BE49-F238E27FC236}">
                        <a16:creationId xmlns:a16="http://schemas.microsoft.com/office/drawing/2014/main" xmlns="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79" name="Freeform: Shape 1510">
                    <a:extLst>
                      <a:ext uri="{FF2B5EF4-FFF2-40B4-BE49-F238E27FC236}">
                        <a16:creationId xmlns:a16="http://schemas.microsoft.com/office/drawing/2014/main" xmlns="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80" name="Freeform: Shape 1509">
                    <a:extLst>
                      <a:ext uri="{FF2B5EF4-FFF2-40B4-BE49-F238E27FC236}">
                        <a16:creationId xmlns:a16="http://schemas.microsoft.com/office/drawing/2014/main" xmlns="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81" name="Freeform: Shape 1508">
                    <a:extLst>
                      <a:ext uri="{FF2B5EF4-FFF2-40B4-BE49-F238E27FC236}">
                        <a16:creationId xmlns:a16="http://schemas.microsoft.com/office/drawing/2014/main" xmlns="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82" name="Freeform: Shape 1507">
                    <a:extLst>
                      <a:ext uri="{FF2B5EF4-FFF2-40B4-BE49-F238E27FC236}">
                        <a16:creationId xmlns:a16="http://schemas.microsoft.com/office/drawing/2014/main" xmlns="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83" name="Freeform: Shape 1506">
                    <a:extLst>
                      <a:ext uri="{FF2B5EF4-FFF2-40B4-BE49-F238E27FC236}">
                        <a16:creationId xmlns:a16="http://schemas.microsoft.com/office/drawing/2014/main" xmlns="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84" name="Freeform: Shape 1505">
                    <a:extLst>
                      <a:ext uri="{FF2B5EF4-FFF2-40B4-BE49-F238E27FC236}">
                        <a16:creationId xmlns:a16="http://schemas.microsoft.com/office/drawing/2014/main" xmlns="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85" name="Freeform: Shape 1504">
                    <a:extLst>
                      <a:ext uri="{FF2B5EF4-FFF2-40B4-BE49-F238E27FC236}">
                        <a16:creationId xmlns:a16="http://schemas.microsoft.com/office/drawing/2014/main" xmlns="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86" name="Freeform: Shape 1503">
                    <a:extLst>
                      <a:ext uri="{FF2B5EF4-FFF2-40B4-BE49-F238E27FC236}">
                        <a16:creationId xmlns:a16="http://schemas.microsoft.com/office/drawing/2014/main" xmlns="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87" name="Freeform: Shape 1502">
                    <a:extLst>
                      <a:ext uri="{FF2B5EF4-FFF2-40B4-BE49-F238E27FC236}">
                        <a16:creationId xmlns:a16="http://schemas.microsoft.com/office/drawing/2014/main" xmlns="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88" name="Freeform: Shape 1501">
                    <a:extLst>
                      <a:ext uri="{FF2B5EF4-FFF2-40B4-BE49-F238E27FC236}">
                        <a16:creationId xmlns:a16="http://schemas.microsoft.com/office/drawing/2014/main" xmlns="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89" name="Freeform: Shape 1500">
                    <a:extLst>
                      <a:ext uri="{FF2B5EF4-FFF2-40B4-BE49-F238E27FC236}">
                        <a16:creationId xmlns:a16="http://schemas.microsoft.com/office/drawing/2014/main" xmlns="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90" name="Freeform: Shape 1499">
                    <a:extLst>
                      <a:ext uri="{FF2B5EF4-FFF2-40B4-BE49-F238E27FC236}">
                        <a16:creationId xmlns:a16="http://schemas.microsoft.com/office/drawing/2014/main" xmlns="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91" name="Freeform: Shape 1498">
                    <a:extLst>
                      <a:ext uri="{FF2B5EF4-FFF2-40B4-BE49-F238E27FC236}">
                        <a16:creationId xmlns:a16="http://schemas.microsoft.com/office/drawing/2014/main" xmlns="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92" name="Freeform: Shape 1497">
                    <a:extLst>
                      <a:ext uri="{FF2B5EF4-FFF2-40B4-BE49-F238E27FC236}">
                        <a16:creationId xmlns:a16="http://schemas.microsoft.com/office/drawing/2014/main" xmlns="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93" name="Freeform: Shape 1496">
                    <a:extLst>
                      <a:ext uri="{FF2B5EF4-FFF2-40B4-BE49-F238E27FC236}">
                        <a16:creationId xmlns:a16="http://schemas.microsoft.com/office/drawing/2014/main" xmlns="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94" name="Freeform: Shape 1495">
                    <a:extLst>
                      <a:ext uri="{FF2B5EF4-FFF2-40B4-BE49-F238E27FC236}">
                        <a16:creationId xmlns:a16="http://schemas.microsoft.com/office/drawing/2014/main" xmlns="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95" name="Freeform: Shape 1494">
                    <a:extLst>
                      <a:ext uri="{FF2B5EF4-FFF2-40B4-BE49-F238E27FC236}">
                        <a16:creationId xmlns:a16="http://schemas.microsoft.com/office/drawing/2014/main" xmlns="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96" name="Freeform: Shape 1493">
                    <a:extLst>
                      <a:ext uri="{FF2B5EF4-FFF2-40B4-BE49-F238E27FC236}">
                        <a16:creationId xmlns:a16="http://schemas.microsoft.com/office/drawing/2014/main" xmlns="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97" name="Freeform: Shape 1491">
                    <a:extLst>
                      <a:ext uri="{FF2B5EF4-FFF2-40B4-BE49-F238E27FC236}">
                        <a16:creationId xmlns:a16="http://schemas.microsoft.com/office/drawing/2014/main" xmlns="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98" name="Freeform: Shape 1490">
                    <a:extLst>
                      <a:ext uri="{FF2B5EF4-FFF2-40B4-BE49-F238E27FC236}">
                        <a16:creationId xmlns:a16="http://schemas.microsoft.com/office/drawing/2014/main" xmlns="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99" name="Freeform: Shape 1489">
                    <a:extLst>
                      <a:ext uri="{FF2B5EF4-FFF2-40B4-BE49-F238E27FC236}">
                        <a16:creationId xmlns:a16="http://schemas.microsoft.com/office/drawing/2014/main" xmlns="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00" name="Freeform: Shape 1488">
                    <a:extLst>
                      <a:ext uri="{FF2B5EF4-FFF2-40B4-BE49-F238E27FC236}">
                        <a16:creationId xmlns:a16="http://schemas.microsoft.com/office/drawing/2014/main" xmlns="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01" name="Freeform: Shape 1487">
                    <a:extLst>
                      <a:ext uri="{FF2B5EF4-FFF2-40B4-BE49-F238E27FC236}">
                        <a16:creationId xmlns:a16="http://schemas.microsoft.com/office/drawing/2014/main" xmlns="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02" name="Freeform: Shape 1486">
                    <a:extLst>
                      <a:ext uri="{FF2B5EF4-FFF2-40B4-BE49-F238E27FC236}">
                        <a16:creationId xmlns:a16="http://schemas.microsoft.com/office/drawing/2014/main" xmlns="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03" name="Freeform: Shape 1485">
                    <a:extLst>
                      <a:ext uri="{FF2B5EF4-FFF2-40B4-BE49-F238E27FC236}">
                        <a16:creationId xmlns:a16="http://schemas.microsoft.com/office/drawing/2014/main" xmlns="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04" name="Freeform: Shape 1484">
                    <a:extLst>
                      <a:ext uri="{FF2B5EF4-FFF2-40B4-BE49-F238E27FC236}">
                        <a16:creationId xmlns:a16="http://schemas.microsoft.com/office/drawing/2014/main" xmlns="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05" name="Freeform: Shape 1483">
                    <a:extLst>
                      <a:ext uri="{FF2B5EF4-FFF2-40B4-BE49-F238E27FC236}">
                        <a16:creationId xmlns:a16="http://schemas.microsoft.com/office/drawing/2014/main" xmlns="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06" name="Freeform: Shape 1482">
                    <a:extLst>
                      <a:ext uri="{FF2B5EF4-FFF2-40B4-BE49-F238E27FC236}">
                        <a16:creationId xmlns:a16="http://schemas.microsoft.com/office/drawing/2014/main" xmlns="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07" name="Freeform: Shape 1481">
                    <a:extLst>
                      <a:ext uri="{FF2B5EF4-FFF2-40B4-BE49-F238E27FC236}">
                        <a16:creationId xmlns:a16="http://schemas.microsoft.com/office/drawing/2014/main" xmlns="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08" name="Freeform: Shape 1480">
                    <a:extLst>
                      <a:ext uri="{FF2B5EF4-FFF2-40B4-BE49-F238E27FC236}">
                        <a16:creationId xmlns:a16="http://schemas.microsoft.com/office/drawing/2014/main" xmlns="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09" name="Freeform: Shape 1479">
                    <a:extLst>
                      <a:ext uri="{FF2B5EF4-FFF2-40B4-BE49-F238E27FC236}">
                        <a16:creationId xmlns:a16="http://schemas.microsoft.com/office/drawing/2014/main" xmlns="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10" name="Freeform: Shape 1478">
                    <a:extLst>
                      <a:ext uri="{FF2B5EF4-FFF2-40B4-BE49-F238E27FC236}">
                        <a16:creationId xmlns:a16="http://schemas.microsoft.com/office/drawing/2014/main" xmlns="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11" name="Freeform: Shape 1477">
                    <a:extLst>
                      <a:ext uri="{FF2B5EF4-FFF2-40B4-BE49-F238E27FC236}">
                        <a16:creationId xmlns:a16="http://schemas.microsoft.com/office/drawing/2014/main" xmlns="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12" name="Freeform: Shape 1476">
                    <a:extLst>
                      <a:ext uri="{FF2B5EF4-FFF2-40B4-BE49-F238E27FC236}">
                        <a16:creationId xmlns:a16="http://schemas.microsoft.com/office/drawing/2014/main" xmlns="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13" name="Freeform: Shape 1475">
                    <a:extLst>
                      <a:ext uri="{FF2B5EF4-FFF2-40B4-BE49-F238E27FC236}">
                        <a16:creationId xmlns:a16="http://schemas.microsoft.com/office/drawing/2014/main" xmlns="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14" name="Freeform: Shape 1474">
                    <a:extLst>
                      <a:ext uri="{FF2B5EF4-FFF2-40B4-BE49-F238E27FC236}">
                        <a16:creationId xmlns:a16="http://schemas.microsoft.com/office/drawing/2014/main" xmlns="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15" name="Freeform: Shape 1473">
                    <a:extLst>
                      <a:ext uri="{FF2B5EF4-FFF2-40B4-BE49-F238E27FC236}">
                        <a16:creationId xmlns:a16="http://schemas.microsoft.com/office/drawing/2014/main" xmlns="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16" name="Freeform: Shape 1472">
                    <a:extLst>
                      <a:ext uri="{FF2B5EF4-FFF2-40B4-BE49-F238E27FC236}">
                        <a16:creationId xmlns:a16="http://schemas.microsoft.com/office/drawing/2014/main" xmlns="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17" name="Freeform: Shape 1471">
                    <a:extLst>
                      <a:ext uri="{FF2B5EF4-FFF2-40B4-BE49-F238E27FC236}">
                        <a16:creationId xmlns:a16="http://schemas.microsoft.com/office/drawing/2014/main" xmlns="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18" name="Freeform: Shape 1470">
                    <a:extLst>
                      <a:ext uri="{FF2B5EF4-FFF2-40B4-BE49-F238E27FC236}">
                        <a16:creationId xmlns:a16="http://schemas.microsoft.com/office/drawing/2014/main" xmlns="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19" name="Freeform: Shape 1469">
                    <a:extLst>
                      <a:ext uri="{FF2B5EF4-FFF2-40B4-BE49-F238E27FC236}">
                        <a16:creationId xmlns:a16="http://schemas.microsoft.com/office/drawing/2014/main" xmlns="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20" name="Freeform: Shape 1468">
                    <a:extLst>
                      <a:ext uri="{FF2B5EF4-FFF2-40B4-BE49-F238E27FC236}">
                        <a16:creationId xmlns:a16="http://schemas.microsoft.com/office/drawing/2014/main" xmlns="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21" name="Freeform: Shape 1467">
                    <a:extLst>
                      <a:ext uri="{FF2B5EF4-FFF2-40B4-BE49-F238E27FC236}">
                        <a16:creationId xmlns:a16="http://schemas.microsoft.com/office/drawing/2014/main" xmlns="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22" name="Freeform: Shape 1465">
                    <a:extLst>
                      <a:ext uri="{FF2B5EF4-FFF2-40B4-BE49-F238E27FC236}">
                        <a16:creationId xmlns:a16="http://schemas.microsoft.com/office/drawing/2014/main" xmlns="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23" name="Freeform: Shape 1464">
                    <a:extLst>
                      <a:ext uri="{FF2B5EF4-FFF2-40B4-BE49-F238E27FC236}">
                        <a16:creationId xmlns:a16="http://schemas.microsoft.com/office/drawing/2014/main" xmlns="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24" name="Freeform: Shape 1463">
                    <a:extLst>
                      <a:ext uri="{FF2B5EF4-FFF2-40B4-BE49-F238E27FC236}">
                        <a16:creationId xmlns:a16="http://schemas.microsoft.com/office/drawing/2014/main" xmlns="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25" name="Freeform: Shape 1462">
                    <a:extLst>
                      <a:ext uri="{FF2B5EF4-FFF2-40B4-BE49-F238E27FC236}">
                        <a16:creationId xmlns:a16="http://schemas.microsoft.com/office/drawing/2014/main" xmlns="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26" name="Freeform: Shape 1461">
                    <a:extLst>
                      <a:ext uri="{FF2B5EF4-FFF2-40B4-BE49-F238E27FC236}">
                        <a16:creationId xmlns:a16="http://schemas.microsoft.com/office/drawing/2014/main" xmlns="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27" name="Freeform: Shape 1460">
                    <a:extLst>
                      <a:ext uri="{FF2B5EF4-FFF2-40B4-BE49-F238E27FC236}">
                        <a16:creationId xmlns:a16="http://schemas.microsoft.com/office/drawing/2014/main" xmlns="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28" name="Freeform: Shape 1459">
                    <a:extLst>
                      <a:ext uri="{FF2B5EF4-FFF2-40B4-BE49-F238E27FC236}">
                        <a16:creationId xmlns:a16="http://schemas.microsoft.com/office/drawing/2014/main" xmlns="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29" name="Freeform: Shape 1458">
                    <a:extLst>
                      <a:ext uri="{FF2B5EF4-FFF2-40B4-BE49-F238E27FC236}">
                        <a16:creationId xmlns:a16="http://schemas.microsoft.com/office/drawing/2014/main" xmlns="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30" name="Freeform: Shape 1457">
                    <a:extLst>
                      <a:ext uri="{FF2B5EF4-FFF2-40B4-BE49-F238E27FC236}">
                        <a16:creationId xmlns:a16="http://schemas.microsoft.com/office/drawing/2014/main" xmlns="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31" name="Freeform: Shape 1456">
                    <a:extLst>
                      <a:ext uri="{FF2B5EF4-FFF2-40B4-BE49-F238E27FC236}">
                        <a16:creationId xmlns:a16="http://schemas.microsoft.com/office/drawing/2014/main" xmlns="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32" name="Freeform: Shape 1455">
                    <a:extLst>
                      <a:ext uri="{FF2B5EF4-FFF2-40B4-BE49-F238E27FC236}">
                        <a16:creationId xmlns:a16="http://schemas.microsoft.com/office/drawing/2014/main" xmlns="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33" name="Freeform: Shape 1454">
                    <a:extLst>
                      <a:ext uri="{FF2B5EF4-FFF2-40B4-BE49-F238E27FC236}">
                        <a16:creationId xmlns:a16="http://schemas.microsoft.com/office/drawing/2014/main" xmlns="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34" name="Freeform: Shape 1453">
                    <a:extLst>
                      <a:ext uri="{FF2B5EF4-FFF2-40B4-BE49-F238E27FC236}">
                        <a16:creationId xmlns:a16="http://schemas.microsoft.com/office/drawing/2014/main" xmlns="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35" name="Freeform: Shape 1452">
                    <a:extLst>
                      <a:ext uri="{FF2B5EF4-FFF2-40B4-BE49-F238E27FC236}">
                        <a16:creationId xmlns:a16="http://schemas.microsoft.com/office/drawing/2014/main" xmlns="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36" name="Freeform: Shape 1451">
                    <a:extLst>
                      <a:ext uri="{FF2B5EF4-FFF2-40B4-BE49-F238E27FC236}">
                        <a16:creationId xmlns:a16="http://schemas.microsoft.com/office/drawing/2014/main" xmlns="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37" name="Freeform: Shape 1450">
                    <a:extLst>
                      <a:ext uri="{FF2B5EF4-FFF2-40B4-BE49-F238E27FC236}">
                        <a16:creationId xmlns:a16="http://schemas.microsoft.com/office/drawing/2014/main" xmlns="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38" name="Freeform: Shape 1449">
                    <a:extLst>
                      <a:ext uri="{FF2B5EF4-FFF2-40B4-BE49-F238E27FC236}">
                        <a16:creationId xmlns:a16="http://schemas.microsoft.com/office/drawing/2014/main" xmlns="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39" name="Freeform: Shape 1448">
                    <a:extLst>
                      <a:ext uri="{FF2B5EF4-FFF2-40B4-BE49-F238E27FC236}">
                        <a16:creationId xmlns:a16="http://schemas.microsoft.com/office/drawing/2014/main" xmlns="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40" name="Freeform: Shape 1447">
                    <a:extLst>
                      <a:ext uri="{FF2B5EF4-FFF2-40B4-BE49-F238E27FC236}">
                        <a16:creationId xmlns:a16="http://schemas.microsoft.com/office/drawing/2014/main" xmlns="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41" name="Freeform: Shape 1445">
                    <a:extLst>
                      <a:ext uri="{FF2B5EF4-FFF2-40B4-BE49-F238E27FC236}">
                        <a16:creationId xmlns:a16="http://schemas.microsoft.com/office/drawing/2014/main" xmlns="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42" name="Freeform: Shape 1444">
                    <a:extLst>
                      <a:ext uri="{FF2B5EF4-FFF2-40B4-BE49-F238E27FC236}">
                        <a16:creationId xmlns:a16="http://schemas.microsoft.com/office/drawing/2014/main" xmlns="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43" name="Freeform: Shape 1443">
                    <a:extLst>
                      <a:ext uri="{FF2B5EF4-FFF2-40B4-BE49-F238E27FC236}">
                        <a16:creationId xmlns:a16="http://schemas.microsoft.com/office/drawing/2014/main" xmlns="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44" name="Freeform: Shape 1442">
                    <a:extLst>
                      <a:ext uri="{FF2B5EF4-FFF2-40B4-BE49-F238E27FC236}">
                        <a16:creationId xmlns:a16="http://schemas.microsoft.com/office/drawing/2014/main" xmlns="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45" name="Freeform: Shape 1441">
                    <a:extLst>
                      <a:ext uri="{FF2B5EF4-FFF2-40B4-BE49-F238E27FC236}">
                        <a16:creationId xmlns:a16="http://schemas.microsoft.com/office/drawing/2014/main" xmlns="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46" name="Freeform: Shape 1440">
                    <a:extLst>
                      <a:ext uri="{FF2B5EF4-FFF2-40B4-BE49-F238E27FC236}">
                        <a16:creationId xmlns:a16="http://schemas.microsoft.com/office/drawing/2014/main" xmlns="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47" name="Freeform: Shape 1439">
                    <a:extLst>
                      <a:ext uri="{FF2B5EF4-FFF2-40B4-BE49-F238E27FC236}">
                        <a16:creationId xmlns:a16="http://schemas.microsoft.com/office/drawing/2014/main" xmlns="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48" name="Freeform: Shape 1438">
                    <a:extLst>
                      <a:ext uri="{FF2B5EF4-FFF2-40B4-BE49-F238E27FC236}">
                        <a16:creationId xmlns:a16="http://schemas.microsoft.com/office/drawing/2014/main" xmlns="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49" name="Freeform: Shape 1437">
                    <a:extLst>
                      <a:ext uri="{FF2B5EF4-FFF2-40B4-BE49-F238E27FC236}">
                        <a16:creationId xmlns:a16="http://schemas.microsoft.com/office/drawing/2014/main" xmlns="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50" name="Freeform: Shape 1436">
                    <a:extLst>
                      <a:ext uri="{FF2B5EF4-FFF2-40B4-BE49-F238E27FC236}">
                        <a16:creationId xmlns:a16="http://schemas.microsoft.com/office/drawing/2014/main" xmlns="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51" name="Freeform: Shape 1435">
                    <a:extLst>
                      <a:ext uri="{FF2B5EF4-FFF2-40B4-BE49-F238E27FC236}">
                        <a16:creationId xmlns:a16="http://schemas.microsoft.com/office/drawing/2014/main" xmlns="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52" name="Freeform: Shape 1434">
                    <a:extLst>
                      <a:ext uri="{FF2B5EF4-FFF2-40B4-BE49-F238E27FC236}">
                        <a16:creationId xmlns:a16="http://schemas.microsoft.com/office/drawing/2014/main" xmlns="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53" name="Freeform: Shape 1432">
                    <a:extLst>
                      <a:ext uri="{FF2B5EF4-FFF2-40B4-BE49-F238E27FC236}">
                        <a16:creationId xmlns:a16="http://schemas.microsoft.com/office/drawing/2014/main" xmlns="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54" name="Freeform: Shape 1431">
                    <a:extLst>
                      <a:ext uri="{FF2B5EF4-FFF2-40B4-BE49-F238E27FC236}">
                        <a16:creationId xmlns:a16="http://schemas.microsoft.com/office/drawing/2014/main" xmlns="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55" name="Freeform: Shape 1430">
                    <a:extLst>
                      <a:ext uri="{FF2B5EF4-FFF2-40B4-BE49-F238E27FC236}">
                        <a16:creationId xmlns:a16="http://schemas.microsoft.com/office/drawing/2014/main" xmlns="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56" name="Freeform: Shape 1429">
                    <a:extLst>
                      <a:ext uri="{FF2B5EF4-FFF2-40B4-BE49-F238E27FC236}">
                        <a16:creationId xmlns:a16="http://schemas.microsoft.com/office/drawing/2014/main" xmlns="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57" name="Freeform: Shape 1428">
                    <a:extLst>
                      <a:ext uri="{FF2B5EF4-FFF2-40B4-BE49-F238E27FC236}">
                        <a16:creationId xmlns:a16="http://schemas.microsoft.com/office/drawing/2014/main" xmlns="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58" name="Freeform: Shape 1427">
                    <a:extLst>
                      <a:ext uri="{FF2B5EF4-FFF2-40B4-BE49-F238E27FC236}">
                        <a16:creationId xmlns:a16="http://schemas.microsoft.com/office/drawing/2014/main" xmlns="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59" name="Freeform: Shape 1426">
                    <a:extLst>
                      <a:ext uri="{FF2B5EF4-FFF2-40B4-BE49-F238E27FC236}">
                        <a16:creationId xmlns:a16="http://schemas.microsoft.com/office/drawing/2014/main" xmlns="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60" name="Freeform: Shape 1424">
                    <a:extLst>
                      <a:ext uri="{FF2B5EF4-FFF2-40B4-BE49-F238E27FC236}">
                        <a16:creationId xmlns:a16="http://schemas.microsoft.com/office/drawing/2014/main" xmlns="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61" name="Freeform: Shape 1423">
                    <a:extLst>
                      <a:ext uri="{FF2B5EF4-FFF2-40B4-BE49-F238E27FC236}">
                        <a16:creationId xmlns:a16="http://schemas.microsoft.com/office/drawing/2014/main" xmlns="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62" name="Freeform: Shape 1422">
                    <a:extLst>
                      <a:ext uri="{FF2B5EF4-FFF2-40B4-BE49-F238E27FC236}">
                        <a16:creationId xmlns:a16="http://schemas.microsoft.com/office/drawing/2014/main" xmlns="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63" name="Freeform: Shape 1421">
                    <a:extLst>
                      <a:ext uri="{FF2B5EF4-FFF2-40B4-BE49-F238E27FC236}">
                        <a16:creationId xmlns:a16="http://schemas.microsoft.com/office/drawing/2014/main" xmlns="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64" name="Freeform: Shape 1420">
                    <a:extLst>
                      <a:ext uri="{FF2B5EF4-FFF2-40B4-BE49-F238E27FC236}">
                        <a16:creationId xmlns:a16="http://schemas.microsoft.com/office/drawing/2014/main" xmlns="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65" name="Freeform: Shape 1419">
                    <a:extLst>
                      <a:ext uri="{FF2B5EF4-FFF2-40B4-BE49-F238E27FC236}">
                        <a16:creationId xmlns:a16="http://schemas.microsoft.com/office/drawing/2014/main" xmlns="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66" name="Freeform: Shape 1417">
                    <a:extLst>
                      <a:ext uri="{FF2B5EF4-FFF2-40B4-BE49-F238E27FC236}">
                        <a16:creationId xmlns:a16="http://schemas.microsoft.com/office/drawing/2014/main" xmlns="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67" name="Freeform: Shape 1416">
                    <a:extLst>
                      <a:ext uri="{FF2B5EF4-FFF2-40B4-BE49-F238E27FC236}">
                        <a16:creationId xmlns:a16="http://schemas.microsoft.com/office/drawing/2014/main" xmlns="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68" name="Freeform: Shape 1415">
                    <a:extLst>
                      <a:ext uri="{FF2B5EF4-FFF2-40B4-BE49-F238E27FC236}">
                        <a16:creationId xmlns:a16="http://schemas.microsoft.com/office/drawing/2014/main" xmlns="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69" name="Freeform: Shape 1414">
                    <a:extLst>
                      <a:ext uri="{FF2B5EF4-FFF2-40B4-BE49-F238E27FC236}">
                        <a16:creationId xmlns:a16="http://schemas.microsoft.com/office/drawing/2014/main" xmlns="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70" name="Freeform: Shape 1413">
                    <a:extLst>
                      <a:ext uri="{FF2B5EF4-FFF2-40B4-BE49-F238E27FC236}">
                        <a16:creationId xmlns:a16="http://schemas.microsoft.com/office/drawing/2014/main" xmlns="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71" name="Freeform: Shape 1412">
                    <a:extLst>
                      <a:ext uri="{FF2B5EF4-FFF2-40B4-BE49-F238E27FC236}">
                        <a16:creationId xmlns:a16="http://schemas.microsoft.com/office/drawing/2014/main" xmlns="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72" name="Freeform: Shape 1411">
                    <a:extLst>
                      <a:ext uri="{FF2B5EF4-FFF2-40B4-BE49-F238E27FC236}">
                        <a16:creationId xmlns:a16="http://schemas.microsoft.com/office/drawing/2014/main" xmlns="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73" name="Freeform: Shape 1409">
                    <a:extLst>
                      <a:ext uri="{FF2B5EF4-FFF2-40B4-BE49-F238E27FC236}">
                        <a16:creationId xmlns:a16="http://schemas.microsoft.com/office/drawing/2014/main" xmlns="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74" name="Freeform: Shape 1393">
                    <a:extLst>
                      <a:ext uri="{FF2B5EF4-FFF2-40B4-BE49-F238E27FC236}">
                        <a16:creationId xmlns:a16="http://schemas.microsoft.com/office/drawing/2014/main" xmlns="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75" name="Freeform: Shape 1392">
                    <a:extLst>
                      <a:ext uri="{FF2B5EF4-FFF2-40B4-BE49-F238E27FC236}">
                        <a16:creationId xmlns:a16="http://schemas.microsoft.com/office/drawing/2014/main" xmlns="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76" name="Freeform: Shape 1391">
                    <a:extLst>
                      <a:ext uri="{FF2B5EF4-FFF2-40B4-BE49-F238E27FC236}">
                        <a16:creationId xmlns:a16="http://schemas.microsoft.com/office/drawing/2014/main" xmlns="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77" name="Freeform: Shape 1390">
                    <a:extLst>
                      <a:ext uri="{FF2B5EF4-FFF2-40B4-BE49-F238E27FC236}">
                        <a16:creationId xmlns:a16="http://schemas.microsoft.com/office/drawing/2014/main" xmlns="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78" name="Freeform: Shape 1388">
                    <a:extLst>
                      <a:ext uri="{FF2B5EF4-FFF2-40B4-BE49-F238E27FC236}">
                        <a16:creationId xmlns:a16="http://schemas.microsoft.com/office/drawing/2014/main" xmlns="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79" name="Freeform: Shape 1387">
                    <a:extLst>
                      <a:ext uri="{FF2B5EF4-FFF2-40B4-BE49-F238E27FC236}">
                        <a16:creationId xmlns:a16="http://schemas.microsoft.com/office/drawing/2014/main" xmlns="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80" name="Freeform: Shape 1385">
                    <a:extLst>
                      <a:ext uri="{FF2B5EF4-FFF2-40B4-BE49-F238E27FC236}">
                        <a16:creationId xmlns:a16="http://schemas.microsoft.com/office/drawing/2014/main" xmlns="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81" name="Freeform: Shape 1383">
                    <a:extLst>
                      <a:ext uri="{FF2B5EF4-FFF2-40B4-BE49-F238E27FC236}">
                        <a16:creationId xmlns:a16="http://schemas.microsoft.com/office/drawing/2014/main" xmlns="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82" name="Freeform: Shape 1381">
                    <a:extLst>
                      <a:ext uri="{FF2B5EF4-FFF2-40B4-BE49-F238E27FC236}">
                        <a16:creationId xmlns:a16="http://schemas.microsoft.com/office/drawing/2014/main" xmlns="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83" name="Freeform: Shape 1380">
                    <a:extLst>
                      <a:ext uri="{FF2B5EF4-FFF2-40B4-BE49-F238E27FC236}">
                        <a16:creationId xmlns:a16="http://schemas.microsoft.com/office/drawing/2014/main" xmlns="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84" name="Freeform: Shape 1377">
                    <a:extLst>
                      <a:ext uri="{FF2B5EF4-FFF2-40B4-BE49-F238E27FC236}">
                        <a16:creationId xmlns:a16="http://schemas.microsoft.com/office/drawing/2014/main" xmlns="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85" name="Freeform: Shape 1376">
                    <a:extLst>
                      <a:ext uri="{FF2B5EF4-FFF2-40B4-BE49-F238E27FC236}">
                        <a16:creationId xmlns:a16="http://schemas.microsoft.com/office/drawing/2014/main" xmlns="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86" name="Freeform: Shape 1373">
                    <a:extLst>
                      <a:ext uri="{FF2B5EF4-FFF2-40B4-BE49-F238E27FC236}">
                        <a16:creationId xmlns:a16="http://schemas.microsoft.com/office/drawing/2014/main" xmlns="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87" name="Freeform: Shape 1372">
                    <a:extLst>
                      <a:ext uri="{FF2B5EF4-FFF2-40B4-BE49-F238E27FC236}">
                        <a16:creationId xmlns:a16="http://schemas.microsoft.com/office/drawing/2014/main" xmlns="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88" name="Freeform: Shape 1369">
                    <a:extLst>
                      <a:ext uri="{FF2B5EF4-FFF2-40B4-BE49-F238E27FC236}">
                        <a16:creationId xmlns:a16="http://schemas.microsoft.com/office/drawing/2014/main" xmlns="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89" name="Freeform: Shape 1368">
                    <a:extLst>
                      <a:ext uri="{FF2B5EF4-FFF2-40B4-BE49-F238E27FC236}">
                        <a16:creationId xmlns:a16="http://schemas.microsoft.com/office/drawing/2014/main" xmlns="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90" name="Freeform: Shape 1365">
                    <a:extLst>
                      <a:ext uri="{FF2B5EF4-FFF2-40B4-BE49-F238E27FC236}">
                        <a16:creationId xmlns:a16="http://schemas.microsoft.com/office/drawing/2014/main" xmlns="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91" name="Freeform: Shape 1364">
                    <a:extLst>
                      <a:ext uri="{FF2B5EF4-FFF2-40B4-BE49-F238E27FC236}">
                        <a16:creationId xmlns:a16="http://schemas.microsoft.com/office/drawing/2014/main" xmlns="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92" name="Freeform: Shape 1361">
                    <a:extLst>
                      <a:ext uri="{FF2B5EF4-FFF2-40B4-BE49-F238E27FC236}">
                        <a16:creationId xmlns:a16="http://schemas.microsoft.com/office/drawing/2014/main" xmlns="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93" name="Freeform: Shape 1360">
                    <a:extLst>
                      <a:ext uri="{FF2B5EF4-FFF2-40B4-BE49-F238E27FC236}">
                        <a16:creationId xmlns:a16="http://schemas.microsoft.com/office/drawing/2014/main" xmlns="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94" name="Freeform: Shape 1359">
                    <a:extLst>
                      <a:ext uri="{FF2B5EF4-FFF2-40B4-BE49-F238E27FC236}">
                        <a16:creationId xmlns:a16="http://schemas.microsoft.com/office/drawing/2014/main" xmlns="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95" name="Freeform: Shape 1358">
                    <a:extLst>
                      <a:ext uri="{FF2B5EF4-FFF2-40B4-BE49-F238E27FC236}">
                        <a16:creationId xmlns:a16="http://schemas.microsoft.com/office/drawing/2014/main" xmlns="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96" name="Freeform: Shape 1357">
                    <a:extLst>
                      <a:ext uri="{FF2B5EF4-FFF2-40B4-BE49-F238E27FC236}">
                        <a16:creationId xmlns:a16="http://schemas.microsoft.com/office/drawing/2014/main" xmlns="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97" name="Freeform: Shape 1356">
                    <a:extLst>
                      <a:ext uri="{FF2B5EF4-FFF2-40B4-BE49-F238E27FC236}">
                        <a16:creationId xmlns:a16="http://schemas.microsoft.com/office/drawing/2014/main" xmlns="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98" name="Freeform: Shape 1355">
                    <a:extLst>
                      <a:ext uri="{FF2B5EF4-FFF2-40B4-BE49-F238E27FC236}">
                        <a16:creationId xmlns:a16="http://schemas.microsoft.com/office/drawing/2014/main" xmlns="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99" name="Freeform: Shape 1354">
                    <a:extLst>
                      <a:ext uri="{FF2B5EF4-FFF2-40B4-BE49-F238E27FC236}">
                        <a16:creationId xmlns:a16="http://schemas.microsoft.com/office/drawing/2014/main" xmlns="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00" name="Freeform: Shape 1353">
                    <a:extLst>
                      <a:ext uri="{FF2B5EF4-FFF2-40B4-BE49-F238E27FC236}">
                        <a16:creationId xmlns:a16="http://schemas.microsoft.com/office/drawing/2014/main" xmlns="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01" name="Freeform: Shape 1352">
                    <a:extLst>
                      <a:ext uri="{FF2B5EF4-FFF2-40B4-BE49-F238E27FC236}">
                        <a16:creationId xmlns:a16="http://schemas.microsoft.com/office/drawing/2014/main" xmlns="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02" name="Freeform: Shape 1351">
                    <a:extLst>
                      <a:ext uri="{FF2B5EF4-FFF2-40B4-BE49-F238E27FC236}">
                        <a16:creationId xmlns:a16="http://schemas.microsoft.com/office/drawing/2014/main" xmlns="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03" name="Freeform: Shape 1350">
                    <a:extLst>
                      <a:ext uri="{FF2B5EF4-FFF2-40B4-BE49-F238E27FC236}">
                        <a16:creationId xmlns:a16="http://schemas.microsoft.com/office/drawing/2014/main" xmlns="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04" name="Freeform: Shape 1349">
                    <a:extLst>
                      <a:ext uri="{FF2B5EF4-FFF2-40B4-BE49-F238E27FC236}">
                        <a16:creationId xmlns:a16="http://schemas.microsoft.com/office/drawing/2014/main" xmlns="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05" name="Freeform: Shape 1348">
                    <a:extLst>
                      <a:ext uri="{FF2B5EF4-FFF2-40B4-BE49-F238E27FC236}">
                        <a16:creationId xmlns:a16="http://schemas.microsoft.com/office/drawing/2014/main" xmlns="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06" name="Freeform: Shape 1347">
                    <a:extLst>
                      <a:ext uri="{FF2B5EF4-FFF2-40B4-BE49-F238E27FC236}">
                        <a16:creationId xmlns:a16="http://schemas.microsoft.com/office/drawing/2014/main" xmlns="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07" name="Freeform: Shape 1346">
                    <a:extLst>
                      <a:ext uri="{FF2B5EF4-FFF2-40B4-BE49-F238E27FC236}">
                        <a16:creationId xmlns:a16="http://schemas.microsoft.com/office/drawing/2014/main" xmlns="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08" name="Freeform: Shape 1345">
                    <a:extLst>
                      <a:ext uri="{FF2B5EF4-FFF2-40B4-BE49-F238E27FC236}">
                        <a16:creationId xmlns:a16="http://schemas.microsoft.com/office/drawing/2014/main" xmlns="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09" name="Freeform: Shape 1344">
                    <a:extLst>
                      <a:ext uri="{FF2B5EF4-FFF2-40B4-BE49-F238E27FC236}">
                        <a16:creationId xmlns:a16="http://schemas.microsoft.com/office/drawing/2014/main" xmlns="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10" name="Freeform: Shape 1343">
                    <a:extLst>
                      <a:ext uri="{FF2B5EF4-FFF2-40B4-BE49-F238E27FC236}">
                        <a16:creationId xmlns:a16="http://schemas.microsoft.com/office/drawing/2014/main" xmlns="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11" name="Freeform: Shape 1342">
                    <a:extLst>
                      <a:ext uri="{FF2B5EF4-FFF2-40B4-BE49-F238E27FC236}">
                        <a16:creationId xmlns:a16="http://schemas.microsoft.com/office/drawing/2014/main" xmlns="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12" name="Freeform: Shape 1341">
                    <a:extLst>
                      <a:ext uri="{FF2B5EF4-FFF2-40B4-BE49-F238E27FC236}">
                        <a16:creationId xmlns:a16="http://schemas.microsoft.com/office/drawing/2014/main" xmlns="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13" name="Freeform: Shape 1340">
                    <a:extLst>
                      <a:ext uri="{FF2B5EF4-FFF2-40B4-BE49-F238E27FC236}">
                        <a16:creationId xmlns:a16="http://schemas.microsoft.com/office/drawing/2014/main" xmlns="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14" name="Freeform: Shape 1339">
                    <a:extLst>
                      <a:ext uri="{FF2B5EF4-FFF2-40B4-BE49-F238E27FC236}">
                        <a16:creationId xmlns:a16="http://schemas.microsoft.com/office/drawing/2014/main" xmlns="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15" name="Freeform: Shape 1338">
                    <a:extLst>
                      <a:ext uri="{FF2B5EF4-FFF2-40B4-BE49-F238E27FC236}">
                        <a16:creationId xmlns:a16="http://schemas.microsoft.com/office/drawing/2014/main" xmlns="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16" name="Freeform: Shape 1337">
                    <a:extLst>
                      <a:ext uri="{FF2B5EF4-FFF2-40B4-BE49-F238E27FC236}">
                        <a16:creationId xmlns:a16="http://schemas.microsoft.com/office/drawing/2014/main" xmlns="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17" name="Freeform: Shape 1336">
                    <a:extLst>
                      <a:ext uri="{FF2B5EF4-FFF2-40B4-BE49-F238E27FC236}">
                        <a16:creationId xmlns:a16="http://schemas.microsoft.com/office/drawing/2014/main" xmlns="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18" name="Freeform: Shape 1335">
                    <a:extLst>
                      <a:ext uri="{FF2B5EF4-FFF2-40B4-BE49-F238E27FC236}">
                        <a16:creationId xmlns:a16="http://schemas.microsoft.com/office/drawing/2014/main" xmlns="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19" name="Freeform: Shape 1334">
                    <a:extLst>
                      <a:ext uri="{FF2B5EF4-FFF2-40B4-BE49-F238E27FC236}">
                        <a16:creationId xmlns:a16="http://schemas.microsoft.com/office/drawing/2014/main" xmlns="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20" name="Freeform: Shape 1333">
                    <a:extLst>
                      <a:ext uri="{FF2B5EF4-FFF2-40B4-BE49-F238E27FC236}">
                        <a16:creationId xmlns:a16="http://schemas.microsoft.com/office/drawing/2014/main" xmlns="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21" name="Freeform: Shape 1332">
                    <a:extLst>
                      <a:ext uri="{FF2B5EF4-FFF2-40B4-BE49-F238E27FC236}">
                        <a16:creationId xmlns:a16="http://schemas.microsoft.com/office/drawing/2014/main" xmlns="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22" name="Freeform: Shape 1331">
                    <a:extLst>
                      <a:ext uri="{FF2B5EF4-FFF2-40B4-BE49-F238E27FC236}">
                        <a16:creationId xmlns:a16="http://schemas.microsoft.com/office/drawing/2014/main" xmlns="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23" name="Freeform: Shape 1330">
                    <a:extLst>
                      <a:ext uri="{FF2B5EF4-FFF2-40B4-BE49-F238E27FC236}">
                        <a16:creationId xmlns:a16="http://schemas.microsoft.com/office/drawing/2014/main" xmlns="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24" name="Freeform: Shape 1329">
                    <a:extLst>
                      <a:ext uri="{FF2B5EF4-FFF2-40B4-BE49-F238E27FC236}">
                        <a16:creationId xmlns:a16="http://schemas.microsoft.com/office/drawing/2014/main" xmlns="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25" name="Freeform: Shape 1328">
                    <a:extLst>
                      <a:ext uri="{FF2B5EF4-FFF2-40B4-BE49-F238E27FC236}">
                        <a16:creationId xmlns:a16="http://schemas.microsoft.com/office/drawing/2014/main" xmlns="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26" name="Freeform: Shape 1327">
                    <a:extLst>
                      <a:ext uri="{FF2B5EF4-FFF2-40B4-BE49-F238E27FC236}">
                        <a16:creationId xmlns:a16="http://schemas.microsoft.com/office/drawing/2014/main" xmlns="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27" name="Freeform: Shape 1326">
                    <a:extLst>
                      <a:ext uri="{FF2B5EF4-FFF2-40B4-BE49-F238E27FC236}">
                        <a16:creationId xmlns:a16="http://schemas.microsoft.com/office/drawing/2014/main" xmlns="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28" name="Freeform: Shape 1325">
                    <a:extLst>
                      <a:ext uri="{FF2B5EF4-FFF2-40B4-BE49-F238E27FC236}">
                        <a16:creationId xmlns:a16="http://schemas.microsoft.com/office/drawing/2014/main" xmlns="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29" name="Freeform: Shape 1324">
                    <a:extLst>
                      <a:ext uri="{FF2B5EF4-FFF2-40B4-BE49-F238E27FC236}">
                        <a16:creationId xmlns:a16="http://schemas.microsoft.com/office/drawing/2014/main" xmlns="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30" name="Freeform: Shape 1323">
                    <a:extLst>
                      <a:ext uri="{FF2B5EF4-FFF2-40B4-BE49-F238E27FC236}">
                        <a16:creationId xmlns:a16="http://schemas.microsoft.com/office/drawing/2014/main" xmlns="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31" name="Freeform: Shape 1322">
                    <a:extLst>
                      <a:ext uri="{FF2B5EF4-FFF2-40B4-BE49-F238E27FC236}">
                        <a16:creationId xmlns:a16="http://schemas.microsoft.com/office/drawing/2014/main" xmlns="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32" name="Freeform: Shape 1321">
                    <a:extLst>
                      <a:ext uri="{FF2B5EF4-FFF2-40B4-BE49-F238E27FC236}">
                        <a16:creationId xmlns:a16="http://schemas.microsoft.com/office/drawing/2014/main" xmlns="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33" name="Freeform: Shape 1320">
                    <a:extLst>
                      <a:ext uri="{FF2B5EF4-FFF2-40B4-BE49-F238E27FC236}">
                        <a16:creationId xmlns:a16="http://schemas.microsoft.com/office/drawing/2014/main" xmlns="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34" name="Freeform: Shape 1319">
                    <a:extLst>
                      <a:ext uri="{FF2B5EF4-FFF2-40B4-BE49-F238E27FC236}">
                        <a16:creationId xmlns:a16="http://schemas.microsoft.com/office/drawing/2014/main" xmlns="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35" name="Freeform: Shape 1318">
                    <a:extLst>
                      <a:ext uri="{FF2B5EF4-FFF2-40B4-BE49-F238E27FC236}">
                        <a16:creationId xmlns:a16="http://schemas.microsoft.com/office/drawing/2014/main" xmlns="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36" name="Freeform: Shape 1317">
                    <a:extLst>
                      <a:ext uri="{FF2B5EF4-FFF2-40B4-BE49-F238E27FC236}">
                        <a16:creationId xmlns:a16="http://schemas.microsoft.com/office/drawing/2014/main" xmlns="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37" name="Freeform: Shape 1316">
                    <a:extLst>
                      <a:ext uri="{FF2B5EF4-FFF2-40B4-BE49-F238E27FC236}">
                        <a16:creationId xmlns:a16="http://schemas.microsoft.com/office/drawing/2014/main" xmlns="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38" name="Freeform: Shape 1315">
                    <a:extLst>
                      <a:ext uri="{FF2B5EF4-FFF2-40B4-BE49-F238E27FC236}">
                        <a16:creationId xmlns:a16="http://schemas.microsoft.com/office/drawing/2014/main" xmlns="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39" name="Freeform: Shape 1314">
                    <a:extLst>
                      <a:ext uri="{FF2B5EF4-FFF2-40B4-BE49-F238E27FC236}">
                        <a16:creationId xmlns:a16="http://schemas.microsoft.com/office/drawing/2014/main" xmlns="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40" name="Freeform: Shape 1313">
                    <a:extLst>
                      <a:ext uri="{FF2B5EF4-FFF2-40B4-BE49-F238E27FC236}">
                        <a16:creationId xmlns:a16="http://schemas.microsoft.com/office/drawing/2014/main" xmlns="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41" name="Freeform: Shape 1312">
                    <a:extLst>
                      <a:ext uri="{FF2B5EF4-FFF2-40B4-BE49-F238E27FC236}">
                        <a16:creationId xmlns:a16="http://schemas.microsoft.com/office/drawing/2014/main" xmlns="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42" name="Freeform: Shape 1311">
                    <a:extLst>
                      <a:ext uri="{FF2B5EF4-FFF2-40B4-BE49-F238E27FC236}">
                        <a16:creationId xmlns:a16="http://schemas.microsoft.com/office/drawing/2014/main" xmlns="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43" name="Freeform: Shape 1310">
                    <a:extLst>
                      <a:ext uri="{FF2B5EF4-FFF2-40B4-BE49-F238E27FC236}">
                        <a16:creationId xmlns:a16="http://schemas.microsoft.com/office/drawing/2014/main" xmlns="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44" name="Freeform: Shape 1309">
                    <a:extLst>
                      <a:ext uri="{FF2B5EF4-FFF2-40B4-BE49-F238E27FC236}">
                        <a16:creationId xmlns:a16="http://schemas.microsoft.com/office/drawing/2014/main" xmlns="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45" name="Freeform: Shape 1308">
                    <a:extLst>
                      <a:ext uri="{FF2B5EF4-FFF2-40B4-BE49-F238E27FC236}">
                        <a16:creationId xmlns:a16="http://schemas.microsoft.com/office/drawing/2014/main" xmlns="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46" name="Freeform: Shape 1307">
                    <a:extLst>
                      <a:ext uri="{FF2B5EF4-FFF2-40B4-BE49-F238E27FC236}">
                        <a16:creationId xmlns:a16="http://schemas.microsoft.com/office/drawing/2014/main" xmlns="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47" name="Freeform: Shape 1306">
                    <a:extLst>
                      <a:ext uri="{FF2B5EF4-FFF2-40B4-BE49-F238E27FC236}">
                        <a16:creationId xmlns:a16="http://schemas.microsoft.com/office/drawing/2014/main" xmlns="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48" name="Freeform: Shape 1305">
                    <a:extLst>
                      <a:ext uri="{FF2B5EF4-FFF2-40B4-BE49-F238E27FC236}">
                        <a16:creationId xmlns:a16="http://schemas.microsoft.com/office/drawing/2014/main" xmlns="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49" name="Freeform: Shape 1304">
                    <a:extLst>
                      <a:ext uri="{FF2B5EF4-FFF2-40B4-BE49-F238E27FC236}">
                        <a16:creationId xmlns:a16="http://schemas.microsoft.com/office/drawing/2014/main" xmlns="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50" name="Freeform: Shape 1303">
                    <a:extLst>
                      <a:ext uri="{FF2B5EF4-FFF2-40B4-BE49-F238E27FC236}">
                        <a16:creationId xmlns:a16="http://schemas.microsoft.com/office/drawing/2014/main" xmlns="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51" name="Freeform: Shape 1302">
                    <a:extLst>
                      <a:ext uri="{FF2B5EF4-FFF2-40B4-BE49-F238E27FC236}">
                        <a16:creationId xmlns:a16="http://schemas.microsoft.com/office/drawing/2014/main" xmlns="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52" name="Freeform: Shape 1301">
                    <a:extLst>
                      <a:ext uri="{FF2B5EF4-FFF2-40B4-BE49-F238E27FC236}">
                        <a16:creationId xmlns:a16="http://schemas.microsoft.com/office/drawing/2014/main" xmlns="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53" name="Freeform: Shape 1300">
                    <a:extLst>
                      <a:ext uri="{FF2B5EF4-FFF2-40B4-BE49-F238E27FC236}">
                        <a16:creationId xmlns:a16="http://schemas.microsoft.com/office/drawing/2014/main" xmlns="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54" name="Freeform: Shape 1299">
                    <a:extLst>
                      <a:ext uri="{FF2B5EF4-FFF2-40B4-BE49-F238E27FC236}">
                        <a16:creationId xmlns:a16="http://schemas.microsoft.com/office/drawing/2014/main" xmlns="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55" name="Freeform: Shape 1298">
                    <a:extLst>
                      <a:ext uri="{FF2B5EF4-FFF2-40B4-BE49-F238E27FC236}">
                        <a16:creationId xmlns:a16="http://schemas.microsoft.com/office/drawing/2014/main" xmlns="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56" name="Freeform: Shape 1297">
                    <a:extLst>
                      <a:ext uri="{FF2B5EF4-FFF2-40B4-BE49-F238E27FC236}">
                        <a16:creationId xmlns:a16="http://schemas.microsoft.com/office/drawing/2014/main" xmlns="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57" name="Freeform: Shape 1296">
                    <a:extLst>
                      <a:ext uri="{FF2B5EF4-FFF2-40B4-BE49-F238E27FC236}">
                        <a16:creationId xmlns:a16="http://schemas.microsoft.com/office/drawing/2014/main" xmlns="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58" name="Freeform: Shape 1295">
                    <a:extLst>
                      <a:ext uri="{FF2B5EF4-FFF2-40B4-BE49-F238E27FC236}">
                        <a16:creationId xmlns:a16="http://schemas.microsoft.com/office/drawing/2014/main" xmlns="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59" name="Freeform: Shape 1294">
                    <a:extLst>
                      <a:ext uri="{FF2B5EF4-FFF2-40B4-BE49-F238E27FC236}">
                        <a16:creationId xmlns:a16="http://schemas.microsoft.com/office/drawing/2014/main" xmlns="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60" name="Freeform: Shape 1293">
                    <a:extLst>
                      <a:ext uri="{FF2B5EF4-FFF2-40B4-BE49-F238E27FC236}">
                        <a16:creationId xmlns:a16="http://schemas.microsoft.com/office/drawing/2014/main" xmlns="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61" name="Freeform: Shape 1292">
                    <a:extLst>
                      <a:ext uri="{FF2B5EF4-FFF2-40B4-BE49-F238E27FC236}">
                        <a16:creationId xmlns:a16="http://schemas.microsoft.com/office/drawing/2014/main" xmlns="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62" name="Freeform: Shape 1291">
                    <a:extLst>
                      <a:ext uri="{FF2B5EF4-FFF2-40B4-BE49-F238E27FC236}">
                        <a16:creationId xmlns:a16="http://schemas.microsoft.com/office/drawing/2014/main" xmlns="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63" name="Freeform: Shape 1290">
                    <a:extLst>
                      <a:ext uri="{FF2B5EF4-FFF2-40B4-BE49-F238E27FC236}">
                        <a16:creationId xmlns:a16="http://schemas.microsoft.com/office/drawing/2014/main" xmlns="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64" name="Freeform: Shape 1289">
                    <a:extLst>
                      <a:ext uri="{FF2B5EF4-FFF2-40B4-BE49-F238E27FC236}">
                        <a16:creationId xmlns:a16="http://schemas.microsoft.com/office/drawing/2014/main" xmlns="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65" name="Freeform: Shape 1288">
                    <a:extLst>
                      <a:ext uri="{FF2B5EF4-FFF2-40B4-BE49-F238E27FC236}">
                        <a16:creationId xmlns:a16="http://schemas.microsoft.com/office/drawing/2014/main" xmlns="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66" name="Freeform: Shape 1287">
                    <a:extLst>
                      <a:ext uri="{FF2B5EF4-FFF2-40B4-BE49-F238E27FC236}">
                        <a16:creationId xmlns:a16="http://schemas.microsoft.com/office/drawing/2014/main" xmlns="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67" name="Freeform: Shape 1286">
                    <a:extLst>
                      <a:ext uri="{FF2B5EF4-FFF2-40B4-BE49-F238E27FC236}">
                        <a16:creationId xmlns:a16="http://schemas.microsoft.com/office/drawing/2014/main" xmlns="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68" name="Freeform: Shape 1285">
                    <a:extLst>
                      <a:ext uri="{FF2B5EF4-FFF2-40B4-BE49-F238E27FC236}">
                        <a16:creationId xmlns:a16="http://schemas.microsoft.com/office/drawing/2014/main" xmlns="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69" name="Freeform: Shape 1284">
                    <a:extLst>
                      <a:ext uri="{FF2B5EF4-FFF2-40B4-BE49-F238E27FC236}">
                        <a16:creationId xmlns:a16="http://schemas.microsoft.com/office/drawing/2014/main" xmlns="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70" name="Freeform: Shape 1283">
                    <a:extLst>
                      <a:ext uri="{FF2B5EF4-FFF2-40B4-BE49-F238E27FC236}">
                        <a16:creationId xmlns:a16="http://schemas.microsoft.com/office/drawing/2014/main" xmlns="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71" name="Freeform: Shape 1282">
                    <a:extLst>
                      <a:ext uri="{FF2B5EF4-FFF2-40B4-BE49-F238E27FC236}">
                        <a16:creationId xmlns:a16="http://schemas.microsoft.com/office/drawing/2014/main" xmlns="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72" name="Freeform: Shape 1281">
                    <a:extLst>
                      <a:ext uri="{FF2B5EF4-FFF2-40B4-BE49-F238E27FC236}">
                        <a16:creationId xmlns:a16="http://schemas.microsoft.com/office/drawing/2014/main" xmlns="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73" name="Freeform: Shape 1280">
                    <a:extLst>
                      <a:ext uri="{FF2B5EF4-FFF2-40B4-BE49-F238E27FC236}">
                        <a16:creationId xmlns:a16="http://schemas.microsoft.com/office/drawing/2014/main" xmlns="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74" name="Freeform: Shape 1279">
                    <a:extLst>
                      <a:ext uri="{FF2B5EF4-FFF2-40B4-BE49-F238E27FC236}">
                        <a16:creationId xmlns:a16="http://schemas.microsoft.com/office/drawing/2014/main" xmlns="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75" name="Freeform: Shape 1278">
                    <a:extLst>
                      <a:ext uri="{FF2B5EF4-FFF2-40B4-BE49-F238E27FC236}">
                        <a16:creationId xmlns:a16="http://schemas.microsoft.com/office/drawing/2014/main" xmlns="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76" name="Freeform: Shape 1277">
                    <a:extLst>
                      <a:ext uri="{FF2B5EF4-FFF2-40B4-BE49-F238E27FC236}">
                        <a16:creationId xmlns:a16="http://schemas.microsoft.com/office/drawing/2014/main" xmlns="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77" name="Freeform: Shape 1276">
                    <a:extLst>
                      <a:ext uri="{FF2B5EF4-FFF2-40B4-BE49-F238E27FC236}">
                        <a16:creationId xmlns:a16="http://schemas.microsoft.com/office/drawing/2014/main" xmlns="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78" name="Freeform: Shape 1275">
                    <a:extLst>
                      <a:ext uri="{FF2B5EF4-FFF2-40B4-BE49-F238E27FC236}">
                        <a16:creationId xmlns:a16="http://schemas.microsoft.com/office/drawing/2014/main" xmlns="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79" name="Freeform: Shape 1274">
                    <a:extLst>
                      <a:ext uri="{FF2B5EF4-FFF2-40B4-BE49-F238E27FC236}">
                        <a16:creationId xmlns:a16="http://schemas.microsoft.com/office/drawing/2014/main" xmlns="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80" name="Freeform: Shape 1273">
                    <a:extLst>
                      <a:ext uri="{FF2B5EF4-FFF2-40B4-BE49-F238E27FC236}">
                        <a16:creationId xmlns:a16="http://schemas.microsoft.com/office/drawing/2014/main" xmlns="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81" name="Freeform: Shape 1272">
                    <a:extLst>
                      <a:ext uri="{FF2B5EF4-FFF2-40B4-BE49-F238E27FC236}">
                        <a16:creationId xmlns:a16="http://schemas.microsoft.com/office/drawing/2014/main" xmlns="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82" name="Freeform: Shape 1271">
                    <a:extLst>
                      <a:ext uri="{FF2B5EF4-FFF2-40B4-BE49-F238E27FC236}">
                        <a16:creationId xmlns:a16="http://schemas.microsoft.com/office/drawing/2014/main" xmlns="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83" name="Freeform: Shape 1270">
                    <a:extLst>
                      <a:ext uri="{FF2B5EF4-FFF2-40B4-BE49-F238E27FC236}">
                        <a16:creationId xmlns:a16="http://schemas.microsoft.com/office/drawing/2014/main" xmlns="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84" name="Freeform: Shape 1269">
                    <a:extLst>
                      <a:ext uri="{FF2B5EF4-FFF2-40B4-BE49-F238E27FC236}">
                        <a16:creationId xmlns:a16="http://schemas.microsoft.com/office/drawing/2014/main" xmlns="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85" name="Freeform: Shape 1268">
                    <a:extLst>
                      <a:ext uri="{FF2B5EF4-FFF2-40B4-BE49-F238E27FC236}">
                        <a16:creationId xmlns:a16="http://schemas.microsoft.com/office/drawing/2014/main" xmlns="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86" name="Freeform: Shape 1267">
                    <a:extLst>
                      <a:ext uri="{FF2B5EF4-FFF2-40B4-BE49-F238E27FC236}">
                        <a16:creationId xmlns:a16="http://schemas.microsoft.com/office/drawing/2014/main" xmlns="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87" name="Freeform: Shape 1266">
                    <a:extLst>
                      <a:ext uri="{FF2B5EF4-FFF2-40B4-BE49-F238E27FC236}">
                        <a16:creationId xmlns:a16="http://schemas.microsoft.com/office/drawing/2014/main" xmlns="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88" name="Freeform: Shape 1265">
                    <a:extLst>
                      <a:ext uri="{FF2B5EF4-FFF2-40B4-BE49-F238E27FC236}">
                        <a16:creationId xmlns:a16="http://schemas.microsoft.com/office/drawing/2014/main" xmlns="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89" name="Freeform: Shape 1264">
                    <a:extLst>
                      <a:ext uri="{FF2B5EF4-FFF2-40B4-BE49-F238E27FC236}">
                        <a16:creationId xmlns:a16="http://schemas.microsoft.com/office/drawing/2014/main" xmlns="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90" name="Freeform: Shape 1263">
                    <a:extLst>
                      <a:ext uri="{FF2B5EF4-FFF2-40B4-BE49-F238E27FC236}">
                        <a16:creationId xmlns:a16="http://schemas.microsoft.com/office/drawing/2014/main" xmlns="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91" name="Freeform: Shape 1262">
                    <a:extLst>
                      <a:ext uri="{FF2B5EF4-FFF2-40B4-BE49-F238E27FC236}">
                        <a16:creationId xmlns:a16="http://schemas.microsoft.com/office/drawing/2014/main" xmlns="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92" name="Freeform: Shape 1261">
                    <a:extLst>
                      <a:ext uri="{FF2B5EF4-FFF2-40B4-BE49-F238E27FC236}">
                        <a16:creationId xmlns:a16="http://schemas.microsoft.com/office/drawing/2014/main" xmlns="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93" name="Freeform: Shape 1260">
                    <a:extLst>
                      <a:ext uri="{FF2B5EF4-FFF2-40B4-BE49-F238E27FC236}">
                        <a16:creationId xmlns:a16="http://schemas.microsoft.com/office/drawing/2014/main" xmlns="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94" name="Freeform: Shape 1259">
                    <a:extLst>
                      <a:ext uri="{FF2B5EF4-FFF2-40B4-BE49-F238E27FC236}">
                        <a16:creationId xmlns:a16="http://schemas.microsoft.com/office/drawing/2014/main" xmlns="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95" name="Freeform: Shape 1258">
                    <a:extLst>
                      <a:ext uri="{FF2B5EF4-FFF2-40B4-BE49-F238E27FC236}">
                        <a16:creationId xmlns:a16="http://schemas.microsoft.com/office/drawing/2014/main" xmlns="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96" name="Freeform: Shape 1257">
                    <a:extLst>
                      <a:ext uri="{FF2B5EF4-FFF2-40B4-BE49-F238E27FC236}">
                        <a16:creationId xmlns:a16="http://schemas.microsoft.com/office/drawing/2014/main" xmlns="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97" name="Freeform: Shape 1256">
                    <a:extLst>
                      <a:ext uri="{FF2B5EF4-FFF2-40B4-BE49-F238E27FC236}">
                        <a16:creationId xmlns:a16="http://schemas.microsoft.com/office/drawing/2014/main" xmlns="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98" name="Freeform: Shape 1255">
                    <a:extLst>
                      <a:ext uri="{FF2B5EF4-FFF2-40B4-BE49-F238E27FC236}">
                        <a16:creationId xmlns:a16="http://schemas.microsoft.com/office/drawing/2014/main" xmlns="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99" name="Freeform: Shape 1253">
                    <a:extLst>
                      <a:ext uri="{FF2B5EF4-FFF2-40B4-BE49-F238E27FC236}">
                        <a16:creationId xmlns:a16="http://schemas.microsoft.com/office/drawing/2014/main" xmlns="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00" name="Freeform: Shape 1252">
                    <a:extLst>
                      <a:ext uri="{FF2B5EF4-FFF2-40B4-BE49-F238E27FC236}">
                        <a16:creationId xmlns:a16="http://schemas.microsoft.com/office/drawing/2014/main" xmlns="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01" name="Freeform: Shape 1251">
                    <a:extLst>
                      <a:ext uri="{FF2B5EF4-FFF2-40B4-BE49-F238E27FC236}">
                        <a16:creationId xmlns:a16="http://schemas.microsoft.com/office/drawing/2014/main" xmlns="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02" name="Freeform: Shape 1250">
                    <a:extLst>
                      <a:ext uri="{FF2B5EF4-FFF2-40B4-BE49-F238E27FC236}">
                        <a16:creationId xmlns:a16="http://schemas.microsoft.com/office/drawing/2014/main" xmlns="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03" name="Freeform: Shape 1249">
                    <a:extLst>
                      <a:ext uri="{FF2B5EF4-FFF2-40B4-BE49-F238E27FC236}">
                        <a16:creationId xmlns:a16="http://schemas.microsoft.com/office/drawing/2014/main" xmlns="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04" name="Freeform: Shape 1248">
                    <a:extLst>
                      <a:ext uri="{FF2B5EF4-FFF2-40B4-BE49-F238E27FC236}">
                        <a16:creationId xmlns:a16="http://schemas.microsoft.com/office/drawing/2014/main" xmlns="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05" name="Freeform: Shape 1247">
                    <a:extLst>
                      <a:ext uri="{FF2B5EF4-FFF2-40B4-BE49-F238E27FC236}">
                        <a16:creationId xmlns:a16="http://schemas.microsoft.com/office/drawing/2014/main" xmlns="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06" name="Freeform: Shape 1246">
                    <a:extLst>
                      <a:ext uri="{FF2B5EF4-FFF2-40B4-BE49-F238E27FC236}">
                        <a16:creationId xmlns:a16="http://schemas.microsoft.com/office/drawing/2014/main" xmlns="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07" name="Freeform: Shape 1245">
                    <a:extLst>
                      <a:ext uri="{FF2B5EF4-FFF2-40B4-BE49-F238E27FC236}">
                        <a16:creationId xmlns:a16="http://schemas.microsoft.com/office/drawing/2014/main" xmlns="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08" name="Freeform: Shape 1244">
                    <a:extLst>
                      <a:ext uri="{FF2B5EF4-FFF2-40B4-BE49-F238E27FC236}">
                        <a16:creationId xmlns:a16="http://schemas.microsoft.com/office/drawing/2014/main" xmlns="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09" name="Freeform: Shape 1243">
                    <a:extLst>
                      <a:ext uri="{FF2B5EF4-FFF2-40B4-BE49-F238E27FC236}">
                        <a16:creationId xmlns:a16="http://schemas.microsoft.com/office/drawing/2014/main" xmlns="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10" name="Freeform: Shape 1242">
                    <a:extLst>
                      <a:ext uri="{FF2B5EF4-FFF2-40B4-BE49-F238E27FC236}">
                        <a16:creationId xmlns:a16="http://schemas.microsoft.com/office/drawing/2014/main" xmlns="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11" name="Freeform: Shape 1241">
                    <a:extLst>
                      <a:ext uri="{FF2B5EF4-FFF2-40B4-BE49-F238E27FC236}">
                        <a16:creationId xmlns:a16="http://schemas.microsoft.com/office/drawing/2014/main" xmlns="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12" name="Freeform: Shape 1240">
                    <a:extLst>
                      <a:ext uri="{FF2B5EF4-FFF2-40B4-BE49-F238E27FC236}">
                        <a16:creationId xmlns:a16="http://schemas.microsoft.com/office/drawing/2014/main" xmlns="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13" name="Freeform: Shape 1239">
                    <a:extLst>
                      <a:ext uri="{FF2B5EF4-FFF2-40B4-BE49-F238E27FC236}">
                        <a16:creationId xmlns:a16="http://schemas.microsoft.com/office/drawing/2014/main" xmlns="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14" name="Freeform: Shape 1238">
                    <a:extLst>
                      <a:ext uri="{FF2B5EF4-FFF2-40B4-BE49-F238E27FC236}">
                        <a16:creationId xmlns:a16="http://schemas.microsoft.com/office/drawing/2014/main" xmlns="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15" name="Freeform: Shape 1237">
                    <a:extLst>
                      <a:ext uri="{FF2B5EF4-FFF2-40B4-BE49-F238E27FC236}">
                        <a16:creationId xmlns:a16="http://schemas.microsoft.com/office/drawing/2014/main" xmlns="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16" name="Freeform: Shape 1236">
                    <a:extLst>
                      <a:ext uri="{FF2B5EF4-FFF2-40B4-BE49-F238E27FC236}">
                        <a16:creationId xmlns:a16="http://schemas.microsoft.com/office/drawing/2014/main" xmlns="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17" name="Freeform: Shape 1235">
                    <a:extLst>
                      <a:ext uri="{FF2B5EF4-FFF2-40B4-BE49-F238E27FC236}">
                        <a16:creationId xmlns:a16="http://schemas.microsoft.com/office/drawing/2014/main" xmlns="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18" name="Freeform: Shape 1234">
                    <a:extLst>
                      <a:ext uri="{FF2B5EF4-FFF2-40B4-BE49-F238E27FC236}">
                        <a16:creationId xmlns:a16="http://schemas.microsoft.com/office/drawing/2014/main" xmlns="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19" name="Freeform: Shape 1232">
                    <a:extLst>
                      <a:ext uri="{FF2B5EF4-FFF2-40B4-BE49-F238E27FC236}">
                        <a16:creationId xmlns:a16="http://schemas.microsoft.com/office/drawing/2014/main" xmlns="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20" name="Freeform: Shape 1231">
                    <a:extLst>
                      <a:ext uri="{FF2B5EF4-FFF2-40B4-BE49-F238E27FC236}">
                        <a16:creationId xmlns:a16="http://schemas.microsoft.com/office/drawing/2014/main" xmlns="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21" name="Freeform: Shape 1230">
                    <a:extLst>
                      <a:ext uri="{FF2B5EF4-FFF2-40B4-BE49-F238E27FC236}">
                        <a16:creationId xmlns:a16="http://schemas.microsoft.com/office/drawing/2014/main" xmlns="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22" name="Freeform: Shape 1229">
                    <a:extLst>
                      <a:ext uri="{FF2B5EF4-FFF2-40B4-BE49-F238E27FC236}">
                        <a16:creationId xmlns:a16="http://schemas.microsoft.com/office/drawing/2014/main" xmlns="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23" name="Freeform: Shape 1228">
                    <a:extLst>
                      <a:ext uri="{FF2B5EF4-FFF2-40B4-BE49-F238E27FC236}">
                        <a16:creationId xmlns:a16="http://schemas.microsoft.com/office/drawing/2014/main" xmlns="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24" name="Freeform: Shape 1227">
                    <a:extLst>
                      <a:ext uri="{FF2B5EF4-FFF2-40B4-BE49-F238E27FC236}">
                        <a16:creationId xmlns:a16="http://schemas.microsoft.com/office/drawing/2014/main" xmlns="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25" name="Freeform: Shape 1226">
                    <a:extLst>
                      <a:ext uri="{FF2B5EF4-FFF2-40B4-BE49-F238E27FC236}">
                        <a16:creationId xmlns:a16="http://schemas.microsoft.com/office/drawing/2014/main" xmlns="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26" name="Freeform: Shape 1225">
                    <a:extLst>
                      <a:ext uri="{FF2B5EF4-FFF2-40B4-BE49-F238E27FC236}">
                        <a16:creationId xmlns:a16="http://schemas.microsoft.com/office/drawing/2014/main" xmlns="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27" name="Freeform: Shape 1224">
                    <a:extLst>
                      <a:ext uri="{FF2B5EF4-FFF2-40B4-BE49-F238E27FC236}">
                        <a16:creationId xmlns:a16="http://schemas.microsoft.com/office/drawing/2014/main" xmlns="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28" name="Freeform: Shape 1223">
                    <a:extLst>
                      <a:ext uri="{FF2B5EF4-FFF2-40B4-BE49-F238E27FC236}">
                        <a16:creationId xmlns:a16="http://schemas.microsoft.com/office/drawing/2014/main" xmlns="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29" name="Freeform: Shape 1222">
                    <a:extLst>
                      <a:ext uri="{FF2B5EF4-FFF2-40B4-BE49-F238E27FC236}">
                        <a16:creationId xmlns:a16="http://schemas.microsoft.com/office/drawing/2014/main" xmlns="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30" name="Freeform: Shape 1221">
                    <a:extLst>
                      <a:ext uri="{FF2B5EF4-FFF2-40B4-BE49-F238E27FC236}">
                        <a16:creationId xmlns:a16="http://schemas.microsoft.com/office/drawing/2014/main" xmlns="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31" name="Freeform: Shape 1220">
                    <a:extLst>
                      <a:ext uri="{FF2B5EF4-FFF2-40B4-BE49-F238E27FC236}">
                        <a16:creationId xmlns:a16="http://schemas.microsoft.com/office/drawing/2014/main" xmlns="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32" name="Freeform: Shape 1219">
                    <a:extLst>
                      <a:ext uri="{FF2B5EF4-FFF2-40B4-BE49-F238E27FC236}">
                        <a16:creationId xmlns:a16="http://schemas.microsoft.com/office/drawing/2014/main" xmlns="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33" name="Freeform: Shape 1218">
                    <a:extLst>
                      <a:ext uri="{FF2B5EF4-FFF2-40B4-BE49-F238E27FC236}">
                        <a16:creationId xmlns:a16="http://schemas.microsoft.com/office/drawing/2014/main" xmlns="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34" name="Freeform: Shape 1217">
                    <a:extLst>
                      <a:ext uri="{FF2B5EF4-FFF2-40B4-BE49-F238E27FC236}">
                        <a16:creationId xmlns:a16="http://schemas.microsoft.com/office/drawing/2014/main" xmlns="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35" name="Freeform: Shape 1216">
                    <a:extLst>
                      <a:ext uri="{FF2B5EF4-FFF2-40B4-BE49-F238E27FC236}">
                        <a16:creationId xmlns:a16="http://schemas.microsoft.com/office/drawing/2014/main" xmlns="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36" name="Freeform: Shape 1215">
                    <a:extLst>
                      <a:ext uri="{FF2B5EF4-FFF2-40B4-BE49-F238E27FC236}">
                        <a16:creationId xmlns:a16="http://schemas.microsoft.com/office/drawing/2014/main" xmlns="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37" name="Freeform: Shape 1214">
                    <a:extLst>
                      <a:ext uri="{FF2B5EF4-FFF2-40B4-BE49-F238E27FC236}">
                        <a16:creationId xmlns:a16="http://schemas.microsoft.com/office/drawing/2014/main" xmlns="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38" name="Freeform: Shape 1213">
                    <a:extLst>
                      <a:ext uri="{FF2B5EF4-FFF2-40B4-BE49-F238E27FC236}">
                        <a16:creationId xmlns:a16="http://schemas.microsoft.com/office/drawing/2014/main" xmlns="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39" name="Freeform: Shape 1212">
                    <a:extLst>
                      <a:ext uri="{FF2B5EF4-FFF2-40B4-BE49-F238E27FC236}">
                        <a16:creationId xmlns:a16="http://schemas.microsoft.com/office/drawing/2014/main" xmlns="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40" name="Freeform: Shape 1211">
                    <a:extLst>
                      <a:ext uri="{FF2B5EF4-FFF2-40B4-BE49-F238E27FC236}">
                        <a16:creationId xmlns:a16="http://schemas.microsoft.com/office/drawing/2014/main" xmlns="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41" name="Freeform: Shape 1210">
                    <a:extLst>
                      <a:ext uri="{FF2B5EF4-FFF2-40B4-BE49-F238E27FC236}">
                        <a16:creationId xmlns:a16="http://schemas.microsoft.com/office/drawing/2014/main" xmlns="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42" name="Freeform: Shape 1209">
                    <a:extLst>
                      <a:ext uri="{FF2B5EF4-FFF2-40B4-BE49-F238E27FC236}">
                        <a16:creationId xmlns:a16="http://schemas.microsoft.com/office/drawing/2014/main" xmlns="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43" name="Freeform: Shape 1208">
                    <a:extLst>
                      <a:ext uri="{FF2B5EF4-FFF2-40B4-BE49-F238E27FC236}">
                        <a16:creationId xmlns:a16="http://schemas.microsoft.com/office/drawing/2014/main" xmlns="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44" name="Freeform: Shape 1207">
                    <a:extLst>
                      <a:ext uri="{FF2B5EF4-FFF2-40B4-BE49-F238E27FC236}">
                        <a16:creationId xmlns:a16="http://schemas.microsoft.com/office/drawing/2014/main" xmlns="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45" name="Freeform: Shape 1206">
                    <a:extLst>
                      <a:ext uri="{FF2B5EF4-FFF2-40B4-BE49-F238E27FC236}">
                        <a16:creationId xmlns:a16="http://schemas.microsoft.com/office/drawing/2014/main" xmlns="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46" name="Freeform: Shape 1205">
                    <a:extLst>
                      <a:ext uri="{FF2B5EF4-FFF2-40B4-BE49-F238E27FC236}">
                        <a16:creationId xmlns:a16="http://schemas.microsoft.com/office/drawing/2014/main" xmlns="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47" name="Freeform: Shape 1204">
                    <a:extLst>
                      <a:ext uri="{FF2B5EF4-FFF2-40B4-BE49-F238E27FC236}">
                        <a16:creationId xmlns:a16="http://schemas.microsoft.com/office/drawing/2014/main" xmlns="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48" name="Freeform: Shape 1203">
                    <a:extLst>
                      <a:ext uri="{FF2B5EF4-FFF2-40B4-BE49-F238E27FC236}">
                        <a16:creationId xmlns:a16="http://schemas.microsoft.com/office/drawing/2014/main" xmlns="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49" name="Freeform: Shape 1202">
                    <a:extLst>
                      <a:ext uri="{FF2B5EF4-FFF2-40B4-BE49-F238E27FC236}">
                        <a16:creationId xmlns:a16="http://schemas.microsoft.com/office/drawing/2014/main" xmlns="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50" name="Freeform: Shape 1201">
                    <a:extLst>
                      <a:ext uri="{FF2B5EF4-FFF2-40B4-BE49-F238E27FC236}">
                        <a16:creationId xmlns:a16="http://schemas.microsoft.com/office/drawing/2014/main" xmlns="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51" name="Freeform: Shape 1200">
                    <a:extLst>
                      <a:ext uri="{FF2B5EF4-FFF2-40B4-BE49-F238E27FC236}">
                        <a16:creationId xmlns:a16="http://schemas.microsoft.com/office/drawing/2014/main" xmlns="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52" name="Freeform: Shape 1199">
                    <a:extLst>
                      <a:ext uri="{FF2B5EF4-FFF2-40B4-BE49-F238E27FC236}">
                        <a16:creationId xmlns:a16="http://schemas.microsoft.com/office/drawing/2014/main" xmlns="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53" name="Freeform: Shape 1198">
                    <a:extLst>
                      <a:ext uri="{FF2B5EF4-FFF2-40B4-BE49-F238E27FC236}">
                        <a16:creationId xmlns:a16="http://schemas.microsoft.com/office/drawing/2014/main" xmlns="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54" name="Freeform: Shape 1197">
                    <a:extLst>
                      <a:ext uri="{FF2B5EF4-FFF2-40B4-BE49-F238E27FC236}">
                        <a16:creationId xmlns:a16="http://schemas.microsoft.com/office/drawing/2014/main" xmlns="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55" name="Freeform: Shape 1196">
                    <a:extLst>
                      <a:ext uri="{FF2B5EF4-FFF2-40B4-BE49-F238E27FC236}">
                        <a16:creationId xmlns:a16="http://schemas.microsoft.com/office/drawing/2014/main" xmlns="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56" name="Freeform: Shape 1195">
                    <a:extLst>
                      <a:ext uri="{FF2B5EF4-FFF2-40B4-BE49-F238E27FC236}">
                        <a16:creationId xmlns:a16="http://schemas.microsoft.com/office/drawing/2014/main" xmlns="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57" name="Freeform: Shape 1194">
                    <a:extLst>
                      <a:ext uri="{FF2B5EF4-FFF2-40B4-BE49-F238E27FC236}">
                        <a16:creationId xmlns:a16="http://schemas.microsoft.com/office/drawing/2014/main" xmlns="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58" name="Freeform: Shape 1193">
                    <a:extLst>
                      <a:ext uri="{FF2B5EF4-FFF2-40B4-BE49-F238E27FC236}">
                        <a16:creationId xmlns:a16="http://schemas.microsoft.com/office/drawing/2014/main" xmlns="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59" name="Freeform: Shape 1192">
                    <a:extLst>
                      <a:ext uri="{FF2B5EF4-FFF2-40B4-BE49-F238E27FC236}">
                        <a16:creationId xmlns:a16="http://schemas.microsoft.com/office/drawing/2014/main" xmlns="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60" name="Freeform: Shape 1191">
                    <a:extLst>
                      <a:ext uri="{FF2B5EF4-FFF2-40B4-BE49-F238E27FC236}">
                        <a16:creationId xmlns:a16="http://schemas.microsoft.com/office/drawing/2014/main" xmlns="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61" name="Freeform: Shape 1190">
                    <a:extLst>
                      <a:ext uri="{FF2B5EF4-FFF2-40B4-BE49-F238E27FC236}">
                        <a16:creationId xmlns:a16="http://schemas.microsoft.com/office/drawing/2014/main" xmlns="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62" name="Freeform: Shape 1189">
                    <a:extLst>
                      <a:ext uri="{FF2B5EF4-FFF2-40B4-BE49-F238E27FC236}">
                        <a16:creationId xmlns:a16="http://schemas.microsoft.com/office/drawing/2014/main" xmlns="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63" name="Freeform: Shape 1188">
                    <a:extLst>
                      <a:ext uri="{FF2B5EF4-FFF2-40B4-BE49-F238E27FC236}">
                        <a16:creationId xmlns:a16="http://schemas.microsoft.com/office/drawing/2014/main" xmlns="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64" name="Freeform: Shape 1187">
                    <a:extLst>
                      <a:ext uri="{FF2B5EF4-FFF2-40B4-BE49-F238E27FC236}">
                        <a16:creationId xmlns:a16="http://schemas.microsoft.com/office/drawing/2014/main" xmlns="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65" name="Freeform: Shape 1186">
                    <a:extLst>
                      <a:ext uri="{FF2B5EF4-FFF2-40B4-BE49-F238E27FC236}">
                        <a16:creationId xmlns:a16="http://schemas.microsoft.com/office/drawing/2014/main" xmlns="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66" name="Freeform: Shape 1185">
                    <a:extLst>
                      <a:ext uri="{FF2B5EF4-FFF2-40B4-BE49-F238E27FC236}">
                        <a16:creationId xmlns:a16="http://schemas.microsoft.com/office/drawing/2014/main" xmlns="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67" name="Freeform: Shape 1184">
                    <a:extLst>
                      <a:ext uri="{FF2B5EF4-FFF2-40B4-BE49-F238E27FC236}">
                        <a16:creationId xmlns:a16="http://schemas.microsoft.com/office/drawing/2014/main" xmlns="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68" name="Freeform: Shape 1183">
                    <a:extLst>
                      <a:ext uri="{FF2B5EF4-FFF2-40B4-BE49-F238E27FC236}">
                        <a16:creationId xmlns:a16="http://schemas.microsoft.com/office/drawing/2014/main" xmlns="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69" name="Freeform: Shape 1182">
                    <a:extLst>
                      <a:ext uri="{FF2B5EF4-FFF2-40B4-BE49-F238E27FC236}">
                        <a16:creationId xmlns:a16="http://schemas.microsoft.com/office/drawing/2014/main" xmlns="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70" name="Freeform: Shape 1181">
                    <a:extLst>
                      <a:ext uri="{FF2B5EF4-FFF2-40B4-BE49-F238E27FC236}">
                        <a16:creationId xmlns:a16="http://schemas.microsoft.com/office/drawing/2014/main" xmlns="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71" name="Freeform: Shape 1180">
                    <a:extLst>
                      <a:ext uri="{FF2B5EF4-FFF2-40B4-BE49-F238E27FC236}">
                        <a16:creationId xmlns:a16="http://schemas.microsoft.com/office/drawing/2014/main" xmlns="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72" name="Freeform: Shape 1179">
                    <a:extLst>
                      <a:ext uri="{FF2B5EF4-FFF2-40B4-BE49-F238E27FC236}">
                        <a16:creationId xmlns:a16="http://schemas.microsoft.com/office/drawing/2014/main" xmlns="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73" name="Freeform: Shape 1178">
                    <a:extLst>
                      <a:ext uri="{FF2B5EF4-FFF2-40B4-BE49-F238E27FC236}">
                        <a16:creationId xmlns:a16="http://schemas.microsoft.com/office/drawing/2014/main" xmlns="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74" name="Freeform: Shape 1177">
                    <a:extLst>
                      <a:ext uri="{FF2B5EF4-FFF2-40B4-BE49-F238E27FC236}">
                        <a16:creationId xmlns:a16="http://schemas.microsoft.com/office/drawing/2014/main" xmlns="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75" name="Freeform: Shape 1176">
                    <a:extLst>
                      <a:ext uri="{FF2B5EF4-FFF2-40B4-BE49-F238E27FC236}">
                        <a16:creationId xmlns:a16="http://schemas.microsoft.com/office/drawing/2014/main" xmlns="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76" name="Freeform: Shape 1175">
                    <a:extLst>
                      <a:ext uri="{FF2B5EF4-FFF2-40B4-BE49-F238E27FC236}">
                        <a16:creationId xmlns:a16="http://schemas.microsoft.com/office/drawing/2014/main" xmlns="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77" name="Freeform: Shape 1174">
                    <a:extLst>
                      <a:ext uri="{FF2B5EF4-FFF2-40B4-BE49-F238E27FC236}">
                        <a16:creationId xmlns:a16="http://schemas.microsoft.com/office/drawing/2014/main" xmlns="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78" name="Freeform: Shape 1173">
                    <a:extLst>
                      <a:ext uri="{FF2B5EF4-FFF2-40B4-BE49-F238E27FC236}">
                        <a16:creationId xmlns:a16="http://schemas.microsoft.com/office/drawing/2014/main" xmlns="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79" name="Freeform: Shape 1172">
                    <a:extLst>
                      <a:ext uri="{FF2B5EF4-FFF2-40B4-BE49-F238E27FC236}">
                        <a16:creationId xmlns:a16="http://schemas.microsoft.com/office/drawing/2014/main" xmlns="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80" name="Freeform: Shape 1171">
                    <a:extLst>
                      <a:ext uri="{FF2B5EF4-FFF2-40B4-BE49-F238E27FC236}">
                        <a16:creationId xmlns:a16="http://schemas.microsoft.com/office/drawing/2014/main" xmlns="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81" name="Freeform: Shape 1170">
                    <a:extLst>
                      <a:ext uri="{FF2B5EF4-FFF2-40B4-BE49-F238E27FC236}">
                        <a16:creationId xmlns:a16="http://schemas.microsoft.com/office/drawing/2014/main" xmlns="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82" name="Freeform: Shape 1169">
                    <a:extLst>
                      <a:ext uri="{FF2B5EF4-FFF2-40B4-BE49-F238E27FC236}">
                        <a16:creationId xmlns:a16="http://schemas.microsoft.com/office/drawing/2014/main" xmlns="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83" name="Freeform: Shape 1168">
                    <a:extLst>
                      <a:ext uri="{FF2B5EF4-FFF2-40B4-BE49-F238E27FC236}">
                        <a16:creationId xmlns:a16="http://schemas.microsoft.com/office/drawing/2014/main" xmlns="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84" name="Freeform: Shape 1167">
                    <a:extLst>
                      <a:ext uri="{FF2B5EF4-FFF2-40B4-BE49-F238E27FC236}">
                        <a16:creationId xmlns:a16="http://schemas.microsoft.com/office/drawing/2014/main" xmlns="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85" name="Freeform: Shape 1166">
                    <a:extLst>
                      <a:ext uri="{FF2B5EF4-FFF2-40B4-BE49-F238E27FC236}">
                        <a16:creationId xmlns:a16="http://schemas.microsoft.com/office/drawing/2014/main" xmlns="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86" name="Freeform: Shape 1165">
                    <a:extLst>
                      <a:ext uri="{FF2B5EF4-FFF2-40B4-BE49-F238E27FC236}">
                        <a16:creationId xmlns:a16="http://schemas.microsoft.com/office/drawing/2014/main" xmlns="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87" name="Freeform: Shape 1164">
                    <a:extLst>
                      <a:ext uri="{FF2B5EF4-FFF2-40B4-BE49-F238E27FC236}">
                        <a16:creationId xmlns:a16="http://schemas.microsoft.com/office/drawing/2014/main" xmlns="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88" name="Freeform: Shape 1163">
                    <a:extLst>
                      <a:ext uri="{FF2B5EF4-FFF2-40B4-BE49-F238E27FC236}">
                        <a16:creationId xmlns:a16="http://schemas.microsoft.com/office/drawing/2014/main" xmlns="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89" name="Freeform: Shape 1162">
                    <a:extLst>
                      <a:ext uri="{FF2B5EF4-FFF2-40B4-BE49-F238E27FC236}">
                        <a16:creationId xmlns:a16="http://schemas.microsoft.com/office/drawing/2014/main" xmlns="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90" name="Freeform: Shape 1161">
                    <a:extLst>
                      <a:ext uri="{FF2B5EF4-FFF2-40B4-BE49-F238E27FC236}">
                        <a16:creationId xmlns:a16="http://schemas.microsoft.com/office/drawing/2014/main" xmlns="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91" name="Freeform: Shape 1160">
                    <a:extLst>
                      <a:ext uri="{FF2B5EF4-FFF2-40B4-BE49-F238E27FC236}">
                        <a16:creationId xmlns:a16="http://schemas.microsoft.com/office/drawing/2014/main" xmlns="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92" name="Freeform: Shape 1159">
                    <a:extLst>
                      <a:ext uri="{FF2B5EF4-FFF2-40B4-BE49-F238E27FC236}">
                        <a16:creationId xmlns:a16="http://schemas.microsoft.com/office/drawing/2014/main" xmlns="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93" name="Freeform: Shape 1158">
                    <a:extLst>
                      <a:ext uri="{FF2B5EF4-FFF2-40B4-BE49-F238E27FC236}">
                        <a16:creationId xmlns:a16="http://schemas.microsoft.com/office/drawing/2014/main" xmlns="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94" name="Freeform: Shape 1157">
                    <a:extLst>
                      <a:ext uri="{FF2B5EF4-FFF2-40B4-BE49-F238E27FC236}">
                        <a16:creationId xmlns:a16="http://schemas.microsoft.com/office/drawing/2014/main" xmlns="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95" name="Freeform: Shape 1156">
                    <a:extLst>
                      <a:ext uri="{FF2B5EF4-FFF2-40B4-BE49-F238E27FC236}">
                        <a16:creationId xmlns:a16="http://schemas.microsoft.com/office/drawing/2014/main" xmlns="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96" name="Freeform: Shape 1155">
                    <a:extLst>
                      <a:ext uri="{FF2B5EF4-FFF2-40B4-BE49-F238E27FC236}">
                        <a16:creationId xmlns:a16="http://schemas.microsoft.com/office/drawing/2014/main" xmlns="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97" name="Freeform: Shape 1154">
                    <a:extLst>
                      <a:ext uri="{FF2B5EF4-FFF2-40B4-BE49-F238E27FC236}">
                        <a16:creationId xmlns:a16="http://schemas.microsoft.com/office/drawing/2014/main" xmlns="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98" name="Freeform: Shape 1153">
                    <a:extLst>
                      <a:ext uri="{FF2B5EF4-FFF2-40B4-BE49-F238E27FC236}">
                        <a16:creationId xmlns:a16="http://schemas.microsoft.com/office/drawing/2014/main" xmlns="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99" name="Freeform: Shape 1152">
                    <a:extLst>
                      <a:ext uri="{FF2B5EF4-FFF2-40B4-BE49-F238E27FC236}">
                        <a16:creationId xmlns:a16="http://schemas.microsoft.com/office/drawing/2014/main" xmlns="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00" name="Freeform: Shape 1151">
                    <a:extLst>
                      <a:ext uri="{FF2B5EF4-FFF2-40B4-BE49-F238E27FC236}">
                        <a16:creationId xmlns:a16="http://schemas.microsoft.com/office/drawing/2014/main" xmlns="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01" name="Freeform: Shape 1150">
                    <a:extLst>
                      <a:ext uri="{FF2B5EF4-FFF2-40B4-BE49-F238E27FC236}">
                        <a16:creationId xmlns:a16="http://schemas.microsoft.com/office/drawing/2014/main" xmlns="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02" name="Freeform: Shape 1149">
                    <a:extLst>
                      <a:ext uri="{FF2B5EF4-FFF2-40B4-BE49-F238E27FC236}">
                        <a16:creationId xmlns:a16="http://schemas.microsoft.com/office/drawing/2014/main" xmlns="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03" name="Freeform: Shape 1148">
                    <a:extLst>
                      <a:ext uri="{FF2B5EF4-FFF2-40B4-BE49-F238E27FC236}">
                        <a16:creationId xmlns:a16="http://schemas.microsoft.com/office/drawing/2014/main" xmlns="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04" name="Freeform: Shape 1147">
                    <a:extLst>
                      <a:ext uri="{FF2B5EF4-FFF2-40B4-BE49-F238E27FC236}">
                        <a16:creationId xmlns:a16="http://schemas.microsoft.com/office/drawing/2014/main" xmlns="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05" name="Freeform: Shape 1146">
                    <a:extLst>
                      <a:ext uri="{FF2B5EF4-FFF2-40B4-BE49-F238E27FC236}">
                        <a16:creationId xmlns:a16="http://schemas.microsoft.com/office/drawing/2014/main" xmlns="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06" name="Freeform: Shape 1145">
                    <a:extLst>
                      <a:ext uri="{FF2B5EF4-FFF2-40B4-BE49-F238E27FC236}">
                        <a16:creationId xmlns:a16="http://schemas.microsoft.com/office/drawing/2014/main" xmlns="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07" name="Freeform: Shape 1144">
                    <a:extLst>
                      <a:ext uri="{FF2B5EF4-FFF2-40B4-BE49-F238E27FC236}">
                        <a16:creationId xmlns:a16="http://schemas.microsoft.com/office/drawing/2014/main" xmlns="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08" name="Freeform: Shape 1143">
                    <a:extLst>
                      <a:ext uri="{FF2B5EF4-FFF2-40B4-BE49-F238E27FC236}">
                        <a16:creationId xmlns:a16="http://schemas.microsoft.com/office/drawing/2014/main" xmlns="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09" name="Freeform: Shape 1142">
                    <a:extLst>
                      <a:ext uri="{FF2B5EF4-FFF2-40B4-BE49-F238E27FC236}">
                        <a16:creationId xmlns:a16="http://schemas.microsoft.com/office/drawing/2014/main" xmlns="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10" name="Freeform: Shape 1141">
                    <a:extLst>
                      <a:ext uri="{FF2B5EF4-FFF2-40B4-BE49-F238E27FC236}">
                        <a16:creationId xmlns:a16="http://schemas.microsoft.com/office/drawing/2014/main" xmlns="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11" name="Freeform: Shape 1140">
                    <a:extLst>
                      <a:ext uri="{FF2B5EF4-FFF2-40B4-BE49-F238E27FC236}">
                        <a16:creationId xmlns:a16="http://schemas.microsoft.com/office/drawing/2014/main" xmlns="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12" name="Freeform: Shape 1139">
                    <a:extLst>
                      <a:ext uri="{FF2B5EF4-FFF2-40B4-BE49-F238E27FC236}">
                        <a16:creationId xmlns:a16="http://schemas.microsoft.com/office/drawing/2014/main" xmlns="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13" name="Freeform: Shape 1138">
                    <a:extLst>
                      <a:ext uri="{FF2B5EF4-FFF2-40B4-BE49-F238E27FC236}">
                        <a16:creationId xmlns:a16="http://schemas.microsoft.com/office/drawing/2014/main" xmlns="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14" name="Freeform: Shape 1137">
                    <a:extLst>
                      <a:ext uri="{FF2B5EF4-FFF2-40B4-BE49-F238E27FC236}">
                        <a16:creationId xmlns:a16="http://schemas.microsoft.com/office/drawing/2014/main" xmlns="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15" name="Freeform: Shape 1136">
                    <a:extLst>
                      <a:ext uri="{FF2B5EF4-FFF2-40B4-BE49-F238E27FC236}">
                        <a16:creationId xmlns:a16="http://schemas.microsoft.com/office/drawing/2014/main" xmlns="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16" name="Freeform: Shape 1135">
                    <a:extLst>
                      <a:ext uri="{FF2B5EF4-FFF2-40B4-BE49-F238E27FC236}">
                        <a16:creationId xmlns:a16="http://schemas.microsoft.com/office/drawing/2014/main" xmlns="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17" name="Freeform: Shape 1134">
                    <a:extLst>
                      <a:ext uri="{FF2B5EF4-FFF2-40B4-BE49-F238E27FC236}">
                        <a16:creationId xmlns:a16="http://schemas.microsoft.com/office/drawing/2014/main" xmlns="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18" name="Freeform: Shape 1133">
                    <a:extLst>
                      <a:ext uri="{FF2B5EF4-FFF2-40B4-BE49-F238E27FC236}">
                        <a16:creationId xmlns:a16="http://schemas.microsoft.com/office/drawing/2014/main" xmlns="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19" name="Freeform: Shape 1132">
                    <a:extLst>
                      <a:ext uri="{FF2B5EF4-FFF2-40B4-BE49-F238E27FC236}">
                        <a16:creationId xmlns:a16="http://schemas.microsoft.com/office/drawing/2014/main" xmlns="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20" name="Freeform: Shape 1131">
                    <a:extLst>
                      <a:ext uri="{FF2B5EF4-FFF2-40B4-BE49-F238E27FC236}">
                        <a16:creationId xmlns:a16="http://schemas.microsoft.com/office/drawing/2014/main" xmlns="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21" name="Freeform: Shape 1130">
                    <a:extLst>
                      <a:ext uri="{FF2B5EF4-FFF2-40B4-BE49-F238E27FC236}">
                        <a16:creationId xmlns:a16="http://schemas.microsoft.com/office/drawing/2014/main" xmlns="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22" name="Freeform: Shape 1129">
                    <a:extLst>
                      <a:ext uri="{FF2B5EF4-FFF2-40B4-BE49-F238E27FC236}">
                        <a16:creationId xmlns:a16="http://schemas.microsoft.com/office/drawing/2014/main" xmlns="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23" name="Freeform: Shape 1128">
                    <a:extLst>
                      <a:ext uri="{FF2B5EF4-FFF2-40B4-BE49-F238E27FC236}">
                        <a16:creationId xmlns:a16="http://schemas.microsoft.com/office/drawing/2014/main" xmlns="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24" name="Freeform: Shape 1127">
                    <a:extLst>
                      <a:ext uri="{FF2B5EF4-FFF2-40B4-BE49-F238E27FC236}">
                        <a16:creationId xmlns:a16="http://schemas.microsoft.com/office/drawing/2014/main" xmlns="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25" name="Freeform: Shape 1126">
                    <a:extLst>
                      <a:ext uri="{FF2B5EF4-FFF2-40B4-BE49-F238E27FC236}">
                        <a16:creationId xmlns:a16="http://schemas.microsoft.com/office/drawing/2014/main" xmlns="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26" name="Freeform: Shape 1125">
                    <a:extLst>
                      <a:ext uri="{FF2B5EF4-FFF2-40B4-BE49-F238E27FC236}">
                        <a16:creationId xmlns:a16="http://schemas.microsoft.com/office/drawing/2014/main" xmlns="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27" name="Freeform: Shape 1124">
                    <a:extLst>
                      <a:ext uri="{FF2B5EF4-FFF2-40B4-BE49-F238E27FC236}">
                        <a16:creationId xmlns:a16="http://schemas.microsoft.com/office/drawing/2014/main" xmlns="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28" name="Freeform: Shape 1123">
                    <a:extLst>
                      <a:ext uri="{FF2B5EF4-FFF2-40B4-BE49-F238E27FC236}">
                        <a16:creationId xmlns:a16="http://schemas.microsoft.com/office/drawing/2014/main" xmlns="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29" name="Freeform: Shape 1122">
                    <a:extLst>
                      <a:ext uri="{FF2B5EF4-FFF2-40B4-BE49-F238E27FC236}">
                        <a16:creationId xmlns:a16="http://schemas.microsoft.com/office/drawing/2014/main" xmlns="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30" name="Freeform: Shape 1121">
                    <a:extLst>
                      <a:ext uri="{FF2B5EF4-FFF2-40B4-BE49-F238E27FC236}">
                        <a16:creationId xmlns:a16="http://schemas.microsoft.com/office/drawing/2014/main" xmlns="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31" name="Freeform: Shape 1120">
                    <a:extLst>
                      <a:ext uri="{FF2B5EF4-FFF2-40B4-BE49-F238E27FC236}">
                        <a16:creationId xmlns:a16="http://schemas.microsoft.com/office/drawing/2014/main" xmlns="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32" name="Freeform: Shape 1119">
                    <a:extLst>
                      <a:ext uri="{FF2B5EF4-FFF2-40B4-BE49-F238E27FC236}">
                        <a16:creationId xmlns:a16="http://schemas.microsoft.com/office/drawing/2014/main" xmlns="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33" name="Freeform: Shape 1118">
                    <a:extLst>
                      <a:ext uri="{FF2B5EF4-FFF2-40B4-BE49-F238E27FC236}">
                        <a16:creationId xmlns:a16="http://schemas.microsoft.com/office/drawing/2014/main" xmlns="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34" name="Freeform: Shape 1117">
                    <a:extLst>
                      <a:ext uri="{FF2B5EF4-FFF2-40B4-BE49-F238E27FC236}">
                        <a16:creationId xmlns:a16="http://schemas.microsoft.com/office/drawing/2014/main" xmlns="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35" name="Freeform: Shape 1116">
                    <a:extLst>
                      <a:ext uri="{FF2B5EF4-FFF2-40B4-BE49-F238E27FC236}">
                        <a16:creationId xmlns:a16="http://schemas.microsoft.com/office/drawing/2014/main" xmlns="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36" name="Freeform: Shape 1115">
                    <a:extLst>
                      <a:ext uri="{FF2B5EF4-FFF2-40B4-BE49-F238E27FC236}">
                        <a16:creationId xmlns:a16="http://schemas.microsoft.com/office/drawing/2014/main" xmlns="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37" name="Freeform: Shape 1114">
                    <a:extLst>
                      <a:ext uri="{FF2B5EF4-FFF2-40B4-BE49-F238E27FC236}">
                        <a16:creationId xmlns:a16="http://schemas.microsoft.com/office/drawing/2014/main" xmlns="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38" name="Freeform: Shape 1113">
                    <a:extLst>
                      <a:ext uri="{FF2B5EF4-FFF2-40B4-BE49-F238E27FC236}">
                        <a16:creationId xmlns:a16="http://schemas.microsoft.com/office/drawing/2014/main" xmlns="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39" name="Freeform: Shape 1112">
                    <a:extLst>
                      <a:ext uri="{FF2B5EF4-FFF2-40B4-BE49-F238E27FC236}">
                        <a16:creationId xmlns:a16="http://schemas.microsoft.com/office/drawing/2014/main" xmlns="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40" name="Freeform: Shape 1111">
                    <a:extLst>
                      <a:ext uri="{FF2B5EF4-FFF2-40B4-BE49-F238E27FC236}">
                        <a16:creationId xmlns:a16="http://schemas.microsoft.com/office/drawing/2014/main" xmlns="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41" name="Freeform: Shape 1110">
                    <a:extLst>
                      <a:ext uri="{FF2B5EF4-FFF2-40B4-BE49-F238E27FC236}">
                        <a16:creationId xmlns:a16="http://schemas.microsoft.com/office/drawing/2014/main" xmlns="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42" name="Freeform: Shape 1109">
                    <a:extLst>
                      <a:ext uri="{FF2B5EF4-FFF2-40B4-BE49-F238E27FC236}">
                        <a16:creationId xmlns:a16="http://schemas.microsoft.com/office/drawing/2014/main" xmlns="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43" name="Freeform: Shape 1108">
                    <a:extLst>
                      <a:ext uri="{FF2B5EF4-FFF2-40B4-BE49-F238E27FC236}">
                        <a16:creationId xmlns:a16="http://schemas.microsoft.com/office/drawing/2014/main" xmlns="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44" name="Freeform: Shape 1107">
                    <a:extLst>
                      <a:ext uri="{FF2B5EF4-FFF2-40B4-BE49-F238E27FC236}">
                        <a16:creationId xmlns:a16="http://schemas.microsoft.com/office/drawing/2014/main" xmlns="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45" name="Freeform: Shape 1106">
                    <a:extLst>
                      <a:ext uri="{FF2B5EF4-FFF2-40B4-BE49-F238E27FC236}">
                        <a16:creationId xmlns:a16="http://schemas.microsoft.com/office/drawing/2014/main" xmlns="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46" name="Freeform: Shape 1105">
                    <a:extLst>
                      <a:ext uri="{FF2B5EF4-FFF2-40B4-BE49-F238E27FC236}">
                        <a16:creationId xmlns:a16="http://schemas.microsoft.com/office/drawing/2014/main" xmlns="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47" name="Freeform: Shape 1104">
                    <a:extLst>
                      <a:ext uri="{FF2B5EF4-FFF2-40B4-BE49-F238E27FC236}">
                        <a16:creationId xmlns:a16="http://schemas.microsoft.com/office/drawing/2014/main" xmlns="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48" name="Freeform: Shape 1103">
                    <a:extLst>
                      <a:ext uri="{FF2B5EF4-FFF2-40B4-BE49-F238E27FC236}">
                        <a16:creationId xmlns:a16="http://schemas.microsoft.com/office/drawing/2014/main" xmlns="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49" name="Freeform: Shape 1102">
                    <a:extLst>
                      <a:ext uri="{FF2B5EF4-FFF2-40B4-BE49-F238E27FC236}">
                        <a16:creationId xmlns:a16="http://schemas.microsoft.com/office/drawing/2014/main" xmlns="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50" name="Freeform: Shape 1101">
                    <a:extLst>
                      <a:ext uri="{FF2B5EF4-FFF2-40B4-BE49-F238E27FC236}">
                        <a16:creationId xmlns:a16="http://schemas.microsoft.com/office/drawing/2014/main" xmlns="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51" name="Freeform: Shape 1100">
                    <a:extLst>
                      <a:ext uri="{FF2B5EF4-FFF2-40B4-BE49-F238E27FC236}">
                        <a16:creationId xmlns:a16="http://schemas.microsoft.com/office/drawing/2014/main" xmlns="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52" name="Freeform: Shape 1099">
                    <a:extLst>
                      <a:ext uri="{FF2B5EF4-FFF2-40B4-BE49-F238E27FC236}">
                        <a16:creationId xmlns:a16="http://schemas.microsoft.com/office/drawing/2014/main" xmlns="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53" name="Freeform: Shape 1098">
                    <a:extLst>
                      <a:ext uri="{FF2B5EF4-FFF2-40B4-BE49-F238E27FC236}">
                        <a16:creationId xmlns:a16="http://schemas.microsoft.com/office/drawing/2014/main" xmlns="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54" name="Freeform: Shape 1097">
                    <a:extLst>
                      <a:ext uri="{FF2B5EF4-FFF2-40B4-BE49-F238E27FC236}">
                        <a16:creationId xmlns:a16="http://schemas.microsoft.com/office/drawing/2014/main" xmlns="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55" name="Freeform: Shape 1096">
                    <a:extLst>
                      <a:ext uri="{FF2B5EF4-FFF2-40B4-BE49-F238E27FC236}">
                        <a16:creationId xmlns:a16="http://schemas.microsoft.com/office/drawing/2014/main" xmlns="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56" name="Freeform: Shape 1095">
                    <a:extLst>
                      <a:ext uri="{FF2B5EF4-FFF2-40B4-BE49-F238E27FC236}">
                        <a16:creationId xmlns:a16="http://schemas.microsoft.com/office/drawing/2014/main" xmlns="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57" name="Freeform: Shape 1094">
                    <a:extLst>
                      <a:ext uri="{FF2B5EF4-FFF2-40B4-BE49-F238E27FC236}">
                        <a16:creationId xmlns:a16="http://schemas.microsoft.com/office/drawing/2014/main" xmlns="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58" name="Freeform: Shape 1093">
                    <a:extLst>
                      <a:ext uri="{FF2B5EF4-FFF2-40B4-BE49-F238E27FC236}">
                        <a16:creationId xmlns:a16="http://schemas.microsoft.com/office/drawing/2014/main" xmlns="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59" name="Freeform: Shape 1092">
                    <a:extLst>
                      <a:ext uri="{FF2B5EF4-FFF2-40B4-BE49-F238E27FC236}">
                        <a16:creationId xmlns:a16="http://schemas.microsoft.com/office/drawing/2014/main" xmlns="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60" name="Freeform: Shape 1091">
                    <a:extLst>
                      <a:ext uri="{FF2B5EF4-FFF2-40B4-BE49-F238E27FC236}">
                        <a16:creationId xmlns:a16="http://schemas.microsoft.com/office/drawing/2014/main" xmlns="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61" name="Freeform: Shape 1090">
                    <a:extLst>
                      <a:ext uri="{FF2B5EF4-FFF2-40B4-BE49-F238E27FC236}">
                        <a16:creationId xmlns:a16="http://schemas.microsoft.com/office/drawing/2014/main" xmlns="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62" name="Freeform: Shape 1089">
                    <a:extLst>
                      <a:ext uri="{FF2B5EF4-FFF2-40B4-BE49-F238E27FC236}">
                        <a16:creationId xmlns:a16="http://schemas.microsoft.com/office/drawing/2014/main" xmlns="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63" name="Freeform: Shape 1088">
                    <a:extLst>
                      <a:ext uri="{FF2B5EF4-FFF2-40B4-BE49-F238E27FC236}">
                        <a16:creationId xmlns:a16="http://schemas.microsoft.com/office/drawing/2014/main" xmlns="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64" name="Freeform: Shape 1087">
                    <a:extLst>
                      <a:ext uri="{FF2B5EF4-FFF2-40B4-BE49-F238E27FC236}">
                        <a16:creationId xmlns:a16="http://schemas.microsoft.com/office/drawing/2014/main" xmlns="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65" name="Freeform: Shape 1086">
                    <a:extLst>
                      <a:ext uri="{FF2B5EF4-FFF2-40B4-BE49-F238E27FC236}">
                        <a16:creationId xmlns:a16="http://schemas.microsoft.com/office/drawing/2014/main" xmlns="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66" name="Freeform: Shape 1085">
                    <a:extLst>
                      <a:ext uri="{FF2B5EF4-FFF2-40B4-BE49-F238E27FC236}">
                        <a16:creationId xmlns:a16="http://schemas.microsoft.com/office/drawing/2014/main" xmlns="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67" name="Freeform: Shape 1084">
                    <a:extLst>
                      <a:ext uri="{FF2B5EF4-FFF2-40B4-BE49-F238E27FC236}">
                        <a16:creationId xmlns:a16="http://schemas.microsoft.com/office/drawing/2014/main" xmlns="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68" name="Freeform: Shape 1083">
                    <a:extLst>
                      <a:ext uri="{FF2B5EF4-FFF2-40B4-BE49-F238E27FC236}">
                        <a16:creationId xmlns:a16="http://schemas.microsoft.com/office/drawing/2014/main" xmlns="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69" name="Freeform: Shape 1082">
                    <a:extLst>
                      <a:ext uri="{FF2B5EF4-FFF2-40B4-BE49-F238E27FC236}">
                        <a16:creationId xmlns:a16="http://schemas.microsoft.com/office/drawing/2014/main" xmlns="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70" name="Freeform: Shape 1081">
                    <a:extLst>
                      <a:ext uri="{FF2B5EF4-FFF2-40B4-BE49-F238E27FC236}">
                        <a16:creationId xmlns:a16="http://schemas.microsoft.com/office/drawing/2014/main" xmlns="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71" name="Freeform: Shape 1080">
                    <a:extLst>
                      <a:ext uri="{FF2B5EF4-FFF2-40B4-BE49-F238E27FC236}">
                        <a16:creationId xmlns:a16="http://schemas.microsoft.com/office/drawing/2014/main" xmlns="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72" name="Freeform: Shape 1079">
                    <a:extLst>
                      <a:ext uri="{FF2B5EF4-FFF2-40B4-BE49-F238E27FC236}">
                        <a16:creationId xmlns:a16="http://schemas.microsoft.com/office/drawing/2014/main" xmlns="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73" name="Freeform: Shape 1078">
                    <a:extLst>
                      <a:ext uri="{FF2B5EF4-FFF2-40B4-BE49-F238E27FC236}">
                        <a16:creationId xmlns:a16="http://schemas.microsoft.com/office/drawing/2014/main" xmlns="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74" name="Freeform: Shape 1077">
                    <a:extLst>
                      <a:ext uri="{FF2B5EF4-FFF2-40B4-BE49-F238E27FC236}">
                        <a16:creationId xmlns:a16="http://schemas.microsoft.com/office/drawing/2014/main" xmlns="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75" name="Freeform: Shape 1076">
                    <a:extLst>
                      <a:ext uri="{FF2B5EF4-FFF2-40B4-BE49-F238E27FC236}">
                        <a16:creationId xmlns:a16="http://schemas.microsoft.com/office/drawing/2014/main" xmlns="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76" name="Freeform: Shape 1075">
                    <a:extLst>
                      <a:ext uri="{FF2B5EF4-FFF2-40B4-BE49-F238E27FC236}">
                        <a16:creationId xmlns:a16="http://schemas.microsoft.com/office/drawing/2014/main" xmlns="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77" name="Freeform: Shape 1074">
                    <a:extLst>
                      <a:ext uri="{FF2B5EF4-FFF2-40B4-BE49-F238E27FC236}">
                        <a16:creationId xmlns:a16="http://schemas.microsoft.com/office/drawing/2014/main" xmlns="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78" name="Freeform: Shape 1073">
                    <a:extLst>
                      <a:ext uri="{FF2B5EF4-FFF2-40B4-BE49-F238E27FC236}">
                        <a16:creationId xmlns:a16="http://schemas.microsoft.com/office/drawing/2014/main" xmlns="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79" name="Freeform: Shape 1072">
                    <a:extLst>
                      <a:ext uri="{FF2B5EF4-FFF2-40B4-BE49-F238E27FC236}">
                        <a16:creationId xmlns:a16="http://schemas.microsoft.com/office/drawing/2014/main" xmlns="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80" name="Freeform: Shape 1071">
                    <a:extLst>
                      <a:ext uri="{FF2B5EF4-FFF2-40B4-BE49-F238E27FC236}">
                        <a16:creationId xmlns:a16="http://schemas.microsoft.com/office/drawing/2014/main" xmlns="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81" name="Freeform: Shape 1070">
                    <a:extLst>
                      <a:ext uri="{FF2B5EF4-FFF2-40B4-BE49-F238E27FC236}">
                        <a16:creationId xmlns:a16="http://schemas.microsoft.com/office/drawing/2014/main" xmlns="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82" name="Freeform: Shape 1069">
                    <a:extLst>
                      <a:ext uri="{FF2B5EF4-FFF2-40B4-BE49-F238E27FC236}">
                        <a16:creationId xmlns:a16="http://schemas.microsoft.com/office/drawing/2014/main" xmlns="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83" name="Freeform: Shape 1068">
                    <a:extLst>
                      <a:ext uri="{FF2B5EF4-FFF2-40B4-BE49-F238E27FC236}">
                        <a16:creationId xmlns:a16="http://schemas.microsoft.com/office/drawing/2014/main" xmlns="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84" name="Freeform: Shape 1067">
                    <a:extLst>
                      <a:ext uri="{FF2B5EF4-FFF2-40B4-BE49-F238E27FC236}">
                        <a16:creationId xmlns:a16="http://schemas.microsoft.com/office/drawing/2014/main" xmlns="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85" name="Freeform: Shape 1066">
                    <a:extLst>
                      <a:ext uri="{FF2B5EF4-FFF2-40B4-BE49-F238E27FC236}">
                        <a16:creationId xmlns:a16="http://schemas.microsoft.com/office/drawing/2014/main" xmlns="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86" name="Freeform: Shape 1065">
                    <a:extLst>
                      <a:ext uri="{FF2B5EF4-FFF2-40B4-BE49-F238E27FC236}">
                        <a16:creationId xmlns:a16="http://schemas.microsoft.com/office/drawing/2014/main" xmlns="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87" name="Freeform: Shape 1064">
                    <a:extLst>
                      <a:ext uri="{FF2B5EF4-FFF2-40B4-BE49-F238E27FC236}">
                        <a16:creationId xmlns:a16="http://schemas.microsoft.com/office/drawing/2014/main" xmlns="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88" name="Freeform: Shape 1063">
                    <a:extLst>
                      <a:ext uri="{FF2B5EF4-FFF2-40B4-BE49-F238E27FC236}">
                        <a16:creationId xmlns:a16="http://schemas.microsoft.com/office/drawing/2014/main" xmlns="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89" name="Freeform: Shape 1062">
                    <a:extLst>
                      <a:ext uri="{FF2B5EF4-FFF2-40B4-BE49-F238E27FC236}">
                        <a16:creationId xmlns:a16="http://schemas.microsoft.com/office/drawing/2014/main" xmlns="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90" name="Freeform: Shape 1061">
                    <a:extLst>
                      <a:ext uri="{FF2B5EF4-FFF2-40B4-BE49-F238E27FC236}">
                        <a16:creationId xmlns:a16="http://schemas.microsoft.com/office/drawing/2014/main" xmlns="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91" name="Freeform: Shape 1060">
                    <a:extLst>
                      <a:ext uri="{FF2B5EF4-FFF2-40B4-BE49-F238E27FC236}">
                        <a16:creationId xmlns:a16="http://schemas.microsoft.com/office/drawing/2014/main" xmlns="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92" name="Freeform: Shape 1059">
                    <a:extLst>
                      <a:ext uri="{FF2B5EF4-FFF2-40B4-BE49-F238E27FC236}">
                        <a16:creationId xmlns:a16="http://schemas.microsoft.com/office/drawing/2014/main" xmlns="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93" name="Freeform: Shape 1058">
                    <a:extLst>
                      <a:ext uri="{FF2B5EF4-FFF2-40B4-BE49-F238E27FC236}">
                        <a16:creationId xmlns:a16="http://schemas.microsoft.com/office/drawing/2014/main" xmlns="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94" name="Freeform: Shape 1057">
                    <a:extLst>
                      <a:ext uri="{FF2B5EF4-FFF2-40B4-BE49-F238E27FC236}">
                        <a16:creationId xmlns:a16="http://schemas.microsoft.com/office/drawing/2014/main" xmlns="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95" name="Freeform: Shape 1056">
                    <a:extLst>
                      <a:ext uri="{FF2B5EF4-FFF2-40B4-BE49-F238E27FC236}">
                        <a16:creationId xmlns:a16="http://schemas.microsoft.com/office/drawing/2014/main" xmlns="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96" name="Freeform: Shape 1055">
                    <a:extLst>
                      <a:ext uri="{FF2B5EF4-FFF2-40B4-BE49-F238E27FC236}">
                        <a16:creationId xmlns:a16="http://schemas.microsoft.com/office/drawing/2014/main" xmlns="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97" name="Freeform: Shape 1054">
                    <a:extLst>
                      <a:ext uri="{FF2B5EF4-FFF2-40B4-BE49-F238E27FC236}">
                        <a16:creationId xmlns:a16="http://schemas.microsoft.com/office/drawing/2014/main" xmlns="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98" name="Freeform: Shape 1053">
                    <a:extLst>
                      <a:ext uri="{FF2B5EF4-FFF2-40B4-BE49-F238E27FC236}">
                        <a16:creationId xmlns:a16="http://schemas.microsoft.com/office/drawing/2014/main" xmlns="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99" name="Freeform: Shape 1052">
                    <a:extLst>
                      <a:ext uri="{FF2B5EF4-FFF2-40B4-BE49-F238E27FC236}">
                        <a16:creationId xmlns:a16="http://schemas.microsoft.com/office/drawing/2014/main" xmlns="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00" name="Freeform: Shape 1051">
                    <a:extLst>
                      <a:ext uri="{FF2B5EF4-FFF2-40B4-BE49-F238E27FC236}">
                        <a16:creationId xmlns:a16="http://schemas.microsoft.com/office/drawing/2014/main" xmlns="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01" name="Freeform: Shape 1050">
                    <a:extLst>
                      <a:ext uri="{FF2B5EF4-FFF2-40B4-BE49-F238E27FC236}">
                        <a16:creationId xmlns:a16="http://schemas.microsoft.com/office/drawing/2014/main" xmlns="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02" name="Freeform: Shape 1049">
                    <a:extLst>
                      <a:ext uri="{FF2B5EF4-FFF2-40B4-BE49-F238E27FC236}">
                        <a16:creationId xmlns:a16="http://schemas.microsoft.com/office/drawing/2014/main" xmlns="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03" name="Freeform: Shape 1048">
                    <a:extLst>
                      <a:ext uri="{FF2B5EF4-FFF2-40B4-BE49-F238E27FC236}">
                        <a16:creationId xmlns:a16="http://schemas.microsoft.com/office/drawing/2014/main" xmlns="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04" name="Freeform: Shape 1047">
                    <a:extLst>
                      <a:ext uri="{FF2B5EF4-FFF2-40B4-BE49-F238E27FC236}">
                        <a16:creationId xmlns:a16="http://schemas.microsoft.com/office/drawing/2014/main" xmlns="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05" name="Freeform: Shape 1046">
                    <a:extLst>
                      <a:ext uri="{FF2B5EF4-FFF2-40B4-BE49-F238E27FC236}">
                        <a16:creationId xmlns:a16="http://schemas.microsoft.com/office/drawing/2014/main" xmlns="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06" name="Freeform: Shape 1045">
                    <a:extLst>
                      <a:ext uri="{FF2B5EF4-FFF2-40B4-BE49-F238E27FC236}">
                        <a16:creationId xmlns:a16="http://schemas.microsoft.com/office/drawing/2014/main" xmlns="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07" name="Freeform: Shape 1044">
                    <a:extLst>
                      <a:ext uri="{FF2B5EF4-FFF2-40B4-BE49-F238E27FC236}">
                        <a16:creationId xmlns:a16="http://schemas.microsoft.com/office/drawing/2014/main" xmlns="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08" name="Freeform: Shape 1043">
                    <a:extLst>
                      <a:ext uri="{FF2B5EF4-FFF2-40B4-BE49-F238E27FC236}">
                        <a16:creationId xmlns:a16="http://schemas.microsoft.com/office/drawing/2014/main" xmlns="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09" name="Freeform: Shape 1042">
                    <a:extLst>
                      <a:ext uri="{FF2B5EF4-FFF2-40B4-BE49-F238E27FC236}">
                        <a16:creationId xmlns:a16="http://schemas.microsoft.com/office/drawing/2014/main" xmlns="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10" name="Freeform: Shape 1041">
                    <a:extLst>
                      <a:ext uri="{FF2B5EF4-FFF2-40B4-BE49-F238E27FC236}">
                        <a16:creationId xmlns:a16="http://schemas.microsoft.com/office/drawing/2014/main" xmlns="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11" name="Freeform: Shape 1040">
                    <a:extLst>
                      <a:ext uri="{FF2B5EF4-FFF2-40B4-BE49-F238E27FC236}">
                        <a16:creationId xmlns:a16="http://schemas.microsoft.com/office/drawing/2014/main" xmlns="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12" name="Freeform: Shape 1039">
                    <a:extLst>
                      <a:ext uri="{FF2B5EF4-FFF2-40B4-BE49-F238E27FC236}">
                        <a16:creationId xmlns:a16="http://schemas.microsoft.com/office/drawing/2014/main" xmlns="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13" name="Freeform: Shape 1038">
                    <a:extLst>
                      <a:ext uri="{FF2B5EF4-FFF2-40B4-BE49-F238E27FC236}">
                        <a16:creationId xmlns:a16="http://schemas.microsoft.com/office/drawing/2014/main" xmlns="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14" name="Freeform: Shape 1037">
                    <a:extLst>
                      <a:ext uri="{FF2B5EF4-FFF2-40B4-BE49-F238E27FC236}">
                        <a16:creationId xmlns:a16="http://schemas.microsoft.com/office/drawing/2014/main" xmlns="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15" name="Freeform: Shape 1036">
                    <a:extLst>
                      <a:ext uri="{FF2B5EF4-FFF2-40B4-BE49-F238E27FC236}">
                        <a16:creationId xmlns:a16="http://schemas.microsoft.com/office/drawing/2014/main" xmlns="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16" name="Freeform: Shape 1035">
                    <a:extLst>
                      <a:ext uri="{FF2B5EF4-FFF2-40B4-BE49-F238E27FC236}">
                        <a16:creationId xmlns:a16="http://schemas.microsoft.com/office/drawing/2014/main" xmlns="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17" name="Freeform: Shape 1034">
                    <a:extLst>
                      <a:ext uri="{FF2B5EF4-FFF2-40B4-BE49-F238E27FC236}">
                        <a16:creationId xmlns:a16="http://schemas.microsoft.com/office/drawing/2014/main" xmlns="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18" name="Freeform: Shape 1033">
                    <a:extLst>
                      <a:ext uri="{FF2B5EF4-FFF2-40B4-BE49-F238E27FC236}">
                        <a16:creationId xmlns:a16="http://schemas.microsoft.com/office/drawing/2014/main" xmlns="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19" name="Freeform: Shape 1032">
                    <a:extLst>
                      <a:ext uri="{FF2B5EF4-FFF2-40B4-BE49-F238E27FC236}">
                        <a16:creationId xmlns:a16="http://schemas.microsoft.com/office/drawing/2014/main" xmlns="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20" name="Freeform: Shape 1031">
                    <a:extLst>
                      <a:ext uri="{FF2B5EF4-FFF2-40B4-BE49-F238E27FC236}">
                        <a16:creationId xmlns:a16="http://schemas.microsoft.com/office/drawing/2014/main" xmlns="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21" name="Freeform: Shape 1030">
                    <a:extLst>
                      <a:ext uri="{FF2B5EF4-FFF2-40B4-BE49-F238E27FC236}">
                        <a16:creationId xmlns:a16="http://schemas.microsoft.com/office/drawing/2014/main" xmlns="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22" name="Freeform: Shape 1029">
                    <a:extLst>
                      <a:ext uri="{FF2B5EF4-FFF2-40B4-BE49-F238E27FC236}">
                        <a16:creationId xmlns:a16="http://schemas.microsoft.com/office/drawing/2014/main" xmlns="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23" name="Freeform: Shape 1028">
                    <a:extLst>
                      <a:ext uri="{FF2B5EF4-FFF2-40B4-BE49-F238E27FC236}">
                        <a16:creationId xmlns:a16="http://schemas.microsoft.com/office/drawing/2014/main" xmlns="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24" name="Freeform: Shape 1027">
                    <a:extLst>
                      <a:ext uri="{FF2B5EF4-FFF2-40B4-BE49-F238E27FC236}">
                        <a16:creationId xmlns:a16="http://schemas.microsoft.com/office/drawing/2014/main" xmlns="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25" name="Freeform: Shape 1026">
                    <a:extLst>
                      <a:ext uri="{FF2B5EF4-FFF2-40B4-BE49-F238E27FC236}">
                        <a16:creationId xmlns:a16="http://schemas.microsoft.com/office/drawing/2014/main" xmlns="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26" name="Freeform: Shape 1025">
                    <a:extLst>
                      <a:ext uri="{FF2B5EF4-FFF2-40B4-BE49-F238E27FC236}">
                        <a16:creationId xmlns:a16="http://schemas.microsoft.com/office/drawing/2014/main" xmlns="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27" name="Freeform: Shape 1024">
                    <a:extLst>
                      <a:ext uri="{FF2B5EF4-FFF2-40B4-BE49-F238E27FC236}">
                        <a16:creationId xmlns:a16="http://schemas.microsoft.com/office/drawing/2014/main" xmlns="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28" name="Freeform: Shape 1023">
                    <a:extLst>
                      <a:ext uri="{FF2B5EF4-FFF2-40B4-BE49-F238E27FC236}">
                        <a16:creationId xmlns:a16="http://schemas.microsoft.com/office/drawing/2014/main" xmlns="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29" name="Freeform: Shape 1022">
                    <a:extLst>
                      <a:ext uri="{FF2B5EF4-FFF2-40B4-BE49-F238E27FC236}">
                        <a16:creationId xmlns:a16="http://schemas.microsoft.com/office/drawing/2014/main" xmlns="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30" name="Freeform: Shape 1021">
                    <a:extLst>
                      <a:ext uri="{FF2B5EF4-FFF2-40B4-BE49-F238E27FC236}">
                        <a16:creationId xmlns:a16="http://schemas.microsoft.com/office/drawing/2014/main" xmlns="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31" name="Freeform: Shape 1020">
                    <a:extLst>
                      <a:ext uri="{FF2B5EF4-FFF2-40B4-BE49-F238E27FC236}">
                        <a16:creationId xmlns:a16="http://schemas.microsoft.com/office/drawing/2014/main" xmlns="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32" name="Freeform: Shape 1019">
                    <a:extLst>
                      <a:ext uri="{FF2B5EF4-FFF2-40B4-BE49-F238E27FC236}">
                        <a16:creationId xmlns:a16="http://schemas.microsoft.com/office/drawing/2014/main" xmlns="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33" name="Freeform: Shape 1018">
                    <a:extLst>
                      <a:ext uri="{FF2B5EF4-FFF2-40B4-BE49-F238E27FC236}">
                        <a16:creationId xmlns:a16="http://schemas.microsoft.com/office/drawing/2014/main" xmlns="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34" name="Freeform: Shape 1017">
                    <a:extLst>
                      <a:ext uri="{FF2B5EF4-FFF2-40B4-BE49-F238E27FC236}">
                        <a16:creationId xmlns:a16="http://schemas.microsoft.com/office/drawing/2014/main" xmlns="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35" name="Freeform: Shape 1016">
                    <a:extLst>
                      <a:ext uri="{FF2B5EF4-FFF2-40B4-BE49-F238E27FC236}">
                        <a16:creationId xmlns:a16="http://schemas.microsoft.com/office/drawing/2014/main" xmlns="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36" name="Freeform: Shape 1015">
                    <a:extLst>
                      <a:ext uri="{FF2B5EF4-FFF2-40B4-BE49-F238E27FC236}">
                        <a16:creationId xmlns:a16="http://schemas.microsoft.com/office/drawing/2014/main" xmlns="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37" name="Freeform: Shape 1014">
                    <a:extLst>
                      <a:ext uri="{FF2B5EF4-FFF2-40B4-BE49-F238E27FC236}">
                        <a16:creationId xmlns:a16="http://schemas.microsoft.com/office/drawing/2014/main" xmlns="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38" name="Freeform: Shape 1013">
                    <a:extLst>
                      <a:ext uri="{FF2B5EF4-FFF2-40B4-BE49-F238E27FC236}">
                        <a16:creationId xmlns:a16="http://schemas.microsoft.com/office/drawing/2014/main" xmlns="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39" name="Freeform: Shape 1012">
                    <a:extLst>
                      <a:ext uri="{FF2B5EF4-FFF2-40B4-BE49-F238E27FC236}">
                        <a16:creationId xmlns:a16="http://schemas.microsoft.com/office/drawing/2014/main" xmlns="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40" name="Freeform: Shape 1011">
                    <a:extLst>
                      <a:ext uri="{FF2B5EF4-FFF2-40B4-BE49-F238E27FC236}">
                        <a16:creationId xmlns:a16="http://schemas.microsoft.com/office/drawing/2014/main" xmlns="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41" name="Freeform: Shape 1010">
                    <a:extLst>
                      <a:ext uri="{FF2B5EF4-FFF2-40B4-BE49-F238E27FC236}">
                        <a16:creationId xmlns:a16="http://schemas.microsoft.com/office/drawing/2014/main" xmlns="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42" name="Freeform: Shape 1009">
                    <a:extLst>
                      <a:ext uri="{FF2B5EF4-FFF2-40B4-BE49-F238E27FC236}">
                        <a16:creationId xmlns:a16="http://schemas.microsoft.com/office/drawing/2014/main" xmlns="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43" name="Freeform: Shape 1008">
                    <a:extLst>
                      <a:ext uri="{FF2B5EF4-FFF2-40B4-BE49-F238E27FC236}">
                        <a16:creationId xmlns:a16="http://schemas.microsoft.com/office/drawing/2014/main" xmlns="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44" name="Freeform: Shape 1007">
                    <a:extLst>
                      <a:ext uri="{FF2B5EF4-FFF2-40B4-BE49-F238E27FC236}">
                        <a16:creationId xmlns:a16="http://schemas.microsoft.com/office/drawing/2014/main" xmlns="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45" name="Freeform: Shape 1006">
                    <a:extLst>
                      <a:ext uri="{FF2B5EF4-FFF2-40B4-BE49-F238E27FC236}">
                        <a16:creationId xmlns:a16="http://schemas.microsoft.com/office/drawing/2014/main" xmlns="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46" name="Freeform: Shape 1005">
                    <a:extLst>
                      <a:ext uri="{FF2B5EF4-FFF2-40B4-BE49-F238E27FC236}">
                        <a16:creationId xmlns:a16="http://schemas.microsoft.com/office/drawing/2014/main" xmlns="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47" name="Freeform: Shape 1004">
                    <a:extLst>
                      <a:ext uri="{FF2B5EF4-FFF2-40B4-BE49-F238E27FC236}">
                        <a16:creationId xmlns:a16="http://schemas.microsoft.com/office/drawing/2014/main" xmlns="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48" name="Freeform: Shape 1003">
                    <a:extLst>
                      <a:ext uri="{FF2B5EF4-FFF2-40B4-BE49-F238E27FC236}">
                        <a16:creationId xmlns:a16="http://schemas.microsoft.com/office/drawing/2014/main" xmlns="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49" name="Freeform: Shape 1002">
                    <a:extLst>
                      <a:ext uri="{FF2B5EF4-FFF2-40B4-BE49-F238E27FC236}">
                        <a16:creationId xmlns:a16="http://schemas.microsoft.com/office/drawing/2014/main" xmlns="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50" name="Freeform: Shape 1001">
                    <a:extLst>
                      <a:ext uri="{FF2B5EF4-FFF2-40B4-BE49-F238E27FC236}">
                        <a16:creationId xmlns:a16="http://schemas.microsoft.com/office/drawing/2014/main" xmlns="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51" name="Freeform: Shape 1000">
                    <a:extLst>
                      <a:ext uri="{FF2B5EF4-FFF2-40B4-BE49-F238E27FC236}">
                        <a16:creationId xmlns:a16="http://schemas.microsoft.com/office/drawing/2014/main" xmlns="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52" name="Freeform: Shape 999">
                    <a:extLst>
                      <a:ext uri="{FF2B5EF4-FFF2-40B4-BE49-F238E27FC236}">
                        <a16:creationId xmlns:a16="http://schemas.microsoft.com/office/drawing/2014/main" xmlns="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53" name="Freeform: Shape 998">
                    <a:extLst>
                      <a:ext uri="{FF2B5EF4-FFF2-40B4-BE49-F238E27FC236}">
                        <a16:creationId xmlns:a16="http://schemas.microsoft.com/office/drawing/2014/main" xmlns="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54" name="Freeform: Shape 997">
                    <a:extLst>
                      <a:ext uri="{FF2B5EF4-FFF2-40B4-BE49-F238E27FC236}">
                        <a16:creationId xmlns:a16="http://schemas.microsoft.com/office/drawing/2014/main" xmlns="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55" name="Freeform: Shape 996">
                    <a:extLst>
                      <a:ext uri="{FF2B5EF4-FFF2-40B4-BE49-F238E27FC236}">
                        <a16:creationId xmlns:a16="http://schemas.microsoft.com/office/drawing/2014/main" xmlns="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56" name="Freeform: Shape 995">
                    <a:extLst>
                      <a:ext uri="{FF2B5EF4-FFF2-40B4-BE49-F238E27FC236}">
                        <a16:creationId xmlns:a16="http://schemas.microsoft.com/office/drawing/2014/main" xmlns="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57" name="Freeform: Shape 994">
                    <a:extLst>
                      <a:ext uri="{FF2B5EF4-FFF2-40B4-BE49-F238E27FC236}">
                        <a16:creationId xmlns:a16="http://schemas.microsoft.com/office/drawing/2014/main" xmlns="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58" name="Freeform: Shape 993">
                    <a:extLst>
                      <a:ext uri="{FF2B5EF4-FFF2-40B4-BE49-F238E27FC236}">
                        <a16:creationId xmlns:a16="http://schemas.microsoft.com/office/drawing/2014/main" xmlns="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59" name="Freeform: Shape 992">
                    <a:extLst>
                      <a:ext uri="{FF2B5EF4-FFF2-40B4-BE49-F238E27FC236}">
                        <a16:creationId xmlns:a16="http://schemas.microsoft.com/office/drawing/2014/main" xmlns="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60" name="Freeform: Shape 991">
                    <a:extLst>
                      <a:ext uri="{FF2B5EF4-FFF2-40B4-BE49-F238E27FC236}">
                        <a16:creationId xmlns:a16="http://schemas.microsoft.com/office/drawing/2014/main" xmlns="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61" name="Freeform: Shape 990">
                    <a:extLst>
                      <a:ext uri="{FF2B5EF4-FFF2-40B4-BE49-F238E27FC236}">
                        <a16:creationId xmlns:a16="http://schemas.microsoft.com/office/drawing/2014/main" xmlns="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62" name="Freeform: Shape 989">
                    <a:extLst>
                      <a:ext uri="{FF2B5EF4-FFF2-40B4-BE49-F238E27FC236}">
                        <a16:creationId xmlns:a16="http://schemas.microsoft.com/office/drawing/2014/main" xmlns="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63" name="Freeform: Shape 988">
                    <a:extLst>
                      <a:ext uri="{FF2B5EF4-FFF2-40B4-BE49-F238E27FC236}">
                        <a16:creationId xmlns:a16="http://schemas.microsoft.com/office/drawing/2014/main" xmlns="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64" name="Freeform: Shape 987">
                    <a:extLst>
                      <a:ext uri="{FF2B5EF4-FFF2-40B4-BE49-F238E27FC236}">
                        <a16:creationId xmlns:a16="http://schemas.microsoft.com/office/drawing/2014/main" xmlns="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65" name="Freeform: Shape 986">
                    <a:extLst>
                      <a:ext uri="{FF2B5EF4-FFF2-40B4-BE49-F238E27FC236}">
                        <a16:creationId xmlns:a16="http://schemas.microsoft.com/office/drawing/2014/main" xmlns="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66" name="Freeform: Shape 985">
                    <a:extLst>
                      <a:ext uri="{FF2B5EF4-FFF2-40B4-BE49-F238E27FC236}">
                        <a16:creationId xmlns:a16="http://schemas.microsoft.com/office/drawing/2014/main" xmlns="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67" name="Freeform: Shape 984">
                    <a:extLst>
                      <a:ext uri="{FF2B5EF4-FFF2-40B4-BE49-F238E27FC236}">
                        <a16:creationId xmlns:a16="http://schemas.microsoft.com/office/drawing/2014/main" xmlns="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68" name="Freeform: Shape 983">
                    <a:extLst>
                      <a:ext uri="{FF2B5EF4-FFF2-40B4-BE49-F238E27FC236}">
                        <a16:creationId xmlns:a16="http://schemas.microsoft.com/office/drawing/2014/main" xmlns="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69" name="Freeform: Shape 982">
                    <a:extLst>
                      <a:ext uri="{FF2B5EF4-FFF2-40B4-BE49-F238E27FC236}">
                        <a16:creationId xmlns:a16="http://schemas.microsoft.com/office/drawing/2014/main" xmlns="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70" name="Freeform: Shape 981">
                    <a:extLst>
                      <a:ext uri="{FF2B5EF4-FFF2-40B4-BE49-F238E27FC236}">
                        <a16:creationId xmlns:a16="http://schemas.microsoft.com/office/drawing/2014/main" xmlns="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71" name="Freeform: Shape 980">
                    <a:extLst>
                      <a:ext uri="{FF2B5EF4-FFF2-40B4-BE49-F238E27FC236}">
                        <a16:creationId xmlns:a16="http://schemas.microsoft.com/office/drawing/2014/main" xmlns="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72" name="Freeform: Shape 979">
                    <a:extLst>
                      <a:ext uri="{FF2B5EF4-FFF2-40B4-BE49-F238E27FC236}">
                        <a16:creationId xmlns:a16="http://schemas.microsoft.com/office/drawing/2014/main" xmlns="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73" name="Freeform: Shape 978">
                    <a:extLst>
                      <a:ext uri="{FF2B5EF4-FFF2-40B4-BE49-F238E27FC236}">
                        <a16:creationId xmlns:a16="http://schemas.microsoft.com/office/drawing/2014/main" xmlns="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74" name="Freeform: Shape 977">
                    <a:extLst>
                      <a:ext uri="{FF2B5EF4-FFF2-40B4-BE49-F238E27FC236}">
                        <a16:creationId xmlns:a16="http://schemas.microsoft.com/office/drawing/2014/main" xmlns="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75" name="Freeform: Shape 976">
                    <a:extLst>
                      <a:ext uri="{FF2B5EF4-FFF2-40B4-BE49-F238E27FC236}">
                        <a16:creationId xmlns:a16="http://schemas.microsoft.com/office/drawing/2014/main" xmlns="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76" name="Freeform: Shape 975">
                    <a:extLst>
                      <a:ext uri="{FF2B5EF4-FFF2-40B4-BE49-F238E27FC236}">
                        <a16:creationId xmlns:a16="http://schemas.microsoft.com/office/drawing/2014/main" xmlns="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77" name="Freeform: Shape 974">
                    <a:extLst>
                      <a:ext uri="{FF2B5EF4-FFF2-40B4-BE49-F238E27FC236}">
                        <a16:creationId xmlns:a16="http://schemas.microsoft.com/office/drawing/2014/main" xmlns="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78" name="Freeform: Shape 973">
                    <a:extLst>
                      <a:ext uri="{FF2B5EF4-FFF2-40B4-BE49-F238E27FC236}">
                        <a16:creationId xmlns:a16="http://schemas.microsoft.com/office/drawing/2014/main" xmlns="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79" name="Freeform: Shape 972">
                    <a:extLst>
                      <a:ext uri="{FF2B5EF4-FFF2-40B4-BE49-F238E27FC236}">
                        <a16:creationId xmlns:a16="http://schemas.microsoft.com/office/drawing/2014/main" xmlns="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80" name="Freeform: Shape 971">
                    <a:extLst>
                      <a:ext uri="{FF2B5EF4-FFF2-40B4-BE49-F238E27FC236}">
                        <a16:creationId xmlns:a16="http://schemas.microsoft.com/office/drawing/2014/main" xmlns="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81" name="Freeform: Shape 970">
                    <a:extLst>
                      <a:ext uri="{FF2B5EF4-FFF2-40B4-BE49-F238E27FC236}">
                        <a16:creationId xmlns:a16="http://schemas.microsoft.com/office/drawing/2014/main" xmlns="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82" name="Freeform: Shape 969">
                    <a:extLst>
                      <a:ext uri="{FF2B5EF4-FFF2-40B4-BE49-F238E27FC236}">
                        <a16:creationId xmlns:a16="http://schemas.microsoft.com/office/drawing/2014/main" xmlns="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83" name="Freeform: Shape 968">
                    <a:extLst>
                      <a:ext uri="{FF2B5EF4-FFF2-40B4-BE49-F238E27FC236}">
                        <a16:creationId xmlns:a16="http://schemas.microsoft.com/office/drawing/2014/main" xmlns="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84" name="Freeform: Shape 967">
                    <a:extLst>
                      <a:ext uri="{FF2B5EF4-FFF2-40B4-BE49-F238E27FC236}">
                        <a16:creationId xmlns:a16="http://schemas.microsoft.com/office/drawing/2014/main" xmlns="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85" name="Freeform: Shape 966">
                    <a:extLst>
                      <a:ext uri="{FF2B5EF4-FFF2-40B4-BE49-F238E27FC236}">
                        <a16:creationId xmlns:a16="http://schemas.microsoft.com/office/drawing/2014/main" xmlns="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86" name="Freeform: Shape 965">
                    <a:extLst>
                      <a:ext uri="{FF2B5EF4-FFF2-40B4-BE49-F238E27FC236}">
                        <a16:creationId xmlns:a16="http://schemas.microsoft.com/office/drawing/2014/main" xmlns="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87" name="Freeform: Shape 964">
                    <a:extLst>
                      <a:ext uri="{FF2B5EF4-FFF2-40B4-BE49-F238E27FC236}">
                        <a16:creationId xmlns:a16="http://schemas.microsoft.com/office/drawing/2014/main" xmlns="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88" name="Freeform: Shape 963">
                    <a:extLst>
                      <a:ext uri="{FF2B5EF4-FFF2-40B4-BE49-F238E27FC236}">
                        <a16:creationId xmlns:a16="http://schemas.microsoft.com/office/drawing/2014/main" xmlns="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89" name="Freeform: Shape 962">
                    <a:extLst>
                      <a:ext uri="{FF2B5EF4-FFF2-40B4-BE49-F238E27FC236}">
                        <a16:creationId xmlns:a16="http://schemas.microsoft.com/office/drawing/2014/main" xmlns="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90" name="Freeform: Shape 961">
                    <a:extLst>
                      <a:ext uri="{FF2B5EF4-FFF2-40B4-BE49-F238E27FC236}">
                        <a16:creationId xmlns:a16="http://schemas.microsoft.com/office/drawing/2014/main" xmlns="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91" name="Freeform: Shape 960">
                    <a:extLst>
                      <a:ext uri="{FF2B5EF4-FFF2-40B4-BE49-F238E27FC236}">
                        <a16:creationId xmlns:a16="http://schemas.microsoft.com/office/drawing/2014/main" xmlns="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92" name="Freeform: Shape 959">
                    <a:extLst>
                      <a:ext uri="{FF2B5EF4-FFF2-40B4-BE49-F238E27FC236}">
                        <a16:creationId xmlns:a16="http://schemas.microsoft.com/office/drawing/2014/main" xmlns="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93" name="Freeform: Shape 958">
                    <a:extLst>
                      <a:ext uri="{FF2B5EF4-FFF2-40B4-BE49-F238E27FC236}">
                        <a16:creationId xmlns:a16="http://schemas.microsoft.com/office/drawing/2014/main" xmlns="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94" name="Freeform: Shape 957">
                    <a:extLst>
                      <a:ext uri="{FF2B5EF4-FFF2-40B4-BE49-F238E27FC236}">
                        <a16:creationId xmlns:a16="http://schemas.microsoft.com/office/drawing/2014/main" xmlns="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95" name="Freeform: Shape 956">
                    <a:extLst>
                      <a:ext uri="{FF2B5EF4-FFF2-40B4-BE49-F238E27FC236}">
                        <a16:creationId xmlns:a16="http://schemas.microsoft.com/office/drawing/2014/main" xmlns="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96" name="Freeform: Shape 955">
                    <a:extLst>
                      <a:ext uri="{FF2B5EF4-FFF2-40B4-BE49-F238E27FC236}">
                        <a16:creationId xmlns:a16="http://schemas.microsoft.com/office/drawing/2014/main" xmlns="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97" name="Freeform: Shape 954">
                    <a:extLst>
                      <a:ext uri="{FF2B5EF4-FFF2-40B4-BE49-F238E27FC236}">
                        <a16:creationId xmlns:a16="http://schemas.microsoft.com/office/drawing/2014/main" xmlns="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98" name="Freeform: Shape 953">
                    <a:extLst>
                      <a:ext uri="{FF2B5EF4-FFF2-40B4-BE49-F238E27FC236}">
                        <a16:creationId xmlns:a16="http://schemas.microsoft.com/office/drawing/2014/main" xmlns="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99" name="Freeform: Shape 952">
                    <a:extLst>
                      <a:ext uri="{FF2B5EF4-FFF2-40B4-BE49-F238E27FC236}">
                        <a16:creationId xmlns:a16="http://schemas.microsoft.com/office/drawing/2014/main" xmlns="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500" name="Freeform: Shape 951">
                    <a:extLst>
                      <a:ext uri="{FF2B5EF4-FFF2-40B4-BE49-F238E27FC236}">
                        <a16:creationId xmlns:a16="http://schemas.microsoft.com/office/drawing/2014/main" xmlns="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501" name="Freeform: Shape 950">
                    <a:extLst>
                      <a:ext uri="{FF2B5EF4-FFF2-40B4-BE49-F238E27FC236}">
                        <a16:creationId xmlns:a16="http://schemas.microsoft.com/office/drawing/2014/main" xmlns="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502" name="Freeform: Shape 949">
                    <a:extLst>
                      <a:ext uri="{FF2B5EF4-FFF2-40B4-BE49-F238E27FC236}">
                        <a16:creationId xmlns:a16="http://schemas.microsoft.com/office/drawing/2014/main" xmlns="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503" name="Freeform: Shape 948">
                    <a:extLst>
                      <a:ext uri="{FF2B5EF4-FFF2-40B4-BE49-F238E27FC236}">
                        <a16:creationId xmlns:a16="http://schemas.microsoft.com/office/drawing/2014/main" xmlns="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504" name="Freeform: Shape 947">
                    <a:extLst>
                      <a:ext uri="{FF2B5EF4-FFF2-40B4-BE49-F238E27FC236}">
                        <a16:creationId xmlns:a16="http://schemas.microsoft.com/office/drawing/2014/main" xmlns="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505" name="Freeform: Shape 946">
                    <a:extLst>
                      <a:ext uri="{FF2B5EF4-FFF2-40B4-BE49-F238E27FC236}">
                        <a16:creationId xmlns:a16="http://schemas.microsoft.com/office/drawing/2014/main" xmlns="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506" name="Freeform: Shape 945">
                    <a:extLst>
                      <a:ext uri="{FF2B5EF4-FFF2-40B4-BE49-F238E27FC236}">
                        <a16:creationId xmlns:a16="http://schemas.microsoft.com/office/drawing/2014/main" xmlns="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507" name="Freeform: Shape 944">
                    <a:extLst>
                      <a:ext uri="{FF2B5EF4-FFF2-40B4-BE49-F238E27FC236}">
                        <a16:creationId xmlns:a16="http://schemas.microsoft.com/office/drawing/2014/main" xmlns="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508" name="Freeform: Shape 943">
                    <a:extLst>
                      <a:ext uri="{FF2B5EF4-FFF2-40B4-BE49-F238E27FC236}">
                        <a16:creationId xmlns:a16="http://schemas.microsoft.com/office/drawing/2014/main" xmlns="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704595" y="3930960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509" name="Freeform: Shape 942">
                    <a:extLst>
                      <a:ext uri="{FF2B5EF4-FFF2-40B4-BE49-F238E27FC236}">
                        <a16:creationId xmlns:a16="http://schemas.microsoft.com/office/drawing/2014/main" xmlns="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510" name="Freeform: Shape 941">
                    <a:extLst>
                      <a:ext uri="{FF2B5EF4-FFF2-40B4-BE49-F238E27FC236}">
                        <a16:creationId xmlns:a16="http://schemas.microsoft.com/office/drawing/2014/main" xmlns="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</p:grpSp>
            <p:sp>
              <p:nvSpPr>
                <p:cNvPr id="2654" name="Oval 2653">
                  <a:extLst>
                    <a:ext uri="{FF2B5EF4-FFF2-40B4-BE49-F238E27FC236}">
                      <a16:creationId xmlns:a16="http://schemas.microsoft.com/office/drawing/2014/main" xmlns="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UTM Avo" panose="02040603050506020204" pitchFamily="18" charset="0"/>
                  </a:endParaRPr>
                </a:p>
              </p:txBody>
            </p:sp>
            <p:sp>
              <p:nvSpPr>
                <p:cNvPr id="2655" name="TextBox 2654">
                  <a:extLst>
                    <a:ext uri="{FF2B5EF4-FFF2-40B4-BE49-F238E27FC236}">
                      <a16:creationId xmlns:a16="http://schemas.microsoft.com/office/drawing/2014/main" xmlns="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lvl="0"/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</a:t>
                  </a:r>
                  <a:r>
                    <a:rPr lang="en-US" b="1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Hiếu</a:t>
                  </a:r>
                  <a:endParaRPr lang="en-US" b="1" dirty="0">
                    <a:solidFill>
                      <a:srgbClr val="FFFFFF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56" name="TextBox 2655">
                  <a:extLst>
                    <a:ext uri="{FF2B5EF4-FFF2-40B4-BE49-F238E27FC236}">
                      <a16:creationId xmlns:a16="http://schemas.microsoft.com/office/drawing/2014/main" xmlns="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Phát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57" name="TextBox 2656">
                  <a:extLst>
                    <a:ext uri="{FF2B5EF4-FFF2-40B4-BE49-F238E27FC236}">
                      <a16:creationId xmlns:a16="http://schemas.microsoft.com/office/drawing/2014/main" xmlns="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Duy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Khang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58" name="TextBox 2657">
                  <a:extLst>
                    <a:ext uri="{FF2B5EF4-FFF2-40B4-BE49-F238E27FC236}">
                      <a16:creationId xmlns:a16="http://schemas.microsoft.com/office/drawing/2014/main" xmlns="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794"/>
                  <a:ext cx="122895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H.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Nguyên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59" name="TextBox 2658">
                  <a:extLst>
                    <a:ext uri="{FF2B5EF4-FFF2-40B4-BE49-F238E27FC236}">
                      <a16:creationId xmlns:a16="http://schemas.microsoft.com/office/drawing/2014/main" xmlns="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84152" y="2607450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Hải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60" name="TextBox 2659">
                  <a:extLst>
                    <a:ext uri="{FF2B5EF4-FFF2-40B4-BE49-F238E27FC236}">
                      <a16:creationId xmlns:a16="http://schemas.microsoft.com/office/drawing/2014/main" xmlns="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 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Trọng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Nhân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61" name="TextBox 2660">
                  <a:extLst>
                    <a:ext uri="{FF2B5EF4-FFF2-40B4-BE49-F238E27FC236}">
                      <a16:creationId xmlns:a16="http://schemas.microsoft.com/office/drawing/2014/main" xmlns="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310913" y="3654201"/>
                  <a:ext cx="110096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D.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khang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62" name="TextBox 2661">
                  <a:extLst>
                    <a:ext uri="{FF2B5EF4-FFF2-40B4-BE49-F238E27FC236}">
                      <a16:creationId xmlns:a16="http://schemas.microsoft.com/office/drawing/2014/main" xmlns="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433453" y="4193648"/>
                  <a:ext cx="183898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        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Phú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63" name="TextBox 2662">
                  <a:extLst>
                    <a:ext uri="{FF2B5EF4-FFF2-40B4-BE49-F238E27FC236}">
                      <a16:creationId xmlns:a16="http://schemas.microsoft.com/office/drawing/2014/main" xmlns="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587093" y="4593688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  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Phúc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64" name="TextBox 2663">
                  <a:extLst>
                    <a:ext uri="{FF2B5EF4-FFF2-40B4-BE49-F238E27FC236}">
                      <a16:creationId xmlns:a16="http://schemas.microsoft.com/office/drawing/2014/main" xmlns="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102334" y="3978526"/>
                  <a:ext cx="122102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phát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65" name="TextBox 2664">
                  <a:extLst>
                    <a:ext uri="{FF2B5EF4-FFF2-40B4-BE49-F238E27FC236}">
                      <a16:creationId xmlns:a16="http://schemas.microsoft.com/office/drawing/2014/main" xmlns="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334884" y="4845696"/>
                  <a:ext cx="135418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Thiên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Phúc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66" name="TextBox 2665">
                  <a:extLst>
                    <a:ext uri="{FF2B5EF4-FFF2-40B4-BE49-F238E27FC236}">
                      <a16:creationId xmlns:a16="http://schemas.microsoft.com/office/drawing/2014/main" xmlns="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Anh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Thư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67" name="TextBox 2666">
                  <a:extLst>
                    <a:ext uri="{FF2B5EF4-FFF2-40B4-BE49-F238E27FC236}">
                      <a16:creationId xmlns:a16="http://schemas.microsoft.com/office/drawing/2014/main" xmlns="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870738" y="5219303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P.  Trinh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68" name="TextBox 2667">
                  <a:extLst>
                    <a:ext uri="{FF2B5EF4-FFF2-40B4-BE49-F238E27FC236}">
                      <a16:creationId xmlns:a16="http://schemas.microsoft.com/office/drawing/2014/main" xmlns="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368420" y="5303450"/>
                  <a:ext cx="143676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Thanh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Trọng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69" name="TextBox 2668">
                  <a:extLst>
                    <a:ext uri="{FF2B5EF4-FFF2-40B4-BE49-F238E27FC236}">
                      <a16:creationId xmlns:a16="http://schemas.microsoft.com/office/drawing/2014/main" xmlns="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17804" y="5261372"/>
                  <a:ext cx="120491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Hạo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Nam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70" name="TextBox 2669">
                  <a:extLst>
                    <a:ext uri="{FF2B5EF4-FFF2-40B4-BE49-F238E27FC236}">
                      <a16:creationId xmlns:a16="http://schemas.microsoft.com/office/drawing/2014/main" xmlns="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0282" y="5256727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  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Uyên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.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Nhi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71" name="TextBox 2670">
                  <a:extLst>
                    <a:ext uri="{FF2B5EF4-FFF2-40B4-BE49-F238E27FC236}">
                      <a16:creationId xmlns:a16="http://schemas.microsoft.com/office/drawing/2014/main" xmlns="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05377" y="5437958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Hải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72" name="TextBox 2671">
                  <a:extLst>
                    <a:ext uri="{FF2B5EF4-FFF2-40B4-BE49-F238E27FC236}">
                      <a16:creationId xmlns:a16="http://schemas.microsoft.com/office/drawing/2014/main" xmlns="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3989655" y="4952344"/>
                  <a:ext cx="154048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     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Phú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73" name="TextBox 2672">
                  <a:extLst>
                    <a:ext uri="{FF2B5EF4-FFF2-40B4-BE49-F238E27FC236}">
                      <a16:creationId xmlns:a16="http://schemas.microsoft.com/office/drawing/2014/main" xmlns="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15214" y="473836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74" name="TextBox 2673">
                  <a:extLst>
                    <a:ext uri="{FF2B5EF4-FFF2-40B4-BE49-F238E27FC236}">
                      <a16:creationId xmlns:a16="http://schemas.microsoft.com/office/drawing/2014/main" xmlns="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9954" y="454406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75" name="TextBox 2674">
                  <a:extLst>
                    <a:ext uri="{FF2B5EF4-FFF2-40B4-BE49-F238E27FC236}">
                      <a16:creationId xmlns:a16="http://schemas.microsoft.com/office/drawing/2014/main" xmlns="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3004069" y="4250705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lvl="0"/>
                  <a:r>
                    <a:rPr lang="en-US" b="1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P.  Trinh</a:t>
                  </a:r>
                </a:p>
              </p:txBody>
            </p:sp>
            <p:sp>
              <p:nvSpPr>
                <p:cNvPr id="2676" name="TextBox 2675">
                  <a:extLst>
                    <a:ext uri="{FF2B5EF4-FFF2-40B4-BE49-F238E27FC236}">
                      <a16:creationId xmlns:a16="http://schemas.microsoft.com/office/drawing/2014/main" xmlns="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83922" y="3973121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Cẩm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Ly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77" name="TextBox 2676">
                  <a:extLst>
                    <a:ext uri="{FF2B5EF4-FFF2-40B4-BE49-F238E27FC236}">
                      <a16:creationId xmlns:a16="http://schemas.microsoft.com/office/drawing/2014/main" xmlns="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43236" y="3632591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Phú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78" name="TextBox 2677">
                  <a:extLst>
                    <a:ext uri="{FF2B5EF4-FFF2-40B4-BE49-F238E27FC236}">
                      <a16:creationId xmlns:a16="http://schemas.microsoft.com/office/drawing/2014/main" xmlns="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595802" y="2965170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lvl="0"/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Duy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Khang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79" name="TextBox 2678">
                  <a:extLst>
                    <a:ext uri="{FF2B5EF4-FFF2-40B4-BE49-F238E27FC236}">
                      <a16:creationId xmlns:a16="http://schemas.microsoft.com/office/drawing/2014/main" xmlns="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864332" y="2281963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lvl="0"/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Cẩm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Ly</a:t>
                  </a:r>
                </a:p>
              </p:txBody>
            </p:sp>
            <p:sp>
              <p:nvSpPr>
                <p:cNvPr id="2680" name="TextBox 2679">
                  <a:extLst>
                    <a:ext uri="{FF2B5EF4-FFF2-40B4-BE49-F238E27FC236}">
                      <a16:creationId xmlns:a16="http://schemas.microsoft.com/office/drawing/2014/main" xmlns="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1684" y="2608086"/>
                  <a:ext cx="136759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lvl="0"/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</a:t>
                  </a:r>
                  <a:r>
                    <a:rPr lang="en-US" b="1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Hiếu</a:t>
                  </a:r>
                  <a:endParaRPr lang="en-US" b="1" dirty="0">
                    <a:solidFill>
                      <a:srgbClr val="FFFFFF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81" name="TextBox 2680">
                  <a:extLst>
                    <a:ext uri="{FF2B5EF4-FFF2-40B4-BE49-F238E27FC236}">
                      <a16:creationId xmlns:a16="http://schemas.microsoft.com/office/drawing/2014/main" xmlns="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981871" y="2064334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Xuân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Nam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82" name="TextBox 2681">
                  <a:extLst>
                    <a:ext uri="{FF2B5EF4-FFF2-40B4-BE49-F238E27FC236}">
                      <a16:creationId xmlns:a16="http://schemas.microsoft.com/office/drawing/2014/main" xmlns="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224539" y="1714193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Hiếu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83" name="TextBox 2682">
                  <a:extLst>
                    <a:ext uri="{FF2B5EF4-FFF2-40B4-BE49-F238E27FC236}">
                      <a16:creationId xmlns:a16="http://schemas.microsoft.com/office/drawing/2014/main" xmlns="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7400"/>
                  <a:ext cx="127232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lvl="0"/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Anh</a:t>
                  </a:r>
                  <a:r>
                    <a:rPr lang="en-US" b="1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Thư</a:t>
                  </a:r>
                  <a:endParaRPr lang="en-US" b="1" dirty="0">
                    <a:solidFill>
                      <a:srgbClr val="FFFFFF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84" name="TextBox 2683">
                  <a:extLst>
                    <a:ext uri="{FF2B5EF4-FFF2-40B4-BE49-F238E27FC236}">
                      <a16:creationId xmlns:a16="http://schemas.microsoft.com/office/drawing/2014/main" xmlns="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lvl="0"/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</a:t>
                  </a:r>
                  <a:r>
                    <a:rPr lang="en-US" b="1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Hiếu</a:t>
                  </a:r>
                  <a:endParaRPr lang="en-US" b="1" dirty="0">
                    <a:solidFill>
                      <a:srgbClr val="FFFFFF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85" name="TextBox 2684">
                  <a:extLst>
                    <a:ext uri="{FF2B5EF4-FFF2-40B4-BE49-F238E27FC236}">
                      <a16:creationId xmlns:a16="http://schemas.microsoft.com/office/drawing/2014/main" xmlns="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lvl="0"/>
                  <a:r>
                    <a:rPr lang="en-US" b="1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P.  Trinh</a:t>
                  </a:r>
                </a:p>
              </p:txBody>
            </p:sp>
            <p:sp>
              <p:nvSpPr>
                <p:cNvPr id="2686" name="TextBox 2685">
                  <a:extLst>
                    <a:ext uri="{FF2B5EF4-FFF2-40B4-BE49-F238E27FC236}">
                      <a16:creationId xmlns:a16="http://schemas.microsoft.com/office/drawing/2014/main" xmlns="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407836" y="916221"/>
                  <a:ext cx="130227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lvl="0"/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Anh</a:t>
                  </a:r>
                  <a:r>
                    <a:rPr lang="en-US" b="1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Thư</a:t>
                  </a:r>
                  <a:endParaRPr lang="en-US" b="1" dirty="0">
                    <a:solidFill>
                      <a:srgbClr val="FFFFFF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87" name="TextBox 2686">
                  <a:extLst>
                    <a:ext uri="{FF2B5EF4-FFF2-40B4-BE49-F238E27FC236}">
                      <a16:creationId xmlns:a16="http://schemas.microsoft.com/office/drawing/2014/main" xmlns="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Anh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Thư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88" name="TextBox 2687">
                  <a:extLst>
                    <a:ext uri="{FF2B5EF4-FFF2-40B4-BE49-F238E27FC236}">
                      <a16:creationId xmlns:a16="http://schemas.microsoft.com/office/drawing/2014/main" xmlns="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89" name="TextBox 2688">
                  <a:extLst>
                    <a:ext uri="{FF2B5EF4-FFF2-40B4-BE49-F238E27FC236}">
                      <a16:creationId xmlns:a16="http://schemas.microsoft.com/office/drawing/2014/main" xmlns="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817711" y="935024"/>
                  <a:ext cx="114249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90" name="TextBox 2689">
                  <a:extLst>
                    <a:ext uri="{FF2B5EF4-FFF2-40B4-BE49-F238E27FC236}">
                      <a16:creationId xmlns:a16="http://schemas.microsoft.com/office/drawing/2014/main" xmlns="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717"/>
                  <a:ext cx="128070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91" name="TextBox 2690">
                  <a:extLst>
                    <a:ext uri="{FF2B5EF4-FFF2-40B4-BE49-F238E27FC236}">
                      <a16:creationId xmlns:a16="http://schemas.microsoft.com/office/drawing/2014/main" xmlns="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017275" y="1358284"/>
                  <a:ext cx="143847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  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Cẩm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Ly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92" name="TextBox 2691">
                  <a:extLst>
                    <a:ext uri="{FF2B5EF4-FFF2-40B4-BE49-F238E27FC236}">
                      <a16:creationId xmlns:a16="http://schemas.microsoft.com/office/drawing/2014/main" xmlns="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652" name="TextBox 2651">
                <a:extLst>
                  <a:ext uri="{FF2B5EF4-FFF2-40B4-BE49-F238E27FC236}">
                    <a16:creationId xmlns:a16="http://schemas.microsoft.com/office/drawing/2014/main" xmlns="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743748" y="3301801"/>
                <a:ext cx="1170934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lvl="0"/>
                <a:r>
                  <a:rPr lang="en-US" b="1" dirty="0" err="1">
                    <a:solidFill>
                      <a:srgbClr val="FFFFFF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Anh</a:t>
                </a:r>
                <a:r>
                  <a:rPr lang="en-US" b="1" dirty="0">
                    <a:solidFill>
                      <a:srgbClr val="FFFFFF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 </a:t>
                </a:r>
                <a:r>
                  <a:rPr lang="en-US" b="1" dirty="0" err="1">
                    <a:solidFill>
                      <a:srgbClr val="FFFFFF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Thư</a:t>
                </a:r>
                <a:endParaRPr lang="en-US" b="1" dirty="0">
                  <a:solidFill>
                    <a:srgbClr val="FFFFFF"/>
                  </a:solidFill>
                  <a:latin typeface="UTM Avo" panose="02040603050506020204" pitchFamily="18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650" name="TextBox 2649">
              <a:extLst>
                <a:ext uri="{FF2B5EF4-FFF2-40B4-BE49-F238E27FC236}">
                  <a16:creationId xmlns:a16="http://schemas.microsoft.com/office/drawing/2014/main" xmlns="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/>
              <a:r>
                <a:rPr lang="en-US" b="1" dirty="0" smtClean="0">
                  <a:latin typeface="UTM Avo" panose="02040603050506020204" pitchFamily="18" charset="0"/>
                  <a:cs typeface="Arial" panose="020B0604020202020204" pitchFamily="34" charset="0"/>
                </a:rPr>
                <a:t>    </a:t>
              </a:r>
              <a:r>
                <a:rPr lang="en-US" b="1" dirty="0" err="1" smtClean="0">
                  <a:latin typeface="UTM Avo" panose="02040603050506020204" pitchFamily="18" charset="0"/>
                  <a:cs typeface="Arial" panose="020B0604020202020204" pitchFamily="34" charset="0"/>
                </a:rPr>
                <a:t>Cẩm</a:t>
              </a:r>
              <a:r>
                <a:rPr lang="en-US" b="1" dirty="0" smtClean="0">
                  <a:latin typeface="UTM Avo" panose="02040603050506020204" pitchFamily="18" charset="0"/>
                  <a:cs typeface="Arial" panose="020B0604020202020204" pitchFamily="34" charset="0"/>
                </a:rPr>
                <a:t> </a:t>
              </a:r>
              <a:r>
                <a:rPr lang="en-US" b="1" dirty="0">
                  <a:latin typeface="UTM Avo" panose="02040603050506020204" pitchFamily="18" charset="0"/>
                  <a:cs typeface="Arial" panose="020B0604020202020204" pitchFamily="34" charset="0"/>
                </a:rPr>
                <a:t>Ly</a:t>
              </a:r>
            </a:p>
          </p:txBody>
        </p:sp>
      </p:grpSp>
      <p:sp>
        <p:nvSpPr>
          <p:cNvPr id="3511" name="Circle: Hollow 1378">
            <a:extLst>
              <a:ext uri="{FF2B5EF4-FFF2-40B4-BE49-F238E27FC236}">
                <a16:creationId xmlns:a16="http://schemas.microsoft.com/office/drawing/2014/main" xmlns="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UTM Avo" panose="02040603050506020204" pitchFamily="18" charset="0"/>
            </a:endParaRPr>
          </a:p>
        </p:txBody>
      </p:sp>
      <p:grpSp>
        <p:nvGrpSpPr>
          <p:cNvPr id="3512" name="Group 3511">
            <a:extLst>
              <a:ext uri="{FF2B5EF4-FFF2-40B4-BE49-F238E27FC236}">
                <a16:creationId xmlns:a16="http://schemas.microsoft.com/office/drawing/2014/main" xmlns="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3513" name="Freeform: Shape 1811">
              <a:extLst>
                <a:ext uri="{FF2B5EF4-FFF2-40B4-BE49-F238E27FC236}">
                  <a16:creationId xmlns:a16="http://schemas.microsoft.com/office/drawing/2014/main" xmlns="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  <a:latin typeface="UTM Avo" panose="02040603050506020204" pitchFamily="18" charset="0"/>
              </a:endParaRPr>
            </a:p>
          </p:txBody>
        </p:sp>
        <p:sp>
          <p:nvSpPr>
            <p:cNvPr id="3514" name="Flowchart: Connector 3513">
              <a:extLst>
                <a:ext uri="{FF2B5EF4-FFF2-40B4-BE49-F238E27FC236}">
                  <a16:creationId xmlns:a16="http://schemas.microsoft.com/office/drawing/2014/main" xmlns="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  <a:latin typeface="UTM Avo" panose="020406030505060202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26322219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4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0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2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8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2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4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8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0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4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6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8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2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4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8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0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4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6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0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2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2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26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7" dur="750" fill="hold"/>
                                        <p:tgtEl>
                                          <p:spTgt spid="26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48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9" name="Circle: Hollow 1378">
            <a:extLst>
              <a:ext uri="{FF2B5EF4-FFF2-40B4-BE49-F238E27FC236}">
                <a16:creationId xmlns:a16="http://schemas.microsoft.com/office/drawing/2014/main" xmlns="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UTM Avo" panose="02040603050506020204" pitchFamily="18" charset="0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xmlns="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xmlns="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xmlns="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xmlns="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xmlns="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xmlns="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xmlns="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xmlns="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xmlns="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xmlns="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xmlns="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xmlns="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xmlns="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xmlns="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xmlns="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xmlns="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xmlns="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xmlns="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xmlns="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xmlns="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xmlns="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xmlns="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xmlns="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xmlns="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xmlns="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xmlns="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xmlns="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xmlns="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xmlns="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xmlns="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xmlns="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xmlns="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xmlns="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xmlns="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xmlns="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xmlns="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xmlns="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xmlns="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xmlns="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xmlns="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xmlns="" id="{DB7E2334-1B1E-4D70-AA12-AA4B43314833}"/>
              </a:ext>
            </a:extLst>
          </p:cNvPr>
          <p:cNvGrpSpPr/>
          <p:nvPr/>
        </p:nvGrpSpPr>
        <p:grpSpPr>
          <a:xfrm>
            <a:off x="215770" y="831838"/>
            <a:ext cx="4349612" cy="2787125"/>
            <a:chOff x="93016" y="275099"/>
            <a:chExt cx="4349612" cy="2787125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xmlns="" id="{C4B50213-1AA2-485A-901F-DE8924863A27}"/>
                </a:ext>
              </a:extLst>
            </p:cNvPr>
            <p:cNvGrpSpPr/>
            <p:nvPr/>
          </p:nvGrpSpPr>
          <p:grpSpPr>
            <a:xfrm>
              <a:off x="845415" y="1450174"/>
              <a:ext cx="3597213" cy="1612050"/>
              <a:chOff x="845415" y="1450174"/>
              <a:chExt cx="3597213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xmlns="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C00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UTM Avo" panose="02040603050506020204" pitchFamily="18" charset="0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xmlns="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845415" y="1830563"/>
                <a:ext cx="3536752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>
                    <a:solidFill>
                      <a:schemeClr val="bg1"/>
                    </a:solidFill>
                    <a:latin typeface="UTM Avo" panose="02040603050506020204" pitchFamily="18" charset="0"/>
                  </a:rPr>
                  <a:t>14 – 5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xmlns="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rcRect/>
            <a:stretch/>
          </p:blipFill>
          <p:spPr>
            <a:xfrm rot="208800">
              <a:off x="93016" y="275099"/>
              <a:ext cx="2368218" cy="1575061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xmlns="" id="{57D128CA-DB55-44F9-A2A4-C749967AAF7F}"/>
              </a:ext>
            </a:extLst>
          </p:cNvPr>
          <p:cNvCxnSpPr/>
          <p:nvPr/>
        </p:nvCxnSpPr>
        <p:spPr>
          <a:xfrm>
            <a:off x="1833810" y="3645343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xmlns="" id="{28082A09-C720-4952-A536-B4445F34495D}"/>
              </a:ext>
            </a:extLst>
          </p:cNvPr>
          <p:cNvCxnSpPr/>
          <p:nvPr/>
        </p:nvCxnSpPr>
        <p:spPr>
          <a:xfrm>
            <a:off x="3784826" y="3672473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xmlns="" id="{F7440AC6-0DF8-4F0C-A19B-FD8B659802AF}"/>
              </a:ext>
            </a:extLst>
          </p:cNvPr>
          <p:cNvSpPr/>
          <p:nvPr/>
        </p:nvSpPr>
        <p:spPr>
          <a:xfrm>
            <a:off x="1354387" y="4455351"/>
            <a:ext cx="2843571" cy="997527"/>
          </a:xfrm>
          <a:prstGeom prst="hexagon">
            <a:avLst/>
          </a:prstGeom>
          <a:solidFill>
            <a:srgbClr val="00CC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SG" altLang="zh-CN" sz="4800" b="1" dirty="0">
                <a:solidFill>
                  <a:schemeClr val="bg1"/>
                </a:solidFill>
                <a:latin typeface="UTM Avo" panose="02040603050506020204" pitchFamily="18" charset="0"/>
                <a:ea typeface="华康方圆体W7(P)" pitchFamily="82" charset="-122"/>
                <a:cs typeface="Arial" panose="020B0604020202020204" pitchFamily="34" charset="0"/>
              </a:rPr>
              <a:t>9</a:t>
            </a:r>
            <a:endParaRPr lang="zh-CN" altLang="en-US" sz="4800" b="1" kern="0" dirty="0">
              <a:solidFill>
                <a:schemeClr val="bg1"/>
              </a:solidFill>
              <a:latin typeface="UTM Avo" panose="02040603050506020204" pitchFamily="18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  <p:grpSp>
        <p:nvGrpSpPr>
          <p:cNvPr id="917" name="Group 916">
            <a:extLst>
              <a:ext uri="{FF2B5EF4-FFF2-40B4-BE49-F238E27FC236}">
                <a16:creationId xmlns:a16="http://schemas.microsoft.com/office/drawing/2014/main" xmlns="" id="{DC3A191F-D67E-47BC-B2BC-8F3316A13648}"/>
              </a:ext>
            </a:extLst>
          </p:cNvPr>
          <p:cNvGrpSpPr/>
          <p:nvPr/>
        </p:nvGrpSpPr>
        <p:grpSpPr>
          <a:xfrm>
            <a:off x="5452850" y="633450"/>
            <a:ext cx="5403363" cy="5343146"/>
            <a:chOff x="2595802" y="497566"/>
            <a:chExt cx="5921359" cy="5855369"/>
          </a:xfrm>
        </p:grpSpPr>
        <p:grpSp>
          <p:nvGrpSpPr>
            <p:cNvPr id="918" name="Group 917">
              <a:extLst>
                <a:ext uri="{FF2B5EF4-FFF2-40B4-BE49-F238E27FC236}">
                  <a16:creationId xmlns:a16="http://schemas.microsoft.com/office/drawing/2014/main" xmlns="" id="{896C9168-E8AB-48F5-A737-4CBE4AB69715}"/>
                </a:ext>
              </a:extLst>
            </p:cNvPr>
            <p:cNvGrpSpPr/>
            <p:nvPr/>
          </p:nvGrpSpPr>
          <p:grpSpPr>
            <a:xfrm>
              <a:off x="2595802" y="497566"/>
              <a:ext cx="5921359" cy="5855369"/>
              <a:chOff x="2595802" y="363342"/>
              <a:chExt cx="5921359" cy="5855369"/>
            </a:xfrm>
          </p:grpSpPr>
          <p:grpSp>
            <p:nvGrpSpPr>
              <p:cNvPr id="923" name="Group 922">
                <a:extLst>
                  <a:ext uri="{FF2B5EF4-FFF2-40B4-BE49-F238E27FC236}">
                    <a16:creationId xmlns:a16="http://schemas.microsoft.com/office/drawing/2014/main" xmlns="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595802" y="363342"/>
                <a:ext cx="5921359" cy="5855369"/>
                <a:chOff x="2595802" y="363342"/>
                <a:chExt cx="5921359" cy="5855369"/>
              </a:xfrm>
            </p:grpSpPr>
            <p:grpSp>
              <p:nvGrpSpPr>
                <p:cNvPr id="925" name="Group 924">
                  <a:extLst>
                    <a:ext uri="{FF2B5EF4-FFF2-40B4-BE49-F238E27FC236}">
                      <a16:creationId xmlns:a16="http://schemas.microsoft.com/office/drawing/2014/main" xmlns="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30" name="Freeform: Shape 1800">
                    <a:extLst>
                      <a:ext uri="{FF2B5EF4-FFF2-40B4-BE49-F238E27FC236}">
                        <a16:creationId xmlns:a16="http://schemas.microsoft.com/office/drawing/2014/main" xmlns="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1" name="Freeform: Shape 1799">
                    <a:extLst>
                      <a:ext uri="{FF2B5EF4-FFF2-40B4-BE49-F238E27FC236}">
                        <a16:creationId xmlns:a16="http://schemas.microsoft.com/office/drawing/2014/main" xmlns="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2" name="Freeform: Shape 1798">
                    <a:extLst>
                      <a:ext uri="{FF2B5EF4-FFF2-40B4-BE49-F238E27FC236}">
                        <a16:creationId xmlns:a16="http://schemas.microsoft.com/office/drawing/2014/main" xmlns="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3" name="Freeform: Shape 1797">
                    <a:extLst>
                      <a:ext uri="{FF2B5EF4-FFF2-40B4-BE49-F238E27FC236}">
                        <a16:creationId xmlns:a16="http://schemas.microsoft.com/office/drawing/2014/main" xmlns="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4" name="Freeform: Shape 1796">
                    <a:extLst>
                      <a:ext uri="{FF2B5EF4-FFF2-40B4-BE49-F238E27FC236}">
                        <a16:creationId xmlns:a16="http://schemas.microsoft.com/office/drawing/2014/main" xmlns="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5" name="Freeform: Shape 1795">
                    <a:extLst>
                      <a:ext uri="{FF2B5EF4-FFF2-40B4-BE49-F238E27FC236}">
                        <a16:creationId xmlns:a16="http://schemas.microsoft.com/office/drawing/2014/main" xmlns="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6" name="Freeform: Shape 1794">
                    <a:extLst>
                      <a:ext uri="{FF2B5EF4-FFF2-40B4-BE49-F238E27FC236}">
                        <a16:creationId xmlns:a16="http://schemas.microsoft.com/office/drawing/2014/main" xmlns="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7" name="Freeform: Shape 1793">
                    <a:extLst>
                      <a:ext uri="{FF2B5EF4-FFF2-40B4-BE49-F238E27FC236}">
                        <a16:creationId xmlns:a16="http://schemas.microsoft.com/office/drawing/2014/main" xmlns="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8" name="Freeform: Shape 1792">
                    <a:extLst>
                      <a:ext uri="{FF2B5EF4-FFF2-40B4-BE49-F238E27FC236}">
                        <a16:creationId xmlns:a16="http://schemas.microsoft.com/office/drawing/2014/main" xmlns="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9" name="Freeform: Shape 1791">
                    <a:extLst>
                      <a:ext uri="{FF2B5EF4-FFF2-40B4-BE49-F238E27FC236}">
                        <a16:creationId xmlns:a16="http://schemas.microsoft.com/office/drawing/2014/main" xmlns="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0" name="Freeform: Shape 1790">
                    <a:extLst>
                      <a:ext uri="{FF2B5EF4-FFF2-40B4-BE49-F238E27FC236}">
                        <a16:creationId xmlns:a16="http://schemas.microsoft.com/office/drawing/2014/main" xmlns="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1" name="Freeform: Shape 1789">
                    <a:extLst>
                      <a:ext uri="{FF2B5EF4-FFF2-40B4-BE49-F238E27FC236}">
                        <a16:creationId xmlns:a16="http://schemas.microsoft.com/office/drawing/2014/main" xmlns="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2" name="Freeform: Shape 1788">
                    <a:extLst>
                      <a:ext uri="{FF2B5EF4-FFF2-40B4-BE49-F238E27FC236}">
                        <a16:creationId xmlns:a16="http://schemas.microsoft.com/office/drawing/2014/main" xmlns="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3" name="Freeform: Shape 1787">
                    <a:extLst>
                      <a:ext uri="{FF2B5EF4-FFF2-40B4-BE49-F238E27FC236}">
                        <a16:creationId xmlns:a16="http://schemas.microsoft.com/office/drawing/2014/main" xmlns="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4" name="Freeform: Shape 1786">
                    <a:extLst>
                      <a:ext uri="{FF2B5EF4-FFF2-40B4-BE49-F238E27FC236}">
                        <a16:creationId xmlns:a16="http://schemas.microsoft.com/office/drawing/2014/main" xmlns="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5" name="Freeform: Shape 1785">
                    <a:extLst>
                      <a:ext uri="{FF2B5EF4-FFF2-40B4-BE49-F238E27FC236}">
                        <a16:creationId xmlns:a16="http://schemas.microsoft.com/office/drawing/2014/main" xmlns="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6" name="Freeform: Shape 1784">
                    <a:extLst>
                      <a:ext uri="{FF2B5EF4-FFF2-40B4-BE49-F238E27FC236}">
                        <a16:creationId xmlns:a16="http://schemas.microsoft.com/office/drawing/2014/main" xmlns="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7" name="Freeform: Shape 1783">
                    <a:extLst>
                      <a:ext uri="{FF2B5EF4-FFF2-40B4-BE49-F238E27FC236}">
                        <a16:creationId xmlns:a16="http://schemas.microsoft.com/office/drawing/2014/main" xmlns="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8" name="Freeform: Shape 1782">
                    <a:extLst>
                      <a:ext uri="{FF2B5EF4-FFF2-40B4-BE49-F238E27FC236}">
                        <a16:creationId xmlns:a16="http://schemas.microsoft.com/office/drawing/2014/main" xmlns="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9" name="Freeform: Shape 1781">
                    <a:extLst>
                      <a:ext uri="{FF2B5EF4-FFF2-40B4-BE49-F238E27FC236}">
                        <a16:creationId xmlns:a16="http://schemas.microsoft.com/office/drawing/2014/main" xmlns="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0" name="Freeform: Shape 1780">
                    <a:extLst>
                      <a:ext uri="{FF2B5EF4-FFF2-40B4-BE49-F238E27FC236}">
                        <a16:creationId xmlns:a16="http://schemas.microsoft.com/office/drawing/2014/main" xmlns="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1" name="Freeform: Shape 1779">
                    <a:extLst>
                      <a:ext uri="{FF2B5EF4-FFF2-40B4-BE49-F238E27FC236}">
                        <a16:creationId xmlns:a16="http://schemas.microsoft.com/office/drawing/2014/main" xmlns="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2" name="Freeform: Shape 1778">
                    <a:extLst>
                      <a:ext uri="{FF2B5EF4-FFF2-40B4-BE49-F238E27FC236}">
                        <a16:creationId xmlns:a16="http://schemas.microsoft.com/office/drawing/2014/main" xmlns="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3" name="Freeform: Shape 1777">
                    <a:extLst>
                      <a:ext uri="{FF2B5EF4-FFF2-40B4-BE49-F238E27FC236}">
                        <a16:creationId xmlns:a16="http://schemas.microsoft.com/office/drawing/2014/main" xmlns="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4" name="Freeform: Shape 1776">
                    <a:extLst>
                      <a:ext uri="{FF2B5EF4-FFF2-40B4-BE49-F238E27FC236}">
                        <a16:creationId xmlns:a16="http://schemas.microsoft.com/office/drawing/2014/main" xmlns="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5" name="Freeform: Shape 1775">
                    <a:extLst>
                      <a:ext uri="{FF2B5EF4-FFF2-40B4-BE49-F238E27FC236}">
                        <a16:creationId xmlns:a16="http://schemas.microsoft.com/office/drawing/2014/main" xmlns="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6" name="Freeform: Shape 1774">
                    <a:extLst>
                      <a:ext uri="{FF2B5EF4-FFF2-40B4-BE49-F238E27FC236}">
                        <a16:creationId xmlns:a16="http://schemas.microsoft.com/office/drawing/2014/main" xmlns="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7" name="Freeform: Shape 1773">
                    <a:extLst>
                      <a:ext uri="{FF2B5EF4-FFF2-40B4-BE49-F238E27FC236}">
                        <a16:creationId xmlns:a16="http://schemas.microsoft.com/office/drawing/2014/main" xmlns="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8" name="Freeform: Shape 1772">
                    <a:extLst>
                      <a:ext uri="{FF2B5EF4-FFF2-40B4-BE49-F238E27FC236}">
                        <a16:creationId xmlns:a16="http://schemas.microsoft.com/office/drawing/2014/main" xmlns="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9" name="Freeform: Shape 1771">
                    <a:extLst>
                      <a:ext uri="{FF2B5EF4-FFF2-40B4-BE49-F238E27FC236}">
                        <a16:creationId xmlns:a16="http://schemas.microsoft.com/office/drawing/2014/main" xmlns="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0" name="Freeform: Shape 1770">
                    <a:extLst>
                      <a:ext uri="{FF2B5EF4-FFF2-40B4-BE49-F238E27FC236}">
                        <a16:creationId xmlns:a16="http://schemas.microsoft.com/office/drawing/2014/main" xmlns="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1" name="Freeform: Shape 1769">
                    <a:extLst>
                      <a:ext uri="{FF2B5EF4-FFF2-40B4-BE49-F238E27FC236}">
                        <a16:creationId xmlns:a16="http://schemas.microsoft.com/office/drawing/2014/main" xmlns="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2" name="Freeform: Shape 1768">
                    <a:extLst>
                      <a:ext uri="{FF2B5EF4-FFF2-40B4-BE49-F238E27FC236}">
                        <a16:creationId xmlns:a16="http://schemas.microsoft.com/office/drawing/2014/main" xmlns="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3" name="Freeform: Shape 1767">
                    <a:extLst>
                      <a:ext uri="{FF2B5EF4-FFF2-40B4-BE49-F238E27FC236}">
                        <a16:creationId xmlns:a16="http://schemas.microsoft.com/office/drawing/2014/main" xmlns="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4" name="Freeform: Shape 1766">
                    <a:extLst>
                      <a:ext uri="{FF2B5EF4-FFF2-40B4-BE49-F238E27FC236}">
                        <a16:creationId xmlns:a16="http://schemas.microsoft.com/office/drawing/2014/main" xmlns="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5" name="Freeform: Shape 1765">
                    <a:extLst>
                      <a:ext uri="{FF2B5EF4-FFF2-40B4-BE49-F238E27FC236}">
                        <a16:creationId xmlns:a16="http://schemas.microsoft.com/office/drawing/2014/main" xmlns="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6" name="Freeform: Shape 1764">
                    <a:extLst>
                      <a:ext uri="{FF2B5EF4-FFF2-40B4-BE49-F238E27FC236}">
                        <a16:creationId xmlns:a16="http://schemas.microsoft.com/office/drawing/2014/main" xmlns="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7" name="Freeform: Shape 1763">
                    <a:extLst>
                      <a:ext uri="{FF2B5EF4-FFF2-40B4-BE49-F238E27FC236}">
                        <a16:creationId xmlns:a16="http://schemas.microsoft.com/office/drawing/2014/main" xmlns="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8" name="Freeform: Shape 1762">
                    <a:extLst>
                      <a:ext uri="{FF2B5EF4-FFF2-40B4-BE49-F238E27FC236}">
                        <a16:creationId xmlns:a16="http://schemas.microsoft.com/office/drawing/2014/main" xmlns="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9" name="Freeform: Shape 1761">
                    <a:extLst>
                      <a:ext uri="{FF2B5EF4-FFF2-40B4-BE49-F238E27FC236}">
                        <a16:creationId xmlns:a16="http://schemas.microsoft.com/office/drawing/2014/main" xmlns="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0" name="Freeform: Shape 1760">
                    <a:extLst>
                      <a:ext uri="{FF2B5EF4-FFF2-40B4-BE49-F238E27FC236}">
                        <a16:creationId xmlns:a16="http://schemas.microsoft.com/office/drawing/2014/main" xmlns="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1" name="Freeform: Shape 1759">
                    <a:extLst>
                      <a:ext uri="{FF2B5EF4-FFF2-40B4-BE49-F238E27FC236}">
                        <a16:creationId xmlns:a16="http://schemas.microsoft.com/office/drawing/2014/main" xmlns="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2" name="Freeform: Shape 1758">
                    <a:extLst>
                      <a:ext uri="{FF2B5EF4-FFF2-40B4-BE49-F238E27FC236}">
                        <a16:creationId xmlns:a16="http://schemas.microsoft.com/office/drawing/2014/main" xmlns="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3" name="Freeform: Shape 1757">
                    <a:extLst>
                      <a:ext uri="{FF2B5EF4-FFF2-40B4-BE49-F238E27FC236}">
                        <a16:creationId xmlns:a16="http://schemas.microsoft.com/office/drawing/2014/main" xmlns="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4" name="Freeform: Shape 1756">
                    <a:extLst>
                      <a:ext uri="{FF2B5EF4-FFF2-40B4-BE49-F238E27FC236}">
                        <a16:creationId xmlns:a16="http://schemas.microsoft.com/office/drawing/2014/main" xmlns="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5" name="Freeform: Shape 1755">
                    <a:extLst>
                      <a:ext uri="{FF2B5EF4-FFF2-40B4-BE49-F238E27FC236}">
                        <a16:creationId xmlns:a16="http://schemas.microsoft.com/office/drawing/2014/main" xmlns="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6" name="Freeform: Shape 1754">
                    <a:extLst>
                      <a:ext uri="{FF2B5EF4-FFF2-40B4-BE49-F238E27FC236}">
                        <a16:creationId xmlns:a16="http://schemas.microsoft.com/office/drawing/2014/main" xmlns="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7" name="Freeform: Shape 1753">
                    <a:extLst>
                      <a:ext uri="{FF2B5EF4-FFF2-40B4-BE49-F238E27FC236}">
                        <a16:creationId xmlns:a16="http://schemas.microsoft.com/office/drawing/2014/main" xmlns="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8" name="Freeform: Shape 1752">
                    <a:extLst>
                      <a:ext uri="{FF2B5EF4-FFF2-40B4-BE49-F238E27FC236}">
                        <a16:creationId xmlns:a16="http://schemas.microsoft.com/office/drawing/2014/main" xmlns="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9" name="Freeform: Shape 1751">
                    <a:extLst>
                      <a:ext uri="{FF2B5EF4-FFF2-40B4-BE49-F238E27FC236}">
                        <a16:creationId xmlns:a16="http://schemas.microsoft.com/office/drawing/2014/main" xmlns="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0" name="Freeform: Shape 1750">
                    <a:extLst>
                      <a:ext uri="{FF2B5EF4-FFF2-40B4-BE49-F238E27FC236}">
                        <a16:creationId xmlns:a16="http://schemas.microsoft.com/office/drawing/2014/main" xmlns="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1" name="Freeform: Shape 1749">
                    <a:extLst>
                      <a:ext uri="{FF2B5EF4-FFF2-40B4-BE49-F238E27FC236}">
                        <a16:creationId xmlns:a16="http://schemas.microsoft.com/office/drawing/2014/main" xmlns="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2" name="Freeform: Shape 1748">
                    <a:extLst>
                      <a:ext uri="{FF2B5EF4-FFF2-40B4-BE49-F238E27FC236}">
                        <a16:creationId xmlns:a16="http://schemas.microsoft.com/office/drawing/2014/main" xmlns="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3" name="Freeform: Shape 1747">
                    <a:extLst>
                      <a:ext uri="{FF2B5EF4-FFF2-40B4-BE49-F238E27FC236}">
                        <a16:creationId xmlns:a16="http://schemas.microsoft.com/office/drawing/2014/main" xmlns="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4" name="Freeform: Shape 1746">
                    <a:extLst>
                      <a:ext uri="{FF2B5EF4-FFF2-40B4-BE49-F238E27FC236}">
                        <a16:creationId xmlns:a16="http://schemas.microsoft.com/office/drawing/2014/main" xmlns="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5" name="Freeform: Shape 1745">
                    <a:extLst>
                      <a:ext uri="{FF2B5EF4-FFF2-40B4-BE49-F238E27FC236}">
                        <a16:creationId xmlns:a16="http://schemas.microsoft.com/office/drawing/2014/main" xmlns="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6" name="Freeform: Shape 1744">
                    <a:extLst>
                      <a:ext uri="{FF2B5EF4-FFF2-40B4-BE49-F238E27FC236}">
                        <a16:creationId xmlns:a16="http://schemas.microsoft.com/office/drawing/2014/main" xmlns="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7" name="Freeform: Shape 1743">
                    <a:extLst>
                      <a:ext uri="{FF2B5EF4-FFF2-40B4-BE49-F238E27FC236}">
                        <a16:creationId xmlns:a16="http://schemas.microsoft.com/office/drawing/2014/main" xmlns="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8" name="Freeform: Shape 1742">
                    <a:extLst>
                      <a:ext uri="{FF2B5EF4-FFF2-40B4-BE49-F238E27FC236}">
                        <a16:creationId xmlns:a16="http://schemas.microsoft.com/office/drawing/2014/main" xmlns="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9" name="Freeform: Shape 1741">
                    <a:extLst>
                      <a:ext uri="{FF2B5EF4-FFF2-40B4-BE49-F238E27FC236}">
                        <a16:creationId xmlns:a16="http://schemas.microsoft.com/office/drawing/2014/main" xmlns="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0" name="Freeform: Shape 1740">
                    <a:extLst>
                      <a:ext uri="{FF2B5EF4-FFF2-40B4-BE49-F238E27FC236}">
                        <a16:creationId xmlns:a16="http://schemas.microsoft.com/office/drawing/2014/main" xmlns="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1" name="Freeform: Shape 1739">
                    <a:extLst>
                      <a:ext uri="{FF2B5EF4-FFF2-40B4-BE49-F238E27FC236}">
                        <a16:creationId xmlns:a16="http://schemas.microsoft.com/office/drawing/2014/main" xmlns="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2" name="Freeform: Shape 1738">
                    <a:extLst>
                      <a:ext uri="{FF2B5EF4-FFF2-40B4-BE49-F238E27FC236}">
                        <a16:creationId xmlns:a16="http://schemas.microsoft.com/office/drawing/2014/main" xmlns="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3" name="Freeform: Shape 1737">
                    <a:extLst>
                      <a:ext uri="{FF2B5EF4-FFF2-40B4-BE49-F238E27FC236}">
                        <a16:creationId xmlns:a16="http://schemas.microsoft.com/office/drawing/2014/main" xmlns="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4" name="Freeform: Shape 1736">
                    <a:extLst>
                      <a:ext uri="{FF2B5EF4-FFF2-40B4-BE49-F238E27FC236}">
                        <a16:creationId xmlns:a16="http://schemas.microsoft.com/office/drawing/2014/main" xmlns="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5" name="Freeform: Shape 1735">
                    <a:extLst>
                      <a:ext uri="{FF2B5EF4-FFF2-40B4-BE49-F238E27FC236}">
                        <a16:creationId xmlns:a16="http://schemas.microsoft.com/office/drawing/2014/main" xmlns="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6" name="Freeform: Shape 1734">
                    <a:extLst>
                      <a:ext uri="{FF2B5EF4-FFF2-40B4-BE49-F238E27FC236}">
                        <a16:creationId xmlns:a16="http://schemas.microsoft.com/office/drawing/2014/main" xmlns="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7" name="Freeform: Shape 1733">
                    <a:extLst>
                      <a:ext uri="{FF2B5EF4-FFF2-40B4-BE49-F238E27FC236}">
                        <a16:creationId xmlns:a16="http://schemas.microsoft.com/office/drawing/2014/main" xmlns="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8" name="Freeform: Shape 1732">
                    <a:extLst>
                      <a:ext uri="{FF2B5EF4-FFF2-40B4-BE49-F238E27FC236}">
                        <a16:creationId xmlns:a16="http://schemas.microsoft.com/office/drawing/2014/main" xmlns="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9" name="Freeform: Shape 1731">
                    <a:extLst>
                      <a:ext uri="{FF2B5EF4-FFF2-40B4-BE49-F238E27FC236}">
                        <a16:creationId xmlns:a16="http://schemas.microsoft.com/office/drawing/2014/main" xmlns="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0" name="Freeform: Shape 1730">
                    <a:extLst>
                      <a:ext uri="{FF2B5EF4-FFF2-40B4-BE49-F238E27FC236}">
                        <a16:creationId xmlns:a16="http://schemas.microsoft.com/office/drawing/2014/main" xmlns="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1" name="Freeform: Shape 1729">
                    <a:extLst>
                      <a:ext uri="{FF2B5EF4-FFF2-40B4-BE49-F238E27FC236}">
                        <a16:creationId xmlns:a16="http://schemas.microsoft.com/office/drawing/2014/main" xmlns="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2" name="Freeform: Shape 1728">
                    <a:extLst>
                      <a:ext uri="{FF2B5EF4-FFF2-40B4-BE49-F238E27FC236}">
                        <a16:creationId xmlns:a16="http://schemas.microsoft.com/office/drawing/2014/main" xmlns="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3" name="Freeform: Shape 1727">
                    <a:extLst>
                      <a:ext uri="{FF2B5EF4-FFF2-40B4-BE49-F238E27FC236}">
                        <a16:creationId xmlns:a16="http://schemas.microsoft.com/office/drawing/2014/main" xmlns="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4" name="Freeform: Shape 1726">
                    <a:extLst>
                      <a:ext uri="{FF2B5EF4-FFF2-40B4-BE49-F238E27FC236}">
                        <a16:creationId xmlns:a16="http://schemas.microsoft.com/office/drawing/2014/main" xmlns="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5" name="Freeform: Shape 1725">
                    <a:extLst>
                      <a:ext uri="{FF2B5EF4-FFF2-40B4-BE49-F238E27FC236}">
                        <a16:creationId xmlns:a16="http://schemas.microsoft.com/office/drawing/2014/main" xmlns="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6" name="Freeform: Shape 1724">
                    <a:extLst>
                      <a:ext uri="{FF2B5EF4-FFF2-40B4-BE49-F238E27FC236}">
                        <a16:creationId xmlns:a16="http://schemas.microsoft.com/office/drawing/2014/main" xmlns="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7" name="Freeform: Shape 1723">
                    <a:extLst>
                      <a:ext uri="{FF2B5EF4-FFF2-40B4-BE49-F238E27FC236}">
                        <a16:creationId xmlns:a16="http://schemas.microsoft.com/office/drawing/2014/main" xmlns="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8" name="Freeform: Shape 1722">
                    <a:extLst>
                      <a:ext uri="{FF2B5EF4-FFF2-40B4-BE49-F238E27FC236}">
                        <a16:creationId xmlns:a16="http://schemas.microsoft.com/office/drawing/2014/main" xmlns="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9" name="Freeform: Shape 1721">
                    <a:extLst>
                      <a:ext uri="{FF2B5EF4-FFF2-40B4-BE49-F238E27FC236}">
                        <a16:creationId xmlns:a16="http://schemas.microsoft.com/office/drawing/2014/main" xmlns="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0" name="Freeform: Shape 1720">
                    <a:extLst>
                      <a:ext uri="{FF2B5EF4-FFF2-40B4-BE49-F238E27FC236}">
                        <a16:creationId xmlns:a16="http://schemas.microsoft.com/office/drawing/2014/main" xmlns="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1" name="Freeform: Shape 1719">
                    <a:extLst>
                      <a:ext uri="{FF2B5EF4-FFF2-40B4-BE49-F238E27FC236}">
                        <a16:creationId xmlns:a16="http://schemas.microsoft.com/office/drawing/2014/main" xmlns="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2" name="Freeform: Shape 1718">
                    <a:extLst>
                      <a:ext uri="{FF2B5EF4-FFF2-40B4-BE49-F238E27FC236}">
                        <a16:creationId xmlns:a16="http://schemas.microsoft.com/office/drawing/2014/main" xmlns="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3" name="Freeform: Shape 1717">
                    <a:extLst>
                      <a:ext uri="{FF2B5EF4-FFF2-40B4-BE49-F238E27FC236}">
                        <a16:creationId xmlns:a16="http://schemas.microsoft.com/office/drawing/2014/main" xmlns="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4" name="Freeform: Shape 1716">
                    <a:extLst>
                      <a:ext uri="{FF2B5EF4-FFF2-40B4-BE49-F238E27FC236}">
                        <a16:creationId xmlns:a16="http://schemas.microsoft.com/office/drawing/2014/main" xmlns="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5" name="Freeform: Shape 1715">
                    <a:extLst>
                      <a:ext uri="{FF2B5EF4-FFF2-40B4-BE49-F238E27FC236}">
                        <a16:creationId xmlns:a16="http://schemas.microsoft.com/office/drawing/2014/main" xmlns="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6" name="Freeform: Shape 1714">
                    <a:extLst>
                      <a:ext uri="{FF2B5EF4-FFF2-40B4-BE49-F238E27FC236}">
                        <a16:creationId xmlns:a16="http://schemas.microsoft.com/office/drawing/2014/main" xmlns="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7" name="Freeform: Shape 1712">
                    <a:extLst>
                      <a:ext uri="{FF2B5EF4-FFF2-40B4-BE49-F238E27FC236}">
                        <a16:creationId xmlns:a16="http://schemas.microsoft.com/office/drawing/2014/main" xmlns="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8" name="Freeform: Shape 1711">
                    <a:extLst>
                      <a:ext uri="{FF2B5EF4-FFF2-40B4-BE49-F238E27FC236}">
                        <a16:creationId xmlns:a16="http://schemas.microsoft.com/office/drawing/2014/main" xmlns="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9" name="Freeform: Shape 1710">
                    <a:extLst>
                      <a:ext uri="{FF2B5EF4-FFF2-40B4-BE49-F238E27FC236}">
                        <a16:creationId xmlns:a16="http://schemas.microsoft.com/office/drawing/2014/main" xmlns="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0" name="Freeform: Shape 1709">
                    <a:extLst>
                      <a:ext uri="{FF2B5EF4-FFF2-40B4-BE49-F238E27FC236}">
                        <a16:creationId xmlns:a16="http://schemas.microsoft.com/office/drawing/2014/main" xmlns="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1" name="Freeform: Shape 1708">
                    <a:extLst>
                      <a:ext uri="{FF2B5EF4-FFF2-40B4-BE49-F238E27FC236}">
                        <a16:creationId xmlns:a16="http://schemas.microsoft.com/office/drawing/2014/main" xmlns="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2" name="Freeform: Shape 1707">
                    <a:extLst>
                      <a:ext uri="{FF2B5EF4-FFF2-40B4-BE49-F238E27FC236}">
                        <a16:creationId xmlns:a16="http://schemas.microsoft.com/office/drawing/2014/main" xmlns="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3" name="Freeform: Shape 1706">
                    <a:extLst>
                      <a:ext uri="{FF2B5EF4-FFF2-40B4-BE49-F238E27FC236}">
                        <a16:creationId xmlns:a16="http://schemas.microsoft.com/office/drawing/2014/main" xmlns="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4" name="Freeform: Shape 1705">
                    <a:extLst>
                      <a:ext uri="{FF2B5EF4-FFF2-40B4-BE49-F238E27FC236}">
                        <a16:creationId xmlns:a16="http://schemas.microsoft.com/office/drawing/2014/main" xmlns="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5" name="Freeform: Shape 1704">
                    <a:extLst>
                      <a:ext uri="{FF2B5EF4-FFF2-40B4-BE49-F238E27FC236}">
                        <a16:creationId xmlns:a16="http://schemas.microsoft.com/office/drawing/2014/main" xmlns="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6" name="Freeform: Shape 1703">
                    <a:extLst>
                      <a:ext uri="{FF2B5EF4-FFF2-40B4-BE49-F238E27FC236}">
                        <a16:creationId xmlns:a16="http://schemas.microsoft.com/office/drawing/2014/main" xmlns="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7" name="Freeform: Shape 1702">
                    <a:extLst>
                      <a:ext uri="{FF2B5EF4-FFF2-40B4-BE49-F238E27FC236}">
                        <a16:creationId xmlns:a16="http://schemas.microsoft.com/office/drawing/2014/main" xmlns="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8" name="Freeform: Shape 1701">
                    <a:extLst>
                      <a:ext uri="{FF2B5EF4-FFF2-40B4-BE49-F238E27FC236}">
                        <a16:creationId xmlns:a16="http://schemas.microsoft.com/office/drawing/2014/main" xmlns="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9" name="Freeform: Shape 1700">
                    <a:extLst>
                      <a:ext uri="{FF2B5EF4-FFF2-40B4-BE49-F238E27FC236}">
                        <a16:creationId xmlns:a16="http://schemas.microsoft.com/office/drawing/2014/main" xmlns="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0" name="Freeform: Shape 1699">
                    <a:extLst>
                      <a:ext uri="{FF2B5EF4-FFF2-40B4-BE49-F238E27FC236}">
                        <a16:creationId xmlns:a16="http://schemas.microsoft.com/office/drawing/2014/main" xmlns="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1" name="Freeform: Shape 1698">
                    <a:extLst>
                      <a:ext uri="{FF2B5EF4-FFF2-40B4-BE49-F238E27FC236}">
                        <a16:creationId xmlns:a16="http://schemas.microsoft.com/office/drawing/2014/main" xmlns="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2" name="Freeform: Shape 1697">
                    <a:extLst>
                      <a:ext uri="{FF2B5EF4-FFF2-40B4-BE49-F238E27FC236}">
                        <a16:creationId xmlns:a16="http://schemas.microsoft.com/office/drawing/2014/main" xmlns="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3" name="Freeform: Shape 1696">
                    <a:extLst>
                      <a:ext uri="{FF2B5EF4-FFF2-40B4-BE49-F238E27FC236}">
                        <a16:creationId xmlns:a16="http://schemas.microsoft.com/office/drawing/2014/main" xmlns="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4" name="Freeform: Shape 1695">
                    <a:extLst>
                      <a:ext uri="{FF2B5EF4-FFF2-40B4-BE49-F238E27FC236}">
                        <a16:creationId xmlns:a16="http://schemas.microsoft.com/office/drawing/2014/main" xmlns="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5" name="Freeform: Shape 1693">
                    <a:extLst>
                      <a:ext uri="{FF2B5EF4-FFF2-40B4-BE49-F238E27FC236}">
                        <a16:creationId xmlns:a16="http://schemas.microsoft.com/office/drawing/2014/main" xmlns="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6" name="Freeform: Shape 1692">
                    <a:extLst>
                      <a:ext uri="{FF2B5EF4-FFF2-40B4-BE49-F238E27FC236}">
                        <a16:creationId xmlns:a16="http://schemas.microsoft.com/office/drawing/2014/main" xmlns="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7" name="Freeform: Shape 1691">
                    <a:extLst>
                      <a:ext uri="{FF2B5EF4-FFF2-40B4-BE49-F238E27FC236}">
                        <a16:creationId xmlns:a16="http://schemas.microsoft.com/office/drawing/2014/main" xmlns="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8" name="Freeform: Shape 1690">
                    <a:extLst>
                      <a:ext uri="{FF2B5EF4-FFF2-40B4-BE49-F238E27FC236}">
                        <a16:creationId xmlns:a16="http://schemas.microsoft.com/office/drawing/2014/main" xmlns="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9" name="Freeform: Shape 1689">
                    <a:extLst>
                      <a:ext uri="{FF2B5EF4-FFF2-40B4-BE49-F238E27FC236}">
                        <a16:creationId xmlns:a16="http://schemas.microsoft.com/office/drawing/2014/main" xmlns="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0" name="Freeform: Shape 1688">
                    <a:extLst>
                      <a:ext uri="{FF2B5EF4-FFF2-40B4-BE49-F238E27FC236}">
                        <a16:creationId xmlns:a16="http://schemas.microsoft.com/office/drawing/2014/main" xmlns="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1" name="Freeform: Shape 1687">
                    <a:extLst>
                      <a:ext uri="{FF2B5EF4-FFF2-40B4-BE49-F238E27FC236}">
                        <a16:creationId xmlns:a16="http://schemas.microsoft.com/office/drawing/2014/main" xmlns="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2" name="Freeform: Shape 1686">
                    <a:extLst>
                      <a:ext uri="{FF2B5EF4-FFF2-40B4-BE49-F238E27FC236}">
                        <a16:creationId xmlns:a16="http://schemas.microsoft.com/office/drawing/2014/main" xmlns="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3" name="Freeform: Shape 1685">
                    <a:extLst>
                      <a:ext uri="{FF2B5EF4-FFF2-40B4-BE49-F238E27FC236}">
                        <a16:creationId xmlns:a16="http://schemas.microsoft.com/office/drawing/2014/main" xmlns="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4" name="Freeform: Shape 1684">
                    <a:extLst>
                      <a:ext uri="{FF2B5EF4-FFF2-40B4-BE49-F238E27FC236}">
                        <a16:creationId xmlns:a16="http://schemas.microsoft.com/office/drawing/2014/main" xmlns="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5" name="Freeform: Shape 1683">
                    <a:extLst>
                      <a:ext uri="{FF2B5EF4-FFF2-40B4-BE49-F238E27FC236}">
                        <a16:creationId xmlns:a16="http://schemas.microsoft.com/office/drawing/2014/main" xmlns="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6" name="Freeform: Shape 1682">
                    <a:extLst>
                      <a:ext uri="{FF2B5EF4-FFF2-40B4-BE49-F238E27FC236}">
                        <a16:creationId xmlns:a16="http://schemas.microsoft.com/office/drawing/2014/main" xmlns="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7" name="Freeform: Shape 1681">
                    <a:extLst>
                      <a:ext uri="{FF2B5EF4-FFF2-40B4-BE49-F238E27FC236}">
                        <a16:creationId xmlns:a16="http://schemas.microsoft.com/office/drawing/2014/main" xmlns="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8" name="Freeform: Shape 1680">
                    <a:extLst>
                      <a:ext uri="{FF2B5EF4-FFF2-40B4-BE49-F238E27FC236}">
                        <a16:creationId xmlns:a16="http://schemas.microsoft.com/office/drawing/2014/main" xmlns="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9" name="Freeform: Shape 1679">
                    <a:extLst>
                      <a:ext uri="{FF2B5EF4-FFF2-40B4-BE49-F238E27FC236}">
                        <a16:creationId xmlns:a16="http://schemas.microsoft.com/office/drawing/2014/main" xmlns="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0" name="Freeform: Shape 1678">
                    <a:extLst>
                      <a:ext uri="{FF2B5EF4-FFF2-40B4-BE49-F238E27FC236}">
                        <a16:creationId xmlns:a16="http://schemas.microsoft.com/office/drawing/2014/main" xmlns="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1" name="Freeform: Shape 1677">
                    <a:extLst>
                      <a:ext uri="{FF2B5EF4-FFF2-40B4-BE49-F238E27FC236}">
                        <a16:creationId xmlns:a16="http://schemas.microsoft.com/office/drawing/2014/main" xmlns="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2" name="Freeform: Shape 1676">
                    <a:extLst>
                      <a:ext uri="{FF2B5EF4-FFF2-40B4-BE49-F238E27FC236}">
                        <a16:creationId xmlns:a16="http://schemas.microsoft.com/office/drawing/2014/main" xmlns="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3" name="Freeform: Shape 1675">
                    <a:extLst>
                      <a:ext uri="{FF2B5EF4-FFF2-40B4-BE49-F238E27FC236}">
                        <a16:creationId xmlns:a16="http://schemas.microsoft.com/office/drawing/2014/main" xmlns="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4" name="Freeform: Shape 1674">
                    <a:extLst>
                      <a:ext uri="{FF2B5EF4-FFF2-40B4-BE49-F238E27FC236}">
                        <a16:creationId xmlns:a16="http://schemas.microsoft.com/office/drawing/2014/main" xmlns="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5" name="Freeform: Shape 1673">
                    <a:extLst>
                      <a:ext uri="{FF2B5EF4-FFF2-40B4-BE49-F238E27FC236}">
                        <a16:creationId xmlns:a16="http://schemas.microsoft.com/office/drawing/2014/main" xmlns="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6" name="Freeform: Shape 1672">
                    <a:extLst>
                      <a:ext uri="{FF2B5EF4-FFF2-40B4-BE49-F238E27FC236}">
                        <a16:creationId xmlns:a16="http://schemas.microsoft.com/office/drawing/2014/main" xmlns="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7" name="Freeform: Shape 1671">
                    <a:extLst>
                      <a:ext uri="{FF2B5EF4-FFF2-40B4-BE49-F238E27FC236}">
                        <a16:creationId xmlns:a16="http://schemas.microsoft.com/office/drawing/2014/main" xmlns="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8" name="Freeform: Shape 1670">
                    <a:extLst>
                      <a:ext uri="{FF2B5EF4-FFF2-40B4-BE49-F238E27FC236}">
                        <a16:creationId xmlns:a16="http://schemas.microsoft.com/office/drawing/2014/main" xmlns="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9" name="Freeform: Shape 1669">
                    <a:extLst>
                      <a:ext uri="{FF2B5EF4-FFF2-40B4-BE49-F238E27FC236}">
                        <a16:creationId xmlns:a16="http://schemas.microsoft.com/office/drawing/2014/main" xmlns="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0" name="Freeform: Shape 1668">
                    <a:extLst>
                      <a:ext uri="{FF2B5EF4-FFF2-40B4-BE49-F238E27FC236}">
                        <a16:creationId xmlns:a16="http://schemas.microsoft.com/office/drawing/2014/main" xmlns="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1" name="Freeform: Shape 1667">
                    <a:extLst>
                      <a:ext uri="{FF2B5EF4-FFF2-40B4-BE49-F238E27FC236}">
                        <a16:creationId xmlns:a16="http://schemas.microsoft.com/office/drawing/2014/main" xmlns="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2" name="Freeform: Shape 1666">
                    <a:extLst>
                      <a:ext uri="{FF2B5EF4-FFF2-40B4-BE49-F238E27FC236}">
                        <a16:creationId xmlns:a16="http://schemas.microsoft.com/office/drawing/2014/main" xmlns="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3" name="Freeform: Shape 1665">
                    <a:extLst>
                      <a:ext uri="{FF2B5EF4-FFF2-40B4-BE49-F238E27FC236}">
                        <a16:creationId xmlns:a16="http://schemas.microsoft.com/office/drawing/2014/main" xmlns="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4" name="Freeform: Shape 1664">
                    <a:extLst>
                      <a:ext uri="{FF2B5EF4-FFF2-40B4-BE49-F238E27FC236}">
                        <a16:creationId xmlns:a16="http://schemas.microsoft.com/office/drawing/2014/main" xmlns="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5" name="Freeform: Shape 1663">
                    <a:extLst>
                      <a:ext uri="{FF2B5EF4-FFF2-40B4-BE49-F238E27FC236}">
                        <a16:creationId xmlns:a16="http://schemas.microsoft.com/office/drawing/2014/main" xmlns="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6" name="Freeform: Shape 1662">
                    <a:extLst>
                      <a:ext uri="{FF2B5EF4-FFF2-40B4-BE49-F238E27FC236}">
                        <a16:creationId xmlns:a16="http://schemas.microsoft.com/office/drawing/2014/main" xmlns="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7" name="Freeform: Shape 1661">
                    <a:extLst>
                      <a:ext uri="{FF2B5EF4-FFF2-40B4-BE49-F238E27FC236}">
                        <a16:creationId xmlns:a16="http://schemas.microsoft.com/office/drawing/2014/main" xmlns="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8" name="Freeform: Shape 1660">
                    <a:extLst>
                      <a:ext uri="{FF2B5EF4-FFF2-40B4-BE49-F238E27FC236}">
                        <a16:creationId xmlns:a16="http://schemas.microsoft.com/office/drawing/2014/main" xmlns="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9" name="Freeform: Shape 1659">
                    <a:extLst>
                      <a:ext uri="{FF2B5EF4-FFF2-40B4-BE49-F238E27FC236}">
                        <a16:creationId xmlns:a16="http://schemas.microsoft.com/office/drawing/2014/main" xmlns="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0" name="Freeform: Shape 1658">
                    <a:extLst>
                      <a:ext uri="{FF2B5EF4-FFF2-40B4-BE49-F238E27FC236}">
                        <a16:creationId xmlns:a16="http://schemas.microsoft.com/office/drawing/2014/main" xmlns="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1" name="Freeform: Shape 1657">
                    <a:extLst>
                      <a:ext uri="{FF2B5EF4-FFF2-40B4-BE49-F238E27FC236}">
                        <a16:creationId xmlns:a16="http://schemas.microsoft.com/office/drawing/2014/main" xmlns="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2" name="Freeform: Shape 1656">
                    <a:extLst>
                      <a:ext uri="{FF2B5EF4-FFF2-40B4-BE49-F238E27FC236}">
                        <a16:creationId xmlns:a16="http://schemas.microsoft.com/office/drawing/2014/main" xmlns="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3" name="Freeform: Shape 1655">
                    <a:extLst>
                      <a:ext uri="{FF2B5EF4-FFF2-40B4-BE49-F238E27FC236}">
                        <a16:creationId xmlns:a16="http://schemas.microsoft.com/office/drawing/2014/main" xmlns="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4" name="Freeform: Shape 1654">
                    <a:extLst>
                      <a:ext uri="{FF2B5EF4-FFF2-40B4-BE49-F238E27FC236}">
                        <a16:creationId xmlns:a16="http://schemas.microsoft.com/office/drawing/2014/main" xmlns="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5" name="Freeform: Shape 1653">
                    <a:extLst>
                      <a:ext uri="{FF2B5EF4-FFF2-40B4-BE49-F238E27FC236}">
                        <a16:creationId xmlns:a16="http://schemas.microsoft.com/office/drawing/2014/main" xmlns="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6" name="Freeform: Shape 1652">
                    <a:extLst>
                      <a:ext uri="{FF2B5EF4-FFF2-40B4-BE49-F238E27FC236}">
                        <a16:creationId xmlns:a16="http://schemas.microsoft.com/office/drawing/2014/main" xmlns="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7" name="Freeform: Shape 1651">
                    <a:extLst>
                      <a:ext uri="{FF2B5EF4-FFF2-40B4-BE49-F238E27FC236}">
                        <a16:creationId xmlns:a16="http://schemas.microsoft.com/office/drawing/2014/main" xmlns="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8" name="Freeform: Shape 1650">
                    <a:extLst>
                      <a:ext uri="{FF2B5EF4-FFF2-40B4-BE49-F238E27FC236}">
                        <a16:creationId xmlns:a16="http://schemas.microsoft.com/office/drawing/2014/main" xmlns="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9" name="Freeform: Shape 1649">
                    <a:extLst>
                      <a:ext uri="{FF2B5EF4-FFF2-40B4-BE49-F238E27FC236}">
                        <a16:creationId xmlns:a16="http://schemas.microsoft.com/office/drawing/2014/main" xmlns="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0" name="Freeform: Shape 1648">
                    <a:extLst>
                      <a:ext uri="{FF2B5EF4-FFF2-40B4-BE49-F238E27FC236}">
                        <a16:creationId xmlns:a16="http://schemas.microsoft.com/office/drawing/2014/main" xmlns="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1" name="Freeform: Shape 1647">
                    <a:extLst>
                      <a:ext uri="{FF2B5EF4-FFF2-40B4-BE49-F238E27FC236}">
                        <a16:creationId xmlns:a16="http://schemas.microsoft.com/office/drawing/2014/main" xmlns="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2" name="Freeform: Shape 1646">
                    <a:extLst>
                      <a:ext uri="{FF2B5EF4-FFF2-40B4-BE49-F238E27FC236}">
                        <a16:creationId xmlns:a16="http://schemas.microsoft.com/office/drawing/2014/main" xmlns="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3" name="Freeform: Shape 1645">
                    <a:extLst>
                      <a:ext uri="{FF2B5EF4-FFF2-40B4-BE49-F238E27FC236}">
                        <a16:creationId xmlns:a16="http://schemas.microsoft.com/office/drawing/2014/main" xmlns="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4" name="Freeform: Shape 1644">
                    <a:extLst>
                      <a:ext uri="{FF2B5EF4-FFF2-40B4-BE49-F238E27FC236}">
                        <a16:creationId xmlns:a16="http://schemas.microsoft.com/office/drawing/2014/main" xmlns="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5" name="Freeform: Shape 1643">
                    <a:extLst>
                      <a:ext uri="{FF2B5EF4-FFF2-40B4-BE49-F238E27FC236}">
                        <a16:creationId xmlns:a16="http://schemas.microsoft.com/office/drawing/2014/main" xmlns="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6" name="Freeform: Shape 1642">
                    <a:extLst>
                      <a:ext uri="{FF2B5EF4-FFF2-40B4-BE49-F238E27FC236}">
                        <a16:creationId xmlns:a16="http://schemas.microsoft.com/office/drawing/2014/main" xmlns="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7" name="Freeform: Shape 1641">
                    <a:extLst>
                      <a:ext uri="{FF2B5EF4-FFF2-40B4-BE49-F238E27FC236}">
                        <a16:creationId xmlns:a16="http://schemas.microsoft.com/office/drawing/2014/main" xmlns="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8" name="Freeform: Shape 1640">
                    <a:extLst>
                      <a:ext uri="{FF2B5EF4-FFF2-40B4-BE49-F238E27FC236}">
                        <a16:creationId xmlns:a16="http://schemas.microsoft.com/office/drawing/2014/main" xmlns="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9" name="Freeform: Shape 1639">
                    <a:extLst>
                      <a:ext uri="{FF2B5EF4-FFF2-40B4-BE49-F238E27FC236}">
                        <a16:creationId xmlns:a16="http://schemas.microsoft.com/office/drawing/2014/main" xmlns="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0" name="Freeform: Shape 1638">
                    <a:extLst>
                      <a:ext uri="{FF2B5EF4-FFF2-40B4-BE49-F238E27FC236}">
                        <a16:creationId xmlns:a16="http://schemas.microsoft.com/office/drawing/2014/main" xmlns="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1" name="Freeform: Shape 1637">
                    <a:extLst>
                      <a:ext uri="{FF2B5EF4-FFF2-40B4-BE49-F238E27FC236}">
                        <a16:creationId xmlns:a16="http://schemas.microsoft.com/office/drawing/2014/main" xmlns="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2" name="Freeform: Shape 1636">
                    <a:extLst>
                      <a:ext uri="{FF2B5EF4-FFF2-40B4-BE49-F238E27FC236}">
                        <a16:creationId xmlns:a16="http://schemas.microsoft.com/office/drawing/2014/main" xmlns="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3" name="Freeform: Shape 1635">
                    <a:extLst>
                      <a:ext uri="{FF2B5EF4-FFF2-40B4-BE49-F238E27FC236}">
                        <a16:creationId xmlns:a16="http://schemas.microsoft.com/office/drawing/2014/main" xmlns="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4" name="Freeform: Shape 1634">
                    <a:extLst>
                      <a:ext uri="{FF2B5EF4-FFF2-40B4-BE49-F238E27FC236}">
                        <a16:creationId xmlns:a16="http://schemas.microsoft.com/office/drawing/2014/main" xmlns="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5" name="Freeform: Shape 1633">
                    <a:extLst>
                      <a:ext uri="{FF2B5EF4-FFF2-40B4-BE49-F238E27FC236}">
                        <a16:creationId xmlns:a16="http://schemas.microsoft.com/office/drawing/2014/main" xmlns="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6" name="Freeform: Shape 1632">
                    <a:extLst>
                      <a:ext uri="{FF2B5EF4-FFF2-40B4-BE49-F238E27FC236}">
                        <a16:creationId xmlns:a16="http://schemas.microsoft.com/office/drawing/2014/main" xmlns="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7" name="Freeform: Shape 1631">
                    <a:extLst>
                      <a:ext uri="{FF2B5EF4-FFF2-40B4-BE49-F238E27FC236}">
                        <a16:creationId xmlns:a16="http://schemas.microsoft.com/office/drawing/2014/main" xmlns="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8" name="Freeform: Shape 1630">
                    <a:extLst>
                      <a:ext uri="{FF2B5EF4-FFF2-40B4-BE49-F238E27FC236}">
                        <a16:creationId xmlns:a16="http://schemas.microsoft.com/office/drawing/2014/main" xmlns="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9" name="Freeform: Shape 1629">
                    <a:extLst>
                      <a:ext uri="{FF2B5EF4-FFF2-40B4-BE49-F238E27FC236}">
                        <a16:creationId xmlns:a16="http://schemas.microsoft.com/office/drawing/2014/main" xmlns="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0" name="Freeform: Shape 1628">
                    <a:extLst>
                      <a:ext uri="{FF2B5EF4-FFF2-40B4-BE49-F238E27FC236}">
                        <a16:creationId xmlns:a16="http://schemas.microsoft.com/office/drawing/2014/main" xmlns="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1" name="Freeform: Shape 1627">
                    <a:extLst>
                      <a:ext uri="{FF2B5EF4-FFF2-40B4-BE49-F238E27FC236}">
                        <a16:creationId xmlns:a16="http://schemas.microsoft.com/office/drawing/2014/main" xmlns="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2" name="Freeform: Shape 1626">
                    <a:extLst>
                      <a:ext uri="{FF2B5EF4-FFF2-40B4-BE49-F238E27FC236}">
                        <a16:creationId xmlns:a16="http://schemas.microsoft.com/office/drawing/2014/main" xmlns="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3" name="Freeform: Shape 1625">
                    <a:extLst>
                      <a:ext uri="{FF2B5EF4-FFF2-40B4-BE49-F238E27FC236}">
                        <a16:creationId xmlns:a16="http://schemas.microsoft.com/office/drawing/2014/main" xmlns="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4" name="Freeform: Shape 1624">
                    <a:extLst>
                      <a:ext uri="{FF2B5EF4-FFF2-40B4-BE49-F238E27FC236}">
                        <a16:creationId xmlns:a16="http://schemas.microsoft.com/office/drawing/2014/main" xmlns="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5" name="Freeform: Shape 1623">
                    <a:extLst>
                      <a:ext uri="{FF2B5EF4-FFF2-40B4-BE49-F238E27FC236}">
                        <a16:creationId xmlns:a16="http://schemas.microsoft.com/office/drawing/2014/main" xmlns="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6" name="Freeform: Shape 1622">
                    <a:extLst>
                      <a:ext uri="{FF2B5EF4-FFF2-40B4-BE49-F238E27FC236}">
                        <a16:creationId xmlns:a16="http://schemas.microsoft.com/office/drawing/2014/main" xmlns="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7" name="Freeform: Shape 1621">
                    <a:extLst>
                      <a:ext uri="{FF2B5EF4-FFF2-40B4-BE49-F238E27FC236}">
                        <a16:creationId xmlns:a16="http://schemas.microsoft.com/office/drawing/2014/main" xmlns="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8" name="Freeform: Shape 1620">
                    <a:extLst>
                      <a:ext uri="{FF2B5EF4-FFF2-40B4-BE49-F238E27FC236}">
                        <a16:creationId xmlns:a16="http://schemas.microsoft.com/office/drawing/2014/main" xmlns="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9" name="Freeform: Shape 1619">
                    <a:extLst>
                      <a:ext uri="{FF2B5EF4-FFF2-40B4-BE49-F238E27FC236}">
                        <a16:creationId xmlns:a16="http://schemas.microsoft.com/office/drawing/2014/main" xmlns="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0" name="Freeform: Shape 1618">
                    <a:extLst>
                      <a:ext uri="{FF2B5EF4-FFF2-40B4-BE49-F238E27FC236}">
                        <a16:creationId xmlns:a16="http://schemas.microsoft.com/office/drawing/2014/main" xmlns="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1" name="Freeform: Shape 1617">
                    <a:extLst>
                      <a:ext uri="{FF2B5EF4-FFF2-40B4-BE49-F238E27FC236}">
                        <a16:creationId xmlns:a16="http://schemas.microsoft.com/office/drawing/2014/main" xmlns="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2" name="Freeform: Shape 1616">
                    <a:extLst>
                      <a:ext uri="{FF2B5EF4-FFF2-40B4-BE49-F238E27FC236}">
                        <a16:creationId xmlns:a16="http://schemas.microsoft.com/office/drawing/2014/main" xmlns="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3" name="Freeform: Shape 1615">
                    <a:extLst>
                      <a:ext uri="{FF2B5EF4-FFF2-40B4-BE49-F238E27FC236}">
                        <a16:creationId xmlns:a16="http://schemas.microsoft.com/office/drawing/2014/main" xmlns="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4" name="Freeform: Shape 1614">
                    <a:extLst>
                      <a:ext uri="{FF2B5EF4-FFF2-40B4-BE49-F238E27FC236}">
                        <a16:creationId xmlns:a16="http://schemas.microsoft.com/office/drawing/2014/main" xmlns="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5" name="Freeform: Shape 1613">
                    <a:extLst>
                      <a:ext uri="{FF2B5EF4-FFF2-40B4-BE49-F238E27FC236}">
                        <a16:creationId xmlns:a16="http://schemas.microsoft.com/office/drawing/2014/main" xmlns="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6" name="Freeform: Shape 1612">
                    <a:extLst>
                      <a:ext uri="{FF2B5EF4-FFF2-40B4-BE49-F238E27FC236}">
                        <a16:creationId xmlns:a16="http://schemas.microsoft.com/office/drawing/2014/main" xmlns="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7" name="Freeform: Shape 1611">
                    <a:extLst>
                      <a:ext uri="{FF2B5EF4-FFF2-40B4-BE49-F238E27FC236}">
                        <a16:creationId xmlns:a16="http://schemas.microsoft.com/office/drawing/2014/main" xmlns="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8" name="Freeform: Shape 1610">
                    <a:extLst>
                      <a:ext uri="{FF2B5EF4-FFF2-40B4-BE49-F238E27FC236}">
                        <a16:creationId xmlns:a16="http://schemas.microsoft.com/office/drawing/2014/main" xmlns="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9" name="Freeform: Shape 1609">
                    <a:extLst>
                      <a:ext uri="{FF2B5EF4-FFF2-40B4-BE49-F238E27FC236}">
                        <a16:creationId xmlns:a16="http://schemas.microsoft.com/office/drawing/2014/main" xmlns="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0" name="Freeform: Shape 1608">
                    <a:extLst>
                      <a:ext uri="{FF2B5EF4-FFF2-40B4-BE49-F238E27FC236}">
                        <a16:creationId xmlns:a16="http://schemas.microsoft.com/office/drawing/2014/main" xmlns="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1" name="Freeform: Shape 1607">
                    <a:extLst>
                      <a:ext uri="{FF2B5EF4-FFF2-40B4-BE49-F238E27FC236}">
                        <a16:creationId xmlns:a16="http://schemas.microsoft.com/office/drawing/2014/main" xmlns="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2" name="Freeform: Shape 1606">
                    <a:extLst>
                      <a:ext uri="{FF2B5EF4-FFF2-40B4-BE49-F238E27FC236}">
                        <a16:creationId xmlns:a16="http://schemas.microsoft.com/office/drawing/2014/main" xmlns="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3" name="Freeform: Shape 1605">
                    <a:extLst>
                      <a:ext uri="{FF2B5EF4-FFF2-40B4-BE49-F238E27FC236}">
                        <a16:creationId xmlns:a16="http://schemas.microsoft.com/office/drawing/2014/main" xmlns="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4" name="Freeform: Shape 1604">
                    <a:extLst>
                      <a:ext uri="{FF2B5EF4-FFF2-40B4-BE49-F238E27FC236}">
                        <a16:creationId xmlns:a16="http://schemas.microsoft.com/office/drawing/2014/main" xmlns="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5" name="Freeform: Shape 1603">
                    <a:extLst>
                      <a:ext uri="{FF2B5EF4-FFF2-40B4-BE49-F238E27FC236}">
                        <a16:creationId xmlns:a16="http://schemas.microsoft.com/office/drawing/2014/main" xmlns="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6" name="Freeform: Shape 1602">
                    <a:extLst>
                      <a:ext uri="{FF2B5EF4-FFF2-40B4-BE49-F238E27FC236}">
                        <a16:creationId xmlns:a16="http://schemas.microsoft.com/office/drawing/2014/main" xmlns="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7" name="Freeform: Shape 1601">
                    <a:extLst>
                      <a:ext uri="{FF2B5EF4-FFF2-40B4-BE49-F238E27FC236}">
                        <a16:creationId xmlns:a16="http://schemas.microsoft.com/office/drawing/2014/main" xmlns="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8" name="Freeform: Shape 1600">
                    <a:extLst>
                      <a:ext uri="{FF2B5EF4-FFF2-40B4-BE49-F238E27FC236}">
                        <a16:creationId xmlns:a16="http://schemas.microsoft.com/office/drawing/2014/main" xmlns="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9" name="Freeform: Shape 1599">
                    <a:extLst>
                      <a:ext uri="{FF2B5EF4-FFF2-40B4-BE49-F238E27FC236}">
                        <a16:creationId xmlns:a16="http://schemas.microsoft.com/office/drawing/2014/main" xmlns="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0" name="Freeform: Shape 1598">
                    <a:extLst>
                      <a:ext uri="{FF2B5EF4-FFF2-40B4-BE49-F238E27FC236}">
                        <a16:creationId xmlns:a16="http://schemas.microsoft.com/office/drawing/2014/main" xmlns="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1" name="Freeform: Shape 1597">
                    <a:extLst>
                      <a:ext uri="{FF2B5EF4-FFF2-40B4-BE49-F238E27FC236}">
                        <a16:creationId xmlns:a16="http://schemas.microsoft.com/office/drawing/2014/main" xmlns="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2" name="Freeform: Shape 1596">
                    <a:extLst>
                      <a:ext uri="{FF2B5EF4-FFF2-40B4-BE49-F238E27FC236}">
                        <a16:creationId xmlns:a16="http://schemas.microsoft.com/office/drawing/2014/main" xmlns="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3" name="Freeform: Shape 1595">
                    <a:extLst>
                      <a:ext uri="{FF2B5EF4-FFF2-40B4-BE49-F238E27FC236}">
                        <a16:creationId xmlns:a16="http://schemas.microsoft.com/office/drawing/2014/main" xmlns="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4" name="Freeform: Shape 1594">
                    <a:extLst>
                      <a:ext uri="{FF2B5EF4-FFF2-40B4-BE49-F238E27FC236}">
                        <a16:creationId xmlns:a16="http://schemas.microsoft.com/office/drawing/2014/main" xmlns="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5" name="Freeform: Shape 1593">
                    <a:extLst>
                      <a:ext uri="{FF2B5EF4-FFF2-40B4-BE49-F238E27FC236}">
                        <a16:creationId xmlns:a16="http://schemas.microsoft.com/office/drawing/2014/main" xmlns="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6" name="Freeform: Shape 1592">
                    <a:extLst>
                      <a:ext uri="{FF2B5EF4-FFF2-40B4-BE49-F238E27FC236}">
                        <a16:creationId xmlns:a16="http://schemas.microsoft.com/office/drawing/2014/main" xmlns="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7" name="Freeform: Shape 1591">
                    <a:extLst>
                      <a:ext uri="{FF2B5EF4-FFF2-40B4-BE49-F238E27FC236}">
                        <a16:creationId xmlns:a16="http://schemas.microsoft.com/office/drawing/2014/main" xmlns="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8" name="Freeform: Shape 1590">
                    <a:extLst>
                      <a:ext uri="{FF2B5EF4-FFF2-40B4-BE49-F238E27FC236}">
                        <a16:creationId xmlns:a16="http://schemas.microsoft.com/office/drawing/2014/main" xmlns="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9" name="Freeform: Shape 1589">
                    <a:extLst>
                      <a:ext uri="{FF2B5EF4-FFF2-40B4-BE49-F238E27FC236}">
                        <a16:creationId xmlns:a16="http://schemas.microsoft.com/office/drawing/2014/main" xmlns="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0" name="Freeform: Shape 1588">
                    <a:extLst>
                      <a:ext uri="{FF2B5EF4-FFF2-40B4-BE49-F238E27FC236}">
                        <a16:creationId xmlns:a16="http://schemas.microsoft.com/office/drawing/2014/main" xmlns="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1" name="Freeform: Shape 1587">
                    <a:extLst>
                      <a:ext uri="{FF2B5EF4-FFF2-40B4-BE49-F238E27FC236}">
                        <a16:creationId xmlns:a16="http://schemas.microsoft.com/office/drawing/2014/main" xmlns="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2" name="Freeform: Shape 1586">
                    <a:extLst>
                      <a:ext uri="{FF2B5EF4-FFF2-40B4-BE49-F238E27FC236}">
                        <a16:creationId xmlns:a16="http://schemas.microsoft.com/office/drawing/2014/main" xmlns="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3" name="Freeform: Shape 1585">
                    <a:extLst>
                      <a:ext uri="{FF2B5EF4-FFF2-40B4-BE49-F238E27FC236}">
                        <a16:creationId xmlns:a16="http://schemas.microsoft.com/office/drawing/2014/main" xmlns="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4" name="Freeform: Shape 1584">
                    <a:extLst>
                      <a:ext uri="{FF2B5EF4-FFF2-40B4-BE49-F238E27FC236}">
                        <a16:creationId xmlns:a16="http://schemas.microsoft.com/office/drawing/2014/main" xmlns="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5" name="Freeform: Shape 1583">
                    <a:extLst>
                      <a:ext uri="{FF2B5EF4-FFF2-40B4-BE49-F238E27FC236}">
                        <a16:creationId xmlns:a16="http://schemas.microsoft.com/office/drawing/2014/main" xmlns="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6" name="Freeform: Shape 1582">
                    <a:extLst>
                      <a:ext uri="{FF2B5EF4-FFF2-40B4-BE49-F238E27FC236}">
                        <a16:creationId xmlns:a16="http://schemas.microsoft.com/office/drawing/2014/main" xmlns="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7" name="Freeform: Shape 1581">
                    <a:extLst>
                      <a:ext uri="{FF2B5EF4-FFF2-40B4-BE49-F238E27FC236}">
                        <a16:creationId xmlns:a16="http://schemas.microsoft.com/office/drawing/2014/main" xmlns="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8" name="Freeform: Shape 1580">
                    <a:extLst>
                      <a:ext uri="{FF2B5EF4-FFF2-40B4-BE49-F238E27FC236}">
                        <a16:creationId xmlns:a16="http://schemas.microsoft.com/office/drawing/2014/main" xmlns="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9" name="Freeform: Shape 1579">
                    <a:extLst>
                      <a:ext uri="{FF2B5EF4-FFF2-40B4-BE49-F238E27FC236}">
                        <a16:creationId xmlns:a16="http://schemas.microsoft.com/office/drawing/2014/main" xmlns="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0" name="Freeform: Shape 1578">
                    <a:extLst>
                      <a:ext uri="{FF2B5EF4-FFF2-40B4-BE49-F238E27FC236}">
                        <a16:creationId xmlns:a16="http://schemas.microsoft.com/office/drawing/2014/main" xmlns="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1" name="Freeform: Shape 1577">
                    <a:extLst>
                      <a:ext uri="{FF2B5EF4-FFF2-40B4-BE49-F238E27FC236}">
                        <a16:creationId xmlns:a16="http://schemas.microsoft.com/office/drawing/2014/main" xmlns="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2" name="Freeform: Shape 1576">
                    <a:extLst>
                      <a:ext uri="{FF2B5EF4-FFF2-40B4-BE49-F238E27FC236}">
                        <a16:creationId xmlns:a16="http://schemas.microsoft.com/office/drawing/2014/main" xmlns="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3" name="Freeform: Shape 1575">
                    <a:extLst>
                      <a:ext uri="{FF2B5EF4-FFF2-40B4-BE49-F238E27FC236}">
                        <a16:creationId xmlns:a16="http://schemas.microsoft.com/office/drawing/2014/main" xmlns="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4" name="Freeform: Shape 1574">
                    <a:extLst>
                      <a:ext uri="{FF2B5EF4-FFF2-40B4-BE49-F238E27FC236}">
                        <a16:creationId xmlns:a16="http://schemas.microsoft.com/office/drawing/2014/main" xmlns="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5" name="Freeform: Shape 1573">
                    <a:extLst>
                      <a:ext uri="{FF2B5EF4-FFF2-40B4-BE49-F238E27FC236}">
                        <a16:creationId xmlns:a16="http://schemas.microsoft.com/office/drawing/2014/main" xmlns="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6" name="Freeform: Shape 1572">
                    <a:extLst>
                      <a:ext uri="{FF2B5EF4-FFF2-40B4-BE49-F238E27FC236}">
                        <a16:creationId xmlns:a16="http://schemas.microsoft.com/office/drawing/2014/main" xmlns="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7" name="Freeform: Shape 1571">
                    <a:extLst>
                      <a:ext uri="{FF2B5EF4-FFF2-40B4-BE49-F238E27FC236}">
                        <a16:creationId xmlns:a16="http://schemas.microsoft.com/office/drawing/2014/main" xmlns="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8" name="Freeform: Shape 1570">
                    <a:extLst>
                      <a:ext uri="{FF2B5EF4-FFF2-40B4-BE49-F238E27FC236}">
                        <a16:creationId xmlns:a16="http://schemas.microsoft.com/office/drawing/2014/main" xmlns="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9" name="Freeform: Shape 1569">
                    <a:extLst>
                      <a:ext uri="{FF2B5EF4-FFF2-40B4-BE49-F238E27FC236}">
                        <a16:creationId xmlns:a16="http://schemas.microsoft.com/office/drawing/2014/main" xmlns="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0" name="Freeform: Shape 1568">
                    <a:extLst>
                      <a:ext uri="{FF2B5EF4-FFF2-40B4-BE49-F238E27FC236}">
                        <a16:creationId xmlns:a16="http://schemas.microsoft.com/office/drawing/2014/main" xmlns="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1" name="Freeform: Shape 1567">
                    <a:extLst>
                      <a:ext uri="{FF2B5EF4-FFF2-40B4-BE49-F238E27FC236}">
                        <a16:creationId xmlns:a16="http://schemas.microsoft.com/office/drawing/2014/main" xmlns="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2" name="Freeform: Shape 1566">
                    <a:extLst>
                      <a:ext uri="{FF2B5EF4-FFF2-40B4-BE49-F238E27FC236}">
                        <a16:creationId xmlns:a16="http://schemas.microsoft.com/office/drawing/2014/main" xmlns="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3" name="Freeform: Shape 1565">
                    <a:extLst>
                      <a:ext uri="{FF2B5EF4-FFF2-40B4-BE49-F238E27FC236}">
                        <a16:creationId xmlns:a16="http://schemas.microsoft.com/office/drawing/2014/main" xmlns="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4" name="Freeform: Shape 1564">
                    <a:extLst>
                      <a:ext uri="{FF2B5EF4-FFF2-40B4-BE49-F238E27FC236}">
                        <a16:creationId xmlns:a16="http://schemas.microsoft.com/office/drawing/2014/main" xmlns="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5" name="Freeform: Shape 1563">
                    <a:extLst>
                      <a:ext uri="{FF2B5EF4-FFF2-40B4-BE49-F238E27FC236}">
                        <a16:creationId xmlns:a16="http://schemas.microsoft.com/office/drawing/2014/main" xmlns="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6" name="Freeform: Shape 1562">
                    <a:extLst>
                      <a:ext uri="{FF2B5EF4-FFF2-40B4-BE49-F238E27FC236}">
                        <a16:creationId xmlns:a16="http://schemas.microsoft.com/office/drawing/2014/main" xmlns="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7" name="Freeform: Shape 1561">
                    <a:extLst>
                      <a:ext uri="{FF2B5EF4-FFF2-40B4-BE49-F238E27FC236}">
                        <a16:creationId xmlns:a16="http://schemas.microsoft.com/office/drawing/2014/main" xmlns="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8" name="Freeform: Shape 1560">
                    <a:extLst>
                      <a:ext uri="{FF2B5EF4-FFF2-40B4-BE49-F238E27FC236}">
                        <a16:creationId xmlns:a16="http://schemas.microsoft.com/office/drawing/2014/main" xmlns="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9" name="Freeform: Shape 1559">
                    <a:extLst>
                      <a:ext uri="{FF2B5EF4-FFF2-40B4-BE49-F238E27FC236}">
                        <a16:creationId xmlns:a16="http://schemas.microsoft.com/office/drawing/2014/main" xmlns="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0" name="Freeform: Shape 1558">
                    <a:extLst>
                      <a:ext uri="{FF2B5EF4-FFF2-40B4-BE49-F238E27FC236}">
                        <a16:creationId xmlns:a16="http://schemas.microsoft.com/office/drawing/2014/main" xmlns="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1" name="Freeform: Shape 1556">
                    <a:extLst>
                      <a:ext uri="{FF2B5EF4-FFF2-40B4-BE49-F238E27FC236}">
                        <a16:creationId xmlns:a16="http://schemas.microsoft.com/office/drawing/2014/main" xmlns="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2" name="Freeform: Shape 1555">
                    <a:extLst>
                      <a:ext uri="{FF2B5EF4-FFF2-40B4-BE49-F238E27FC236}">
                        <a16:creationId xmlns:a16="http://schemas.microsoft.com/office/drawing/2014/main" xmlns="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3" name="Freeform: Shape 1554">
                    <a:extLst>
                      <a:ext uri="{FF2B5EF4-FFF2-40B4-BE49-F238E27FC236}">
                        <a16:creationId xmlns:a16="http://schemas.microsoft.com/office/drawing/2014/main" xmlns="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4" name="Freeform: Shape 1553">
                    <a:extLst>
                      <a:ext uri="{FF2B5EF4-FFF2-40B4-BE49-F238E27FC236}">
                        <a16:creationId xmlns:a16="http://schemas.microsoft.com/office/drawing/2014/main" xmlns="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5" name="Freeform: Shape 1552">
                    <a:extLst>
                      <a:ext uri="{FF2B5EF4-FFF2-40B4-BE49-F238E27FC236}">
                        <a16:creationId xmlns:a16="http://schemas.microsoft.com/office/drawing/2014/main" xmlns="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6" name="Freeform: Shape 1551">
                    <a:extLst>
                      <a:ext uri="{FF2B5EF4-FFF2-40B4-BE49-F238E27FC236}">
                        <a16:creationId xmlns:a16="http://schemas.microsoft.com/office/drawing/2014/main" xmlns="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7" name="Freeform: Shape 1550">
                    <a:extLst>
                      <a:ext uri="{FF2B5EF4-FFF2-40B4-BE49-F238E27FC236}">
                        <a16:creationId xmlns:a16="http://schemas.microsoft.com/office/drawing/2014/main" xmlns="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8" name="Freeform: Shape 1549">
                    <a:extLst>
                      <a:ext uri="{FF2B5EF4-FFF2-40B4-BE49-F238E27FC236}">
                        <a16:creationId xmlns:a16="http://schemas.microsoft.com/office/drawing/2014/main" xmlns="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9" name="Freeform: Shape 1548">
                    <a:extLst>
                      <a:ext uri="{FF2B5EF4-FFF2-40B4-BE49-F238E27FC236}">
                        <a16:creationId xmlns:a16="http://schemas.microsoft.com/office/drawing/2014/main" xmlns="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0" name="Freeform: Shape 1547">
                    <a:extLst>
                      <a:ext uri="{FF2B5EF4-FFF2-40B4-BE49-F238E27FC236}">
                        <a16:creationId xmlns:a16="http://schemas.microsoft.com/office/drawing/2014/main" xmlns="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1" name="Freeform: Shape 1546">
                    <a:extLst>
                      <a:ext uri="{FF2B5EF4-FFF2-40B4-BE49-F238E27FC236}">
                        <a16:creationId xmlns:a16="http://schemas.microsoft.com/office/drawing/2014/main" xmlns="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2" name="Freeform: Shape 1545">
                    <a:extLst>
                      <a:ext uri="{FF2B5EF4-FFF2-40B4-BE49-F238E27FC236}">
                        <a16:creationId xmlns:a16="http://schemas.microsoft.com/office/drawing/2014/main" xmlns="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3" name="Freeform: Shape 1544">
                    <a:extLst>
                      <a:ext uri="{FF2B5EF4-FFF2-40B4-BE49-F238E27FC236}">
                        <a16:creationId xmlns:a16="http://schemas.microsoft.com/office/drawing/2014/main" xmlns="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4" name="Freeform: Shape 1543">
                    <a:extLst>
                      <a:ext uri="{FF2B5EF4-FFF2-40B4-BE49-F238E27FC236}">
                        <a16:creationId xmlns:a16="http://schemas.microsoft.com/office/drawing/2014/main" xmlns="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5" name="Freeform: Shape 1542">
                    <a:extLst>
                      <a:ext uri="{FF2B5EF4-FFF2-40B4-BE49-F238E27FC236}">
                        <a16:creationId xmlns:a16="http://schemas.microsoft.com/office/drawing/2014/main" xmlns="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6" name="Freeform: Shape 1541">
                    <a:extLst>
                      <a:ext uri="{FF2B5EF4-FFF2-40B4-BE49-F238E27FC236}">
                        <a16:creationId xmlns:a16="http://schemas.microsoft.com/office/drawing/2014/main" xmlns="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7" name="Freeform: Shape 1540">
                    <a:extLst>
                      <a:ext uri="{FF2B5EF4-FFF2-40B4-BE49-F238E27FC236}">
                        <a16:creationId xmlns:a16="http://schemas.microsoft.com/office/drawing/2014/main" xmlns="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8" name="Freeform: Shape 1538">
                    <a:extLst>
                      <a:ext uri="{FF2B5EF4-FFF2-40B4-BE49-F238E27FC236}">
                        <a16:creationId xmlns:a16="http://schemas.microsoft.com/office/drawing/2014/main" xmlns="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9" name="Freeform: Shape 1537">
                    <a:extLst>
                      <a:ext uri="{FF2B5EF4-FFF2-40B4-BE49-F238E27FC236}">
                        <a16:creationId xmlns:a16="http://schemas.microsoft.com/office/drawing/2014/main" xmlns="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0" name="Freeform: Shape 1536">
                    <a:extLst>
                      <a:ext uri="{FF2B5EF4-FFF2-40B4-BE49-F238E27FC236}">
                        <a16:creationId xmlns:a16="http://schemas.microsoft.com/office/drawing/2014/main" xmlns="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1" name="Freeform: Shape 1535">
                    <a:extLst>
                      <a:ext uri="{FF2B5EF4-FFF2-40B4-BE49-F238E27FC236}">
                        <a16:creationId xmlns:a16="http://schemas.microsoft.com/office/drawing/2014/main" xmlns="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2" name="Freeform: Shape 1534">
                    <a:extLst>
                      <a:ext uri="{FF2B5EF4-FFF2-40B4-BE49-F238E27FC236}">
                        <a16:creationId xmlns:a16="http://schemas.microsoft.com/office/drawing/2014/main" xmlns="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3" name="Freeform: Shape 1533">
                    <a:extLst>
                      <a:ext uri="{FF2B5EF4-FFF2-40B4-BE49-F238E27FC236}">
                        <a16:creationId xmlns:a16="http://schemas.microsoft.com/office/drawing/2014/main" xmlns="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4" name="Freeform: Shape 1532">
                    <a:extLst>
                      <a:ext uri="{FF2B5EF4-FFF2-40B4-BE49-F238E27FC236}">
                        <a16:creationId xmlns:a16="http://schemas.microsoft.com/office/drawing/2014/main" xmlns="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5" name="Freeform: Shape 1531">
                    <a:extLst>
                      <a:ext uri="{FF2B5EF4-FFF2-40B4-BE49-F238E27FC236}">
                        <a16:creationId xmlns:a16="http://schemas.microsoft.com/office/drawing/2014/main" xmlns="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6" name="Freeform: Shape 1530">
                    <a:extLst>
                      <a:ext uri="{FF2B5EF4-FFF2-40B4-BE49-F238E27FC236}">
                        <a16:creationId xmlns:a16="http://schemas.microsoft.com/office/drawing/2014/main" xmlns="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7" name="Freeform: Shape 1529">
                    <a:extLst>
                      <a:ext uri="{FF2B5EF4-FFF2-40B4-BE49-F238E27FC236}">
                        <a16:creationId xmlns:a16="http://schemas.microsoft.com/office/drawing/2014/main" xmlns="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8" name="Freeform: Shape 1528">
                    <a:extLst>
                      <a:ext uri="{FF2B5EF4-FFF2-40B4-BE49-F238E27FC236}">
                        <a16:creationId xmlns:a16="http://schemas.microsoft.com/office/drawing/2014/main" xmlns="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9" name="Freeform: Shape 1527">
                    <a:extLst>
                      <a:ext uri="{FF2B5EF4-FFF2-40B4-BE49-F238E27FC236}">
                        <a16:creationId xmlns:a16="http://schemas.microsoft.com/office/drawing/2014/main" xmlns="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0" name="Freeform: Shape 1526">
                    <a:extLst>
                      <a:ext uri="{FF2B5EF4-FFF2-40B4-BE49-F238E27FC236}">
                        <a16:creationId xmlns:a16="http://schemas.microsoft.com/office/drawing/2014/main" xmlns="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1" name="Freeform: Shape 1525">
                    <a:extLst>
                      <a:ext uri="{FF2B5EF4-FFF2-40B4-BE49-F238E27FC236}">
                        <a16:creationId xmlns:a16="http://schemas.microsoft.com/office/drawing/2014/main" xmlns="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2" name="Freeform: Shape 1524">
                    <a:extLst>
                      <a:ext uri="{FF2B5EF4-FFF2-40B4-BE49-F238E27FC236}">
                        <a16:creationId xmlns:a16="http://schemas.microsoft.com/office/drawing/2014/main" xmlns="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3" name="Freeform: Shape 1523">
                    <a:extLst>
                      <a:ext uri="{FF2B5EF4-FFF2-40B4-BE49-F238E27FC236}">
                        <a16:creationId xmlns:a16="http://schemas.microsoft.com/office/drawing/2014/main" xmlns="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4" name="Freeform: Shape 1522">
                    <a:extLst>
                      <a:ext uri="{FF2B5EF4-FFF2-40B4-BE49-F238E27FC236}">
                        <a16:creationId xmlns:a16="http://schemas.microsoft.com/office/drawing/2014/main" xmlns="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5" name="Freeform: Shape 1521">
                    <a:extLst>
                      <a:ext uri="{FF2B5EF4-FFF2-40B4-BE49-F238E27FC236}">
                        <a16:creationId xmlns:a16="http://schemas.microsoft.com/office/drawing/2014/main" xmlns="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6" name="Freeform: Shape 1520">
                    <a:extLst>
                      <a:ext uri="{FF2B5EF4-FFF2-40B4-BE49-F238E27FC236}">
                        <a16:creationId xmlns:a16="http://schemas.microsoft.com/office/drawing/2014/main" xmlns="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7" name="Freeform: Shape 1519">
                    <a:extLst>
                      <a:ext uri="{FF2B5EF4-FFF2-40B4-BE49-F238E27FC236}">
                        <a16:creationId xmlns:a16="http://schemas.microsoft.com/office/drawing/2014/main" xmlns="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8" name="Freeform: Shape 1518">
                    <a:extLst>
                      <a:ext uri="{FF2B5EF4-FFF2-40B4-BE49-F238E27FC236}">
                        <a16:creationId xmlns:a16="http://schemas.microsoft.com/office/drawing/2014/main" xmlns="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9" name="Freeform: Shape 1517">
                    <a:extLst>
                      <a:ext uri="{FF2B5EF4-FFF2-40B4-BE49-F238E27FC236}">
                        <a16:creationId xmlns:a16="http://schemas.microsoft.com/office/drawing/2014/main" xmlns="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0" name="Freeform: Shape 1516">
                    <a:extLst>
                      <a:ext uri="{FF2B5EF4-FFF2-40B4-BE49-F238E27FC236}">
                        <a16:creationId xmlns:a16="http://schemas.microsoft.com/office/drawing/2014/main" xmlns="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1" name="Freeform: Shape 1515">
                    <a:extLst>
                      <a:ext uri="{FF2B5EF4-FFF2-40B4-BE49-F238E27FC236}">
                        <a16:creationId xmlns:a16="http://schemas.microsoft.com/office/drawing/2014/main" xmlns="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2" name="Freeform: Shape 1514">
                    <a:extLst>
                      <a:ext uri="{FF2B5EF4-FFF2-40B4-BE49-F238E27FC236}">
                        <a16:creationId xmlns:a16="http://schemas.microsoft.com/office/drawing/2014/main" xmlns="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3" name="Freeform: Shape 1513">
                    <a:extLst>
                      <a:ext uri="{FF2B5EF4-FFF2-40B4-BE49-F238E27FC236}">
                        <a16:creationId xmlns:a16="http://schemas.microsoft.com/office/drawing/2014/main" xmlns="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4" name="Freeform: Shape 1512">
                    <a:extLst>
                      <a:ext uri="{FF2B5EF4-FFF2-40B4-BE49-F238E27FC236}">
                        <a16:creationId xmlns:a16="http://schemas.microsoft.com/office/drawing/2014/main" xmlns="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5" name="Freeform: Shape 1511">
                    <a:extLst>
                      <a:ext uri="{FF2B5EF4-FFF2-40B4-BE49-F238E27FC236}">
                        <a16:creationId xmlns:a16="http://schemas.microsoft.com/office/drawing/2014/main" xmlns="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6" name="Freeform: Shape 1510">
                    <a:extLst>
                      <a:ext uri="{FF2B5EF4-FFF2-40B4-BE49-F238E27FC236}">
                        <a16:creationId xmlns:a16="http://schemas.microsoft.com/office/drawing/2014/main" xmlns="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7" name="Freeform: Shape 1509">
                    <a:extLst>
                      <a:ext uri="{FF2B5EF4-FFF2-40B4-BE49-F238E27FC236}">
                        <a16:creationId xmlns:a16="http://schemas.microsoft.com/office/drawing/2014/main" xmlns="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8" name="Freeform: Shape 1508">
                    <a:extLst>
                      <a:ext uri="{FF2B5EF4-FFF2-40B4-BE49-F238E27FC236}">
                        <a16:creationId xmlns:a16="http://schemas.microsoft.com/office/drawing/2014/main" xmlns="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9" name="Freeform: Shape 1507">
                    <a:extLst>
                      <a:ext uri="{FF2B5EF4-FFF2-40B4-BE49-F238E27FC236}">
                        <a16:creationId xmlns:a16="http://schemas.microsoft.com/office/drawing/2014/main" xmlns="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0" name="Freeform: Shape 1506">
                    <a:extLst>
                      <a:ext uri="{FF2B5EF4-FFF2-40B4-BE49-F238E27FC236}">
                        <a16:creationId xmlns:a16="http://schemas.microsoft.com/office/drawing/2014/main" xmlns="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1" name="Freeform: Shape 1505">
                    <a:extLst>
                      <a:ext uri="{FF2B5EF4-FFF2-40B4-BE49-F238E27FC236}">
                        <a16:creationId xmlns:a16="http://schemas.microsoft.com/office/drawing/2014/main" xmlns="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2" name="Freeform: Shape 1504">
                    <a:extLst>
                      <a:ext uri="{FF2B5EF4-FFF2-40B4-BE49-F238E27FC236}">
                        <a16:creationId xmlns:a16="http://schemas.microsoft.com/office/drawing/2014/main" xmlns="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3" name="Freeform: Shape 1503">
                    <a:extLst>
                      <a:ext uri="{FF2B5EF4-FFF2-40B4-BE49-F238E27FC236}">
                        <a16:creationId xmlns:a16="http://schemas.microsoft.com/office/drawing/2014/main" xmlns="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4" name="Freeform: Shape 1502">
                    <a:extLst>
                      <a:ext uri="{FF2B5EF4-FFF2-40B4-BE49-F238E27FC236}">
                        <a16:creationId xmlns:a16="http://schemas.microsoft.com/office/drawing/2014/main" xmlns="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5" name="Freeform: Shape 1501">
                    <a:extLst>
                      <a:ext uri="{FF2B5EF4-FFF2-40B4-BE49-F238E27FC236}">
                        <a16:creationId xmlns:a16="http://schemas.microsoft.com/office/drawing/2014/main" xmlns="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6" name="Freeform: Shape 1500">
                    <a:extLst>
                      <a:ext uri="{FF2B5EF4-FFF2-40B4-BE49-F238E27FC236}">
                        <a16:creationId xmlns:a16="http://schemas.microsoft.com/office/drawing/2014/main" xmlns="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7" name="Freeform: Shape 1499">
                    <a:extLst>
                      <a:ext uri="{FF2B5EF4-FFF2-40B4-BE49-F238E27FC236}">
                        <a16:creationId xmlns:a16="http://schemas.microsoft.com/office/drawing/2014/main" xmlns="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8" name="Freeform: Shape 1498">
                    <a:extLst>
                      <a:ext uri="{FF2B5EF4-FFF2-40B4-BE49-F238E27FC236}">
                        <a16:creationId xmlns:a16="http://schemas.microsoft.com/office/drawing/2014/main" xmlns="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9" name="Freeform: Shape 1497">
                    <a:extLst>
                      <a:ext uri="{FF2B5EF4-FFF2-40B4-BE49-F238E27FC236}">
                        <a16:creationId xmlns:a16="http://schemas.microsoft.com/office/drawing/2014/main" xmlns="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0" name="Freeform: Shape 1496">
                    <a:extLst>
                      <a:ext uri="{FF2B5EF4-FFF2-40B4-BE49-F238E27FC236}">
                        <a16:creationId xmlns:a16="http://schemas.microsoft.com/office/drawing/2014/main" xmlns="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1" name="Freeform: Shape 1495">
                    <a:extLst>
                      <a:ext uri="{FF2B5EF4-FFF2-40B4-BE49-F238E27FC236}">
                        <a16:creationId xmlns:a16="http://schemas.microsoft.com/office/drawing/2014/main" xmlns="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2" name="Freeform: Shape 1494">
                    <a:extLst>
                      <a:ext uri="{FF2B5EF4-FFF2-40B4-BE49-F238E27FC236}">
                        <a16:creationId xmlns:a16="http://schemas.microsoft.com/office/drawing/2014/main" xmlns="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3" name="Freeform: Shape 1493">
                    <a:extLst>
                      <a:ext uri="{FF2B5EF4-FFF2-40B4-BE49-F238E27FC236}">
                        <a16:creationId xmlns:a16="http://schemas.microsoft.com/office/drawing/2014/main" xmlns="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4" name="Freeform: Shape 1491">
                    <a:extLst>
                      <a:ext uri="{FF2B5EF4-FFF2-40B4-BE49-F238E27FC236}">
                        <a16:creationId xmlns:a16="http://schemas.microsoft.com/office/drawing/2014/main" xmlns="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5" name="Freeform: Shape 1490">
                    <a:extLst>
                      <a:ext uri="{FF2B5EF4-FFF2-40B4-BE49-F238E27FC236}">
                        <a16:creationId xmlns:a16="http://schemas.microsoft.com/office/drawing/2014/main" xmlns="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6" name="Freeform: Shape 1489">
                    <a:extLst>
                      <a:ext uri="{FF2B5EF4-FFF2-40B4-BE49-F238E27FC236}">
                        <a16:creationId xmlns:a16="http://schemas.microsoft.com/office/drawing/2014/main" xmlns="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7" name="Freeform: Shape 1488">
                    <a:extLst>
                      <a:ext uri="{FF2B5EF4-FFF2-40B4-BE49-F238E27FC236}">
                        <a16:creationId xmlns:a16="http://schemas.microsoft.com/office/drawing/2014/main" xmlns="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8" name="Freeform: Shape 1487">
                    <a:extLst>
                      <a:ext uri="{FF2B5EF4-FFF2-40B4-BE49-F238E27FC236}">
                        <a16:creationId xmlns:a16="http://schemas.microsoft.com/office/drawing/2014/main" xmlns="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9" name="Freeform: Shape 1486">
                    <a:extLst>
                      <a:ext uri="{FF2B5EF4-FFF2-40B4-BE49-F238E27FC236}">
                        <a16:creationId xmlns:a16="http://schemas.microsoft.com/office/drawing/2014/main" xmlns="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0" name="Freeform: Shape 1485">
                    <a:extLst>
                      <a:ext uri="{FF2B5EF4-FFF2-40B4-BE49-F238E27FC236}">
                        <a16:creationId xmlns:a16="http://schemas.microsoft.com/office/drawing/2014/main" xmlns="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1" name="Freeform: Shape 1484">
                    <a:extLst>
                      <a:ext uri="{FF2B5EF4-FFF2-40B4-BE49-F238E27FC236}">
                        <a16:creationId xmlns:a16="http://schemas.microsoft.com/office/drawing/2014/main" xmlns="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2" name="Freeform: Shape 1483">
                    <a:extLst>
                      <a:ext uri="{FF2B5EF4-FFF2-40B4-BE49-F238E27FC236}">
                        <a16:creationId xmlns:a16="http://schemas.microsoft.com/office/drawing/2014/main" xmlns="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3" name="Freeform: Shape 1482">
                    <a:extLst>
                      <a:ext uri="{FF2B5EF4-FFF2-40B4-BE49-F238E27FC236}">
                        <a16:creationId xmlns:a16="http://schemas.microsoft.com/office/drawing/2014/main" xmlns="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4" name="Freeform: Shape 1481">
                    <a:extLst>
                      <a:ext uri="{FF2B5EF4-FFF2-40B4-BE49-F238E27FC236}">
                        <a16:creationId xmlns:a16="http://schemas.microsoft.com/office/drawing/2014/main" xmlns="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5" name="Freeform: Shape 1480">
                    <a:extLst>
                      <a:ext uri="{FF2B5EF4-FFF2-40B4-BE49-F238E27FC236}">
                        <a16:creationId xmlns:a16="http://schemas.microsoft.com/office/drawing/2014/main" xmlns="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6" name="Freeform: Shape 1479">
                    <a:extLst>
                      <a:ext uri="{FF2B5EF4-FFF2-40B4-BE49-F238E27FC236}">
                        <a16:creationId xmlns:a16="http://schemas.microsoft.com/office/drawing/2014/main" xmlns="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7" name="Freeform: Shape 1478">
                    <a:extLst>
                      <a:ext uri="{FF2B5EF4-FFF2-40B4-BE49-F238E27FC236}">
                        <a16:creationId xmlns:a16="http://schemas.microsoft.com/office/drawing/2014/main" xmlns="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8" name="Freeform: Shape 1477">
                    <a:extLst>
                      <a:ext uri="{FF2B5EF4-FFF2-40B4-BE49-F238E27FC236}">
                        <a16:creationId xmlns:a16="http://schemas.microsoft.com/office/drawing/2014/main" xmlns="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9" name="Freeform: Shape 1476">
                    <a:extLst>
                      <a:ext uri="{FF2B5EF4-FFF2-40B4-BE49-F238E27FC236}">
                        <a16:creationId xmlns:a16="http://schemas.microsoft.com/office/drawing/2014/main" xmlns="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0" name="Freeform: Shape 1475">
                    <a:extLst>
                      <a:ext uri="{FF2B5EF4-FFF2-40B4-BE49-F238E27FC236}">
                        <a16:creationId xmlns:a16="http://schemas.microsoft.com/office/drawing/2014/main" xmlns="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1" name="Freeform: Shape 1474">
                    <a:extLst>
                      <a:ext uri="{FF2B5EF4-FFF2-40B4-BE49-F238E27FC236}">
                        <a16:creationId xmlns:a16="http://schemas.microsoft.com/office/drawing/2014/main" xmlns="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2" name="Freeform: Shape 1473">
                    <a:extLst>
                      <a:ext uri="{FF2B5EF4-FFF2-40B4-BE49-F238E27FC236}">
                        <a16:creationId xmlns:a16="http://schemas.microsoft.com/office/drawing/2014/main" xmlns="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3" name="Freeform: Shape 1472">
                    <a:extLst>
                      <a:ext uri="{FF2B5EF4-FFF2-40B4-BE49-F238E27FC236}">
                        <a16:creationId xmlns:a16="http://schemas.microsoft.com/office/drawing/2014/main" xmlns="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4" name="Freeform: Shape 1471">
                    <a:extLst>
                      <a:ext uri="{FF2B5EF4-FFF2-40B4-BE49-F238E27FC236}">
                        <a16:creationId xmlns:a16="http://schemas.microsoft.com/office/drawing/2014/main" xmlns="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5" name="Freeform: Shape 1470">
                    <a:extLst>
                      <a:ext uri="{FF2B5EF4-FFF2-40B4-BE49-F238E27FC236}">
                        <a16:creationId xmlns:a16="http://schemas.microsoft.com/office/drawing/2014/main" xmlns="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6" name="Freeform: Shape 1469">
                    <a:extLst>
                      <a:ext uri="{FF2B5EF4-FFF2-40B4-BE49-F238E27FC236}">
                        <a16:creationId xmlns:a16="http://schemas.microsoft.com/office/drawing/2014/main" xmlns="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7" name="Freeform: Shape 1468">
                    <a:extLst>
                      <a:ext uri="{FF2B5EF4-FFF2-40B4-BE49-F238E27FC236}">
                        <a16:creationId xmlns:a16="http://schemas.microsoft.com/office/drawing/2014/main" xmlns="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8" name="Freeform: Shape 1467">
                    <a:extLst>
                      <a:ext uri="{FF2B5EF4-FFF2-40B4-BE49-F238E27FC236}">
                        <a16:creationId xmlns:a16="http://schemas.microsoft.com/office/drawing/2014/main" xmlns="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9" name="Freeform: Shape 1465">
                    <a:extLst>
                      <a:ext uri="{FF2B5EF4-FFF2-40B4-BE49-F238E27FC236}">
                        <a16:creationId xmlns:a16="http://schemas.microsoft.com/office/drawing/2014/main" xmlns="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0" name="Freeform: Shape 1464">
                    <a:extLst>
                      <a:ext uri="{FF2B5EF4-FFF2-40B4-BE49-F238E27FC236}">
                        <a16:creationId xmlns:a16="http://schemas.microsoft.com/office/drawing/2014/main" xmlns="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1" name="Freeform: Shape 1463">
                    <a:extLst>
                      <a:ext uri="{FF2B5EF4-FFF2-40B4-BE49-F238E27FC236}">
                        <a16:creationId xmlns:a16="http://schemas.microsoft.com/office/drawing/2014/main" xmlns="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2" name="Freeform: Shape 1462">
                    <a:extLst>
                      <a:ext uri="{FF2B5EF4-FFF2-40B4-BE49-F238E27FC236}">
                        <a16:creationId xmlns:a16="http://schemas.microsoft.com/office/drawing/2014/main" xmlns="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3" name="Freeform: Shape 1461">
                    <a:extLst>
                      <a:ext uri="{FF2B5EF4-FFF2-40B4-BE49-F238E27FC236}">
                        <a16:creationId xmlns:a16="http://schemas.microsoft.com/office/drawing/2014/main" xmlns="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4" name="Freeform: Shape 1460">
                    <a:extLst>
                      <a:ext uri="{FF2B5EF4-FFF2-40B4-BE49-F238E27FC236}">
                        <a16:creationId xmlns:a16="http://schemas.microsoft.com/office/drawing/2014/main" xmlns="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5" name="Freeform: Shape 1459">
                    <a:extLst>
                      <a:ext uri="{FF2B5EF4-FFF2-40B4-BE49-F238E27FC236}">
                        <a16:creationId xmlns:a16="http://schemas.microsoft.com/office/drawing/2014/main" xmlns="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6" name="Freeform: Shape 1458">
                    <a:extLst>
                      <a:ext uri="{FF2B5EF4-FFF2-40B4-BE49-F238E27FC236}">
                        <a16:creationId xmlns:a16="http://schemas.microsoft.com/office/drawing/2014/main" xmlns="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7" name="Freeform: Shape 1457">
                    <a:extLst>
                      <a:ext uri="{FF2B5EF4-FFF2-40B4-BE49-F238E27FC236}">
                        <a16:creationId xmlns:a16="http://schemas.microsoft.com/office/drawing/2014/main" xmlns="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8" name="Freeform: Shape 1456">
                    <a:extLst>
                      <a:ext uri="{FF2B5EF4-FFF2-40B4-BE49-F238E27FC236}">
                        <a16:creationId xmlns:a16="http://schemas.microsoft.com/office/drawing/2014/main" xmlns="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9" name="Freeform: Shape 1455">
                    <a:extLst>
                      <a:ext uri="{FF2B5EF4-FFF2-40B4-BE49-F238E27FC236}">
                        <a16:creationId xmlns:a16="http://schemas.microsoft.com/office/drawing/2014/main" xmlns="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0" name="Freeform: Shape 1454">
                    <a:extLst>
                      <a:ext uri="{FF2B5EF4-FFF2-40B4-BE49-F238E27FC236}">
                        <a16:creationId xmlns:a16="http://schemas.microsoft.com/office/drawing/2014/main" xmlns="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1" name="Freeform: Shape 1453">
                    <a:extLst>
                      <a:ext uri="{FF2B5EF4-FFF2-40B4-BE49-F238E27FC236}">
                        <a16:creationId xmlns:a16="http://schemas.microsoft.com/office/drawing/2014/main" xmlns="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2" name="Freeform: Shape 1452">
                    <a:extLst>
                      <a:ext uri="{FF2B5EF4-FFF2-40B4-BE49-F238E27FC236}">
                        <a16:creationId xmlns:a16="http://schemas.microsoft.com/office/drawing/2014/main" xmlns="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3" name="Freeform: Shape 1451">
                    <a:extLst>
                      <a:ext uri="{FF2B5EF4-FFF2-40B4-BE49-F238E27FC236}">
                        <a16:creationId xmlns:a16="http://schemas.microsoft.com/office/drawing/2014/main" xmlns="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4" name="Freeform: Shape 1450">
                    <a:extLst>
                      <a:ext uri="{FF2B5EF4-FFF2-40B4-BE49-F238E27FC236}">
                        <a16:creationId xmlns:a16="http://schemas.microsoft.com/office/drawing/2014/main" xmlns="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5" name="Freeform: Shape 1449">
                    <a:extLst>
                      <a:ext uri="{FF2B5EF4-FFF2-40B4-BE49-F238E27FC236}">
                        <a16:creationId xmlns:a16="http://schemas.microsoft.com/office/drawing/2014/main" xmlns="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6" name="Freeform: Shape 1448">
                    <a:extLst>
                      <a:ext uri="{FF2B5EF4-FFF2-40B4-BE49-F238E27FC236}">
                        <a16:creationId xmlns:a16="http://schemas.microsoft.com/office/drawing/2014/main" xmlns="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7" name="Freeform: Shape 1447">
                    <a:extLst>
                      <a:ext uri="{FF2B5EF4-FFF2-40B4-BE49-F238E27FC236}">
                        <a16:creationId xmlns:a16="http://schemas.microsoft.com/office/drawing/2014/main" xmlns="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8" name="Freeform: Shape 1445">
                    <a:extLst>
                      <a:ext uri="{FF2B5EF4-FFF2-40B4-BE49-F238E27FC236}">
                        <a16:creationId xmlns:a16="http://schemas.microsoft.com/office/drawing/2014/main" xmlns="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9" name="Freeform: Shape 1444">
                    <a:extLst>
                      <a:ext uri="{FF2B5EF4-FFF2-40B4-BE49-F238E27FC236}">
                        <a16:creationId xmlns:a16="http://schemas.microsoft.com/office/drawing/2014/main" xmlns="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0" name="Freeform: Shape 1443">
                    <a:extLst>
                      <a:ext uri="{FF2B5EF4-FFF2-40B4-BE49-F238E27FC236}">
                        <a16:creationId xmlns:a16="http://schemas.microsoft.com/office/drawing/2014/main" xmlns="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1" name="Freeform: Shape 1442">
                    <a:extLst>
                      <a:ext uri="{FF2B5EF4-FFF2-40B4-BE49-F238E27FC236}">
                        <a16:creationId xmlns:a16="http://schemas.microsoft.com/office/drawing/2014/main" xmlns="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2" name="Freeform: Shape 1441">
                    <a:extLst>
                      <a:ext uri="{FF2B5EF4-FFF2-40B4-BE49-F238E27FC236}">
                        <a16:creationId xmlns:a16="http://schemas.microsoft.com/office/drawing/2014/main" xmlns="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3" name="Freeform: Shape 1440">
                    <a:extLst>
                      <a:ext uri="{FF2B5EF4-FFF2-40B4-BE49-F238E27FC236}">
                        <a16:creationId xmlns:a16="http://schemas.microsoft.com/office/drawing/2014/main" xmlns="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4" name="Freeform: Shape 1439">
                    <a:extLst>
                      <a:ext uri="{FF2B5EF4-FFF2-40B4-BE49-F238E27FC236}">
                        <a16:creationId xmlns:a16="http://schemas.microsoft.com/office/drawing/2014/main" xmlns="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5" name="Freeform: Shape 1438">
                    <a:extLst>
                      <a:ext uri="{FF2B5EF4-FFF2-40B4-BE49-F238E27FC236}">
                        <a16:creationId xmlns:a16="http://schemas.microsoft.com/office/drawing/2014/main" xmlns="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6" name="Freeform: Shape 1437">
                    <a:extLst>
                      <a:ext uri="{FF2B5EF4-FFF2-40B4-BE49-F238E27FC236}">
                        <a16:creationId xmlns:a16="http://schemas.microsoft.com/office/drawing/2014/main" xmlns="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7" name="Freeform: Shape 1436">
                    <a:extLst>
                      <a:ext uri="{FF2B5EF4-FFF2-40B4-BE49-F238E27FC236}">
                        <a16:creationId xmlns:a16="http://schemas.microsoft.com/office/drawing/2014/main" xmlns="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8" name="Freeform: Shape 1435">
                    <a:extLst>
                      <a:ext uri="{FF2B5EF4-FFF2-40B4-BE49-F238E27FC236}">
                        <a16:creationId xmlns:a16="http://schemas.microsoft.com/office/drawing/2014/main" xmlns="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9" name="Freeform: Shape 1434">
                    <a:extLst>
                      <a:ext uri="{FF2B5EF4-FFF2-40B4-BE49-F238E27FC236}">
                        <a16:creationId xmlns:a16="http://schemas.microsoft.com/office/drawing/2014/main" xmlns="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0" name="Freeform: Shape 1432">
                    <a:extLst>
                      <a:ext uri="{FF2B5EF4-FFF2-40B4-BE49-F238E27FC236}">
                        <a16:creationId xmlns:a16="http://schemas.microsoft.com/office/drawing/2014/main" xmlns="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1" name="Freeform: Shape 1431">
                    <a:extLst>
                      <a:ext uri="{FF2B5EF4-FFF2-40B4-BE49-F238E27FC236}">
                        <a16:creationId xmlns:a16="http://schemas.microsoft.com/office/drawing/2014/main" xmlns="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2" name="Freeform: Shape 1430">
                    <a:extLst>
                      <a:ext uri="{FF2B5EF4-FFF2-40B4-BE49-F238E27FC236}">
                        <a16:creationId xmlns:a16="http://schemas.microsoft.com/office/drawing/2014/main" xmlns="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3" name="Freeform: Shape 1429">
                    <a:extLst>
                      <a:ext uri="{FF2B5EF4-FFF2-40B4-BE49-F238E27FC236}">
                        <a16:creationId xmlns:a16="http://schemas.microsoft.com/office/drawing/2014/main" xmlns="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4" name="Freeform: Shape 1428">
                    <a:extLst>
                      <a:ext uri="{FF2B5EF4-FFF2-40B4-BE49-F238E27FC236}">
                        <a16:creationId xmlns:a16="http://schemas.microsoft.com/office/drawing/2014/main" xmlns="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5" name="Freeform: Shape 1427">
                    <a:extLst>
                      <a:ext uri="{FF2B5EF4-FFF2-40B4-BE49-F238E27FC236}">
                        <a16:creationId xmlns:a16="http://schemas.microsoft.com/office/drawing/2014/main" xmlns="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6" name="Freeform: Shape 1426">
                    <a:extLst>
                      <a:ext uri="{FF2B5EF4-FFF2-40B4-BE49-F238E27FC236}">
                        <a16:creationId xmlns:a16="http://schemas.microsoft.com/office/drawing/2014/main" xmlns="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7" name="Freeform: Shape 1424">
                    <a:extLst>
                      <a:ext uri="{FF2B5EF4-FFF2-40B4-BE49-F238E27FC236}">
                        <a16:creationId xmlns:a16="http://schemas.microsoft.com/office/drawing/2014/main" xmlns="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8" name="Freeform: Shape 1423">
                    <a:extLst>
                      <a:ext uri="{FF2B5EF4-FFF2-40B4-BE49-F238E27FC236}">
                        <a16:creationId xmlns:a16="http://schemas.microsoft.com/office/drawing/2014/main" xmlns="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9" name="Freeform: Shape 1422">
                    <a:extLst>
                      <a:ext uri="{FF2B5EF4-FFF2-40B4-BE49-F238E27FC236}">
                        <a16:creationId xmlns:a16="http://schemas.microsoft.com/office/drawing/2014/main" xmlns="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0" name="Freeform: Shape 1421">
                    <a:extLst>
                      <a:ext uri="{FF2B5EF4-FFF2-40B4-BE49-F238E27FC236}">
                        <a16:creationId xmlns:a16="http://schemas.microsoft.com/office/drawing/2014/main" xmlns="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1" name="Freeform: Shape 1420">
                    <a:extLst>
                      <a:ext uri="{FF2B5EF4-FFF2-40B4-BE49-F238E27FC236}">
                        <a16:creationId xmlns:a16="http://schemas.microsoft.com/office/drawing/2014/main" xmlns="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2" name="Freeform: Shape 1419">
                    <a:extLst>
                      <a:ext uri="{FF2B5EF4-FFF2-40B4-BE49-F238E27FC236}">
                        <a16:creationId xmlns:a16="http://schemas.microsoft.com/office/drawing/2014/main" xmlns="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3" name="Freeform: Shape 1417">
                    <a:extLst>
                      <a:ext uri="{FF2B5EF4-FFF2-40B4-BE49-F238E27FC236}">
                        <a16:creationId xmlns:a16="http://schemas.microsoft.com/office/drawing/2014/main" xmlns="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4" name="Freeform: Shape 1416">
                    <a:extLst>
                      <a:ext uri="{FF2B5EF4-FFF2-40B4-BE49-F238E27FC236}">
                        <a16:creationId xmlns:a16="http://schemas.microsoft.com/office/drawing/2014/main" xmlns="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5" name="Freeform: Shape 1415">
                    <a:extLst>
                      <a:ext uri="{FF2B5EF4-FFF2-40B4-BE49-F238E27FC236}">
                        <a16:creationId xmlns:a16="http://schemas.microsoft.com/office/drawing/2014/main" xmlns="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6" name="Freeform: Shape 1414">
                    <a:extLst>
                      <a:ext uri="{FF2B5EF4-FFF2-40B4-BE49-F238E27FC236}">
                        <a16:creationId xmlns:a16="http://schemas.microsoft.com/office/drawing/2014/main" xmlns="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7" name="Freeform: Shape 1413">
                    <a:extLst>
                      <a:ext uri="{FF2B5EF4-FFF2-40B4-BE49-F238E27FC236}">
                        <a16:creationId xmlns:a16="http://schemas.microsoft.com/office/drawing/2014/main" xmlns="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8" name="Freeform: Shape 1412">
                    <a:extLst>
                      <a:ext uri="{FF2B5EF4-FFF2-40B4-BE49-F238E27FC236}">
                        <a16:creationId xmlns:a16="http://schemas.microsoft.com/office/drawing/2014/main" xmlns="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9" name="Freeform: Shape 1411">
                    <a:extLst>
                      <a:ext uri="{FF2B5EF4-FFF2-40B4-BE49-F238E27FC236}">
                        <a16:creationId xmlns:a16="http://schemas.microsoft.com/office/drawing/2014/main" xmlns="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0" name="Freeform: Shape 1409">
                    <a:extLst>
                      <a:ext uri="{FF2B5EF4-FFF2-40B4-BE49-F238E27FC236}">
                        <a16:creationId xmlns:a16="http://schemas.microsoft.com/office/drawing/2014/main" xmlns="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1" name="Freeform: Shape 1393">
                    <a:extLst>
                      <a:ext uri="{FF2B5EF4-FFF2-40B4-BE49-F238E27FC236}">
                        <a16:creationId xmlns:a16="http://schemas.microsoft.com/office/drawing/2014/main" xmlns="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2" name="Freeform: Shape 1392">
                    <a:extLst>
                      <a:ext uri="{FF2B5EF4-FFF2-40B4-BE49-F238E27FC236}">
                        <a16:creationId xmlns:a16="http://schemas.microsoft.com/office/drawing/2014/main" xmlns="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3" name="Freeform: Shape 1391">
                    <a:extLst>
                      <a:ext uri="{FF2B5EF4-FFF2-40B4-BE49-F238E27FC236}">
                        <a16:creationId xmlns:a16="http://schemas.microsoft.com/office/drawing/2014/main" xmlns="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4" name="Freeform: Shape 1390">
                    <a:extLst>
                      <a:ext uri="{FF2B5EF4-FFF2-40B4-BE49-F238E27FC236}">
                        <a16:creationId xmlns:a16="http://schemas.microsoft.com/office/drawing/2014/main" xmlns="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5" name="Freeform: Shape 1388">
                    <a:extLst>
                      <a:ext uri="{FF2B5EF4-FFF2-40B4-BE49-F238E27FC236}">
                        <a16:creationId xmlns:a16="http://schemas.microsoft.com/office/drawing/2014/main" xmlns="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6" name="Freeform: Shape 1387">
                    <a:extLst>
                      <a:ext uri="{FF2B5EF4-FFF2-40B4-BE49-F238E27FC236}">
                        <a16:creationId xmlns:a16="http://schemas.microsoft.com/office/drawing/2014/main" xmlns="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7" name="Freeform: Shape 1385">
                    <a:extLst>
                      <a:ext uri="{FF2B5EF4-FFF2-40B4-BE49-F238E27FC236}">
                        <a16:creationId xmlns:a16="http://schemas.microsoft.com/office/drawing/2014/main" xmlns="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8" name="Freeform: Shape 1383">
                    <a:extLst>
                      <a:ext uri="{FF2B5EF4-FFF2-40B4-BE49-F238E27FC236}">
                        <a16:creationId xmlns:a16="http://schemas.microsoft.com/office/drawing/2014/main" xmlns="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9" name="Freeform: Shape 1381">
                    <a:extLst>
                      <a:ext uri="{FF2B5EF4-FFF2-40B4-BE49-F238E27FC236}">
                        <a16:creationId xmlns:a16="http://schemas.microsoft.com/office/drawing/2014/main" xmlns="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0" name="Freeform: Shape 1380">
                    <a:extLst>
                      <a:ext uri="{FF2B5EF4-FFF2-40B4-BE49-F238E27FC236}">
                        <a16:creationId xmlns:a16="http://schemas.microsoft.com/office/drawing/2014/main" xmlns="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1" name="Freeform: Shape 1377">
                    <a:extLst>
                      <a:ext uri="{FF2B5EF4-FFF2-40B4-BE49-F238E27FC236}">
                        <a16:creationId xmlns:a16="http://schemas.microsoft.com/office/drawing/2014/main" xmlns="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2" name="Freeform: Shape 1376">
                    <a:extLst>
                      <a:ext uri="{FF2B5EF4-FFF2-40B4-BE49-F238E27FC236}">
                        <a16:creationId xmlns:a16="http://schemas.microsoft.com/office/drawing/2014/main" xmlns="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3" name="Freeform: Shape 1373">
                    <a:extLst>
                      <a:ext uri="{FF2B5EF4-FFF2-40B4-BE49-F238E27FC236}">
                        <a16:creationId xmlns:a16="http://schemas.microsoft.com/office/drawing/2014/main" xmlns="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4" name="Freeform: Shape 1372">
                    <a:extLst>
                      <a:ext uri="{FF2B5EF4-FFF2-40B4-BE49-F238E27FC236}">
                        <a16:creationId xmlns:a16="http://schemas.microsoft.com/office/drawing/2014/main" xmlns="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5" name="Freeform: Shape 1369">
                    <a:extLst>
                      <a:ext uri="{FF2B5EF4-FFF2-40B4-BE49-F238E27FC236}">
                        <a16:creationId xmlns:a16="http://schemas.microsoft.com/office/drawing/2014/main" xmlns="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6" name="Freeform: Shape 1368">
                    <a:extLst>
                      <a:ext uri="{FF2B5EF4-FFF2-40B4-BE49-F238E27FC236}">
                        <a16:creationId xmlns:a16="http://schemas.microsoft.com/office/drawing/2014/main" xmlns="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7" name="Freeform: Shape 1365">
                    <a:extLst>
                      <a:ext uri="{FF2B5EF4-FFF2-40B4-BE49-F238E27FC236}">
                        <a16:creationId xmlns:a16="http://schemas.microsoft.com/office/drawing/2014/main" xmlns="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8" name="Freeform: Shape 1364">
                    <a:extLst>
                      <a:ext uri="{FF2B5EF4-FFF2-40B4-BE49-F238E27FC236}">
                        <a16:creationId xmlns:a16="http://schemas.microsoft.com/office/drawing/2014/main" xmlns="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9" name="Freeform: Shape 1361">
                    <a:extLst>
                      <a:ext uri="{FF2B5EF4-FFF2-40B4-BE49-F238E27FC236}">
                        <a16:creationId xmlns:a16="http://schemas.microsoft.com/office/drawing/2014/main" xmlns="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0" name="Freeform: Shape 1360">
                    <a:extLst>
                      <a:ext uri="{FF2B5EF4-FFF2-40B4-BE49-F238E27FC236}">
                        <a16:creationId xmlns:a16="http://schemas.microsoft.com/office/drawing/2014/main" xmlns="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1" name="Freeform: Shape 1359">
                    <a:extLst>
                      <a:ext uri="{FF2B5EF4-FFF2-40B4-BE49-F238E27FC236}">
                        <a16:creationId xmlns:a16="http://schemas.microsoft.com/office/drawing/2014/main" xmlns="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2" name="Freeform: Shape 1358">
                    <a:extLst>
                      <a:ext uri="{FF2B5EF4-FFF2-40B4-BE49-F238E27FC236}">
                        <a16:creationId xmlns:a16="http://schemas.microsoft.com/office/drawing/2014/main" xmlns="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3" name="Freeform: Shape 1357">
                    <a:extLst>
                      <a:ext uri="{FF2B5EF4-FFF2-40B4-BE49-F238E27FC236}">
                        <a16:creationId xmlns:a16="http://schemas.microsoft.com/office/drawing/2014/main" xmlns="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4" name="Freeform: Shape 1356">
                    <a:extLst>
                      <a:ext uri="{FF2B5EF4-FFF2-40B4-BE49-F238E27FC236}">
                        <a16:creationId xmlns:a16="http://schemas.microsoft.com/office/drawing/2014/main" xmlns="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5" name="Freeform: Shape 1355">
                    <a:extLst>
                      <a:ext uri="{FF2B5EF4-FFF2-40B4-BE49-F238E27FC236}">
                        <a16:creationId xmlns:a16="http://schemas.microsoft.com/office/drawing/2014/main" xmlns="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6" name="Freeform: Shape 1354">
                    <a:extLst>
                      <a:ext uri="{FF2B5EF4-FFF2-40B4-BE49-F238E27FC236}">
                        <a16:creationId xmlns:a16="http://schemas.microsoft.com/office/drawing/2014/main" xmlns="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7" name="Freeform: Shape 1353">
                    <a:extLst>
                      <a:ext uri="{FF2B5EF4-FFF2-40B4-BE49-F238E27FC236}">
                        <a16:creationId xmlns:a16="http://schemas.microsoft.com/office/drawing/2014/main" xmlns="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8" name="Freeform: Shape 1352">
                    <a:extLst>
                      <a:ext uri="{FF2B5EF4-FFF2-40B4-BE49-F238E27FC236}">
                        <a16:creationId xmlns:a16="http://schemas.microsoft.com/office/drawing/2014/main" xmlns="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9" name="Freeform: Shape 1351">
                    <a:extLst>
                      <a:ext uri="{FF2B5EF4-FFF2-40B4-BE49-F238E27FC236}">
                        <a16:creationId xmlns:a16="http://schemas.microsoft.com/office/drawing/2014/main" xmlns="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0" name="Freeform: Shape 1350">
                    <a:extLst>
                      <a:ext uri="{FF2B5EF4-FFF2-40B4-BE49-F238E27FC236}">
                        <a16:creationId xmlns:a16="http://schemas.microsoft.com/office/drawing/2014/main" xmlns="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1" name="Freeform: Shape 1349">
                    <a:extLst>
                      <a:ext uri="{FF2B5EF4-FFF2-40B4-BE49-F238E27FC236}">
                        <a16:creationId xmlns:a16="http://schemas.microsoft.com/office/drawing/2014/main" xmlns="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2" name="Freeform: Shape 1348">
                    <a:extLst>
                      <a:ext uri="{FF2B5EF4-FFF2-40B4-BE49-F238E27FC236}">
                        <a16:creationId xmlns:a16="http://schemas.microsoft.com/office/drawing/2014/main" xmlns="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3" name="Freeform: Shape 1347">
                    <a:extLst>
                      <a:ext uri="{FF2B5EF4-FFF2-40B4-BE49-F238E27FC236}">
                        <a16:creationId xmlns:a16="http://schemas.microsoft.com/office/drawing/2014/main" xmlns="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4" name="Freeform: Shape 1346">
                    <a:extLst>
                      <a:ext uri="{FF2B5EF4-FFF2-40B4-BE49-F238E27FC236}">
                        <a16:creationId xmlns:a16="http://schemas.microsoft.com/office/drawing/2014/main" xmlns="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5" name="Freeform: Shape 1345">
                    <a:extLst>
                      <a:ext uri="{FF2B5EF4-FFF2-40B4-BE49-F238E27FC236}">
                        <a16:creationId xmlns:a16="http://schemas.microsoft.com/office/drawing/2014/main" xmlns="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6" name="Freeform: Shape 1344">
                    <a:extLst>
                      <a:ext uri="{FF2B5EF4-FFF2-40B4-BE49-F238E27FC236}">
                        <a16:creationId xmlns:a16="http://schemas.microsoft.com/office/drawing/2014/main" xmlns="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7" name="Freeform: Shape 1343">
                    <a:extLst>
                      <a:ext uri="{FF2B5EF4-FFF2-40B4-BE49-F238E27FC236}">
                        <a16:creationId xmlns:a16="http://schemas.microsoft.com/office/drawing/2014/main" xmlns="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8" name="Freeform: Shape 1342">
                    <a:extLst>
                      <a:ext uri="{FF2B5EF4-FFF2-40B4-BE49-F238E27FC236}">
                        <a16:creationId xmlns:a16="http://schemas.microsoft.com/office/drawing/2014/main" xmlns="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9" name="Freeform: Shape 1341">
                    <a:extLst>
                      <a:ext uri="{FF2B5EF4-FFF2-40B4-BE49-F238E27FC236}">
                        <a16:creationId xmlns:a16="http://schemas.microsoft.com/office/drawing/2014/main" xmlns="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0" name="Freeform: Shape 1340">
                    <a:extLst>
                      <a:ext uri="{FF2B5EF4-FFF2-40B4-BE49-F238E27FC236}">
                        <a16:creationId xmlns:a16="http://schemas.microsoft.com/office/drawing/2014/main" xmlns="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1" name="Freeform: Shape 1339">
                    <a:extLst>
                      <a:ext uri="{FF2B5EF4-FFF2-40B4-BE49-F238E27FC236}">
                        <a16:creationId xmlns:a16="http://schemas.microsoft.com/office/drawing/2014/main" xmlns="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2" name="Freeform: Shape 1338">
                    <a:extLst>
                      <a:ext uri="{FF2B5EF4-FFF2-40B4-BE49-F238E27FC236}">
                        <a16:creationId xmlns:a16="http://schemas.microsoft.com/office/drawing/2014/main" xmlns="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3" name="Freeform: Shape 1337">
                    <a:extLst>
                      <a:ext uri="{FF2B5EF4-FFF2-40B4-BE49-F238E27FC236}">
                        <a16:creationId xmlns:a16="http://schemas.microsoft.com/office/drawing/2014/main" xmlns="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4" name="Freeform: Shape 1336">
                    <a:extLst>
                      <a:ext uri="{FF2B5EF4-FFF2-40B4-BE49-F238E27FC236}">
                        <a16:creationId xmlns:a16="http://schemas.microsoft.com/office/drawing/2014/main" xmlns="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5" name="Freeform: Shape 1335">
                    <a:extLst>
                      <a:ext uri="{FF2B5EF4-FFF2-40B4-BE49-F238E27FC236}">
                        <a16:creationId xmlns:a16="http://schemas.microsoft.com/office/drawing/2014/main" xmlns="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6" name="Freeform: Shape 1334">
                    <a:extLst>
                      <a:ext uri="{FF2B5EF4-FFF2-40B4-BE49-F238E27FC236}">
                        <a16:creationId xmlns:a16="http://schemas.microsoft.com/office/drawing/2014/main" xmlns="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7" name="Freeform: Shape 1333">
                    <a:extLst>
                      <a:ext uri="{FF2B5EF4-FFF2-40B4-BE49-F238E27FC236}">
                        <a16:creationId xmlns:a16="http://schemas.microsoft.com/office/drawing/2014/main" xmlns="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8" name="Freeform: Shape 1332">
                    <a:extLst>
                      <a:ext uri="{FF2B5EF4-FFF2-40B4-BE49-F238E27FC236}">
                        <a16:creationId xmlns:a16="http://schemas.microsoft.com/office/drawing/2014/main" xmlns="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9" name="Freeform: Shape 1331">
                    <a:extLst>
                      <a:ext uri="{FF2B5EF4-FFF2-40B4-BE49-F238E27FC236}">
                        <a16:creationId xmlns:a16="http://schemas.microsoft.com/office/drawing/2014/main" xmlns="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0" name="Freeform: Shape 1330">
                    <a:extLst>
                      <a:ext uri="{FF2B5EF4-FFF2-40B4-BE49-F238E27FC236}">
                        <a16:creationId xmlns:a16="http://schemas.microsoft.com/office/drawing/2014/main" xmlns="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1" name="Freeform: Shape 1329">
                    <a:extLst>
                      <a:ext uri="{FF2B5EF4-FFF2-40B4-BE49-F238E27FC236}">
                        <a16:creationId xmlns:a16="http://schemas.microsoft.com/office/drawing/2014/main" xmlns="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2" name="Freeform: Shape 1328">
                    <a:extLst>
                      <a:ext uri="{FF2B5EF4-FFF2-40B4-BE49-F238E27FC236}">
                        <a16:creationId xmlns:a16="http://schemas.microsoft.com/office/drawing/2014/main" xmlns="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3" name="Freeform: Shape 1327">
                    <a:extLst>
                      <a:ext uri="{FF2B5EF4-FFF2-40B4-BE49-F238E27FC236}">
                        <a16:creationId xmlns:a16="http://schemas.microsoft.com/office/drawing/2014/main" xmlns="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4" name="Freeform: Shape 1326">
                    <a:extLst>
                      <a:ext uri="{FF2B5EF4-FFF2-40B4-BE49-F238E27FC236}">
                        <a16:creationId xmlns:a16="http://schemas.microsoft.com/office/drawing/2014/main" xmlns="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5" name="Freeform: Shape 1325">
                    <a:extLst>
                      <a:ext uri="{FF2B5EF4-FFF2-40B4-BE49-F238E27FC236}">
                        <a16:creationId xmlns:a16="http://schemas.microsoft.com/office/drawing/2014/main" xmlns="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6" name="Freeform: Shape 1324">
                    <a:extLst>
                      <a:ext uri="{FF2B5EF4-FFF2-40B4-BE49-F238E27FC236}">
                        <a16:creationId xmlns:a16="http://schemas.microsoft.com/office/drawing/2014/main" xmlns="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7" name="Freeform: Shape 1323">
                    <a:extLst>
                      <a:ext uri="{FF2B5EF4-FFF2-40B4-BE49-F238E27FC236}">
                        <a16:creationId xmlns:a16="http://schemas.microsoft.com/office/drawing/2014/main" xmlns="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8" name="Freeform: Shape 1322">
                    <a:extLst>
                      <a:ext uri="{FF2B5EF4-FFF2-40B4-BE49-F238E27FC236}">
                        <a16:creationId xmlns:a16="http://schemas.microsoft.com/office/drawing/2014/main" xmlns="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9" name="Freeform: Shape 1321">
                    <a:extLst>
                      <a:ext uri="{FF2B5EF4-FFF2-40B4-BE49-F238E27FC236}">
                        <a16:creationId xmlns:a16="http://schemas.microsoft.com/office/drawing/2014/main" xmlns="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0" name="Freeform: Shape 1320">
                    <a:extLst>
                      <a:ext uri="{FF2B5EF4-FFF2-40B4-BE49-F238E27FC236}">
                        <a16:creationId xmlns:a16="http://schemas.microsoft.com/office/drawing/2014/main" xmlns="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1" name="Freeform: Shape 1319">
                    <a:extLst>
                      <a:ext uri="{FF2B5EF4-FFF2-40B4-BE49-F238E27FC236}">
                        <a16:creationId xmlns:a16="http://schemas.microsoft.com/office/drawing/2014/main" xmlns="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2" name="Freeform: Shape 1318">
                    <a:extLst>
                      <a:ext uri="{FF2B5EF4-FFF2-40B4-BE49-F238E27FC236}">
                        <a16:creationId xmlns:a16="http://schemas.microsoft.com/office/drawing/2014/main" xmlns="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3" name="Freeform: Shape 1317">
                    <a:extLst>
                      <a:ext uri="{FF2B5EF4-FFF2-40B4-BE49-F238E27FC236}">
                        <a16:creationId xmlns:a16="http://schemas.microsoft.com/office/drawing/2014/main" xmlns="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4" name="Freeform: Shape 1316">
                    <a:extLst>
                      <a:ext uri="{FF2B5EF4-FFF2-40B4-BE49-F238E27FC236}">
                        <a16:creationId xmlns:a16="http://schemas.microsoft.com/office/drawing/2014/main" xmlns="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5" name="Freeform: Shape 1315">
                    <a:extLst>
                      <a:ext uri="{FF2B5EF4-FFF2-40B4-BE49-F238E27FC236}">
                        <a16:creationId xmlns:a16="http://schemas.microsoft.com/office/drawing/2014/main" xmlns="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6" name="Freeform: Shape 1314">
                    <a:extLst>
                      <a:ext uri="{FF2B5EF4-FFF2-40B4-BE49-F238E27FC236}">
                        <a16:creationId xmlns:a16="http://schemas.microsoft.com/office/drawing/2014/main" xmlns="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7" name="Freeform: Shape 1313">
                    <a:extLst>
                      <a:ext uri="{FF2B5EF4-FFF2-40B4-BE49-F238E27FC236}">
                        <a16:creationId xmlns:a16="http://schemas.microsoft.com/office/drawing/2014/main" xmlns="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8" name="Freeform: Shape 1312">
                    <a:extLst>
                      <a:ext uri="{FF2B5EF4-FFF2-40B4-BE49-F238E27FC236}">
                        <a16:creationId xmlns:a16="http://schemas.microsoft.com/office/drawing/2014/main" xmlns="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9" name="Freeform: Shape 1311">
                    <a:extLst>
                      <a:ext uri="{FF2B5EF4-FFF2-40B4-BE49-F238E27FC236}">
                        <a16:creationId xmlns:a16="http://schemas.microsoft.com/office/drawing/2014/main" xmlns="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0" name="Freeform: Shape 1310">
                    <a:extLst>
                      <a:ext uri="{FF2B5EF4-FFF2-40B4-BE49-F238E27FC236}">
                        <a16:creationId xmlns:a16="http://schemas.microsoft.com/office/drawing/2014/main" xmlns="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1" name="Freeform: Shape 1309">
                    <a:extLst>
                      <a:ext uri="{FF2B5EF4-FFF2-40B4-BE49-F238E27FC236}">
                        <a16:creationId xmlns:a16="http://schemas.microsoft.com/office/drawing/2014/main" xmlns="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2" name="Freeform: Shape 1308">
                    <a:extLst>
                      <a:ext uri="{FF2B5EF4-FFF2-40B4-BE49-F238E27FC236}">
                        <a16:creationId xmlns:a16="http://schemas.microsoft.com/office/drawing/2014/main" xmlns="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3" name="Freeform: Shape 1307">
                    <a:extLst>
                      <a:ext uri="{FF2B5EF4-FFF2-40B4-BE49-F238E27FC236}">
                        <a16:creationId xmlns:a16="http://schemas.microsoft.com/office/drawing/2014/main" xmlns="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4" name="Freeform: Shape 1306">
                    <a:extLst>
                      <a:ext uri="{FF2B5EF4-FFF2-40B4-BE49-F238E27FC236}">
                        <a16:creationId xmlns:a16="http://schemas.microsoft.com/office/drawing/2014/main" xmlns="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5" name="Freeform: Shape 1305">
                    <a:extLst>
                      <a:ext uri="{FF2B5EF4-FFF2-40B4-BE49-F238E27FC236}">
                        <a16:creationId xmlns:a16="http://schemas.microsoft.com/office/drawing/2014/main" xmlns="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6" name="Freeform: Shape 1304">
                    <a:extLst>
                      <a:ext uri="{FF2B5EF4-FFF2-40B4-BE49-F238E27FC236}">
                        <a16:creationId xmlns:a16="http://schemas.microsoft.com/office/drawing/2014/main" xmlns="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7" name="Freeform: Shape 1303">
                    <a:extLst>
                      <a:ext uri="{FF2B5EF4-FFF2-40B4-BE49-F238E27FC236}">
                        <a16:creationId xmlns:a16="http://schemas.microsoft.com/office/drawing/2014/main" xmlns="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8" name="Freeform: Shape 1302">
                    <a:extLst>
                      <a:ext uri="{FF2B5EF4-FFF2-40B4-BE49-F238E27FC236}">
                        <a16:creationId xmlns:a16="http://schemas.microsoft.com/office/drawing/2014/main" xmlns="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9" name="Freeform: Shape 1301">
                    <a:extLst>
                      <a:ext uri="{FF2B5EF4-FFF2-40B4-BE49-F238E27FC236}">
                        <a16:creationId xmlns:a16="http://schemas.microsoft.com/office/drawing/2014/main" xmlns="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0" name="Freeform: Shape 1300">
                    <a:extLst>
                      <a:ext uri="{FF2B5EF4-FFF2-40B4-BE49-F238E27FC236}">
                        <a16:creationId xmlns:a16="http://schemas.microsoft.com/office/drawing/2014/main" xmlns="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1" name="Freeform: Shape 1299">
                    <a:extLst>
                      <a:ext uri="{FF2B5EF4-FFF2-40B4-BE49-F238E27FC236}">
                        <a16:creationId xmlns:a16="http://schemas.microsoft.com/office/drawing/2014/main" xmlns="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2" name="Freeform: Shape 1298">
                    <a:extLst>
                      <a:ext uri="{FF2B5EF4-FFF2-40B4-BE49-F238E27FC236}">
                        <a16:creationId xmlns:a16="http://schemas.microsoft.com/office/drawing/2014/main" xmlns="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3" name="Freeform: Shape 1297">
                    <a:extLst>
                      <a:ext uri="{FF2B5EF4-FFF2-40B4-BE49-F238E27FC236}">
                        <a16:creationId xmlns:a16="http://schemas.microsoft.com/office/drawing/2014/main" xmlns="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4" name="Freeform: Shape 1296">
                    <a:extLst>
                      <a:ext uri="{FF2B5EF4-FFF2-40B4-BE49-F238E27FC236}">
                        <a16:creationId xmlns:a16="http://schemas.microsoft.com/office/drawing/2014/main" xmlns="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5" name="Freeform: Shape 1295">
                    <a:extLst>
                      <a:ext uri="{FF2B5EF4-FFF2-40B4-BE49-F238E27FC236}">
                        <a16:creationId xmlns:a16="http://schemas.microsoft.com/office/drawing/2014/main" xmlns="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6" name="Freeform: Shape 1294">
                    <a:extLst>
                      <a:ext uri="{FF2B5EF4-FFF2-40B4-BE49-F238E27FC236}">
                        <a16:creationId xmlns:a16="http://schemas.microsoft.com/office/drawing/2014/main" xmlns="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7" name="Freeform: Shape 1293">
                    <a:extLst>
                      <a:ext uri="{FF2B5EF4-FFF2-40B4-BE49-F238E27FC236}">
                        <a16:creationId xmlns:a16="http://schemas.microsoft.com/office/drawing/2014/main" xmlns="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8" name="Freeform: Shape 1292">
                    <a:extLst>
                      <a:ext uri="{FF2B5EF4-FFF2-40B4-BE49-F238E27FC236}">
                        <a16:creationId xmlns:a16="http://schemas.microsoft.com/office/drawing/2014/main" xmlns="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9" name="Freeform: Shape 1291">
                    <a:extLst>
                      <a:ext uri="{FF2B5EF4-FFF2-40B4-BE49-F238E27FC236}">
                        <a16:creationId xmlns:a16="http://schemas.microsoft.com/office/drawing/2014/main" xmlns="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0" name="Freeform: Shape 1290">
                    <a:extLst>
                      <a:ext uri="{FF2B5EF4-FFF2-40B4-BE49-F238E27FC236}">
                        <a16:creationId xmlns:a16="http://schemas.microsoft.com/office/drawing/2014/main" xmlns="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1" name="Freeform: Shape 1289">
                    <a:extLst>
                      <a:ext uri="{FF2B5EF4-FFF2-40B4-BE49-F238E27FC236}">
                        <a16:creationId xmlns:a16="http://schemas.microsoft.com/office/drawing/2014/main" xmlns="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2" name="Freeform: Shape 1288">
                    <a:extLst>
                      <a:ext uri="{FF2B5EF4-FFF2-40B4-BE49-F238E27FC236}">
                        <a16:creationId xmlns:a16="http://schemas.microsoft.com/office/drawing/2014/main" xmlns="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3" name="Freeform: Shape 1287">
                    <a:extLst>
                      <a:ext uri="{FF2B5EF4-FFF2-40B4-BE49-F238E27FC236}">
                        <a16:creationId xmlns:a16="http://schemas.microsoft.com/office/drawing/2014/main" xmlns="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4" name="Freeform: Shape 1286">
                    <a:extLst>
                      <a:ext uri="{FF2B5EF4-FFF2-40B4-BE49-F238E27FC236}">
                        <a16:creationId xmlns:a16="http://schemas.microsoft.com/office/drawing/2014/main" xmlns="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5" name="Freeform: Shape 1285">
                    <a:extLst>
                      <a:ext uri="{FF2B5EF4-FFF2-40B4-BE49-F238E27FC236}">
                        <a16:creationId xmlns:a16="http://schemas.microsoft.com/office/drawing/2014/main" xmlns="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6" name="Freeform: Shape 1284">
                    <a:extLst>
                      <a:ext uri="{FF2B5EF4-FFF2-40B4-BE49-F238E27FC236}">
                        <a16:creationId xmlns:a16="http://schemas.microsoft.com/office/drawing/2014/main" xmlns="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7" name="Freeform: Shape 1283">
                    <a:extLst>
                      <a:ext uri="{FF2B5EF4-FFF2-40B4-BE49-F238E27FC236}">
                        <a16:creationId xmlns:a16="http://schemas.microsoft.com/office/drawing/2014/main" xmlns="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8" name="Freeform: Shape 1282">
                    <a:extLst>
                      <a:ext uri="{FF2B5EF4-FFF2-40B4-BE49-F238E27FC236}">
                        <a16:creationId xmlns:a16="http://schemas.microsoft.com/office/drawing/2014/main" xmlns="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9" name="Freeform: Shape 1281">
                    <a:extLst>
                      <a:ext uri="{FF2B5EF4-FFF2-40B4-BE49-F238E27FC236}">
                        <a16:creationId xmlns:a16="http://schemas.microsoft.com/office/drawing/2014/main" xmlns="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0" name="Freeform: Shape 1280">
                    <a:extLst>
                      <a:ext uri="{FF2B5EF4-FFF2-40B4-BE49-F238E27FC236}">
                        <a16:creationId xmlns:a16="http://schemas.microsoft.com/office/drawing/2014/main" xmlns="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1" name="Freeform: Shape 1279">
                    <a:extLst>
                      <a:ext uri="{FF2B5EF4-FFF2-40B4-BE49-F238E27FC236}">
                        <a16:creationId xmlns:a16="http://schemas.microsoft.com/office/drawing/2014/main" xmlns="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2" name="Freeform: Shape 1278">
                    <a:extLst>
                      <a:ext uri="{FF2B5EF4-FFF2-40B4-BE49-F238E27FC236}">
                        <a16:creationId xmlns:a16="http://schemas.microsoft.com/office/drawing/2014/main" xmlns="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3" name="Freeform: Shape 1277">
                    <a:extLst>
                      <a:ext uri="{FF2B5EF4-FFF2-40B4-BE49-F238E27FC236}">
                        <a16:creationId xmlns:a16="http://schemas.microsoft.com/office/drawing/2014/main" xmlns="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4" name="Freeform: Shape 1276">
                    <a:extLst>
                      <a:ext uri="{FF2B5EF4-FFF2-40B4-BE49-F238E27FC236}">
                        <a16:creationId xmlns:a16="http://schemas.microsoft.com/office/drawing/2014/main" xmlns="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5" name="Freeform: Shape 1275">
                    <a:extLst>
                      <a:ext uri="{FF2B5EF4-FFF2-40B4-BE49-F238E27FC236}">
                        <a16:creationId xmlns:a16="http://schemas.microsoft.com/office/drawing/2014/main" xmlns="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6" name="Freeform: Shape 1274">
                    <a:extLst>
                      <a:ext uri="{FF2B5EF4-FFF2-40B4-BE49-F238E27FC236}">
                        <a16:creationId xmlns:a16="http://schemas.microsoft.com/office/drawing/2014/main" xmlns="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7" name="Freeform: Shape 1273">
                    <a:extLst>
                      <a:ext uri="{FF2B5EF4-FFF2-40B4-BE49-F238E27FC236}">
                        <a16:creationId xmlns:a16="http://schemas.microsoft.com/office/drawing/2014/main" xmlns="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8" name="Freeform: Shape 1272">
                    <a:extLst>
                      <a:ext uri="{FF2B5EF4-FFF2-40B4-BE49-F238E27FC236}">
                        <a16:creationId xmlns:a16="http://schemas.microsoft.com/office/drawing/2014/main" xmlns="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9" name="Freeform: Shape 1271">
                    <a:extLst>
                      <a:ext uri="{FF2B5EF4-FFF2-40B4-BE49-F238E27FC236}">
                        <a16:creationId xmlns:a16="http://schemas.microsoft.com/office/drawing/2014/main" xmlns="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0" name="Freeform: Shape 1270">
                    <a:extLst>
                      <a:ext uri="{FF2B5EF4-FFF2-40B4-BE49-F238E27FC236}">
                        <a16:creationId xmlns:a16="http://schemas.microsoft.com/office/drawing/2014/main" xmlns="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1" name="Freeform: Shape 1269">
                    <a:extLst>
                      <a:ext uri="{FF2B5EF4-FFF2-40B4-BE49-F238E27FC236}">
                        <a16:creationId xmlns:a16="http://schemas.microsoft.com/office/drawing/2014/main" xmlns="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2" name="Freeform: Shape 1268">
                    <a:extLst>
                      <a:ext uri="{FF2B5EF4-FFF2-40B4-BE49-F238E27FC236}">
                        <a16:creationId xmlns:a16="http://schemas.microsoft.com/office/drawing/2014/main" xmlns="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3" name="Freeform: Shape 1267">
                    <a:extLst>
                      <a:ext uri="{FF2B5EF4-FFF2-40B4-BE49-F238E27FC236}">
                        <a16:creationId xmlns:a16="http://schemas.microsoft.com/office/drawing/2014/main" xmlns="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4" name="Freeform: Shape 1266">
                    <a:extLst>
                      <a:ext uri="{FF2B5EF4-FFF2-40B4-BE49-F238E27FC236}">
                        <a16:creationId xmlns:a16="http://schemas.microsoft.com/office/drawing/2014/main" xmlns="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5" name="Freeform: Shape 1265">
                    <a:extLst>
                      <a:ext uri="{FF2B5EF4-FFF2-40B4-BE49-F238E27FC236}">
                        <a16:creationId xmlns:a16="http://schemas.microsoft.com/office/drawing/2014/main" xmlns="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6" name="Freeform: Shape 1264">
                    <a:extLst>
                      <a:ext uri="{FF2B5EF4-FFF2-40B4-BE49-F238E27FC236}">
                        <a16:creationId xmlns:a16="http://schemas.microsoft.com/office/drawing/2014/main" xmlns="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7" name="Freeform: Shape 1263">
                    <a:extLst>
                      <a:ext uri="{FF2B5EF4-FFF2-40B4-BE49-F238E27FC236}">
                        <a16:creationId xmlns:a16="http://schemas.microsoft.com/office/drawing/2014/main" xmlns="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8" name="Freeform: Shape 1262">
                    <a:extLst>
                      <a:ext uri="{FF2B5EF4-FFF2-40B4-BE49-F238E27FC236}">
                        <a16:creationId xmlns:a16="http://schemas.microsoft.com/office/drawing/2014/main" xmlns="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9" name="Freeform: Shape 1261">
                    <a:extLst>
                      <a:ext uri="{FF2B5EF4-FFF2-40B4-BE49-F238E27FC236}">
                        <a16:creationId xmlns:a16="http://schemas.microsoft.com/office/drawing/2014/main" xmlns="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0" name="Freeform: Shape 1260">
                    <a:extLst>
                      <a:ext uri="{FF2B5EF4-FFF2-40B4-BE49-F238E27FC236}">
                        <a16:creationId xmlns:a16="http://schemas.microsoft.com/office/drawing/2014/main" xmlns="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1" name="Freeform: Shape 1259">
                    <a:extLst>
                      <a:ext uri="{FF2B5EF4-FFF2-40B4-BE49-F238E27FC236}">
                        <a16:creationId xmlns:a16="http://schemas.microsoft.com/office/drawing/2014/main" xmlns="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2" name="Freeform: Shape 1258">
                    <a:extLst>
                      <a:ext uri="{FF2B5EF4-FFF2-40B4-BE49-F238E27FC236}">
                        <a16:creationId xmlns:a16="http://schemas.microsoft.com/office/drawing/2014/main" xmlns="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3" name="Freeform: Shape 1257">
                    <a:extLst>
                      <a:ext uri="{FF2B5EF4-FFF2-40B4-BE49-F238E27FC236}">
                        <a16:creationId xmlns:a16="http://schemas.microsoft.com/office/drawing/2014/main" xmlns="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4" name="Freeform: Shape 1256">
                    <a:extLst>
                      <a:ext uri="{FF2B5EF4-FFF2-40B4-BE49-F238E27FC236}">
                        <a16:creationId xmlns:a16="http://schemas.microsoft.com/office/drawing/2014/main" xmlns="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5" name="Freeform: Shape 1255">
                    <a:extLst>
                      <a:ext uri="{FF2B5EF4-FFF2-40B4-BE49-F238E27FC236}">
                        <a16:creationId xmlns:a16="http://schemas.microsoft.com/office/drawing/2014/main" xmlns="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6" name="Freeform: Shape 1253">
                    <a:extLst>
                      <a:ext uri="{FF2B5EF4-FFF2-40B4-BE49-F238E27FC236}">
                        <a16:creationId xmlns:a16="http://schemas.microsoft.com/office/drawing/2014/main" xmlns="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7" name="Freeform: Shape 1252">
                    <a:extLst>
                      <a:ext uri="{FF2B5EF4-FFF2-40B4-BE49-F238E27FC236}">
                        <a16:creationId xmlns:a16="http://schemas.microsoft.com/office/drawing/2014/main" xmlns="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8" name="Freeform: Shape 1251">
                    <a:extLst>
                      <a:ext uri="{FF2B5EF4-FFF2-40B4-BE49-F238E27FC236}">
                        <a16:creationId xmlns:a16="http://schemas.microsoft.com/office/drawing/2014/main" xmlns="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9" name="Freeform: Shape 1250">
                    <a:extLst>
                      <a:ext uri="{FF2B5EF4-FFF2-40B4-BE49-F238E27FC236}">
                        <a16:creationId xmlns:a16="http://schemas.microsoft.com/office/drawing/2014/main" xmlns="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0" name="Freeform: Shape 1249">
                    <a:extLst>
                      <a:ext uri="{FF2B5EF4-FFF2-40B4-BE49-F238E27FC236}">
                        <a16:creationId xmlns:a16="http://schemas.microsoft.com/office/drawing/2014/main" xmlns="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1" name="Freeform: Shape 1248">
                    <a:extLst>
                      <a:ext uri="{FF2B5EF4-FFF2-40B4-BE49-F238E27FC236}">
                        <a16:creationId xmlns:a16="http://schemas.microsoft.com/office/drawing/2014/main" xmlns="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2" name="Freeform: Shape 1247">
                    <a:extLst>
                      <a:ext uri="{FF2B5EF4-FFF2-40B4-BE49-F238E27FC236}">
                        <a16:creationId xmlns:a16="http://schemas.microsoft.com/office/drawing/2014/main" xmlns="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3" name="Freeform: Shape 1246">
                    <a:extLst>
                      <a:ext uri="{FF2B5EF4-FFF2-40B4-BE49-F238E27FC236}">
                        <a16:creationId xmlns:a16="http://schemas.microsoft.com/office/drawing/2014/main" xmlns="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4" name="Freeform: Shape 1245">
                    <a:extLst>
                      <a:ext uri="{FF2B5EF4-FFF2-40B4-BE49-F238E27FC236}">
                        <a16:creationId xmlns:a16="http://schemas.microsoft.com/office/drawing/2014/main" xmlns="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5" name="Freeform: Shape 1244">
                    <a:extLst>
                      <a:ext uri="{FF2B5EF4-FFF2-40B4-BE49-F238E27FC236}">
                        <a16:creationId xmlns:a16="http://schemas.microsoft.com/office/drawing/2014/main" xmlns="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6" name="Freeform: Shape 1243">
                    <a:extLst>
                      <a:ext uri="{FF2B5EF4-FFF2-40B4-BE49-F238E27FC236}">
                        <a16:creationId xmlns:a16="http://schemas.microsoft.com/office/drawing/2014/main" xmlns="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7" name="Freeform: Shape 1242">
                    <a:extLst>
                      <a:ext uri="{FF2B5EF4-FFF2-40B4-BE49-F238E27FC236}">
                        <a16:creationId xmlns:a16="http://schemas.microsoft.com/office/drawing/2014/main" xmlns="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8" name="Freeform: Shape 1241">
                    <a:extLst>
                      <a:ext uri="{FF2B5EF4-FFF2-40B4-BE49-F238E27FC236}">
                        <a16:creationId xmlns:a16="http://schemas.microsoft.com/office/drawing/2014/main" xmlns="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9" name="Freeform: Shape 1240">
                    <a:extLst>
                      <a:ext uri="{FF2B5EF4-FFF2-40B4-BE49-F238E27FC236}">
                        <a16:creationId xmlns:a16="http://schemas.microsoft.com/office/drawing/2014/main" xmlns="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0" name="Freeform: Shape 1239">
                    <a:extLst>
                      <a:ext uri="{FF2B5EF4-FFF2-40B4-BE49-F238E27FC236}">
                        <a16:creationId xmlns:a16="http://schemas.microsoft.com/office/drawing/2014/main" xmlns="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1" name="Freeform: Shape 1238">
                    <a:extLst>
                      <a:ext uri="{FF2B5EF4-FFF2-40B4-BE49-F238E27FC236}">
                        <a16:creationId xmlns:a16="http://schemas.microsoft.com/office/drawing/2014/main" xmlns="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2" name="Freeform: Shape 1237">
                    <a:extLst>
                      <a:ext uri="{FF2B5EF4-FFF2-40B4-BE49-F238E27FC236}">
                        <a16:creationId xmlns:a16="http://schemas.microsoft.com/office/drawing/2014/main" xmlns="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3" name="Freeform: Shape 1236">
                    <a:extLst>
                      <a:ext uri="{FF2B5EF4-FFF2-40B4-BE49-F238E27FC236}">
                        <a16:creationId xmlns:a16="http://schemas.microsoft.com/office/drawing/2014/main" xmlns="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4" name="Freeform: Shape 1235">
                    <a:extLst>
                      <a:ext uri="{FF2B5EF4-FFF2-40B4-BE49-F238E27FC236}">
                        <a16:creationId xmlns:a16="http://schemas.microsoft.com/office/drawing/2014/main" xmlns="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5" name="Freeform: Shape 1234">
                    <a:extLst>
                      <a:ext uri="{FF2B5EF4-FFF2-40B4-BE49-F238E27FC236}">
                        <a16:creationId xmlns:a16="http://schemas.microsoft.com/office/drawing/2014/main" xmlns="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6" name="Freeform: Shape 1232">
                    <a:extLst>
                      <a:ext uri="{FF2B5EF4-FFF2-40B4-BE49-F238E27FC236}">
                        <a16:creationId xmlns:a16="http://schemas.microsoft.com/office/drawing/2014/main" xmlns="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7" name="Freeform: Shape 1231">
                    <a:extLst>
                      <a:ext uri="{FF2B5EF4-FFF2-40B4-BE49-F238E27FC236}">
                        <a16:creationId xmlns:a16="http://schemas.microsoft.com/office/drawing/2014/main" xmlns="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8" name="Freeform: Shape 1230">
                    <a:extLst>
                      <a:ext uri="{FF2B5EF4-FFF2-40B4-BE49-F238E27FC236}">
                        <a16:creationId xmlns:a16="http://schemas.microsoft.com/office/drawing/2014/main" xmlns="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9" name="Freeform: Shape 1229">
                    <a:extLst>
                      <a:ext uri="{FF2B5EF4-FFF2-40B4-BE49-F238E27FC236}">
                        <a16:creationId xmlns:a16="http://schemas.microsoft.com/office/drawing/2014/main" xmlns="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0" name="Freeform: Shape 1228">
                    <a:extLst>
                      <a:ext uri="{FF2B5EF4-FFF2-40B4-BE49-F238E27FC236}">
                        <a16:creationId xmlns:a16="http://schemas.microsoft.com/office/drawing/2014/main" xmlns="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1" name="Freeform: Shape 1227">
                    <a:extLst>
                      <a:ext uri="{FF2B5EF4-FFF2-40B4-BE49-F238E27FC236}">
                        <a16:creationId xmlns:a16="http://schemas.microsoft.com/office/drawing/2014/main" xmlns="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2" name="Freeform: Shape 1226">
                    <a:extLst>
                      <a:ext uri="{FF2B5EF4-FFF2-40B4-BE49-F238E27FC236}">
                        <a16:creationId xmlns:a16="http://schemas.microsoft.com/office/drawing/2014/main" xmlns="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3" name="Freeform: Shape 1225">
                    <a:extLst>
                      <a:ext uri="{FF2B5EF4-FFF2-40B4-BE49-F238E27FC236}">
                        <a16:creationId xmlns:a16="http://schemas.microsoft.com/office/drawing/2014/main" xmlns="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4" name="Freeform: Shape 1224">
                    <a:extLst>
                      <a:ext uri="{FF2B5EF4-FFF2-40B4-BE49-F238E27FC236}">
                        <a16:creationId xmlns:a16="http://schemas.microsoft.com/office/drawing/2014/main" xmlns="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5" name="Freeform: Shape 1223">
                    <a:extLst>
                      <a:ext uri="{FF2B5EF4-FFF2-40B4-BE49-F238E27FC236}">
                        <a16:creationId xmlns:a16="http://schemas.microsoft.com/office/drawing/2014/main" xmlns="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6" name="Freeform: Shape 1222">
                    <a:extLst>
                      <a:ext uri="{FF2B5EF4-FFF2-40B4-BE49-F238E27FC236}">
                        <a16:creationId xmlns:a16="http://schemas.microsoft.com/office/drawing/2014/main" xmlns="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7" name="Freeform: Shape 1221">
                    <a:extLst>
                      <a:ext uri="{FF2B5EF4-FFF2-40B4-BE49-F238E27FC236}">
                        <a16:creationId xmlns:a16="http://schemas.microsoft.com/office/drawing/2014/main" xmlns="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8" name="Freeform: Shape 1220">
                    <a:extLst>
                      <a:ext uri="{FF2B5EF4-FFF2-40B4-BE49-F238E27FC236}">
                        <a16:creationId xmlns:a16="http://schemas.microsoft.com/office/drawing/2014/main" xmlns="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9" name="Freeform: Shape 1219">
                    <a:extLst>
                      <a:ext uri="{FF2B5EF4-FFF2-40B4-BE49-F238E27FC236}">
                        <a16:creationId xmlns:a16="http://schemas.microsoft.com/office/drawing/2014/main" xmlns="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0" name="Freeform: Shape 1218">
                    <a:extLst>
                      <a:ext uri="{FF2B5EF4-FFF2-40B4-BE49-F238E27FC236}">
                        <a16:creationId xmlns:a16="http://schemas.microsoft.com/office/drawing/2014/main" xmlns="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1" name="Freeform: Shape 1217">
                    <a:extLst>
                      <a:ext uri="{FF2B5EF4-FFF2-40B4-BE49-F238E27FC236}">
                        <a16:creationId xmlns:a16="http://schemas.microsoft.com/office/drawing/2014/main" xmlns="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2" name="Freeform: Shape 1216">
                    <a:extLst>
                      <a:ext uri="{FF2B5EF4-FFF2-40B4-BE49-F238E27FC236}">
                        <a16:creationId xmlns:a16="http://schemas.microsoft.com/office/drawing/2014/main" xmlns="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3" name="Freeform: Shape 1215">
                    <a:extLst>
                      <a:ext uri="{FF2B5EF4-FFF2-40B4-BE49-F238E27FC236}">
                        <a16:creationId xmlns:a16="http://schemas.microsoft.com/office/drawing/2014/main" xmlns="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4" name="Freeform: Shape 1214">
                    <a:extLst>
                      <a:ext uri="{FF2B5EF4-FFF2-40B4-BE49-F238E27FC236}">
                        <a16:creationId xmlns:a16="http://schemas.microsoft.com/office/drawing/2014/main" xmlns="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5" name="Freeform: Shape 1213">
                    <a:extLst>
                      <a:ext uri="{FF2B5EF4-FFF2-40B4-BE49-F238E27FC236}">
                        <a16:creationId xmlns:a16="http://schemas.microsoft.com/office/drawing/2014/main" xmlns="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6" name="Freeform: Shape 1212">
                    <a:extLst>
                      <a:ext uri="{FF2B5EF4-FFF2-40B4-BE49-F238E27FC236}">
                        <a16:creationId xmlns:a16="http://schemas.microsoft.com/office/drawing/2014/main" xmlns="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7" name="Freeform: Shape 1211">
                    <a:extLst>
                      <a:ext uri="{FF2B5EF4-FFF2-40B4-BE49-F238E27FC236}">
                        <a16:creationId xmlns:a16="http://schemas.microsoft.com/office/drawing/2014/main" xmlns="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8" name="Freeform: Shape 1210">
                    <a:extLst>
                      <a:ext uri="{FF2B5EF4-FFF2-40B4-BE49-F238E27FC236}">
                        <a16:creationId xmlns:a16="http://schemas.microsoft.com/office/drawing/2014/main" xmlns="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9" name="Freeform: Shape 1209">
                    <a:extLst>
                      <a:ext uri="{FF2B5EF4-FFF2-40B4-BE49-F238E27FC236}">
                        <a16:creationId xmlns:a16="http://schemas.microsoft.com/office/drawing/2014/main" xmlns="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0" name="Freeform: Shape 1208">
                    <a:extLst>
                      <a:ext uri="{FF2B5EF4-FFF2-40B4-BE49-F238E27FC236}">
                        <a16:creationId xmlns:a16="http://schemas.microsoft.com/office/drawing/2014/main" xmlns="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1" name="Freeform: Shape 1207">
                    <a:extLst>
                      <a:ext uri="{FF2B5EF4-FFF2-40B4-BE49-F238E27FC236}">
                        <a16:creationId xmlns:a16="http://schemas.microsoft.com/office/drawing/2014/main" xmlns="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2" name="Freeform: Shape 1206">
                    <a:extLst>
                      <a:ext uri="{FF2B5EF4-FFF2-40B4-BE49-F238E27FC236}">
                        <a16:creationId xmlns:a16="http://schemas.microsoft.com/office/drawing/2014/main" xmlns="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3" name="Freeform: Shape 1205">
                    <a:extLst>
                      <a:ext uri="{FF2B5EF4-FFF2-40B4-BE49-F238E27FC236}">
                        <a16:creationId xmlns:a16="http://schemas.microsoft.com/office/drawing/2014/main" xmlns="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4" name="Freeform: Shape 1204">
                    <a:extLst>
                      <a:ext uri="{FF2B5EF4-FFF2-40B4-BE49-F238E27FC236}">
                        <a16:creationId xmlns:a16="http://schemas.microsoft.com/office/drawing/2014/main" xmlns="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5" name="Freeform: Shape 1203">
                    <a:extLst>
                      <a:ext uri="{FF2B5EF4-FFF2-40B4-BE49-F238E27FC236}">
                        <a16:creationId xmlns:a16="http://schemas.microsoft.com/office/drawing/2014/main" xmlns="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6" name="Freeform: Shape 1202">
                    <a:extLst>
                      <a:ext uri="{FF2B5EF4-FFF2-40B4-BE49-F238E27FC236}">
                        <a16:creationId xmlns:a16="http://schemas.microsoft.com/office/drawing/2014/main" xmlns="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7" name="Freeform: Shape 1201">
                    <a:extLst>
                      <a:ext uri="{FF2B5EF4-FFF2-40B4-BE49-F238E27FC236}">
                        <a16:creationId xmlns:a16="http://schemas.microsoft.com/office/drawing/2014/main" xmlns="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8" name="Freeform: Shape 1200">
                    <a:extLst>
                      <a:ext uri="{FF2B5EF4-FFF2-40B4-BE49-F238E27FC236}">
                        <a16:creationId xmlns:a16="http://schemas.microsoft.com/office/drawing/2014/main" xmlns="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9" name="Freeform: Shape 1199">
                    <a:extLst>
                      <a:ext uri="{FF2B5EF4-FFF2-40B4-BE49-F238E27FC236}">
                        <a16:creationId xmlns:a16="http://schemas.microsoft.com/office/drawing/2014/main" xmlns="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0" name="Freeform: Shape 1198">
                    <a:extLst>
                      <a:ext uri="{FF2B5EF4-FFF2-40B4-BE49-F238E27FC236}">
                        <a16:creationId xmlns:a16="http://schemas.microsoft.com/office/drawing/2014/main" xmlns="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1" name="Freeform: Shape 1197">
                    <a:extLst>
                      <a:ext uri="{FF2B5EF4-FFF2-40B4-BE49-F238E27FC236}">
                        <a16:creationId xmlns:a16="http://schemas.microsoft.com/office/drawing/2014/main" xmlns="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2" name="Freeform: Shape 1196">
                    <a:extLst>
                      <a:ext uri="{FF2B5EF4-FFF2-40B4-BE49-F238E27FC236}">
                        <a16:creationId xmlns:a16="http://schemas.microsoft.com/office/drawing/2014/main" xmlns="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3" name="Freeform: Shape 1195">
                    <a:extLst>
                      <a:ext uri="{FF2B5EF4-FFF2-40B4-BE49-F238E27FC236}">
                        <a16:creationId xmlns:a16="http://schemas.microsoft.com/office/drawing/2014/main" xmlns="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4" name="Freeform: Shape 1194">
                    <a:extLst>
                      <a:ext uri="{FF2B5EF4-FFF2-40B4-BE49-F238E27FC236}">
                        <a16:creationId xmlns:a16="http://schemas.microsoft.com/office/drawing/2014/main" xmlns="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5" name="Freeform: Shape 1193">
                    <a:extLst>
                      <a:ext uri="{FF2B5EF4-FFF2-40B4-BE49-F238E27FC236}">
                        <a16:creationId xmlns:a16="http://schemas.microsoft.com/office/drawing/2014/main" xmlns="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6" name="Freeform: Shape 1192">
                    <a:extLst>
                      <a:ext uri="{FF2B5EF4-FFF2-40B4-BE49-F238E27FC236}">
                        <a16:creationId xmlns:a16="http://schemas.microsoft.com/office/drawing/2014/main" xmlns="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7" name="Freeform: Shape 1191">
                    <a:extLst>
                      <a:ext uri="{FF2B5EF4-FFF2-40B4-BE49-F238E27FC236}">
                        <a16:creationId xmlns:a16="http://schemas.microsoft.com/office/drawing/2014/main" xmlns="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8" name="Freeform: Shape 1190">
                    <a:extLst>
                      <a:ext uri="{FF2B5EF4-FFF2-40B4-BE49-F238E27FC236}">
                        <a16:creationId xmlns:a16="http://schemas.microsoft.com/office/drawing/2014/main" xmlns="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9" name="Freeform: Shape 1189">
                    <a:extLst>
                      <a:ext uri="{FF2B5EF4-FFF2-40B4-BE49-F238E27FC236}">
                        <a16:creationId xmlns:a16="http://schemas.microsoft.com/office/drawing/2014/main" xmlns="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0" name="Freeform: Shape 1188">
                    <a:extLst>
                      <a:ext uri="{FF2B5EF4-FFF2-40B4-BE49-F238E27FC236}">
                        <a16:creationId xmlns:a16="http://schemas.microsoft.com/office/drawing/2014/main" xmlns="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1" name="Freeform: Shape 1187">
                    <a:extLst>
                      <a:ext uri="{FF2B5EF4-FFF2-40B4-BE49-F238E27FC236}">
                        <a16:creationId xmlns:a16="http://schemas.microsoft.com/office/drawing/2014/main" xmlns="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2" name="Freeform: Shape 1186">
                    <a:extLst>
                      <a:ext uri="{FF2B5EF4-FFF2-40B4-BE49-F238E27FC236}">
                        <a16:creationId xmlns:a16="http://schemas.microsoft.com/office/drawing/2014/main" xmlns="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3" name="Freeform: Shape 1185">
                    <a:extLst>
                      <a:ext uri="{FF2B5EF4-FFF2-40B4-BE49-F238E27FC236}">
                        <a16:creationId xmlns:a16="http://schemas.microsoft.com/office/drawing/2014/main" xmlns="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4" name="Freeform: Shape 1184">
                    <a:extLst>
                      <a:ext uri="{FF2B5EF4-FFF2-40B4-BE49-F238E27FC236}">
                        <a16:creationId xmlns:a16="http://schemas.microsoft.com/office/drawing/2014/main" xmlns="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5" name="Freeform: Shape 1183">
                    <a:extLst>
                      <a:ext uri="{FF2B5EF4-FFF2-40B4-BE49-F238E27FC236}">
                        <a16:creationId xmlns:a16="http://schemas.microsoft.com/office/drawing/2014/main" xmlns="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6" name="Freeform: Shape 1182">
                    <a:extLst>
                      <a:ext uri="{FF2B5EF4-FFF2-40B4-BE49-F238E27FC236}">
                        <a16:creationId xmlns:a16="http://schemas.microsoft.com/office/drawing/2014/main" xmlns="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7" name="Freeform: Shape 1181">
                    <a:extLst>
                      <a:ext uri="{FF2B5EF4-FFF2-40B4-BE49-F238E27FC236}">
                        <a16:creationId xmlns:a16="http://schemas.microsoft.com/office/drawing/2014/main" xmlns="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8" name="Freeform: Shape 1180">
                    <a:extLst>
                      <a:ext uri="{FF2B5EF4-FFF2-40B4-BE49-F238E27FC236}">
                        <a16:creationId xmlns:a16="http://schemas.microsoft.com/office/drawing/2014/main" xmlns="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9" name="Freeform: Shape 1179">
                    <a:extLst>
                      <a:ext uri="{FF2B5EF4-FFF2-40B4-BE49-F238E27FC236}">
                        <a16:creationId xmlns:a16="http://schemas.microsoft.com/office/drawing/2014/main" xmlns="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0" name="Freeform: Shape 1178">
                    <a:extLst>
                      <a:ext uri="{FF2B5EF4-FFF2-40B4-BE49-F238E27FC236}">
                        <a16:creationId xmlns:a16="http://schemas.microsoft.com/office/drawing/2014/main" xmlns="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1" name="Freeform: Shape 1177">
                    <a:extLst>
                      <a:ext uri="{FF2B5EF4-FFF2-40B4-BE49-F238E27FC236}">
                        <a16:creationId xmlns:a16="http://schemas.microsoft.com/office/drawing/2014/main" xmlns="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2" name="Freeform: Shape 1176">
                    <a:extLst>
                      <a:ext uri="{FF2B5EF4-FFF2-40B4-BE49-F238E27FC236}">
                        <a16:creationId xmlns:a16="http://schemas.microsoft.com/office/drawing/2014/main" xmlns="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3" name="Freeform: Shape 1175">
                    <a:extLst>
                      <a:ext uri="{FF2B5EF4-FFF2-40B4-BE49-F238E27FC236}">
                        <a16:creationId xmlns:a16="http://schemas.microsoft.com/office/drawing/2014/main" xmlns="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4" name="Freeform: Shape 1174">
                    <a:extLst>
                      <a:ext uri="{FF2B5EF4-FFF2-40B4-BE49-F238E27FC236}">
                        <a16:creationId xmlns:a16="http://schemas.microsoft.com/office/drawing/2014/main" xmlns="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5" name="Freeform: Shape 1173">
                    <a:extLst>
                      <a:ext uri="{FF2B5EF4-FFF2-40B4-BE49-F238E27FC236}">
                        <a16:creationId xmlns:a16="http://schemas.microsoft.com/office/drawing/2014/main" xmlns="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6" name="Freeform: Shape 1172">
                    <a:extLst>
                      <a:ext uri="{FF2B5EF4-FFF2-40B4-BE49-F238E27FC236}">
                        <a16:creationId xmlns:a16="http://schemas.microsoft.com/office/drawing/2014/main" xmlns="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7" name="Freeform: Shape 1171">
                    <a:extLst>
                      <a:ext uri="{FF2B5EF4-FFF2-40B4-BE49-F238E27FC236}">
                        <a16:creationId xmlns:a16="http://schemas.microsoft.com/office/drawing/2014/main" xmlns="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8" name="Freeform: Shape 1170">
                    <a:extLst>
                      <a:ext uri="{FF2B5EF4-FFF2-40B4-BE49-F238E27FC236}">
                        <a16:creationId xmlns:a16="http://schemas.microsoft.com/office/drawing/2014/main" xmlns="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9" name="Freeform: Shape 1169">
                    <a:extLst>
                      <a:ext uri="{FF2B5EF4-FFF2-40B4-BE49-F238E27FC236}">
                        <a16:creationId xmlns:a16="http://schemas.microsoft.com/office/drawing/2014/main" xmlns="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0" name="Freeform: Shape 1168">
                    <a:extLst>
                      <a:ext uri="{FF2B5EF4-FFF2-40B4-BE49-F238E27FC236}">
                        <a16:creationId xmlns:a16="http://schemas.microsoft.com/office/drawing/2014/main" xmlns="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1" name="Freeform: Shape 1167">
                    <a:extLst>
                      <a:ext uri="{FF2B5EF4-FFF2-40B4-BE49-F238E27FC236}">
                        <a16:creationId xmlns:a16="http://schemas.microsoft.com/office/drawing/2014/main" xmlns="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2" name="Freeform: Shape 1166">
                    <a:extLst>
                      <a:ext uri="{FF2B5EF4-FFF2-40B4-BE49-F238E27FC236}">
                        <a16:creationId xmlns:a16="http://schemas.microsoft.com/office/drawing/2014/main" xmlns="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3" name="Freeform: Shape 1165">
                    <a:extLst>
                      <a:ext uri="{FF2B5EF4-FFF2-40B4-BE49-F238E27FC236}">
                        <a16:creationId xmlns:a16="http://schemas.microsoft.com/office/drawing/2014/main" xmlns="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4" name="Freeform: Shape 1164">
                    <a:extLst>
                      <a:ext uri="{FF2B5EF4-FFF2-40B4-BE49-F238E27FC236}">
                        <a16:creationId xmlns:a16="http://schemas.microsoft.com/office/drawing/2014/main" xmlns="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5" name="Freeform: Shape 1163">
                    <a:extLst>
                      <a:ext uri="{FF2B5EF4-FFF2-40B4-BE49-F238E27FC236}">
                        <a16:creationId xmlns:a16="http://schemas.microsoft.com/office/drawing/2014/main" xmlns="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6" name="Freeform: Shape 1162">
                    <a:extLst>
                      <a:ext uri="{FF2B5EF4-FFF2-40B4-BE49-F238E27FC236}">
                        <a16:creationId xmlns:a16="http://schemas.microsoft.com/office/drawing/2014/main" xmlns="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7" name="Freeform: Shape 1161">
                    <a:extLst>
                      <a:ext uri="{FF2B5EF4-FFF2-40B4-BE49-F238E27FC236}">
                        <a16:creationId xmlns:a16="http://schemas.microsoft.com/office/drawing/2014/main" xmlns="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8" name="Freeform: Shape 1160">
                    <a:extLst>
                      <a:ext uri="{FF2B5EF4-FFF2-40B4-BE49-F238E27FC236}">
                        <a16:creationId xmlns:a16="http://schemas.microsoft.com/office/drawing/2014/main" xmlns="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9" name="Freeform: Shape 1159">
                    <a:extLst>
                      <a:ext uri="{FF2B5EF4-FFF2-40B4-BE49-F238E27FC236}">
                        <a16:creationId xmlns:a16="http://schemas.microsoft.com/office/drawing/2014/main" xmlns="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0" name="Freeform: Shape 1158">
                    <a:extLst>
                      <a:ext uri="{FF2B5EF4-FFF2-40B4-BE49-F238E27FC236}">
                        <a16:creationId xmlns:a16="http://schemas.microsoft.com/office/drawing/2014/main" xmlns="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1" name="Freeform: Shape 1157">
                    <a:extLst>
                      <a:ext uri="{FF2B5EF4-FFF2-40B4-BE49-F238E27FC236}">
                        <a16:creationId xmlns:a16="http://schemas.microsoft.com/office/drawing/2014/main" xmlns="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2" name="Freeform: Shape 1156">
                    <a:extLst>
                      <a:ext uri="{FF2B5EF4-FFF2-40B4-BE49-F238E27FC236}">
                        <a16:creationId xmlns:a16="http://schemas.microsoft.com/office/drawing/2014/main" xmlns="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3" name="Freeform: Shape 1155">
                    <a:extLst>
                      <a:ext uri="{FF2B5EF4-FFF2-40B4-BE49-F238E27FC236}">
                        <a16:creationId xmlns:a16="http://schemas.microsoft.com/office/drawing/2014/main" xmlns="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4" name="Freeform: Shape 1154">
                    <a:extLst>
                      <a:ext uri="{FF2B5EF4-FFF2-40B4-BE49-F238E27FC236}">
                        <a16:creationId xmlns:a16="http://schemas.microsoft.com/office/drawing/2014/main" xmlns="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5" name="Freeform: Shape 1153">
                    <a:extLst>
                      <a:ext uri="{FF2B5EF4-FFF2-40B4-BE49-F238E27FC236}">
                        <a16:creationId xmlns:a16="http://schemas.microsoft.com/office/drawing/2014/main" xmlns="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6" name="Freeform: Shape 1152">
                    <a:extLst>
                      <a:ext uri="{FF2B5EF4-FFF2-40B4-BE49-F238E27FC236}">
                        <a16:creationId xmlns:a16="http://schemas.microsoft.com/office/drawing/2014/main" xmlns="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7" name="Freeform: Shape 1151">
                    <a:extLst>
                      <a:ext uri="{FF2B5EF4-FFF2-40B4-BE49-F238E27FC236}">
                        <a16:creationId xmlns:a16="http://schemas.microsoft.com/office/drawing/2014/main" xmlns="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8" name="Freeform: Shape 1150">
                    <a:extLst>
                      <a:ext uri="{FF2B5EF4-FFF2-40B4-BE49-F238E27FC236}">
                        <a16:creationId xmlns:a16="http://schemas.microsoft.com/office/drawing/2014/main" xmlns="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9" name="Freeform: Shape 1149">
                    <a:extLst>
                      <a:ext uri="{FF2B5EF4-FFF2-40B4-BE49-F238E27FC236}">
                        <a16:creationId xmlns:a16="http://schemas.microsoft.com/office/drawing/2014/main" xmlns="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0" name="Freeform: Shape 1148">
                    <a:extLst>
                      <a:ext uri="{FF2B5EF4-FFF2-40B4-BE49-F238E27FC236}">
                        <a16:creationId xmlns:a16="http://schemas.microsoft.com/office/drawing/2014/main" xmlns="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1" name="Freeform: Shape 1147">
                    <a:extLst>
                      <a:ext uri="{FF2B5EF4-FFF2-40B4-BE49-F238E27FC236}">
                        <a16:creationId xmlns:a16="http://schemas.microsoft.com/office/drawing/2014/main" xmlns="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2" name="Freeform: Shape 1146">
                    <a:extLst>
                      <a:ext uri="{FF2B5EF4-FFF2-40B4-BE49-F238E27FC236}">
                        <a16:creationId xmlns:a16="http://schemas.microsoft.com/office/drawing/2014/main" xmlns="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3" name="Freeform: Shape 1145">
                    <a:extLst>
                      <a:ext uri="{FF2B5EF4-FFF2-40B4-BE49-F238E27FC236}">
                        <a16:creationId xmlns:a16="http://schemas.microsoft.com/office/drawing/2014/main" xmlns="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4" name="Freeform: Shape 1144">
                    <a:extLst>
                      <a:ext uri="{FF2B5EF4-FFF2-40B4-BE49-F238E27FC236}">
                        <a16:creationId xmlns:a16="http://schemas.microsoft.com/office/drawing/2014/main" xmlns="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5" name="Freeform: Shape 1143">
                    <a:extLst>
                      <a:ext uri="{FF2B5EF4-FFF2-40B4-BE49-F238E27FC236}">
                        <a16:creationId xmlns:a16="http://schemas.microsoft.com/office/drawing/2014/main" xmlns="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6" name="Freeform: Shape 1142">
                    <a:extLst>
                      <a:ext uri="{FF2B5EF4-FFF2-40B4-BE49-F238E27FC236}">
                        <a16:creationId xmlns:a16="http://schemas.microsoft.com/office/drawing/2014/main" xmlns="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7" name="Freeform: Shape 1141">
                    <a:extLst>
                      <a:ext uri="{FF2B5EF4-FFF2-40B4-BE49-F238E27FC236}">
                        <a16:creationId xmlns:a16="http://schemas.microsoft.com/office/drawing/2014/main" xmlns="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8" name="Freeform: Shape 1140">
                    <a:extLst>
                      <a:ext uri="{FF2B5EF4-FFF2-40B4-BE49-F238E27FC236}">
                        <a16:creationId xmlns:a16="http://schemas.microsoft.com/office/drawing/2014/main" xmlns="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9" name="Freeform: Shape 1139">
                    <a:extLst>
                      <a:ext uri="{FF2B5EF4-FFF2-40B4-BE49-F238E27FC236}">
                        <a16:creationId xmlns:a16="http://schemas.microsoft.com/office/drawing/2014/main" xmlns="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0" name="Freeform: Shape 1138">
                    <a:extLst>
                      <a:ext uri="{FF2B5EF4-FFF2-40B4-BE49-F238E27FC236}">
                        <a16:creationId xmlns:a16="http://schemas.microsoft.com/office/drawing/2014/main" xmlns="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1" name="Freeform: Shape 1137">
                    <a:extLst>
                      <a:ext uri="{FF2B5EF4-FFF2-40B4-BE49-F238E27FC236}">
                        <a16:creationId xmlns:a16="http://schemas.microsoft.com/office/drawing/2014/main" xmlns="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2" name="Freeform: Shape 1136">
                    <a:extLst>
                      <a:ext uri="{FF2B5EF4-FFF2-40B4-BE49-F238E27FC236}">
                        <a16:creationId xmlns:a16="http://schemas.microsoft.com/office/drawing/2014/main" xmlns="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3" name="Freeform: Shape 1135">
                    <a:extLst>
                      <a:ext uri="{FF2B5EF4-FFF2-40B4-BE49-F238E27FC236}">
                        <a16:creationId xmlns:a16="http://schemas.microsoft.com/office/drawing/2014/main" xmlns="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4" name="Freeform: Shape 1134">
                    <a:extLst>
                      <a:ext uri="{FF2B5EF4-FFF2-40B4-BE49-F238E27FC236}">
                        <a16:creationId xmlns:a16="http://schemas.microsoft.com/office/drawing/2014/main" xmlns="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5" name="Freeform: Shape 1133">
                    <a:extLst>
                      <a:ext uri="{FF2B5EF4-FFF2-40B4-BE49-F238E27FC236}">
                        <a16:creationId xmlns:a16="http://schemas.microsoft.com/office/drawing/2014/main" xmlns="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6" name="Freeform: Shape 1132">
                    <a:extLst>
                      <a:ext uri="{FF2B5EF4-FFF2-40B4-BE49-F238E27FC236}">
                        <a16:creationId xmlns:a16="http://schemas.microsoft.com/office/drawing/2014/main" xmlns="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7" name="Freeform: Shape 1131">
                    <a:extLst>
                      <a:ext uri="{FF2B5EF4-FFF2-40B4-BE49-F238E27FC236}">
                        <a16:creationId xmlns:a16="http://schemas.microsoft.com/office/drawing/2014/main" xmlns="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8" name="Freeform: Shape 1130">
                    <a:extLst>
                      <a:ext uri="{FF2B5EF4-FFF2-40B4-BE49-F238E27FC236}">
                        <a16:creationId xmlns:a16="http://schemas.microsoft.com/office/drawing/2014/main" xmlns="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9" name="Freeform: Shape 1129">
                    <a:extLst>
                      <a:ext uri="{FF2B5EF4-FFF2-40B4-BE49-F238E27FC236}">
                        <a16:creationId xmlns:a16="http://schemas.microsoft.com/office/drawing/2014/main" xmlns="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0" name="Freeform: Shape 1128">
                    <a:extLst>
                      <a:ext uri="{FF2B5EF4-FFF2-40B4-BE49-F238E27FC236}">
                        <a16:creationId xmlns:a16="http://schemas.microsoft.com/office/drawing/2014/main" xmlns="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1" name="Freeform: Shape 1127">
                    <a:extLst>
                      <a:ext uri="{FF2B5EF4-FFF2-40B4-BE49-F238E27FC236}">
                        <a16:creationId xmlns:a16="http://schemas.microsoft.com/office/drawing/2014/main" xmlns="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2" name="Freeform: Shape 1126">
                    <a:extLst>
                      <a:ext uri="{FF2B5EF4-FFF2-40B4-BE49-F238E27FC236}">
                        <a16:creationId xmlns:a16="http://schemas.microsoft.com/office/drawing/2014/main" xmlns="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3" name="Freeform: Shape 1125">
                    <a:extLst>
                      <a:ext uri="{FF2B5EF4-FFF2-40B4-BE49-F238E27FC236}">
                        <a16:creationId xmlns:a16="http://schemas.microsoft.com/office/drawing/2014/main" xmlns="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4" name="Freeform: Shape 1124">
                    <a:extLst>
                      <a:ext uri="{FF2B5EF4-FFF2-40B4-BE49-F238E27FC236}">
                        <a16:creationId xmlns:a16="http://schemas.microsoft.com/office/drawing/2014/main" xmlns="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5" name="Freeform: Shape 1123">
                    <a:extLst>
                      <a:ext uri="{FF2B5EF4-FFF2-40B4-BE49-F238E27FC236}">
                        <a16:creationId xmlns:a16="http://schemas.microsoft.com/office/drawing/2014/main" xmlns="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6" name="Freeform: Shape 1122">
                    <a:extLst>
                      <a:ext uri="{FF2B5EF4-FFF2-40B4-BE49-F238E27FC236}">
                        <a16:creationId xmlns:a16="http://schemas.microsoft.com/office/drawing/2014/main" xmlns="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7" name="Freeform: Shape 1121">
                    <a:extLst>
                      <a:ext uri="{FF2B5EF4-FFF2-40B4-BE49-F238E27FC236}">
                        <a16:creationId xmlns:a16="http://schemas.microsoft.com/office/drawing/2014/main" xmlns="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8" name="Freeform: Shape 1120">
                    <a:extLst>
                      <a:ext uri="{FF2B5EF4-FFF2-40B4-BE49-F238E27FC236}">
                        <a16:creationId xmlns:a16="http://schemas.microsoft.com/office/drawing/2014/main" xmlns="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9" name="Freeform: Shape 1119">
                    <a:extLst>
                      <a:ext uri="{FF2B5EF4-FFF2-40B4-BE49-F238E27FC236}">
                        <a16:creationId xmlns:a16="http://schemas.microsoft.com/office/drawing/2014/main" xmlns="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0" name="Freeform: Shape 1118">
                    <a:extLst>
                      <a:ext uri="{FF2B5EF4-FFF2-40B4-BE49-F238E27FC236}">
                        <a16:creationId xmlns:a16="http://schemas.microsoft.com/office/drawing/2014/main" xmlns="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1" name="Freeform: Shape 1117">
                    <a:extLst>
                      <a:ext uri="{FF2B5EF4-FFF2-40B4-BE49-F238E27FC236}">
                        <a16:creationId xmlns:a16="http://schemas.microsoft.com/office/drawing/2014/main" xmlns="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2" name="Freeform: Shape 1116">
                    <a:extLst>
                      <a:ext uri="{FF2B5EF4-FFF2-40B4-BE49-F238E27FC236}">
                        <a16:creationId xmlns:a16="http://schemas.microsoft.com/office/drawing/2014/main" xmlns="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3" name="Freeform: Shape 1115">
                    <a:extLst>
                      <a:ext uri="{FF2B5EF4-FFF2-40B4-BE49-F238E27FC236}">
                        <a16:creationId xmlns:a16="http://schemas.microsoft.com/office/drawing/2014/main" xmlns="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4" name="Freeform: Shape 1114">
                    <a:extLst>
                      <a:ext uri="{FF2B5EF4-FFF2-40B4-BE49-F238E27FC236}">
                        <a16:creationId xmlns:a16="http://schemas.microsoft.com/office/drawing/2014/main" xmlns="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5" name="Freeform: Shape 1113">
                    <a:extLst>
                      <a:ext uri="{FF2B5EF4-FFF2-40B4-BE49-F238E27FC236}">
                        <a16:creationId xmlns:a16="http://schemas.microsoft.com/office/drawing/2014/main" xmlns="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6" name="Freeform: Shape 1112">
                    <a:extLst>
                      <a:ext uri="{FF2B5EF4-FFF2-40B4-BE49-F238E27FC236}">
                        <a16:creationId xmlns:a16="http://schemas.microsoft.com/office/drawing/2014/main" xmlns="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7" name="Freeform: Shape 1111">
                    <a:extLst>
                      <a:ext uri="{FF2B5EF4-FFF2-40B4-BE49-F238E27FC236}">
                        <a16:creationId xmlns:a16="http://schemas.microsoft.com/office/drawing/2014/main" xmlns="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8" name="Freeform: Shape 1110">
                    <a:extLst>
                      <a:ext uri="{FF2B5EF4-FFF2-40B4-BE49-F238E27FC236}">
                        <a16:creationId xmlns:a16="http://schemas.microsoft.com/office/drawing/2014/main" xmlns="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9" name="Freeform: Shape 1109">
                    <a:extLst>
                      <a:ext uri="{FF2B5EF4-FFF2-40B4-BE49-F238E27FC236}">
                        <a16:creationId xmlns:a16="http://schemas.microsoft.com/office/drawing/2014/main" xmlns="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0" name="Freeform: Shape 1108">
                    <a:extLst>
                      <a:ext uri="{FF2B5EF4-FFF2-40B4-BE49-F238E27FC236}">
                        <a16:creationId xmlns:a16="http://schemas.microsoft.com/office/drawing/2014/main" xmlns="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1" name="Freeform: Shape 1107">
                    <a:extLst>
                      <a:ext uri="{FF2B5EF4-FFF2-40B4-BE49-F238E27FC236}">
                        <a16:creationId xmlns:a16="http://schemas.microsoft.com/office/drawing/2014/main" xmlns="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2" name="Freeform: Shape 1106">
                    <a:extLst>
                      <a:ext uri="{FF2B5EF4-FFF2-40B4-BE49-F238E27FC236}">
                        <a16:creationId xmlns:a16="http://schemas.microsoft.com/office/drawing/2014/main" xmlns="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3" name="Freeform: Shape 1105">
                    <a:extLst>
                      <a:ext uri="{FF2B5EF4-FFF2-40B4-BE49-F238E27FC236}">
                        <a16:creationId xmlns:a16="http://schemas.microsoft.com/office/drawing/2014/main" xmlns="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4" name="Freeform: Shape 1104">
                    <a:extLst>
                      <a:ext uri="{FF2B5EF4-FFF2-40B4-BE49-F238E27FC236}">
                        <a16:creationId xmlns:a16="http://schemas.microsoft.com/office/drawing/2014/main" xmlns="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5" name="Freeform: Shape 1103">
                    <a:extLst>
                      <a:ext uri="{FF2B5EF4-FFF2-40B4-BE49-F238E27FC236}">
                        <a16:creationId xmlns:a16="http://schemas.microsoft.com/office/drawing/2014/main" xmlns="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6" name="Freeform: Shape 1102">
                    <a:extLst>
                      <a:ext uri="{FF2B5EF4-FFF2-40B4-BE49-F238E27FC236}">
                        <a16:creationId xmlns:a16="http://schemas.microsoft.com/office/drawing/2014/main" xmlns="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7" name="Freeform: Shape 1101">
                    <a:extLst>
                      <a:ext uri="{FF2B5EF4-FFF2-40B4-BE49-F238E27FC236}">
                        <a16:creationId xmlns:a16="http://schemas.microsoft.com/office/drawing/2014/main" xmlns="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8" name="Freeform: Shape 1100">
                    <a:extLst>
                      <a:ext uri="{FF2B5EF4-FFF2-40B4-BE49-F238E27FC236}">
                        <a16:creationId xmlns:a16="http://schemas.microsoft.com/office/drawing/2014/main" xmlns="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9" name="Freeform: Shape 1099">
                    <a:extLst>
                      <a:ext uri="{FF2B5EF4-FFF2-40B4-BE49-F238E27FC236}">
                        <a16:creationId xmlns:a16="http://schemas.microsoft.com/office/drawing/2014/main" xmlns="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0" name="Freeform: Shape 1098">
                    <a:extLst>
                      <a:ext uri="{FF2B5EF4-FFF2-40B4-BE49-F238E27FC236}">
                        <a16:creationId xmlns:a16="http://schemas.microsoft.com/office/drawing/2014/main" xmlns="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1" name="Freeform: Shape 1097">
                    <a:extLst>
                      <a:ext uri="{FF2B5EF4-FFF2-40B4-BE49-F238E27FC236}">
                        <a16:creationId xmlns:a16="http://schemas.microsoft.com/office/drawing/2014/main" xmlns="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2" name="Freeform: Shape 1096">
                    <a:extLst>
                      <a:ext uri="{FF2B5EF4-FFF2-40B4-BE49-F238E27FC236}">
                        <a16:creationId xmlns:a16="http://schemas.microsoft.com/office/drawing/2014/main" xmlns="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3" name="Freeform: Shape 1095">
                    <a:extLst>
                      <a:ext uri="{FF2B5EF4-FFF2-40B4-BE49-F238E27FC236}">
                        <a16:creationId xmlns:a16="http://schemas.microsoft.com/office/drawing/2014/main" xmlns="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4" name="Freeform: Shape 1094">
                    <a:extLst>
                      <a:ext uri="{FF2B5EF4-FFF2-40B4-BE49-F238E27FC236}">
                        <a16:creationId xmlns:a16="http://schemas.microsoft.com/office/drawing/2014/main" xmlns="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5" name="Freeform: Shape 1093">
                    <a:extLst>
                      <a:ext uri="{FF2B5EF4-FFF2-40B4-BE49-F238E27FC236}">
                        <a16:creationId xmlns:a16="http://schemas.microsoft.com/office/drawing/2014/main" xmlns="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6" name="Freeform: Shape 1092">
                    <a:extLst>
                      <a:ext uri="{FF2B5EF4-FFF2-40B4-BE49-F238E27FC236}">
                        <a16:creationId xmlns:a16="http://schemas.microsoft.com/office/drawing/2014/main" xmlns="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7" name="Freeform: Shape 1091">
                    <a:extLst>
                      <a:ext uri="{FF2B5EF4-FFF2-40B4-BE49-F238E27FC236}">
                        <a16:creationId xmlns:a16="http://schemas.microsoft.com/office/drawing/2014/main" xmlns="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8" name="Freeform: Shape 1090">
                    <a:extLst>
                      <a:ext uri="{FF2B5EF4-FFF2-40B4-BE49-F238E27FC236}">
                        <a16:creationId xmlns:a16="http://schemas.microsoft.com/office/drawing/2014/main" xmlns="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9" name="Freeform: Shape 1089">
                    <a:extLst>
                      <a:ext uri="{FF2B5EF4-FFF2-40B4-BE49-F238E27FC236}">
                        <a16:creationId xmlns:a16="http://schemas.microsoft.com/office/drawing/2014/main" xmlns="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0" name="Freeform: Shape 1088">
                    <a:extLst>
                      <a:ext uri="{FF2B5EF4-FFF2-40B4-BE49-F238E27FC236}">
                        <a16:creationId xmlns:a16="http://schemas.microsoft.com/office/drawing/2014/main" xmlns="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1" name="Freeform: Shape 1087">
                    <a:extLst>
                      <a:ext uri="{FF2B5EF4-FFF2-40B4-BE49-F238E27FC236}">
                        <a16:creationId xmlns:a16="http://schemas.microsoft.com/office/drawing/2014/main" xmlns="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2" name="Freeform: Shape 1086">
                    <a:extLst>
                      <a:ext uri="{FF2B5EF4-FFF2-40B4-BE49-F238E27FC236}">
                        <a16:creationId xmlns:a16="http://schemas.microsoft.com/office/drawing/2014/main" xmlns="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3" name="Freeform: Shape 1085">
                    <a:extLst>
                      <a:ext uri="{FF2B5EF4-FFF2-40B4-BE49-F238E27FC236}">
                        <a16:creationId xmlns:a16="http://schemas.microsoft.com/office/drawing/2014/main" xmlns="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4" name="Freeform: Shape 1084">
                    <a:extLst>
                      <a:ext uri="{FF2B5EF4-FFF2-40B4-BE49-F238E27FC236}">
                        <a16:creationId xmlns:a16="http://schemas.microsoft.com/office/drawing/2014/main" xmlns="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5" name="Freeform: Shape 1083">
                    <a:extLst>
                      <a:ext uri="{FF2B5EF4-FFF2-40B4-BE49-F238E27FC236}">
                        <a16:creationId xmlns:a16="http://schemas.microsoft.com/office/drawing/2014/main" xmlns="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6" name="Freeform: Shape 1082">
                    <a:extLst>
                      <a:ext uri="{FF2B5EF4-FFF2-40B4-BE49-F238E27FC236}">
                        <a16:creationId xmlns:a16="http://schemas.microsoft.com/office/drawing/2014/main" xmlns="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7" name="Freeform: Shape 1081">
                    <a:extLst>
                      <a:ext uri="{FF2B5EF4-FFF2-40B4-BE49-F238E27FC236}">
                        <a16:creationId xmlns:a16="http://schemas.microsoft.com/office/drawing/2014/main" xmlns="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8" name="Freeform: Shape 1080">
                    <a:extLst>
                      <a:ext uri="{FF2B5EF4-FFF2-40B4-BE49-F238E27FC236}">
                        <a16:creationId xmlns:a16="http://schemas.microsoft.com/office/drawing/2014/main" xmlns="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9" name="Freeform: Shape 1079">
                    <a:extLst>
                      <a:ext uri="{FF2B5EF4-FFF2-40B4-BE49-F238E27FC236}">
                        <a16:creationId xmlns:a16="http://schemas.microsoft.com/office/drawing/2014/main" xmlns="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0" name="Freeform: Shape 1078">
                    <a:extLst>
                      <a:ext uri="{FF2B5EF4-FFF2-40B4-BE49-F238E27FC236}">
                        <a16:creationId xmlns:a16="http://schemas.microsoft.com/office/drawing/2014/main" xmlns="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1" name="Freeform: Shape 1077">
                    <a:extLst>
                      <a:ext uri="{FF2B5EF4-FFF2-40B4-BE49-F238E27FC236}">
                        <a16:creationId xmlns:a16="http://schemas.microsoft.com/office/drawing/2014/main" xmlns="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2" name="Freeform: Shape 1076">
                    <a:extLst>
                      <a:ext uri="{FF2B5EF4-FFF2-40B4-BE49-F238E27FC236}">
                        <a16:creationId xmlns:a16="http://schemas.microsoft.com/office/drawing/2014/main" xmlns="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3" name="Freeform: Shape 1075">
                    <a:extLst>
                      <a:ext uri="{FF2B5EF4-FFF2-40B4-BE49-F238E27FC236}">
                        <a16:creationId xmlns:a16="http://schemas.microsoft.com/office/drawing/2014/main" xmlns="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4" name="Freeform: Shape 1074">
                    <a:extLst>
                      <a:ext uri="{FF2B5EF4-FFF2-40B4-BE49-F238E27FC236}">
                        <a16:creationId xmlns:a16="http://schemas.microsoft.com/office/drawing/2014/main" xmlns="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5" name="Freeform: Shape 1073">
                    <a:extLst>
                      <a:ext uri="{FF2B5EF4-FFF2-40B4-BE49-F238E27FC236}">
                        <a16:creationId xmlns:a16="http://schemas.microsoft.com/office/drawing/2014/main" xmlns="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6" name="Freeform: Shape 1072">
                    <a:extLst>
                      <a:ext uri="{FF2B5EF4-FFF2-40B4-BE49-F238E27FC236}">
                        <a16:creationId xmlns:a16="http://schemas.microsoft.com/office/drawing/2014/main" xmlns="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7" name="Freeform: Shape 1071">
                    <a:extLst>
                      <a:ext uri="{FF2B5EF4-FFF2-40B4-BE49-F238E27FC236}">
                        <a16:creationId xmlns:a16="http://schemas.microsoft.com/office/drawing/2014/main" xmlns="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8" name="Freeform: Shape 1070">
                    <a:extLst>
                      <a:ext uri="{FF2B5EF4-FFF2-40B4-BE49-F238E27FC236}">
                        <a16:creationId xmlns:a16="http://schemas.microsoft.com/office/drawing/2014/main" xmlns="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9" name="Freeform: Shape 1069">
                    <a:extLst>
                      <a:ext uri="{FF2B5EF4-FFF2-40B4-BE49-F238E27FC236}">
                        <a16:creationId xmlns:a16="http://schemas.microsoft.com/office/drawing/2014/main" xmlns="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0" name="Freeform: Shape 1068">
                    <a:extLst>
                      <a:ext uri="{FF2B5EF4-FFF2-40B4-BE49-F238E27FC236}">
                        <a16:creationId xmlns:a16="http://schemas.microsoft.com/office/drawing/2014/main" xmlns="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1" name="Freeform: Shape 1067">
                    <a:extLst>
                      <a:ext uri="{FF2B5EF4-FFF2-40B4-BE49-F238E27FC236}">
                        <a16:creationId xmlns:a16="http://schemas.microsoft.com/office/drawing/2014/main" xmlns="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2" name="Freeform: Shape 1066">
                    <a:extLst>
                      <a:ext uri="{FF2B5EF4-FFF2-40B4-BE49-F238E27FC236}">
                        <a16:creationId xmlns:a16="http://schemas.microsoft.com/office/drawing/2014/main" xmlns="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3" name="Freeform: Shape 1065">
                    <a:extLst>
                      <a:ext uri="{FF2B5EF4-FFF2-40B4-BE49-F238E27FC236}">
                        <a16:creationId xmlns:a16="http://schemas.microsoft.com/office/drawing/2014/main" xmlns="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4" name="Freeform: Shape 1064">
                    <a:extLst>
                      <a:ext uri="{FF2B5EF4-FFF2-40B4-BE49-F238E27FC236}">
                        <a16:creationId xmlns:a16="http://schemas.microsoft.com/office/drawing/2014/main" xmlns="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5" name="Freeform: Shape 1063">
                    <a:extLst>
                      <a:ext uri="{FF2B5EF4-FFF2-40B4-BE49-F238E27FC236}">
                        <a16:creationId xmlns:a16="http://schemas.microsoft.com/office/drawing/2014/main" xmlns="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6" name="Freeform: Shape 1062">
                    <a:extLst>
                      <a:ext uri="{FF2B5EF4-FFF2-40B4-BE49-F238E27FC236}">
                        <a16:creationId xmlns:a16="http://schemas.microsoft.com/office/drawing/2014/main" xmlns="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7" name="Freeform: Shape 1061">
                    <a:extLst>
                      <a:ext uri="{FF2B5EF4-FFF2-40B4-BE49-F238E27FC236}">
                        <a16:creationId xmlns:a16="http://schemas.microsoft.com/office/drawing/2014/main" xmlns="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8" name="Freeform: Shape 1060">
                    <a:extLst>
                      <a:ext uri="{FF2B5EF4-FFF2-40B4-BE49-F238E27FC236}">
                        <a16:creationId xmlns:a16="http://schemas.microsoft.com/office/drawing/2014/main" xmlns="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9" name="Freeform: Shape 1059">
                    <a:extLst>
                      <a:ext uri="{FF2B5EF4-FFF2-40B4-BE49-F238E27FC236}">
                        <a16:creationId xmlns:a16="http://schemas.microsoft.com/office/drawing/2014/main" xmlns="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0" name="Freeform: Shape 1058">
                    <a:extLst>
                      <a:ext uri="{FF2B5EF4-FFF2-40B4-BE49-F238E27FC236}">
                        <a16:creationId xmlns:a16="http://schemas.microsoft.com/office/drawing/2014/main" xmlns="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1" name="Freeform: Shape 1057">
                    <a:extLst>
                      <a:ext uri="{FF2B5EF4-FFF2-40B4-BE49-F238E27FC236}">
                        <a16:creationId xmlns:a16="http://schemas.microsoft.com/office/drawing/2014/main" xmlns="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2" name="Freeform: Shape 1056">
                    <a:extLst>
                      <a:ext uri="{FF2B5EF4-FFF2-40B4-BE49-F238E27FC236}">
                        <a16:creationId xmlns:a16="http://schemas.microsoft.com/office/drawing/2014/main" xmlns="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3" name="Freeform: Shape 1055">
                    <a:extLst>
                      <a:ext uri="{FF2B5EF4-FFF2-40B4-BE49-F238E27FC236}">
                        <a16:creationId xmlns:a16="http://schemas.microsoft.com/office/drawing/2014/main" xmlns="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4" name="Freeform: Shape 1054">
                    <a:extLst>
                      <a:ext uri="{FF2B5EF4-FFF2-40B4-BE49-F238E27FC236}">
                        <a16:creationId xmlns:a16="http://schemas.microsoft.com/office/drawing/2014/main" xmlns="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5" name="Freeform: Shape 1053">
                    <a:extLst>
                      <a:ext uri="{FF2B5EF4-FFF2-40B4-BE49-F238E27FC236}">
                        <a16:creationId xmlns:a16="http://schemas.microsoft.com/office/drawing/2014/main" xmlns="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6" name="Freeform: Shape 1052">
                    <a:extLst>
                      <a:ext uri="{FF2B5EF4-FFF2-40B4-BE49-F238E27FC236}">
                        <a16:creationId xmlns:a16="http://schemas.microsoft.com/office/drawing/2014/main" xmlns="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7" name="Freeform: Shape 1051">
                    <a:extLst>
                      <a:ext uri="{FF2B5EF4-FFF2-40B4-BE49-F238E27FC236}">
                        <a16:creationId xmlns:a16="http://schemas.microsoft.com/office/drawing/2014/main" xmlns="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8" name="Freeform: Shape 1050">
                    <a:extLst>
                      <a:ext uri="{FF2B5EF4-FFF2-40B4-BE49-F238E27FC236}">
                        <a16:creationId xmlns:a16="http://schemas.microsoft.com/office/drawing/2014/main" xmlns="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9" name="Freeform: Shape 1049">
                    <a:extLst>
                      <a:ext uri="{FF2B5EF4-FFF2-40B4-BE49-F238E27FC236}">
                        <a16:creationId xmlns:a16="http://schemas.microsoft.com/office/drawing/2014/main" xmlns="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0" name="Freeform: Shape 1048">
                    <a:extLst>
                      <a:ext uri="{FF2B5EF4-FFF2-40B4-BE49-F238E27FC236}">
                        <a16:creationId xmlns:a16="http://schemas.microsoft.com/office/drawing/2014/main" xmlns="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1" name="Freeform: Shape 1047">
                    <a:extLst>
                      <a:ext uri="{FF2B5EF4-FFF2-40B4-BE49-F238E27FC236}">
                        <a16:creationId xmlns:a16="http://schemas.microsoft.com/office/drawing/2014/main" xmlns="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2" name="Freeform: Shape 1046">
                    <a:extLst>
                      <a:ext uri="{FF2B5EF4-FFF2-40B4-BE49-F238E27FC236}">
                        <a16:creationId xmlns:a16="http://schemas.microsoft.com/office/drawing/2014/main" xmlns="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3" name="Freeform: Shape 1045">
                    <a:extLst>
                      <a:ext uri="{FF2B5EF4-FFF2-40B4-BE49-F238E27FC236}">
                        <a16:creationId xmlns:a16="http://schemas.microsoft.com/office/drawing/2014/main" xmlns="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4" name="Freeform: Shape 1044">
                    <a:extLst>
                      <a:ext uri="{FF2B5EF4-FFF2-40B4-BE49-F238E27FC236}">
                        <a16:creationId xmlns:a16="http://schemas.microsoft.com/office/drawing/2014/main" xmlns="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5" name="Freeform: Shape 1043">
                    <a:extLst>
                      <a:ext uri="{FF2B5EF4-FFF2-40B4-BE49-F238E27FC236}">
                        <a16:creationId xmlns:a16="http://schemas.microsoft.com/office/drawing/2014/main" xmlns="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6" name="Freeform: Shape 1042">
                    <a:extLst>
                      <a:ext uri="{FF2B5EF4-FFF2-40B4-BE49-F238E27FC236}">
                        <a16:creationId xmlns:a16="http://schemas.microsoft.com/office/drawing/2014/main" xmlns="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7" name="Freeform: Shape 1041">
                    <a:extLst>
                      <a:ext uri="{FF2B5EF4-FFF2-40B4-BE49-F238E27FC236}">
                        <a16:creationId xmlns:a16="http://schemas.microsoft.com/office/drawing/2014/main" xmlns="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8" name="Freeform: Shape 1040">
                    <a:extLst>
                      <a:ext uri="{FF2B5EF4-FFF2-40B4-BE49-F238E27FC236}">
                        <a16:creationId xmlns:a16="http://schemas.microsoft.com/office/drawing/2014/main" xmlns="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9" name="Freeform: Shape 1039">
                    <a:extLst>
                      <a:ext uri="{FF2B5EF4-FFF2-40B4-BE49-F238E27FC236}">
                        <a16:creationId xmlns:a16="http://schemas.microsoft.com/office/drawing/2014/main" xmlns="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0" name="Freeform: Shape 1038">
                    <a:extLst>
                      <a:ext uri="{FF2B5EF4-FFF2-40B4-BE49-F238E27FC236}">
                        <a16:creationId xmlns:a16="http://schemas.microsoft.com/office/drawing/2014/main" xmlns="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1" name="Freeform: Shape 1037">
                    <a:extLst>
                      <a:ext uri="{FF2B5EF4-FFF2-40B4-BE49-F238E27FC236}">
                        <a16:creationId xmlns:a16="http://schemas.microsoft.com/office/drawing/2014/main" xmlns="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2" name="Freeform: Shape 1036">
                    <a:extLst>
                      <a:ext uri="{FF2B5EF4-FFF2-40B4-BE49-F238E27FC236}">
                        <a16:creationId xmlns:a16="http://schemas.microsoft.com/office/drawing/2014/main" xmlns="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3" name="Freeform: Shape 1035">
                    <a:extLst>
                      <a:ext uri="{FF2B5EF4-FFF2-40B4-BE49-F238E27FC236}">
                        <a16:creationId xmlns:a16="http://schemas.microsoft.com/office/drawing/2014/main" xmlns="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4" name="Freeform: Shape 1034">
                    <a:extLst>
                      <a:ext uri="{FF2B5EF4-FFF2-40B4-BE49-F238E27FC236}">
                        <a16:creationId xmlns:a16="http://schemas.microsoft.com/office/drawing/2014/main" xmlns="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5" name="Freeform: Shape 1033">
                    <a:extLst>
                      <a:ext uri="{FF2B5EF4-FFF2-40B4-BE49-F238E27FC236}">
                        <a16:creationId xmlns:a16="http://schemas.microsoft.com/office/drawing/2014/main" xmlns="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6" name="Freeform: Shape 1032">
                    <a:extLst>
                      <a:ext uri="{FF2B5EF4-FFF2-40B4-BE49-F238E27FC236}">
                        <a16:creationId xmlns:a16="http://schemas.microsoft.com/office/drawing/2014/main" xmlns="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7" name="Freeform: Shape 1031">
                    <a:extLst>
                      <a:ext uri="{FF2B5EF4-FFF2-40B4-BE49-F238E27FC236}">
                        <a16:creationId xmlns:a16="http://schemas.microsoft.com/office/drawing/2014/main" xmlns="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8" name="Freeform: Shape 1030">
                    <a:extLst>
                      <a:ext uri="{FF2B5EF4-FFF2-40B4-BE49-F238E27FC236}">
                        <a16:creationId xmlns:a16="http://schemas.microsoft.com/office/drawing/2014/main" xmlns="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9" name="Freeform: Shape 1029">
                    <a:extLst>
                      <a:ext uri="{FF2B5EF4-FFF2-40B4-BE49-F238E27FC236}">
                        <a16:creationId xmlns:a16="http://schemas.microsoft.com/office/drawing/2014/main" xmlns="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0" name="Freeform: Shape 1028">
                    <a:extLst>
                      <a:ext uri="{FF2B5EF4-FFF2-40B4-BE49-F238E27FC236}">
                        <a16:creationId xmlns:a16="http://schemas.microsoft.com/office/drawing/2014/main" xmlns="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1" name="Freeform: Shape 1027">
                    <a:extLst>
                      <a:ext uri="{FF2B5EF4-FFF2-40B4-BE49-F238E27FC236}">
                        <a16:creationId xmlns:a16="http://schemas.microsoft.com/office/drawing/2014/main" xmlns="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2" name="Freeform: Shape 1026">
                    <a:extLst>
                      <a:ext uri="{FF2B5EF4-FFF2-40B4-BE49-F238E27FC236}">
                        <a16:creationId xmlns:a16="http://schemas.microsoft.com/office/drawing/2014/main" xmlns="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3" name="Freeform: Shape 1025">
                    <a:extLst>
                      <a:ext uri="{FF2B5EF4-FFF2-40B4-BE49-F238E27FC236}">
                        <a16:creationId xmlns:a16="http://schemas.microsoft.com/office/drawing/2014/main" xmlns="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4" name="Freeform: Shape 1024">
                    <a:extLst>
                      <a:ext uri="{FF2B5EF4-FFF2-40B4-BE49-F238E27FC236}">
                        <a16:creationId xmlns:a16="http://schemas.microsoft.com/office/drawing/2014/main" xmlns="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5" name="Freeform: Shape 1023">
                    <a:extLst>
                      <a:ext uri="{FF2B5EF4-FFF2-40B4-BE49-F238E27FC236}">
                        <a16:creationId xmlns:a16="http://schemas.microsoft.com/office/drawing/2014/main" xmlns="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6" name="Freeform: Shape 1022">
                    <a:extLst>
                      <a:ext uri="{FF2B5EF4-FFF2-40B4-BE49-F238E27FC236}">
                        <a16:creationId xmlns:a16="http://schemas.microsoft.com/office/drawing/2014/main" xmlns="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7" name="Freeform: Shape 1021">
                    <a:extLst>
                      <a:ext uri="{FF2B5EF4-FFF2-40B4-BE49-F238E27FC236}">
                        <a16:creationId xmlns:a16="http://schemas.microsoft.com/office/drawing/2014/main" xmlns="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8" name="Freeform: Shape 1020">
                    <a:extLst>
                      <a:ext uri="{FF2B5EF4-FFF2-40B4-BE49-F238E27FC236}">
                        <a16:creationId xmlns:a16="http://schemas.microsoft.com/office/drawing/2014/main" xmlns="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9" name="Freeform: Shape 1019">
                    <a:extLst>
                      <a:ext uri="{FF2B5EF4-FFF2-40B4-BE49-F238E27FC236}">
                        <a16:creationId xmlns:a16="http://schemas.microsoft.com/office/drawing/2014/main" xmlns="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0" name="Freeform: Shape 1018">
                    <a:extLst>
                      <a:ext uri="{FF2B5EF4-FFF2-40B4-BE49-F238E27FC236}">
                        <a16:creationId xmlns:a16="http://schemas.microsoft.com/office/drawing/2014/main" xmlns="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1" name="Freeform: Shape 1017">
                    <a:extLst>
                      <a:ext uri="{FF2B5EF4-FFF2-40B4-BE49-F238E27FC236}">
                        <a16:creationId xmlns:a16="http://schemas.microsoft.com/office/drawing/2014/main" xmlns="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2" name="Freeform: Shape 1016">
                    <a:extLst>
                      <a:ext uri="{FF2B5EF4-FFF2-40B4-BE49-F238E27FC236}">
                        <a16:creationId xmlns:a16="http://schemas.microsoft.com/office/drawing/2014/main" xmlns="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3" name="Freeform: Shape 1015">
                    <a:extLst>
                      <a:ext uri="{FF2B5EF4-FFF2-40B4-BE49-F238E27FC236}">
                        <a16:creationId xmlns:a16="http://schemas.microsoft.com/office/drawing/2014/main" xmlns="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4" name="Freeform: Shape 1014">
                    <a:extLst>
                      <a:ext uri="{FF2B5EF4-FFF2-40B4-BE49-F238E27FC236}">
                        <a16:creationId xmlns:a16="http://schemas.microsoft.com/office/drawing/2014/main" xmlns="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5" name="Freeform: Shape 1013">
                    <a:extLst>
                      <a:ext uri="{FF2B5EF4-FFF2-40B4-BE49-F238E27FC236}">
                        <a16:creationId xmlns:a16="http://schemas.microsoft.com/office/drawing/2014/main" xmlns="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6" name="Freeform: Shape 1012">
                    <a:extLst>
                      <a:ext uri="{FF2B5EF4-FFF2-40B4-BE49-F238E27FC236}">
                        <a16:creationId xmlns:a16="http://schemas.microsoft.com/office/drawing/2014/main" xmlns="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7" name="Freeform: Shape 1011">
                    <a:extLst>
                      <a:ext uri="{FF2B5EF4-FFF2-40B4-BE49-F238E27FC236}">
                        <a16:creationId xmlns:a16="http://schemas.microsoft.com/office/drawing/2014/main" xmlns="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8" name="Freeform: Shape 1010">
                    <a:extLst>
                      <a:ext uri="{FF2B5EF4-FFF2-40B4-BE49-F238E27FC236}">
                        <a16:creationId xmlns:a16="http://schemas.microsoft.com/office/drawing/2014/main" xmlns="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9" name="Freeform: Shape 1009">
                    <a:extLst>
                      <a:ext uri="{FF2B5EF4-FFF2-40B4-BE49-F238E27FC236}">
                        <a16:creationId xmlns:a16="http://schemas.microsoft.com/office/drawing/2014/main" xmlns="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0" name="Freeform: Shape 1008">
                    <a:extLst>
                      <a:ext uri="{FF2B5EF4-FFF2-40B4-BE49-F238E27FC236}">
                        <a16:creationId xmlns:a16="http://schemas.microsoft.com/office/drawing/2014/main" xmlns="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1" name="Freeform: Shape 1007">
                    <a:extLst>
                      <a:ext uri="{FF2B5EF4-FFF2-40B4-BE49-F238E27FC236}">
                        <a16:creationId xmlns:a16="http://schemas.microsoft.com/office/drawing/2014/main" xmlns="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2" name="Freeform: Shape 1006">
                    <a:extLst>
                      <a:ext uri="{FF2B5EF4-FFF2-40B4-BE49-F238E27FC236}">
                        <a16:creationId xmlns:a16="http://schemas.microsoft.com/office/drawing/2014/main" xmlns="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3" name="Freeform: Shape 1005">
                    <a:extLst>
                      <a:ext uri="{FF2B5EF4-FFF2-40B4-BE49-F238E27FC236}">
                        <a16:creationId xmlns:a16="http://schemas.microsoft.com/office/drawing/2014/main" xmlns="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4" name="Freeform: Shape 1004">
                    <a:extLst>
                      <a:ext uri="{FF2B5EF4-FFF2-40B4-BE49-F238E27FC236}">
                        <a16:creationId xmlns:a16="http://schemas.microsoft.com/office/drawing/2014/main" xmlns="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5" name="Freeform: Shape 1003">
                    <a:extLst>
                      <a:ext uri="{FF2B5EF4-FFF2-40B4-BE49-F238E27FC236}">
                        <a16:creationId xmlns:a16="http://schemas.microsoft.com/office/drawing/2014/main" xmlns="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6" name="Freeform: Shape 1002">
                    <a:extLst>
                      <a:ext uri="{FF2B5EF4-FFF2-40B4-BE49-F238E27FC236}">
                        <a16:creationId xmlns:a16="http://schemas.microsoft.com/office/drawing/2014/main" xmlns="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7" name="Freeform: Shape 1001">
                    <a:extLst>
                      <a:ext uri="{FF2B5EF4-FFF2-40B4-BE49-F238E27FC236}">
                        <a16:creationId xmlns:a16="http://schemas.microsoft.com/office/drawing/2014/main" xmlns="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8" name="Freeform: Shape 1000">
                    <a:extLst>
                      <a:ext uri="{FF2B5EF4-FFF2-40B4-BE49-F238E27FC236}">
                        <a16:creationId xmlns:a16="http://schemas.microsoft.com/office/drawing/2014/main" xmlns="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9" name="Freeform: Shape 999">
                    <a:extLst>
                      <a:ext uri="{FF2B5EF4-FFF2-40B4-BE49-F238E27FC236}">
                        <a16:creationId xmlns:a16="http://schemas.microsoft.com/office/drawing/2014/main" xmlns="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0" name="Freeform: Shape 998">
                    <a:extLst>
                      <a:ext uri="{FF2B5EF4-FFF2-40B4-BE49-F238E27FC236}">
                        <a16:creationId xmlns:a16="http://schemas.microsoft.com/office/drawing/2014/main" xmlns="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1" name="Freeform: Shape 997">
                    <a:extLst>
                      <a:ext uri="{FF2B5EF4-FFF2-40B4-BE49-F238E27FC236}">
                        <a16:creationId xmlns:a16="http://schemas.microsoft.com/office/drawing/2014/main" xmlns="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2" name="Freeform: Shape 996">
                    <a:extLst>
                      <a:ext uri="{FF2B5EF4-FFF2-40B4-BE49-F238E27FC236}">
                        <a16:creationId xmlns:a16="http://schemas.microsoft.com/office/drawing/2014/main" xmlns="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3" name="Freeform: Shape 995">
                    <a:extLst>
                      <a:ext uri="{FF2B5EF4-FFF2-40B4-BE49-F238E27FC236}">
                        <a16:creationId xmlns:a16="http://schemas.microsoft.com/office/drawing/2014/main" xmlns="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4" name="Freeform: Shape 994">
                    <a:extLst>
                      <a:ext uri="{FF2B5EF4-FFF2-40B4-BE49-F238E27FC236}">
                        <a16:creationId xmlns:a16="http://schemas.microsoft.com/office/drawing/2014/main" xmlns="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5" name="Freeform: Shape 993">
                    <a:extLst>
                      <a:ext uri="{FF2B5EF4-FFF2-40B4-BE49-F238E27FC236}">
                        <a16:creationId xmlns:a16="http://schemas.microsoft.com/office/drawing/2014/main" xmlns="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6" name="Freeform: Shape 992">
                    <a:extLst>
                      <a:ext uri="{FF2B5EF4-FFF2-40B4-BE49-F238E27FC236}">
                        <a16:creationId xmlns:a16="http://schemas.microsoft.com/office/drawing/2014/main" xmlns="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7" name="Freeform: Shape 991">
                    <a:extLst>
                      <a:ext uri="{FF2B5EF4-FFF2-40B4-BE49-F238E27FC236}">
                        <a16:creationId xmlns:a16="http://schemas.microsoft.com/office/drawing/2014/main" xmlns="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8" name="Freeform: Shape 990">
                    <a:extLst>
                      <a:ext uri="{FF2B5EF4-FFF2-40B4-BE49-F238E27FC236}">
                        <a16:creationId xmlns:a16="http://schemas.microsoft.com/office/drawing/2014/main" xmlns="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9" name="Freeform: Shape 989">
                    <a:extLst>
                      <a:ext uri="{FF2B5EF4-FFF2-40B4-BE49-F238E27FC236}">
                        <a16:creationId xmlns:a16="http://schemas.microsoft.com/office/drawing/2014/main" xmlns="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0" name="Freeform: Shape 988">
                    <a:extLst>
                      <a:ext uri="{FF2B5EF4-FFF2-40B4-BE49-F238E27FC236}">
                        <a16:creationId xmlns:a16="http://schemas.microsoft.com/office/drawing/2014/main" xmlns="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1" name="Freeform: Shape 987">
                    <a:extLst>
                      <a:ext uri="{FF2B5EF4-FFF2-40B4-BE49-F238E27FC236}">
                        <a16:creationId xmlns:a16="http://schemas.microsoft.com/office/drawing/2014/main" xmlns="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2" name="Freeform: Shape 986">
                    <a:extLst>
                      <a:ext uri="{FF2B5EF4-FFF2-40B4-BE49-F238E27FC236}">
                        <a16:creationId xmlns:a16="http://schemas.microsoft.com/office/drawing/2014/main" xmlns="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3" name="Freeform: Shape 985">
                    <a:extLst>
                      <a:ext uri="{FF2B5EF4-FFF2-40B4-BE49-F238E27FC236}">
                        <a16:creationId xmlns:a16="http://schemas.microsoft.com/office/drawing/2014/main" xmlns="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4" name="Freeform: Shape 984">
                    <a:extLst>
                      <a:ext uri="{FF2B5EF4-FFF2-40B4-BE49-F238E27FC236}">
                        <a16:creationId xmlns:a16="http://schemas.microsoft.com/office/drawing/2014/main" xmlns="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5" name="Freeform: Shape 983">
                    <a:extLst>
                      <a:ext uri="{FF2B5EF4-FFF2-40B4-BE49-F238E27FC236}">
                        <a16:creationId xmlns:a16="http://schemas.microsoft.com/office/drawing/2014/main" xmlns="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6" name="Freeform: Shape 982">
                    <a:extLst>
                      <a:ext uri="{FF2B5EF4-FFF2-40B4-BE49-F238E27FC236}">
                        <a16:creationId xmlns:a16="http://schemas.microsoft.com/office/drawing/2014/main" xmlns="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7" name="Freeform: Shape 981">
                    <a:extLst>
                      <a:ext uri="{FF2B5EF4-FFF2-40B4-BE49-F238E27FC236}">
                        <a16:creationId xmlns:a16="http://schemas.microsoft.com/office/drawing/2014/main" xmlns="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8" name="Freeform: Shape 980">
                    <a:extLst>
                      <a:ext uri="{FF2B5EF4-FFF2-40B4-BE49-F238E27FC236}">
                        <a16:creationId xmlns:a16="http://schemas.microsoft.com/office/drawing/2014/main" xmlns="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9" name="Freeform: Shape 979">
                    <a:extLst>
                      <a:ext uri="{FF2B5EF4-FFF2-40B4-BE49-F238E27FC236}">
                        <a16:creationId xmlns:a16="http://schemas.microsoft.com/office/drawing/2014/main" xmlns="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0" name="Freeform: Shape 978">
                    <a:extLst>
                      <a:ext uri="{FF2B5EF4-FFF2-40B4-BE49-F238E27FC236}">
                        <a16:creationId xmlns:a16="http://schemas.microsoft.com/office/drawing/2014/main" xmlns="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1" name="Freeform: Shape 977">
                    <a:extLst>
                      <a:ext uri="{FF2B5EF4-FFF2-40B4-BE49-F238E27FC236}">
                        <a16:creationId xmlns:a16="http://schemas.microsoft.com/office/drawing/2014/main" xmlns="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2" name="Freeform: Shape 976">
                    <a:extLst>
                      <a:ext uri="{FF2B5EF4-FFF2-40B4-BE49-F238E27FC236}">
                        <a16:creationId xmlns:a16="http://schemas.microsoft.com/office/drawing/2014/main" xmlns="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3" name="Freeform: Shape 975">
                    <a:extLst>
                      <a:ext uri="{FF2B5EF4-FFF2-40B4-BE49-F238E27FC236}">
                        <a16:creationId xmlns:a16="http://schemas.microsoft.com/office/drawing/2014/main" xmlns="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4" name="Freeform: Shape 974">
                    <a:extLst>
                      <a:ext uri="{FF2B5EF4-FFF2-40B4-BE49-F238E27FC236}">
                        <a16:creationId xmlns:a16="http://schemas.microsoft.com/office/drawing/2014/main" xmlns="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5" name="Freeform: Shape 973">
                    <a:extLst>
                      <a:ext uri="{FF2B5EF4-FFF2-40B4-BE49-F238E27FC236}">
                        <a16:creationId xmlns:a16="http://schemas.microsoft.com/office/drawing/2014/main" xmlns="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6" name="Freeform: Shape 972">
                    <a:extLst>
                      <a:ext uri="{FF2B5EF4-FFF2-40B4-BE49-F238E27FC236}">
                        <a16:creationId xmlns:a16="http://schemas.microsoft.com/office/drawing/2014/main" xmlns="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7" name="Freeform: Shape 971">
                    <a:extLst>
                      <a:ext uri="{FF2B5EF4-FFF2-40B4-BE49-F238E27FC236}">
                        <a16:creationId xmlns:a16="http://schemas.microsoft.com/office/drawing/2014/main" xmlns="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8" name="Freeform: Shape 970">
                    <a:extLst>
                      <a:ext uri="{FF2B5EF4-FFF2-40B4-BE49-F238E27FC236}">
                        <a16:creationId xmlns:a16="http://schemas.microsoft.com/office/drawing/2014/main" xmlns="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9" name="Freeform: Shape 969">
                    <a:extLst>
                      <a:ext uri="{FF2B5EF4-FFF2-40B4-BE49-F238E27FC236}">
                        <a16:creationId xmlns:a16="http://schemas.microsoft.com/office/drawing/2014/main" xmlns="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0" name="Freeform: Shape 968">
                    <a:extLst>
                      <a:ext uri="{FF2B5EF4-FFF2-40B4-BE49-F238E27FC236}">
                        <a16:creationId xmlns:a16="http://schemas.microsoft.com/office/drawing/2014/main" xmlns="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1" name="Freeform: Shape 967">
                    <a:extLst>
                      <a:ext uri="{FF2B5EF4-FFF2-40B4-BE49-F238E27FC236}">
                        <a16:creationId xmlns:a16="http://schemas.microsoft.com/office/drawing/2014/main" xmlns="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2" name="Freeform: Shape 966">
                    <a:extLst>
                      <a:ext uri="{FF2B5EF4-FFF2-40B4-BE49-F238E27FC236}">
                        <a16:creationId xmlns:a16="http://schemas.microsoft.com/office/drawing/2014/main" xmlns="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3" name="Freeform: Shape 965">
                    <a:extLst>
                      <a:ext uri="{FF2B5EF4-FFF2-40B4-BE49-F238E27FC236}">
                        <a16:creationId xmlns:a16="http://schemas.microsoft.com/office/drawing/2014/main" xmlns="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4" name="Freeform: Shape 964">
                    <a:extLst>
                      <a:ext uri="{FF2B5EF4-FFF2-40B4-BE49-F238E27FC236}">
                        <a16:creationId xmlns:a16="http://schemas.microsoft.com/office/drawing/2014/main" xmlns="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5" name="Freeform: Shape 963">
                    <a:extLst>
                      <a:ext uri="{FF2B5EF4-FFF2-40B4-BE49-F238E27FC236}">
                        <a16:creationId xmlns:a16="http://schemas.microsoft.com/office/drawing/2014/main" xmlns="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6" name="Freeform: Shape 962">
                    <a:extLst>
                      <a:ext uri="{FF2B5EF4-FFF2-40B4-BE49-F238E27FC236}">
                        <a16:creationId xmlns:a16="http://schemas.microsoft.com/office/drawing/2014/main" xmlns="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7" name="Freeform: Shape 961">
                    <a:extLst>
                      <a:ext uri="{FF2B5EF4-FFF2-40B4-BE49-F238E27FC236}">
                        <a16:creationId xmlns:a16="http://schemas.microsoft.com/office/drawing/2014/main" xmlns="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8" name="Freeform: Shape 960">
                    <a:extLst>
                      <a:ext uri="{FF2B5EF4-FFF2-40B4-BE49-F238E27FC236}">
                        <a16:creationId xmlns:a16="http://schemas.microsoft.com/office/drawing/2014/main" xmlns="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9" name="Freeform: Shape 959">
                    <a:extLst>
                      <a:ext uri="{FF2B5EF4-FFF2-40B4-BE49-F238E27FC236}">
                        <a16:creationId xmlns:a16="http://schemas.microsoft.com/office/drawing/2014/main" xmlns="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0" name="Freeform: Shape 958">
                    <a:extLst>
                      <a:ext uri="{FF2B5EF4-FFF2-40B4-BE49-F238E27FC236}">
                        <a16:creationId xmlns:a16="http://schemas.microsoft.com/office/drawing/2014/main" xmlns="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1" name="Freeform: Shape 957">
                    <a:extLst>
                      <a:ext uri="{FF2B5EF4-FFF2-40B4-BE49-F238E27FC236}">
                        <a16:creationId xmlns:a16="http://schemas.microsoft.com/office/drawing/2014/main" xmlns="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2" name="Freeform: Shape 956">
                    <a:extLst>
                      <a:ext uri="{FF2B5EF4-FFF2-40B4-BE49-F238E27FC236}">
                        <a16:creationId xmlns:a16="http://schemas.microsoft.com/office/drawing/2014/main" xmlns="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3" name="Freeform: Shape 955">
                    <a:extLst>
                      <a:ext uri="{FF2B5EF4-FFF2-40B4-BE49-F238E27FC236}">
                        <a16:creationId xmlns:a16="http://schemas.microsoft.com/office/drawing/2014/main" xmlns="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4" name="Freeform: Shape 954">
                    <a:extLst>
                      <a:ext uri="{FF2B5EF4-FFF2-40B4-BE49-F238E27FC236}">
                        <a16:creationId xmlns:a16="http://schemas.microsoft.com/office/drawing/2014/main" xmlns="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5" name="Freeform: Shape 953">
                    <a:extLst>
                      <a:ext uri="{FF2B5EF4-FFF2-40B4-BE49-F238E27FC236}">
                        <a16:creationId xmlns:a16="http://schemas.microsoft.com/office/drawing/2014/main" xmlns="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6" name="Freeform: Shape 952">
                    <a:extLst>
                      <a:ext uri="{FF2B5EF4-FFF2-40B4-BE49-F238E27FC236}">
                        <a16:creationId xmlns:a16="http://schemas.microsoft.com/office/drawing/2014/main" xmlns="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7" name="Freeform: Shape 951">
                    <a:extLst>
                      <a:ext uri="{FF2B5EF4-FFF2-40B4-BE49-F238E27FC236}">
                        <a16:creationId xmlns:a16="http://schemas.microsoft.com/office/drawing/2014/main" xmlns="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8" name="Freeform: Shape 950">
                    <a:extLst>
                      <a:ext uri="{FF2B5EF4-FFF2-40B4-BE49-F238E27FC236}">
                        <a16:creationId xmlns:a16="http://schemas.microsoft.com/office/drawing/2014/main" xmlns="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9" name="Freeform: Shape 949">
                    <a:extLst>
                      <a:ext uri="{FF2B5EF4-FFF2-40B4-BE49-F238E27FC236}">
                        <a16:creationId xmlns:a16="http://schemas.microsoft.com/office/drawing/2014/main" xmlns="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0" name="Freeform: Shape 948">
                    <a:extLst>
                      <a:ext uri="{FF2B5EF4-FFF2-40B4-BE49-F238E27FC236}">
                        <a16:creationId xmlns:a16="http://schemas.microsoft.com/office/drawing/2014/main" xmlns="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1" name="Freeform: Shape 947">
                    <a:extLst>
                      <a:ext uri="{FF2B5EF4-FFF2-40B4-BE49-F238E27FC236}">
                        <a16:creationId xmlns:a16="http://schemas.microsoft.com/office/drawing/2014/main" xmlns="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2" name="Freeform: Shape 946">
                    <a:extLst>
                      <a:ext uri="{FF2B5EF4-FFF2-40B4-BE49-F238E27FC236}">
                        <a16:creationId xmlns:a16="http://schemas.microsoft.com/office/drawing/2014/main" xmlns="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3" name="Freeform: Shape 945">
                    <a:extLst>
                      <a:ext uri="{FF2B5EF4-FFF2-40B4-BE49-F238E27FC236}">
                        <a16:creationId xmlns:a16="http://schemas.microsoft.com/office/drawing/2014/main" xmlns="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4" name="Freeform: Shape 944">
                    <a:extLst>
                      <a:ext uri="{FF2B5EF4-FFF2-40B4-BE49-F238E27FC236}">
                        <a16:creationId xmlns:a16="http://schemas.microsoft.com/office/drawing/2014/main" xmlns="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5" name="Freeform: Shape 943">
                    <a:extLst>
                      <a:ext uri="{FF2B5EF4-FFF2-40B4-BE49-F238E27FC236}">
                        <a16:creationId xmlns:a16="http://schemas.microsoft.com/office/drawing/2014/main" xmlns="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704595" y="3930960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6" name="Freeform: Shape 942">
                    <a:extLst>
                      <a:ext uri="{FF2B5EF4-FFF2-40B4-BE49-F238E27FC236}">
                        <a16:creationId xmlns:a16="http://schemas.microsoft.com/office/drawing/2014/main" xmlns="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7" name="Freeform: Shape 941">
                    <a:extLst>
                      <a:ext uri="{FF2B5EF4-FFF2-40B4-BE49-F238E27FC236}">
                        <a16:creationId xmlns:a16="http://schemas.microsoft.com/office/drawing/2014/main" xmlns="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</p:grpSp>
            <p:sp>
              <p:nvSpPr>
                <p:cNvPr id="926" name="Oval 925">
                  <a:extLst>
                    <a:ext uri="{FF2B5EF4-FFF2-40B4-BE49-F238E27FC236}">
                      <a16:creationId xmlns:a16="http://schemas.microsoft.com/office/drawing/2014/main" xmlns="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UTM Avo" panose="02040603050506020204" pitchFamily="18" charset="0"/>
                  </a:endParaRPr>
                </a:p>
              </p:txBody>
            </p:sp>
            <p:sp>
              <p:nvSpPr>
                <p:cNvPr id="927" name="TextBox 926">
                  <a:extLst>
                    <a:ext uri="{FF2B5EF4-FFF2-40B4-BE49-F238E27FC236}">
                      <a16:creationId xmlns:a16="http://schemas.microsoft.com/office/drawing/2014/main" xmlns="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lvl="0"/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</a:t>
                  </a:r>
                  <a:r>
                    <a:rPr lang="en-US" b="1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Hiếu</a:t>
                  </a:r>
                  <a:endParaRPr lang="en-US" b="1" dirty="0">
                    <a:solidFill>
                      <a:srgbClr val="FFFFFF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28" name="TextBox 927">
                  <a:extLst>
                    <a:ext uri="{FF2B5EF4-FFF2-40B4-BE49-F238E27FC236}">
                      <a16:creationId xmlns:a16="http://schemas.microsoft.com/office/drawing/2014/main" xmlns="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Phát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29" name="TextBox 928">
                  <a:extLst>
                    <a:ext uri="{FF2B5EF4-FFF2-40B4-BE49-F238E27FC236}">
                      <a16:creationId xmlns:a16="http://schemas.microsoft.com/office/drawing/2014/main" xmlns="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Duy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Khang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0" name="TextBox 929">
                  <a:extLst>
                    <a:ext uri="{FF2B5EF4-FFF2-40B4-BE49-F238E27FC236}">
                      <a16:creationId xmlns:a16="http://schemas.microsoft.com/office/drawing/2014/main" xmlns="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794"/>
                  <a:ext cx="122895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H.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Nguyên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1" name="TextBox 930">
                  <a:extLst>
                    <a:ext uri="{FF2B5EF4-FFF2-40B4-BE49-F238E27FC236}">
                      <a16:creationId xmlns:a16="http://schemas.microsoft.com/office/drawing/2014/main" xmlns="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84152" y="2607450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Hải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2" name="TextBox 931">
                  <a:extLst>
                    <a:ext uri="{FF2B5EF4-FFF2-40B4-BE49-F238E27FC236}">
                      <a16:creationId xmlns:a16="http://schemas.microsoft.com/office/drawing/2014/main" xmlns="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 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Trọng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Nhân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3" name="TextBox 932">
                  <a:extLst>
                    <a:ext uri="{FF2B5EF4-FFF2-40B4-BE49-F238E27FC236}">
                      <a16:creationId xmlns:a16="http://schemas.microsoft.com/office/drawing/2014/main" xmlns="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310913" y="3654201"/>
                  <a:ext cx="110096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D.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khang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4" name="TextBox 933">
                  <a:extLst>
                    <a:ext uri="{FF2B5EF4-FFF2-40B4-BE49-F238E27FC236}">
                      <a16:creationId xmlns:a16="http://schemas.microsoft.com/office/drawing/2014/main" xmlns="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433453" y="4193648"/>
                  <a:ext cx="183898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        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Phú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5" name="TextBox 934">
                  <a:extLst>
                    <a:ext uri="{FF2B5EF4-FFF2-40B4-BE49-F238E27FC236}">
                      <a16:creationId xmlns:a16="http://schemas.microsoft.com/office/drawing/2014/main" xmlns="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587093" y="4593688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  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Phúc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6" name="TextBox 935">
                  <a:extLst>
                    <a:ext uri="{FF2B5EF4-FFF2-40B4-BE49-F238E27FC236}">
                      <a16:creationId xmlns:a16="http://schemas.microsoft.com/office/drawing/2014/main" xmlns="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102334" y="3978526"/>
                  <a:ext cx="122102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phát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7" name="TextBox 936">
                  <a:extLst>
                    <a:ext uri="{FF2B5EF4-FFF2-40B4-BE49-F238E27FC236}">
                      <a16:creationId xmlns:a16="http://schemas.microsoft.com/office/drawing/2014/main" xmlns="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334884" y="4845696"/>
                  <a:ext cx="135418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Thiên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Phúc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8" name="TextBox 937">
                  <a:extLst>
                    <a:ext uri="{FF2B5EF4-FFF2-40B4-BE49-F238E27FC236}">
                      <a16:creationId xmlns:a16="http://schemas.microsoft.com/office/drawing/2014/main" xmlns="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Anh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Thư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9" name="TextBox 938">
                  <a:extLst>
                    <a:ext uri="{FF2B5EF4-FFF2-40B4-BE49-F238E27FC236}">
                      <a16:creationId xmlns:a16="http://schemas.microsoft.com/office/drawing/2014/main" xmlns="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870738" y="5219303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P.  Trinh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40" name="TextBox 939">
                  <a:extLst>
                    <a:ext uri="{FF2B5EF4-FFF2-40B4-BE49-F238E27FC236}">
                      <a16:creationId xmlns:a16="http://schemas.microsoft.com/office/drawing/2014/main" xmlns="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368420" y="5303450"/>
                  <a:ext cx="143676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Thanh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Trọng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41" name="TextBox 940">
                  <a:extLst>
                    <a:ext uri="{FF2B5EF4-FFF2-40B4-BE49-F238E27FC236}">
                      <a16:creationId xmlns:a16="http://schemas.microsoft.com/office/drawing/2014/main" xmlns="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17804" y="5261372"/>
                  <a:ext cx="120491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Hạo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Nam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34" name="TextBox 1233">
                  <a:extLst>
                    <a:ext uri="{FF2B5EF4-FFF2-40B4-BE49-F238E27FC236}">
                      <a16:creationId xmlns:a16="http://schemas.microsoft.com/office/drawing/2014/main" xmlns="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0282" y="5256727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  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Uyên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.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Nhi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55" name="TextBox 1254">
                  <a:extLst>
                    <a:ext uri="{FF2B5EF4-FFF2-40B4-BE49-F238E27FC236}">
                      <a16:creationId xmlns:a16="http://schemas.microsoft.com/office/drawing/2014/main" xmlns="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05377" y="5437958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Hải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63" name="TextBox 1362">
                  <a:extLst>
                    <a:ext uri="{FF2B5EF4-FFF2-40B4-BE49-F238E27FC236}">
                      <a16:creationId xmlns:a16="http://schemas.microsoft.com/office/drawing/2014/main" xmlns="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3989655" y="4952344"/>
                  <a:ext cx="154048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     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Phú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64" name="TextBox 1363">
                  <a:extLst>
                    <a:ext uri="{FF2B5EF4-FFF2-40B4-BE49-F238E27FC236}">
                      <a16:creationId xmlns:a16="http://schemas.microsoft.com/office/drawing/2014/main" xmlns="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15214" y="473836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67" name="TextBox 1366">
                  <a:extLst>
                    <a:ext uri="{FF2B5EF4-FFF2-40B4-BE49-F238E27FC236}">
                      <a16:creationId xmlns:a16="http://schemas.microsoft.com/office/drawing/2014/main" xmlns="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9954" y="454406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68" name="TextBox 1367">
                  <a:extLst>
                    <a:ext uri="{FF2B5EF4-FFF2-40B4-BE49-F238E27FC236}">
                      <a16:creationId xmlns:a16="http://schemas.microsoft.com/office/drawing/2014/main" xmlns="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3004069" y="4250705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lvl="0"/>
                  <a:r>
                    <a:rPr lang="en-US" b="1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P.  Trinh</a:t>
                  </a:r>
                </a:p>
              </p:txBody>
            </p:sp>
            <p:sp>
              <p:nvSpPr>
                <p:cNvPr id="1371" name="TextBox 1370">
                  <a:extLst>
                    <a:ext uri="{FF2B5EF4-FFF2-40B4-BE49-F238E27FC236}">
                      <a16:creationId xmlns:a16="http://schemas.microsoft.com/office/drawing/2014/main" xmlns="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83922" y="3973121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Cẩm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Ly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72" name="TextBox 1371">
                  <a:extLst>
                    <a:ext uri="{FF2B5EF4-FFF2-40B4-BE49-F238E27FC236}">
                      <a16:creationId xmlns:a16="http://schemas.microsoft.com/office/drawing/2014/main" xmlns="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43236" y="3632591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Phú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75" name="TextBox 1374">
                  <a:extLst>
                    <a:ext uri="{FF2B5EF4-FFF2-40B4-BE49-F238E27FC236}">
                      <a16:creationId xmlns:a16="http://schemas.microsoft.com/office/drawing/2014/main" xmlns="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595802" y="2965170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lvl="0"/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Duy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Khang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14" name="TextBox 1813">
                  <a:extLst>
                    <a:ext uri="{FF2B5EF4-FFF2-40B4-BE49-F238E27FC236}">
                      <a16:creationId xmlns:a16="http://schemas.microsoft.com/office/drawing/2014/main" xmlns="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864332" y="2281963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lvl="0"/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Cẩm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Ly</a:t>
                  </a:r>
                </a:p>
              </p:txBody>
            </p:sp>
            <p:sp>
              <p:nvSpPr>
                <p:cNvPr id="1815" name="TextBox 1814">
                  <a:extLst>
                    <a:ext uri="{FF2B5EF4-FFF2-40B4-BE49-F238E27FC236}">
                      <a16:creationId xmlns:a16="http://schemas.microsoft.com/office/drawing/2014/main" xmlns="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1684" y="2608086"/>
                  <a:ext cx="136759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lvl="0"/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</a:t>
                  </a:r>
                  <a:r>
                    <a:rPr lang="en-US" b="1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Hiếu</a:t>
                  </a:r>
                  <a:endParaRPr lang="en-US" b="1" dirty="0">
                    <a:solidFill>
                      <a:srgbClr val="FFFFFF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16" name="TextBox 1815">
                  <a:extLst>
                    <a:ext uri="{FF2B5EF4-FFF2-40B4-BE49-F238E27FC236}">
                      <a16:creationId xmlns:a16="http://schemas.microsoft.com/office/drawing/2014/main" xmlns="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981871" y="2064334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Xuân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Nam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17" name="TextBox 1816">
                  <a:extLst>
                    <a:ext uri="{FF2B5EF4-FFF2-40B4-BE49-F238E27FC236}">
                      <a16:creationId xmlns:a16="http://schemas.microsoft.com/office/drawing/2014/main" xmlns="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224539" y="1714193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Hiếu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18" name="TextBox 1817">
                  <a:extLst>
                    <a:ext uri="{FF2B5EF4-FFF2-40B4-BE49-F238E27FC236}">
                      <a16:creationId xmlns:a16="http://schemas.microsoft.com/office/drawing/2014/main" xmlns="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7400"/>
                  <a:ext cx="127232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lvl="0"/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Anh</a:t>
                  </a:r>
                  <a:r>
                    <a:rPr lang="en-US" b="1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Thư</a:t>
                  </a:r>
                  <a:endParaRPr lang="en-US" b="1" dirty="0">
                    <a:solidFill>
                      <a:srgbClr val="FFFFFF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19" name="TextBox 1818">
                  <a:extLst>
                    <a:ext uri="{FF2B5EF4-FFF2-40B4-BE49-F238E27FC236}">
                      <a16:creationId xmlns:a16="http://schemas.microsoft.com/office/drawing/2014/main" xmlns="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lvl="0"/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</a:t>
                  </a:r>
                  <a:r>
                    <a:rPr lang="en-US" b="1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Hiếu</a:t>
                  </a:r>
                  <a:endParaRPr lang="en-US" b="1" dirty="0">
                    <a:solidFill>
                      <a:srgbClr val="FFFFFF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0" name="TextBox 1819">
                  <a:extLst>
                    <a:ext uri="{FF2B5EF4-FFF2-40B4-BE49-F238E27FC236}">
                      <a16:creationId xmlns:a16="http://schemas.microsoft.com/office/drawing/2014/main" xmlns="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lvl="0"/>
                  <a:r>
                    <a:rPr lang="en-US" b="1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P.  Trinh</a:t>
                  </a:r>
                </a:p>
              </p:txBody>
            </p:sp>
            <p:sp>
              <p:nvSpPr>
                <p:cNvPr id="1823" name="TextBox 1822">
                  <a:extLst>
                    <a:ext uri="{FF2B5EF4-FFF2-40B4-BE49-F238E27FC236}">
                      <a16:creationId xmlns:a16="http://schemas.microsoft.com/office/drawing/2014/main" xmlns="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407836" y="916221"/>
                  <a:ext cx="130227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lvl="0"/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Anh</a:t>
                  </a:r>
                  <a:r>
                    <a:rPr lang="en-US" b="1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Thư</a:t>
                  </a:r>
                  <a:endParaRPr lang="en-US" b="1" dirty="0">
                    <a:solidFill>
                      <a:srgbClr val="FFFFFF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4" name="TextBox 1823">
                  <a:extLst>
                    <a:ext uri="{FF2B5EF4-FFF2-40B4-BE49-F238E27FC236}">
                      <a16:creationId xmlns:a16="http://schemas.microsoft.com/office/drawing/2014/main" xmlns="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Anh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Thư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5" name="TextBox 1824">
                  <a:extLst>
                    <a:ext uri="{FF2B5EF4-FFF2-40B4-BE49-F238E27FC236}">
                      <a16:creationId xmlns:a16="http://schemas.microsoft.com/office/drawing/2014/main" xmlns="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6" name="TextBox 1825">
                  <a:extLst>
                    <a:ext uri="{FF2B5EF4-FFF2-40B4-BE49-F238E27FC236}">
                      <a16:creationId xmlns:a16="http://schemas.microsoft.com/office/drawing/2014/main" xmlns="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817711" y="935024"/>
                  <a:ext cx="114249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7" name="TextBox 1826">
                  <a:extLst>
                    <a:ext uri="{FF2B5EF4-FFF2-40B4-BE49-F238E27FC236}">
                      <a16:creationId xmlns:a16="http://schemas.microsoft.com/office/drawing/2014/main" xmlns="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717"/>
                  <a:ext cx="128070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8" name="TextBox 1827">
                  <a:extLst>
                    <a:ext uri="{FF2B5EF4-FFF2-40B4-BE49-F238E27FC236}">
                      <a16:creationId xmlns:a16="http://schemas.microsoft.com/office/drawing/2014/main" xmlns="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017275" y="1358284"/>
                  <a:ext cx="143847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  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Cẩm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Ly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9" name="TextBox 1828">
                  <a:extLst>
                    <a:ext uri="{FF2B5EF4-FFF2-40B4-BE49-F238E27FC236}">
                      <a16:creationId xmlns:a16="http://schemas.microsoft.com/office/drawing/2014/main" xmlns="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924" name="TextBox 923">
                <a:extLst>
                  <a:ext uri="{FF2B5EF4-FFF2-40B4-BE49-F238E27FC236}">
                    <a16:creationId xmlns:a16="http://schemas.microsoft.com/office/drawing/2014/main" xmlns="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743748" y="3301801"/>
                <a:ext cx="1170934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lvl="0"/>
                <a:r>
                  <a:rPr lang="en-US" b="1" dirty="0" err="1">
                    <a:solidFill>
                      <a:srgbClr val="FFFFFF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Anh</a:t>
                </a:r>
                <a:r>
                  <a:rPr lang="en-US" b="1" dirty="0">
                    <a:solidFill>
                      <a:srgbClr val="FFFFFF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 </a:t>
                </a:r>
                <a:r>
                  <a:rPr lang="en-US" b="1" dirty="0" err="1">
                    <a:solidFill>
                      <a:srgbClr val="FFFFFF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Thư</a:t>
                </a:r>
                <a:endParaRPr lang="en-US" b="1" dirty="0">
                  <a:solidFill>
                    <a:srgbClr val="FFFFFF"/>
                  </a:solidFill>
                  <a:latin typeface="UTM Avo" panose="02040603050506020204" pitchFamily="18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919" name="TextBox 918">
              <a:extLst>
                <a:ext uri="{FF2B5EF4-FFF2-40B4-BE49-F238E27FC236}">
                  <a16:creationId xmlns:a16="http://schemas.microsoft.com/office/drawing/2014/main" xmlns="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/>
              <a:r>
                <a:rPr lang="en-US" b="1" dirty="0" smtClean="0">
                  <a:latin typeface="UTM Avo" panose="02040603050506020204" pitchFamily="18" charset="0"/>
                  <a:cs typeface="Arial" panose="020B0604020202020204" pitchFamily="34" charset="0"/>
                </a:rPr>
                <a:t>    </a:t>
              </a:r>
              <a:r>
                <a:rPr lang="en-US" b="1" dirty="0" err="1" smtClean="0">
                  <a:latin typeface="UTM Avo" panose="02040603050506020204" pitchFamily="18" charset="0"/>
                  <a:cs typeface="Arial" panose="020B0604020202020204" pitchFamily="34" charset="0"/>
                </a:rPr>
                <a:t>Cẩm</a:t>
              </a:r>
              <a:r>
                <a:rPr lang="en-US" b="1" dirty="0" smtClean="0">
                  <a:latin typeface="UTM Avo" panose="02040603050506020204" pitchFamily="18" charset="0"/>
                  <a:cs typeface="Arial" panose="020B0604020202020204" pitchFamily="34" charset="0"/>
                </a:rPr>
                <a:t> </a:t>
              </a:r>
              <a:r>
                <a:rPr lang="en-US" b="1" dirty="0">
                  <a:latin typeface="UTM Avo" panose="02040603050506020204" pitchFamily="18" charset="0"/>
                  <a:cs typeface="Arial" panose="020B0604020202020204" pitchFamily="34" charset="0"/>
                </a:rPr>
                <a:t>Ly</a:t>
              </a:r>
            </a:p>
          </p:txBody>
        </p:sp>
      </p:grpSp>
      <p:grpSp>
        <p:nvGrpSpPr>
          <p:cNvPr id="2648" name="Group 2647">
            <a:extLst>
              <a:ext uri="{FF2B5EF4-FFF2-40B4-BE49-F238E27FC236}">
                <a16:creationId xmlns:a16="http://schemas.microsoft.com/office/drawing/2014/main" xmlns="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2649" name="Freeform: Shape 1811">
              <a:extLst>
                <a:ext uri="{FF2B5EF4-FFF2-40B4-BE49-F238E27FC236}">
                  <a16:creationId xmlns:a16="http://schemas.microsoft.com/office/drawing/2014/main" xmlns="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  <a:latin typeface="UTM Avo" panose="02040603050506020204" pitchFamily="18" charset="0"/>
              </a:endParaRPr>
            </a:p>
          </p:txBody>
        </p:sp>
        <p:sp>
          <p:nvSpPr>
            <p:cNvPr id="2650" name="Flowchart: Connector 2649">
              <a:extLst>
                <a:ext uri="{FF2B5EF4-FFF2-40B4-BE49-F238E27FC236}">
                  <a16:creationId xmlns:a16="http://schemas.microsoft.com/office/drawing/2014/main" xmlns="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  <a:latin typeface="UTM Avo" panose="020406030505060202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742829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9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9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7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9" name="Circle: Hollow 1378">
            <a:extLst>
              <a:ext uri="{FF2B5EF4-FFF2-40B4-BE49-F238E27FC236}">
                <a16:creationId xmlns:a16="http://schemas.microsoft.com/office/drawing/2014/main" xmlns="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UTM Avo" panose="02040603050506020204" pitchFamily="18" charset="0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xmlns="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xmlns="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xmlns="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xmlns="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xmlns="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xmlns="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xmlns="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xmlns="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xmlns="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xmlns="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xmlns="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xmlns="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xmlns="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xmlns="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xmlns="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xmlns="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xmlns="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xmlns="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xmlns="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xmlns="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xmlns="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xmlns="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xmlns="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xmlns="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xmlns="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xmlns="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xmlns="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xmlns="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xmlns="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xmlns="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xmlns="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xmlns="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xmlns="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xmlns="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xmlns="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xmlns="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xmlns="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xmlns="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xmlns="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xmlns="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xmlns="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072877" cy="2879762"/>
            <a:chOff x="399103" y="182462"/>
            <a:chExt cx="4072877" cy="287976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xmlns="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19695" cy="1612050"/>
              <a:chOff x="952285" y="1450174"/>
              <a:chExt cx="3519695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xmlns="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UTM Avo" panose="02040603050506020204" pitchFamily="18" charset="0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xmlns="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965144" y="1808207"/>
                <a:ext cx="3506836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>
                    <a:latin typeface="UTM Avo" panose="02040603050506020204" pitchFamily="18" charset="0"/>
                  </a:rPr>
                  <a:t>16 – 8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xmlns="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xmlns="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xmlns="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xmlns="" id="{F7440AC6-0DF8-4F0C-A19B-FD8B659802AF}"/>
              </a:ext>
            </a:extLst>
          </p:cNvPr>
          <p:cNvSpPr/>
          <p:nvPr/>
        </p:nvSpPr>
        <p:spPr>
          <a:xfrm>
            <a:off x="1232534" y="4314333"/>
            <a:ext cx="2843571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dirty="0">
                <a:solidFill>
                  <a:schemeClr val="bg1"/>
                </a:solidFill>
                <a:latin typeface="UTM Avo" panose="02040603050506020204" pitchFamily="18" charset="0"/>
                <a:ea typeface="华康方圆体W7(P)" pitchFamily="82" charset="-122"/>
                <a:cs typeface="Arial" panose="020B0604020202020204" pitchFamily="34" charset="0"/>
              </a:rPr>
              <a:t>8</a:t>
            </a:r>
            <a:endParaRPr lang="zh-CN" altLang="en-US" sz="4800" b="1" kern="0" dirty="0">
              <a:solidFill>
                <a:schemeClr val="bg1"/>
              </a:solidFill>
              <a:latin typeface="UTM Avo" panose="02040603050506020204" pitchFamily="18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  <p:grpSp>
        <p:nvGrpSpPr>
          <p:cNvPr id="917" name="Group 916">
            <a:extLst>
              <a:ext uri="{FF2B5EF4-FFF2-40B4-BE49-F238E27FC236}">
                <a16:creationId xmlns:a16="http://schemas.microsoft.com/office/drawing/2014/main" xmlns="" id="{DC3A191F-D67E-47BC-B2BC-8F3316A13648}"/>
              </a:ext>
            </a:extLst>
          </p:cNvPr>
          <p:cNvGrpSpPr/>
          <p:nvPr/>
        </p:nvGrpSpPr>
        <p:grpSpPr>
          <a:xfrm>
            <a:off x="5452850" y="633450"/>
            <a:ext cx="5403363" cy="5343146"/>
            <a:chOff x="2595802" y="497566"/>
            <a:chExt cx="5921359" cy="5855369"/>
          </a:xfrm>
        </p:grpSpPr>
        <p:grpSp>
          <p:nvGrpSpPr>
            <p:cNvPr id="918" name="Group 917">
              <a:extLst>
                <a:ext uri="{FF2B5EF4-FFF2-40B4-BE49-F238E27FC236}">
                  <a16:creationId xmlns:a16="http://schemas.microsoft.com/office/drawing/2014/main" xmlns="" id="{896C9168-E8AB-48F5-A737-4CBE4AB69715}"/>
                </a:ext>
              </a:extLst>
            </p:cNvPr>
            <p:cNvGrpSpPr/>
            <p:nvPr/>
          </p:nvGrpSpPr>
          <p:grpSpPr>
            <a:xfrm>
              <a:off x="2595802" y="497566"/>
              <a:ext cx="5921359" cy="5855369"/>
              <a:chOff x="2595802" y="363342"/>
              <a:chExt cx="5921359" cy="5855369"/>
            </a:xfrm>
          </p:grpSpPr>
          <p:grpSp>
            <p:nvGrpSpPr>
              <p:cNvPr id="923" name="Group 922">
                <a:extLst>
                  <a:ext uri="{FF2B5EF4-FFF2-40B4-BE49-F238E27FC236}">
                    <a16:creationId xmlns:a16="http://schemas.microsoft.com/office/drawing/2014/main" xmlns="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595802" y="363342"/>
                <a:ext cx="5921359" cy="5855369"/>
                <a:chOff x="2595802" y="363342"/>
                <a:chExt cx="5921359" cy="5855369"/>
              </a:xfrm>
            </p:grpSpPr>
            <p:grpSp>
              <p:nvGrpSpPr>
                <p:cNvPr id="925" name="Group 924">
                  <a:extLst>
                    <a:ext uri="{FF2B5EF4-FFF2-40B4-BE49-F238E27FC236}">
                      <a16:creationId xmlns:a16="http://schemas.microsoft.com/office/drawing/2014/main" xmlns="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30" name="Freeform: Shape 1800">
                    <a:extLst>
                      <a:ext uri="{FF2B5EF4-FFF2-40B4-BE49-F238E27FC236}">
                        <a16:creationId xmlns:a16="http://schemas.microsoft.com/office/drawing/2014/main" xmlns="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1" name="Freeform: Shape 1799">
                    <a:extLst>
                      <a:ext uri="{FF2B5EF4-FFF2-40B4-BE49-F238E27FC236}">
                        <a16:creationId xmlns:a16="http://schemas.microsoft.com/office/drawing/2014/main" xmlns="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2" name="Freeform: Shape 1798">
                    <a:extLst>
                      <a:ext uri="{FF2B5EF4-FFF2-40B4-BE49-F238E27FC236}">
                        <a16:creationId xmlns:a16="http://schemas.microsoft.com/office/drawing/2014/main" xmlns="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3" name="Freeform: Shape 1797">
                    <a:extLst>
                      <a:ext uri="{FF2B5EF4-FFF2-40B4-BE49-F238E27FC236}">
                        <a16:creationId xmlns:a16="http://schemas.microsoft.com/office/drawing/2014/main" xmlns="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4" name="Freeform: Shape 1796">
                    <a:extLst>
                      <a:ext uri="{FF2B5EF4-FFF2-40B4-BE49-F238E27FC236}">
                        <a16:creationId xmlns:a16="http://schemas.microsoft.com/office/drawing/2014/main" xmlns="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5" name="Freeform: Shape 1795">
                    <a:extLst>
                      <a:ext uri="{FF2B5EF4-FFF2-40B4-BE49-F238E27FC236}">
                        <a16:creationId xmlns:a16="http://schemas.microsoft.com/office/drawing/2014/main" xmlns="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6" name="Freeform: Shape 1794">
                    <a:extLst>
                      <a:ext uri="{FF2B5EF4-FFF2-40B4-BE49-F238E27FC236}">
                        <a16:creationId xmlns:a16="http://schemas.microsoft.com/office/drawing/2014/main" xmlns="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7" name="Freeform: Shape 1793">
                    <a:extLst>
                      <a:ext uri="{FF2B5EF4-FFF2-40B4-BE49-F238E27FC236}">
                        <a16:creationId xmlns:a16="http://schemas.microsoft.com/office/drawing/2014/main" xmlns="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8" name="Freeform: Shape 1792">
                    <a:extLst>
                      <a:ext uri="{FF2B5EF4-FFF2-40B4-BE49-F238E27FC236}">
                        <a16:creationId xmlns:a16="http://schemas.microsoft.com/office/drawing/2014/main" xmlns="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9" name="Freeform: Shape 1791">
                    <a:extLst>
                      <a:ext uri="{FF2B5EF4-FFF2-40B4-BE49-F238E27FC236}">
                        <a16:creationId xmlns:a16="http://schemas.microsoft.com/office/drawing/2014/main" xmlns="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0" name="Freeform: Shape 1790">
                    <a:extLst>
                      <a:ext uri="{FF2B5EF4-FFF2-40B4-BE49-F238E27FC236}">
                        <a16:creationId xmlns:a16="http://schemas.microsoft.com/office/drawing/2014/main" xmlns="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1" name="Freeform: Shape 1789">
                    <a:extLst>
                      <a:ext uri="{FF2B5EF4-FFF2-40B4-BE49-F238E27FC236}">
                        <a16:creationId xmlns:a16="http://schemas.microsoft.com/office/drawing/2014/main" xmlns="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2" name="Freeform: Shape 1788">
                    <a:extLst>
                      <a:ext uri="{FF2B5EF4-FFF2-40B4-BE49-F238E27FC236}">
                        <a16:creationId xmlns:a16="http://schemas.microsoft.com/office/drawing/2014/main" xmlns="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3" name="Freeform: Shape 1787">
                    <a:extLst>
                      <a:ext uri="{FF2B5EF4-FFF2-40B4-BE49-F238E27FC236}">
                        <a16:creationId xmlns:a16="http://schemas.microsoft.com/office/drawing/2014/main" xmlns="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4" name="Freeform: Shape 1786">
                    <a:extLst>
                      <a:ext uri="{FF2B5EF4-FFF2-40B4-BE49-F238E27FC236}">
                        <a16:creationId xmlns:a16="http://schemas.microsoft.com/office/drawing/2014/main" xmlns="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5" name="Freeform: Shape 1785">
                    <a:extLst>
                      <a:ext uri="{FF2B5EF4-FFF2-40B4-BE49-F238E27FC236}">
                        <a16:creationId xmlns:a16="http://schemas.microsoft.com/office/drawing/2014/main" xmlns="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6" name="Freeform: Shape 1784">
                    <a:extLst>
                      <a:ext uri="{FF2B5EF4-FFF2-40B4-BE49-F238E27FC236}">
                        <a16:creationId xmlns:a16="http://schemas.microsoft.com/office/drawing/2014/main" xmlns="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7" name="Freeform: Shape 1783">
                    <a:extLst>
                      <a:ext uri="{FF2B5EF4-FFF2-40B4-BE49-F238E27FC236}">
                        <a16:creationId xmlns:a16="http://schemas.microsoft.com/office/drawing/2014/main" xmlns="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8" name="Freeform: Shape 1782">
                    <a:extLst>
                      <a:ext uri="{FF2B5EF4-FFF2-40B4-BE49-F238E27FC236}">
                        <a16:creationId xmlns:a16="http://schemas.microsoft.com/office/drawing/2014/main" xmlns="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9" name="Freeform: Shape 1781">
                    <a:extLst>
                      <a:ext uri="{FF2B5EF4-FFF2-40B4-BE49-F238E27FC236}">
                        <a16:creationId xmlns:a16="http://schemas.microsoft.com/office/drawing/2014/main" xmlns="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0" name="Freeform: Shape 1780">
                    <a:extLst>
                      <a:ext uri="{FF2B5EF4-FFF2-40B4-BE49-F238E27FC236}">
                        <a16:creationId xmlns:a16="http://schemas.microsoft.com/office/drawing/2014/main" xmlns="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1" name="Freeform: Shape 1779">
                    <a:extLst>
                      <a:ext uri="{FF2B5EF4-FFF2-40B4-BE49-F238E27FC236}">
                        <a16:creationId xmlns:a16="http://schemas.microsoft.com/office/drawing/2014/main" xmlns="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2" name="Freeform: Shape 1778">
                    <a:extLst>
                      <a:ext uri="{FF2B5EF4-FFF2-40B4-BE49-F238E27FC236}">
                        <a16:creationId xmlns:a16="http://schemas.microsoft.com/office/drawing/2014/main" xmlns="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3" name="Freeform: Shape 1777">
                    <a:extLst>
                      <a:ext uri="{FF2B5EF4-FFF2-40B4-BE49-F238E27FC236}">
                        <a16:creationId xmlns:a16="http://schemas.microsoft.com/office/drawing/2014/main" xmlns="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4" name="Freeform: Shape 1776">
                    <a:extLst>
                      <a:ext uri="{FF2B5EF4-FFF2-40B4-BE49-F238E27FC236}">
                        <a16:creationId xmlns:a16="http://schemas.microsoft.com/office/drawing/2014/main" xmlns="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5" name="Freeform: Shape 1775">
                    <a:extLst>
                      <a:ext uri="{FF2B5EF4-FFF2-40B4-BE49-F238E27FC236}">
                        <a16:creationId xmlns:a16="http://schemas.microsoft.com/office/drawing/2014/main" xmlns="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6" name="Freeform: Shape 1774">
                    <a:extLst>
                      <a:ext uri="{FF2B5EF4-FFF2-40B4-BE49-F238E27FC236}">
                        <a16:creationId xmlns:a16="http://schemas.microsoft.com/office/drawing/2014/main" xmlns="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7" name="Freeform: Shape 1773">
                    <a:extLst>
                      <a:ext uri="{FF2B5EF4-FFF2-40B4-BE49-F238E27FC236}">
                        <a16:creationId xmlns:a16="http://schemas.microsoft.com/office/drawing/2014/main" xmlns="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8" name="Freeform: Shape 1772">
                    <a:extLst>
                      <a:ext uri="{FF2B5EF4-FFF2-40B4-BE49-F238E27FC236}">
                        <a16:creationId xmlns:a16="http://schemas.microsoft.com/office/drawing/2014/main" xmlns="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9" name="Freeform: Shape 1771">
                    <a:extLst>
                      <a:ext uri="{FF2B5EF4-FFF2-40B4-BE49-F238E27FC236}">
                        <a16:creationId xmlns:a16="http://schemas.microsoft.com/office/drawing/2014/main" xmlns="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0" name="Freeform: Shape 1770">
                    <a:extLst>
                      <a:ext uri="{FF2B5EF4-FFF2-40B4-BE49-F238E27FC236}">
                        <a16:creationId xmlns:a16="http://schemas.microsoft.com/office/drawing/2014/main" xmlns="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1" name="Freeform: Shape 1769">
                    <a:extLst>
                      <a:ext uri="{FF2B5EF4-FFF2-40B4-BE49-F238E27FC236}">
                        <a16:creationId xmlns:a16="http://schemas.microsoft.com/office/drawing/2014/main" xmlns="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2" name="Freeform: Shape 1768">
                    <a:extLst>
                      <a:ext uri="{FF2B5EF4-FFF2-40B4-BE49-F238E27FC236}">
                        <a16:creationId xmlns:a16="http://schemas.microsoft.com/office/drawing/2014/main" xmlns="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3" name="Freeform: Shape 1767">
                    <a:extLst>
                      <a:ext uri="{FF2B5EF4-FFF2-40B4-BE49-F238E27FC236}">
                        <a16:creationId xmlns:a16="http://schemas.microsoft.com/office/drawing/2014/main" xmlns="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4" name="Freeform: Shape 1766">
                    <a:extLst>
                      <a:ext uri="{FF2B5EF4-FFF2-40B4-BE49-F238E27FC236}">
                        <a16:creationId xmlns:a16="http://schemas.microsoft.com/office/drawing/2014/main" xmlns="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5" name="Freeform: Shape 1765">
                    <a:extLst>
                      <a:ext uri="{FF2B5EF4-FFF2-40B4-BE49-F238E27FC236}">
                        <a16:creationId xmlns:a16="http://schemas.microsoft.com/office/drawing/2014/main" xmlns="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6" name="Freeform: Shape 1764">
                    <a:extLst>
                      <a:ext uri="{FF2B5EF4-FFF2-40B4-BE49-F238E27FC236}">
                        <a16:creationId xmlns:a16="http://schemas.microsoft.com/office/drawing/2014/main" xmlns="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7" name="Freeform: Shape 1763">
                    <a:extLst>
                      <a:ext uri="{FF2B5EF4-FFF2-40B4-BE49-F238E27FC236}">
                        <a16:creationId xmlns:a16="http://schemas.microsoft.com/office/drawing/2014/main" xmlns="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8" name="Freeform: Shape 1762">
                    <a:extLst>
                      <a:ext uri="{FF2B5EF4-FFF2-40B4-BE49-F238E27FC236}">
                        <a16:creationId xmlns:a16="http://schemas.microsoft.com/office/drawing/2014/main" xmlns="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9" name="Freeform: Shape 1761">
                    <a:extLst>
                      <a:ext uri="{FF2B5EF4-FFF2-40B4-BE49-F238E27FC236}">
                        <a16:creationId xmlns:a16="http://schemas.microsoft.com/office/drawing/2014/main" xmlns="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0" name="Freeform: Shape 1760">
                    <a:extLst>
                      <a:ext uri="{FF2B5EF4-FFF2-40B4-BE49-F238E27FC236}">
                        <a16:creationId xmlns:a16="http://schemas.microsoft.com/office/drawing/2014/main" xmlns="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1" name="Freeform: Shape 1759">
                    <a:extLst>
                      <a:ext uri="{FF2B5EF4-FFF2-40B4-BE49-F238E27FC236}">
                        <a16:creationId xmlns:a16="http://schemas.microsoft.com/office/drawing/2014/main" xmlns="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2" name="Freeform: Shape 1758">
                    <a:extLst>
                      <a:ext uri="{FF2B5EF4-FFF2-40B4-BE49-F238E27FC236}">
                        <a16:creationId xmlns:a16="http://schemas.microsoft.com/office/drawing/2014/main" xmlns="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3" name="Freeform: Shape 1757">
                    <a:extLst>
                      <a:ext uri="{FF2B5EF4-FFF2-40B4-BE49-F238E27FC236}">
                        <a16:creationId xmlns:a16="http://schemas.microsoft.com/office/drawing/2014/main" xmlns="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4" name="Freeform: Shape 1756">
                    <a:extLst>
                      <a:ext uri="{FF2B5EF4-FFF2-40B4-BE49-F238E27FC236}">
                        <a16:creationId xmlns:a16="http://schemas.microsoft.com/office/drawing/2014/main" xmlns="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5" name="Freeform: Shape 1755">
                    <a:extLst>
                      <a:ext uri="{FF2B5EF4-FFF2-40B4-BE49-F238E27FC236}">
                        <a16:creationId xmlns:a16="http://schemas.microsoft.com/office/drawing/2014/main" xmlns="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6" name="Freeform: Shape 1754">
                    <a:extLst>
                      <a:ext uri="{FF2B5EF4-FFF2-40B4-BE49-F238E27FC236}">
                        <a16:creationId xmlns:a16="http://schemas.microsoft.com/office/drawing/2014/main" xmlns="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7" name="Freeform: Shape 1753">
                    <a:extLst>
                      <a:ext uri="{FF2B5EF4-FFF2-40B4-BE49-F238E27FC236}">
                        <a16:creationId xmlns:a16="http://schemas.microsoft.com/office/drawing/2014/main" xmlns="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8" name="Freeform: Shape 1752">
                    <a:extLst>
                      <a:ext uri="{FF2B5EF4-FFF2-40B4-BE49-F238E27FC236}">
                        <a16:creationId xmlns:a16="http://schemas.microsoft.com/office/drawing/2014/main" xmlns="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9" name="Freeform: Shape 1751">
                    <a:extLst>
                      <a:ext uri="{FF2B5EF4-FFF2-40B4-BE49-F238E27FC236}">
                        <a16:creationId xmlns:a16="http://schemas.microsoft.com/office/drawing/2014/main" xmlns="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0" name="Freeform: Shape 1750">
                    <a:extLst>
                      <a:ext uri="{FF2B5EF4-FFF2-40B4-BE49-F238E27FC236}">
                        <a16:creationId xmlns:a16="http://schemas.microsoft.com/office/drawing/2014/main" xmlns="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1" name="Freeform: Shape 1749">
                    <a:extLst>
                      <a:ext uri="{FF2B5EF4-FFF2-40B4-BE49-F238E27FC236}">
                        <a16:creationId xmlns:a16="http://schemas.microsoft.com/office/drawing/2014/main" xmlns="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2" name="Freeform: Shape 1748">
                    <a:extLst>
                      <a:ext uri="{FF2B5EF4-FFF2-40B4-BE49-F238E27FC236}">
                        <a16:creationId xmlns:a16="http://schemas.microsoft.com/office/drawing/2014/main" xmlns="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3" name="Freeform: Shape 1747">
                    <a:extLst>
                      <a:ext uri="{FF2B5EF4-FFF2-40B4-BE49-F238E27FC236}">
                        <a16:creationId xmlns:a16="http://schemas.microsoft.com/office/drawing/2014/main" xmlns="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4" name="Freeform: Shape 1746">
                    <a:extLst>
                      <a:ext uri="{FF2B5EF4-FFF2-40B4-BE49-F238E27FC236}">
                        <a16:creationId xmlns:a16="http://schemas.microsoft.com/office/drawing/2014/main" xmlns="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5" name="Freeform: Shape 1745">
                    <a:extLst>
                      <a:ext uri="{FF2B5EF4-FFF2-40B4-BE49-F238E27FC236}">
                        <a16:creationId xmlns:a16="http://schemas.microsoft.com/office/drawing/2014/main" xmlns="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6" name="Freeform: Shape 1744">
                    <a:extLst>
                      <a:ext uri="{FF2B5EF4-FFF2-40B4-BE49-F238E27FC236}">
                        <a16:creationId xmlns:a16="http://schemas.microsoft.com/office/drawing/2014/main" xmlns="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7" name="Freeform: Shape 1743">
                    <a:extLst>
                      <a:ext uri="{FF2B5EF4-FFF2-40B4-BE49-F238E27FC236}">
                        <a16:creationId xmlns:a16="http://schemas.microsoft.com/office/drawing/2014/main" xmlns="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8" name="Freeform: Shape 1742">
                    <a:extLst>
                      <a:ext uri="{FF2B5EF4-FFF2-40B4-BE49-F238E27FC236}">
                        <a16:creationId xmlns:a16="http://schemas.microsoft.com/office/drawing/2014/main" xmlns="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9" name="Freeform: Shape 1741">
                    <a:extLst>
                      <a:ext uri="{FF2B5EF4-FFF2-40B4-BE49-F238E27FC236}">
                        <a16:creationId xmlns:a16="http://schemas.microsoft.com/office/drawing/2014/main" xmlns="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0" name="Freeform: Shape 1740">
                    <a:extLst>
                      <a:ext uri="{FF2B5EF4-FFF2-40B4-BE49-F238E27FC236}">
                        <a16:creationId xmlns:a16="http://schemas.microsoft.com/office/drawing/2014/main" xmlns="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1" name="Freeform: Shape 1739">
                    <a:extLst>
                      <a:ext uri="{FF2B5EF4-FFF2-40B4-BE49-F238E27FC236}">
                        <a16:creationId xmlns:a16="http://schemas.microsoft.com/office/drawing/2014/main" xmlns="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2" name="Freeform: Shape 1738">
                    <a:extLst>
                      <a:ext uri="{FF2B5EF4-FFF2-40B4-BE49-F238E27FC236}">
                        <a16:creationId xmlns:a16="http://schemas.microsoft.com/office/drawing/2014/main" xmlns="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3" name="Freeform: Shape 1737">
                    <a:extLst>
                      <a:ext uri="{FF2B5EF4-FFF2-40B4-BE49-F238E27FC236}">
                        <a16:creationId xmlns:a16="http://schemas.microsoft.com/office/drawing/2014/main" xmlns="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4" name="Freeform: Shape 1736">
                    <a:extLst>
                      <a:ext uri="{FF2B5EF4-FFF2-40B4-BE49-F238E27FC236}">
                        <a16:creationId xmlns:a16="http://schemas.microsoft.com/office/drawing/2014/main" xmlns="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5" name="Freeform: Shape 1735">
                    <a:extLst>
                      <a:ext uri="{FF2B5EF4-FFF2-40B4-BE49-F238E27FC236}">
                        <a16:creationId xmlns:a16="http://schemas.microsoft.com/office/drawing/2014/main" xmlns="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6" name="Freeform: Shape 1734">
                    <a:extLst>
                      <a:ext uri="{FF2B5EF4-FFF2-40B4-BE49-F238E27FC236}">
                        <a16:creationId xmlns:a16="http://schemas.microsoft.com/office/drawing/2014/main" xmlns="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7" name="Freeform: Shape 1733">
                    <a:extLst>
                      <a:ext uri="{FF2B5EF4-FFF2-40B4-BE49-F238E27FC236}">
                        <a16:creationId xmlns:a16="http://schemas.microsoft.com/office/drawing/2014/main" xmlns="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8" name="Freeform: Shape 1732">
                    <a:extLst>
                      <a:ext uri="{FF2B5EF4-FFF2-40B4-BE49-F238E27FC236}">
                        <a16:creationId xmlns:a16="http://schemas.microsoft.com/office/drawing/2014/main" xmlns="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9" name="Freeform: Shape 1731">
                    <a:extLst>
                      <a:ext uri="{FF2B5EF4-FFF2-40B4-BE49-F238E27FC236}">
                        <a16:creationId xmlns:a16="http://schemas.microsoft.com/office/drawing/2014/main" xmlns="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0" name="Freeform: Shape 1730">
                    <a:extLst>
                      <a:ext uri="{FF2B5EF4-FFF2-40B4-BE49-F238E27FC236}">
                        <a16:creationId xmlns:a16="http://schemas.microsoft.com/office/drawing/2014/main" xmlns="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1" name="Freeform: Shape 1729">
                    <a:extLst>
                      <a:ext uri="{FF2B5EF4-FFF2-40B4-BE49-F238E27FC236}">
                        <a16:creationId xmlns:a16="http://schemas.microsoft.com/office/drawing/2014/main" xmlns="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2" name="Freeform: Shape 1728">
                    <a:extLst>
                      <a:ext uri="{FF2B5EF4-FFF2-40B4-BE49-F238E27FC236}">
                        <a16:creationId xmlns:a16="http://schemas.microsoft.com/office/drawing/2014/main" xmlns="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3" name="Freeform: Shape 1727">
                    <a:extLst>
                      <a:ext uri="{FF2B5EF4-FFF2-40B4-BE49-F238E27FC236}">
                        <a16:creationId xmlns:a16="http://schemas.microsoft.com/office/drawing/2014/main" xmlns="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4" name="Freeform: Shape 1726">
                    <a:extLst>
                      <a:ext uri="{FF2B5EF4-FFF2-40B4-BE49-F238E27FC236}">
                        <a16:creationId xmlns:a16="http://schemas.microsoft.com/office/drawing/2014/main" xmlns="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5" name="Freeform: Shape 1725">
                    <a:extLst>
                      <a:ext uri="{FF2B5EF4-FFF2-40B4-BE49-F238E27FC236}">
                        <a16:creationId xmlns:a16="http://schemas.microsoft.com/office/drawing/2014/main" xmlns="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6" name="Freeform: Shape 1724">
                    <a:extLst>
                      <a:ext uri="{FF2B5EF4-FFF2-40B4-BE49-F238E27FC236}">
                        <a16:creationId xmlns:a16="http://schemas.microsoft.com/office/drawing/2014/main" xmlns="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7" name="Freeform: Shape 1723">
                    <a:extLst>
                      <a:ext uri="{FF2B5EF4-FFF2-40B4-BE49-F238E27FC236}">
                        <a16:creationId xmlns:a16="http://schemas.microsoft.com/office/drawing/2014/main" xmlns="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8" name="Freeform: Shape 1722">
                    <a:extLst>
                      <a:ext uri="{FF2B5EF4-FFF2-40B4-BE49-F238E27FC236}">
                        <a16:creationId xmlns:a16="http://schemas.microsoft.com/office/drawing/2014/main" xmlns="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9" name="Freeform: Shape 1721">
                    <a:extLst>
                      <a:ext uri="{FF2B5EF4-FFF2-40B4-BE49-F238E27FC236}">
                        <a16:creationId xmlns:a16="http://schemas.microsoft.com/office/drawing/2014/main" xmlns="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0" name="Freeform: Shape 1720">
                    <a:extLst>
                      <a:ext uri="{FF2B5EF4-FFF2-40B4-BE49-F238E27FC236}">
                        <a16:creationId xmlns:a16="http://schemas.microsoft.com/office/drawing/2014/main" xmlns="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1" name="Freeform: Shape 1719">
                    <a:extLst>
                      <a:ext uri="{FF2B5EF4-FFF2-40B4-BE49-F238E27FC236}">
                        <a16:creationId xmlns:a16="http://schemas.microsoft.com/office/drawing/2014/main" xmlns="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2" name="Freeform: Shape 1718">
                    <a:extLst>
                      <a:ext uri="{FF2B5EF4-FFF2-40B4-BE49-F238E27FC236}">
                        <a16:creationId xmlns:a16="http://schemas.microsoft.com/office/drawing/2014/main" xmlns="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3" name="Freeform: Shape 1717">
                    <a:extLst>
                      <a:ext uri="{FF2B5EF4-FFF2-40B4-BE49-F238E27FC236}">
                        <a16:creationId xmlns:a16="http://schemas.microsoft.com/office/drawing/2014/main" xmlns="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4" name="Freeform: Shape 1716">
                    <a:extLst>
                      <a:ext uri="{FF2B5EF4-FFF2-40B4-BE49-F238E27FC236}">
                        <a16:creationId xmlns:a16="http://schemas.microsoft.com/office/drawing/2014/main" xmlns="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5" name="Freeform: Shape 1715">
                    <a:extLst>
                      <a:ext uri="{FF2B5EF4-FFF2-40B4-BE49-F238E27FC236}">
                        <a16:creationId xmlns:a16="http://schemas.microsoft.com/office/drawing/2014/main" xmlns="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6" name="Freeform: Shape 1714">
                    <a:extLst>
                      <a:ext uri="{FF2B5EF4-FFF2-40B4-BE49-F238E27FC236}">
                        <a16:creationId xmlns:a16="http://schemas.microsoft.com/office/drawing/2014/main" xmlns="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7" name="Freeform: Shape 1712">
                    <a:extLst>
                      <a:ext uri="{FF2B5EF4-FFF2-40B4-BE49-F238E27FC236}">
                        <a16:creationId xmlns:a16="http://schemas.microsoft.com/office/drawing/2014/main" xmlns="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8" name="Freeform: Shape 1711">
                    <a:extLst>
                      <a:ext uri="{FF2B5EF4-FFF2-40B4-BE49-F238E27FC236}">
                        <a16:creationId xmlns:a16="http://schemas.microsoft.com/office/drawing/2014/main" xmlns="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9" name="Freeform: Shape 1710">
                    <a:extLst>
                      <a:ext uri="{FF2B5EF4-FFF2-40B4-BE49-F238E27FC236}">
                        <a16:creationId xmlns:a16="http://schemas.microsoft.com/office/drawing/2014/main" xmlns="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0" name="Freeform: Shape 1709">
                    <a:extLst>
                      <a:ext uri="{FF2B5EF4-FFF2-40B4-BE49-F238E27FC236}">
                        <a16:creationId xmlns:a16="http://schemas.microsoft.com/office/drawing/2014/main" xmlns="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1" name="Freeform: Shape 1708">
                    <a:extLst>
                      <a:ext uri="{FF2B5EF4-FFF2-40B4-BE49-F238E27FC236}">
                        <a16:creationId xmlns:a16="http://schemas.microsoft.com/office/drawing/2014/main" xmlns="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2" name="Freeform: Shape 1707">
                    <a:extLst>
                      <a:ext uri="{FF2B5EF4-FFF2-40B4-BE49-F238E27FC236}">
                        <a16:creationId xmlns:a16="http://schemas.microsoft.com/office/drawing/2014/main" xmlns="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3" name="Freeform: Shape 1706">
                    <a:extLst>
                      <a:ext uri="{FF2B5EF4-FFF2-40B4-BE49-F238E27FC236}">
                        <a16:creationId xmlns:a16="http://schemas.microsoft.com/office/drawing/2014/main" xmlns="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4" name="Freeform: Shape 1705">
                    <a:extLst>
                      <a:ext uri="{FF2B5EF4-FFF2-40B4-BE49-F238E27FC236}">
                        <a16:creationId xmlns:a16="http://schemas.microsoft.com/office/drawing/2014/main" xmlns="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5" name="Freeform: Shape 1704">
                    <a:extLst>
                      <a:ext uri="{FF2B5EF4-FFF2-40B4-BE49-F238E27FC236}">
                        <a16:creationId xmlns:a16="http://schemas.microsoft.com/office/drawing/2014/main" xmlns="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6" name="Freeform: Shape 1703">
                    <a:extLst>
                      <a:ext uri="{FF2B5EF4-FFF2-40B4-BE49-F238E27FC236}">
                        <a16:creationId xmlns:a16="http://schemas.microsoft.com/office/drawing/2014/main" xmlns="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7" name="Freeform: Shape 1702">
                    <a:extLst>
                      <a:ext uri="{FF2B5EF4-FFF2-40B4-BE49-F238E27FC236}">
                        <a16:creationId xmlns:a16="http://schemas.microsoft.com/office/drawing/2014/main" xmlns="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8" name="Freeform: Shape 1701">
                    <a:extLst>
                      <a:ext uri="{FF2B5EF4-FFF2-40B4-BE49-F238E27FC236}">
                        <a16:creationId xmlns:a16="http://schemas.microsoft.com/office/drawing/2014/main" xmlns="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9" name="Freeform: Shape 1700">
                    <a:extLst>
                      <a:ext uri="{FF2B5EF4-FFF2-40B4-BE49-F238E27FC236}">
                        <a16:creationId xmlns:a16="http://schemas.microsoft.com/office/drawing/2014/main" xmlns="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0" name="Freeform: Shape 1699">
                    <a:extLst>
                      <a:ext uri="{FF2B5EF4-FFF2-40B4-BE49-F238E27FC236}">
                        <a16:creationId xmlns:a16="http://schemas.microsoft.com/office/drawing/2014/main" xmlns="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1" name="Freeform: Shape 1698">
                    <a:extLst>
                      <a:ext uri="{FF2B5EF4-FFF2-40B4-BE49-F238E27FC236}">
                        <a16:creationId xmlns:a16="http://schemas.microsoft.com/office/drawing/2014/main" xmlns="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2" name="Freeform: Shape 1697">
                    <a:extLst>
                      <a:ext uri="{FF2B5EF4-FFF2-40B4-BE49-F238E27FC236}">
                        <a16:creationId xmlns:a16="http://schemas.microsoft.com/office/drawing/2014/main" xmlns="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3" name="Freeform: Shape 1696">
                    <a:extLst>
                      <a:ext uri="{FF2B5EF4-FFF2-40B4-BE49-F238E27FC236}">
                        <a16:creationId xmlns:a16="http://schemas.microsoft.com/office/drawing/2014/main" xmlns="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4" name="Freeform: Shape 1695">
                    <a:extLst>
                      <a:ext uri="{FF2B5EF4-FFF2-40B4-BE49-F238E27FC236}">
                        <a16:creationId xmlns:a16="http://schemas.microsoft.com/office/drawing/2014/main" xmlns="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5" name="Freeform: Shape 1693">
                    <a:extLst>
                      <a:ext uri="{FF2B5EF4-FFF2-40B4-BE49-F238E27FC236}">
                        <a16:creationId xmlns:a16="http://schemas.microsoft.com/office/drawing/2014/main" xmlns="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6" name="Freeform: Shape 1692">
                    <a:extLst>
                      <a:ext uri="{FF2B5EF4-FFF2-40B4-BE49-F238E27FC236}">
                        <a16:creationId xmlns:a16="http://schemas.microsoft.com/office/drawing/2014/main" xmlns="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7" name="Freeform: Shape 1691">
                    <a:extLst>
                      <a:ext uri="{FF2B5EF4-FFF2-40B4-BE49-F238E27FC236}">
                        <a16:creationId xmlns:a16="http://schemas.microsoft.com/office/drawing/2014/main" xmlns="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8" name="Freeform: Shape 1690">
                    <a:extLst>
                      <a:ext uri="{FF2B5EF4-FFF2-40B4-BE49-F238E27FC236}">
                        <a16:creationId xmlns:a16="http://schemas.microsoft.com/office/drawing/2014/main" xmlns="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9" name="Freeform: Shape 1689">
                    <a:extLst>
                      <a:ext uri="{FF2B5EF4-FFF2-40B4-BE49-F238E27FC236}">
                        <a16:creationId xmlns:a16="http://schemas.microsoft.com/office/drawing/2014/main" xmlns="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0" name="Freeform: Shape 1688">
                    <a:extLst>
                      <a:ext uri="{FF2B5EF4-FFF2-40B4-BE49-F238E27FC236}">
                        <a16:creationId xmlns:a16="http://schemas.microsoft.com/office/drawing/2014/main" xmlns="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1" name="Freeform: Shape 1687">
                    <a:extLst>
                      <a:ext uri="{FF2B5EF4-FFF2-40B4-BE49-F238E27FC236}">
                        <a16:creationId xmlns:a16="http://schemas.microsoft.com/office/drawing/2014/main" xmlns="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2" name="Freeform: Shape 1686">
                    <a:extLst>
                      <a:ext uri="{FF2B5EF4-FFF2-40B4-BE49-F238E27FC236}">
                        <a16:creationId xmlns:a16="http://schemas.microsoft.com/office/drawing/2014/main" xmlns="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3" name="Freeform: Shape 1685">
                    <a:extLst>
                      <a:ext uri="{FF2B5EF4-FFF2-40B4-BE49-F238E27FC236}">
                        <a16:creationId xmlns:a16="http://schemas.microsoft.com/office/drawing/2014/main" xmlns="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4" name="Freeform: Shape 1684">
                    <a:extLst>
                      <a:ext uri="{FF2B5EF4-FFF2-40B4-BE49-F238E27FC236}">
                        <a16:creationId xmlns:a16="http://schemas.microsoft.com/office/drawing/2014/main" xmlns="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5" name="Freeform: Shape 1683">
                    <a:extLst>
                      <a:ext uri="{FF2B5EF4-FFF2-40B4-BE49-F238E27FC236}">
                        <a16:creationId xmlns:a16="http://schemas.microsoft.com/office/drawing/2014/main" xmlns="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6" name="Freeform: Shape 1682">
                    <a:extLst>
                      <a:ext uri="{FF2B5EF4-FFF2-40B4-BE49-F238E27FC236}">
                        <a16:creationId xmlns:a16="http://schemas.microsoft.com/office/drawing/2014/main" xmlns="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7" name="Freeform: Shape 1681">
                    <a:extLst>
                      <a:ext uri="{FF2B5EF4-FFF2-40B4-BE49-F238E27FC236}">
                        <a16:creationId xmlns:a16="http://schemas.microsoft.com/office/drawing/2014/main" xmlns="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8" name="Freeform: Shape 1680">
                    <a:extLst>
                      <a:ext uri="{FF2B5EF4-FFF2-40B4-BE49-F238E27FC236}">
                        <a16:creationId xmlns:a16="http://schemas.microsoft.com/office/drawing/2014/main" xmlns="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9" name="Freeform: Shape 1679">
                    <a:extLst>
                      <a:ext uri="{FF2B5EF4-FFF2-40B4-BE49-F238E27FC236}">
                        <a16:creationId xmlns:a16="http://schemas.microsoft.com/office/drawing/2014/main" xmlns="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0" name="Freeform: Shape 1678">
                    <a:extLst>
                      <a:ext uri="{FF2B5EF4-FFF2-40B4-BE49-F238E27FC236}">
                        <a16:creationId xmlns:a16="http://schemas.microsoft.com/office/drawing/2014/main" xmlns="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1" name="Freeform: Shape 1677">
                    <a:extLst>
                      <a:ext uri="{FF2B5EF4-FFF2-40B4-BE49-F238E27FC236}">
                        <a16:creationId xmlns:a16="http://schemas.microsoft.com/office/drawing/2014/main" xmlns="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2" name="Freeform: Shape 1676">
                    <a:extLst>
                      <a:ext uri="{FF2B5EF4-FFF2-40B4-BE49-F238E27FC236}">
                        <a16:creationId xmlns:a16="http://schemas.microsoft.com/office/drawing/2014/main" xmlns="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3" name="Freeform: Shape 1675">
                    <a:extLst>
                      <a:ext uri="{FF2B5EF4-FFF2-40B4-BE49-F238E27FC236}">
                        <a16:creationId xmlns:a16="http://schemas.microsoft.com/office/drawing/2014/main" xmlns="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4" name="Freeform: Shape 1674">
                    <a:extLst>
                      <a:ext uri="{FF2B5EF4-FFF2-40B4-BE49-F238E27FC236}">
                        <a16:creationId xmlns:a16="http://schemas.microsoft.com/office/drawing/2014/main" xmlns="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5" name="Freeform: Shape 1673">
                    <a:extLst>
                      <a:ext uri="{FF2B5EF4-FFF2-40B4-BE49-F238E27FC236}">
                        <a16:creationId xmlns:a16="http://schemas.microsoft.com/office/drawing/2014/main" xmlns="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6" name="Freeform: Shape 1672">
                    <a:extLst>
                      <a:ext uri="{FF2B5EF4-FFF2-40B4-BE49-F238E27FC236}">
                        <a16:creationId xmlns:a16="http://schemas.microsoft.com/office/drawing/2014/main" xmlns="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7" name="Freeform: Shape 1671">
                    <a:extLst>
                      <a:ext uri="{FF2B5EF4-FFF2-40B4-BE49-F238E27FC236}">
                        <a16:creationId xmlns:a16="http://schemas.microsoft.com/office/drawing/2014/main" xmlns="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8" name="Freeform: Shape 1670">
                    <a:extLst>
                      <a:ext uri="{FF2B5EF4-FFF2-40B4-BE49-F238E27FC236}">
                        <a16:creationId xmlns:a16="http://schemas.microsoft.com/office/drawing/2014/main" xmlns="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9" name="Freeform: Shape 1669">
                    <a:extLst>
                      <a:ext uri="{FF2B5EF4-FFF2-40B4-BE49-F238E27FC236}">
                        <a16:creationId xmlns:a16="http://schemas.microsoft.com/office/drawing/2014/main" xmlns="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0" name="Freeform: Shape 1668">
                    <a:extLst>
                      <a:ext uri="{FF2B5EF4-FFF2-40B4-BE49-F238E27FC236}">
                        <a16:creationId xmlns:a16="http://schemas.microsoft.com/office/drawing/2014/main" xmlns="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1" name="Freeform: Shape 1667">
                    <a:extLst>
                      <a:ext uri="{FF2B5EF4-FFF2-40B4-BE49-F238E27FC236}">
                        <a16:creationId xmlns:a16="http://schemas.microsoft.com/office/drawing/2014/main" xmlns="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2" name="Freeform: Shape 1666">
                    <a:extLst>
                      <a:ext uri="{FF2B5EF4-FFF2-40B4-BE49-F238E27FC236}">
                        <a16:creationId xmlns:a16="http://schemas.microsoft.com/office/drawing/2014/main" xmlns="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3" name="Freeform: Shape 1665">
                    <a:extLst>
                      <a:ext uri="{FF2B5EF4-FFF2-40B4-BE49-F238E27FC236}">
                        <a16:creationId xmlns:a16="http://schemas.microsoft.com/office/drawing/2014/main" xmlns="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4" name="Freeform: Shape 1664">
                    <a:extLst>
                      <a:ext uri="{FF2B5EF4-FFF2-40B4-BE49-F238E27FC236}">
                        <a16:creationId xmlns:a16="http://schemas.microsoft.com/office/drawing/2014/main" xmlns="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5" name="Freeform: Shape 1663">
                    <a:extLst>
                      <a:ext uri="{FF2B5EF4-FFF2-40B4-BE49-F238E27FC236}">
                        <a16:creationId xmlns:a16="http://schemas.microsoft.com/office/drawing/2014/main" xmlns="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6" name="Freeform: Shape 1662">
                    <a:extLst>
                      <a:ext uri="{FF2B5EF4-FFF2-40B4-BE49-F238E27FC236}">
                        <a16:creationId xmlns:a16="http://schemas.microsoft.com/office/drawing/2014/main" xmlns="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7" name="Freeform: Shape 1661">
                    <a:extLst>
                      <a:ext uri="{FF2B5EF4-FFF2-40B4-BE49-F238E27FC236}">
                        <a16:creationId xmlns:a16="http://schemas.microsoft.com/office/drawing/2014/main" xmlns="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8" name="Freeform: Shape 1660">
                    <a:extLst>
                      <a:ext uri="{FF2B5EF4-FFF2-40B4-BE49-F238E27FC236}">
                        <a16:creationId xmlns:a16="http://schemas.microsoft.com/office/drawing/2014/main" xmlns="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9" name="Freeform: Shape 1659">
                    <a:extLst>
                      <a:ext uri="{FF2B5EF4-FFF2-40B4-BE49-F238E27FC236}">
                        <a16:creationId xmlns:a16="http://schemas.microsoft.com/office/drawing/2014/main" xmlns="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0" name="Freeform: Shape 1658">
                    <a:extLst>
                      <a:ext uri="{FF2B5EF4-FFF2-40B4-BE49-F238E27FC236}">
                        <a16:creationId xmlns:a16="http://schemas.microsoft.com/office/drawing/2014/main" xmlns="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1" name="Freeform: Shape 1657">
                    <a:extLst>
                      <a:ext uri="{FF2B5EF4-FFF2-40B4-BE49-F238E27FC236}">
                        <a16:creationId xmlns:a16="http://schemas.microsoft.com/office/drawing/2014/main" xmlns="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2" name="Freeform: Shape 1656">
                    <a:extLst>
                      <a:ext uri="{FF2B5EF4-FFF2-40B4-BE49-F238E27FC236}">
                        <a16:creationId xmlns:a16="http://schemas.microsoft.com/office/drawing/2014/main" xmlns="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3" name="Freeform: Shape 1655">
                    <a:extLst>
                      <a:ext uri="{FF2B5EF4-FFF2-40B4-BE49-F238E27FC236}">
                        <a16:creationId xmlns:a16="http://schemas.microsoft.com/office/drawing/2014/main" xmlns="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4" name="Freeform: Shape 1654">
                    <a:extLst>
                      <a:ext uri="{FF2B5EF4-FFF2-40B4-BE49-F238E27FC236}">
                        <a16:creationId xmlns:a16="http://schemas.microsoft.com/office/drawing/2014/main" xmlns="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5" name="Freeform: Shape 1653">
                    <a:extLst>
                      <a:ext uri="{FF2B5EF4-FFF2-40B4-BE49-F238E27FC236}">
                        <a16:creationId xmlns:a16="http://schemas.microsoft.com/office/drawing/2014/main" xmlns="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6" name="Freeform: Shape 1652">
                    <a:extLst>
                      <a:ext uri="{FF2B5EF4-FFF2-40B4-BE49-F238E27FC236}">
                        <a16:creationId xmlns:a16="http://schemas.microsoft.com/office/drawing/2014/main" xmlns="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7" name="Freeform: Shape 1651">
                    <a:extLst>
                      <a:ext uri="{FF2B5EF4-FFF2-40B4-BE49-F238E27FC236}">
                        <a16:creationId xmlns:a16="http://schemas.microsoft.com/office/drawing/2014/main" xmlns="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8" name="Freeform: Shape 1650">
                    <a:extLst>
                      <a:ext uri="{FF2B5EF4-FFF2-40B4-BE49-F238E27FC236}">
                        <a16:creationId xmlns:a16="http://schemas.microsoft.com/office/drawing/2014/main" xmlns="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9" name="Freeform: Shape 1649">
                    <a:extLst>
                      <a:ext uri="{FF2B5EF4-FFF2-40B4-BE49-F238E27FC236}">
                        <a16:creationId xmlns:a16="http://schemas.microsoft.com/office/drawing/2014/main" xmlns="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0" name="Freeform: Shape 1648">
                    <a:extLst>
                      <a:ext uri="{FF2B5EF4-FFF2-40B4-BE49-F238E27FC236}">
                        <a16:creationId xmlns:a16="http://schemas.microsoft.com/office/drawing/2014/main" xmlns="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1" name="Freeform: Shape 1647">
                    <a:extLst>
                      <a:ext uri="{FF2B5EF4-FFF2-40B4-BE49-F238E27FC236}">
                        <a16:creationId xmlns:a16="http://schemas.microsoft.com/office/drawing/2014/main" xmlns="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2" name="Freeform: Shape 1646">
                    <a:extLst>
                      <a:ext uri="{FF2B5EF4-FFF2-40B4-BE49-F238E27FC236}">
                        <a16:creationId xmlns:a16="http://schemas.microsoft.com/office/drawing/2014/main" xmlns="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3" name="Freeform: Shape 1645">
                    <a:extLst>
                      <a:ext uri="{FF2B5EF4-FFF2-40B4-BE49-F238E27FC236}">
                        <a16:creationId xmlns:a16="http://schemas.microsoft.com/office/drawing/2014/main" xmlns="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4" name="Freeform: Shape 1644">
                    <a:extLst>
                      <a:ext uri="{FF2B5EF4-FFF2-40B4-BE49-F238E27FC236}">
                        <a16:creationId xmlns:a16="http://schemas.microsoft.com/office/drawing/2014/main" xmlns="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5" name="Freeform: Shape 1643">
                    <a:extLst>
                      <a:ext uri="{FF2B5EF4-FFF2-40B4-BE49-F238E27FC236}">
                        <a16:creationId xmlns:a16="http://schemas.microsoft.com/office/drawing/2014/main" xmlns="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6" name="Freeform: Shape 1642">
                    <a:extLst>
                      <a:ext uri="{FF2B5EF4-FFF2-40B4-BE49-F238E27FC236}">
                        <a16:creationId xmlns:a16="http://schemas.microsoft.com/office/drawing/2014/main" xmlns="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7" name="Freeform: Shape 1641">
                    <a:extLst>
                      <a:ext uri="{FF2B5EF4-FFF2-40B4-BE49-F238E27FC236}">
                        <a16:creationId xmlns:a16="http://schemas.microsoft.com/office/drawing/2014/main" xmlns="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8" name="Freeform: Shape 1640">
                    <a:extLst>
                      <a:ext uri="{FF2B5EF4-FFF2-40B4-BE49-F238E27FC236}">
                        <a16:creationId xmlns:a16="http://schemas.microsoft.com/office/drawing/2014/main" xmlns="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9" name="Freeform: Shape 1639">
                    <a:extLst>
                      <a:ext uri="{FF2B5EF4-FFF2-40B4-BE49-F238E27FC236}">
                        <a16:creationId xmlns:a16="http://schemas.microsoft.com/office/drawing/2014/main" xmlns="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0" name="Freeform: Shape 1638">
                    <a:extLst>
                      <a:ext uri="{FF2B5EF4-FFF2-40B4-BE49-F238E27FC236}">
                        <a16:creationId xmlns:a16="http://schemas.microsoft.com/office/drawing/2014/main" xmlns="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1" name="Freeform: Shape 1637">
                    <a:extLst>
                      <a:ext uri="{FF2B5EF4-FFF2-40B4-BE49-F238E27FC236}">
                        <a16:creationId xmlns:a16="http://schemas.microsoft.com/office/drawing/2014/main" xmlns="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2" name="Freeform: Shape 1636">
                    <a:extLst>
                      <a:ext uri="{FF2B5EF4-FFF2-40B4-BE49-F238E27FC236}">
                        <a16:creationId xmlns:a16="http://schemas.microsoft.com/office/drawing/2014/main" xmlns="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3" name="Freeform: Shape 1635">
                    <a:extLst>
                      <a:ext uri="{FF2B5EF4-FFF2-40B4-BE49-F238E27FC236}">
                        <a16:creationId xmlns:a16="http://schemas.microsoft.com/office/drawing/2014/main" xmlns="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4" name="Freeform: Shape 1634">
                    <a:extLst>
                      <a:ext uri="{FF2B5EF4-FFF2-40B4-BE49-F238E27FC236}">
                        <a16:creationId xmlns:a16="http://schemas.microsoft.com/office/drawing/2014/main" xmlns="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5" name="Freeform: Shape 1633">
                    <a:extLst>
                      <a:ext uri="{FF2B5EF4-FFF2-40B4-BE49-F238E27FC236}">
                        <a16:creationId xmlns:a16="http://schemas.microsoft.com/office/drawing/2014/main" xmlns="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6" name="Freeform: Shape 1632">
                    <a:extLst>
                      <a:ext uri="{FF2B5EF4-FFF2-40B4-BE49-F238E27FC236}">
                        <a16:creationId xmlns:a16="http://schemas.microsoft.com/office/drawing/2014/main" xmlns="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7" name="Freeform: Shape 1631">
                    <a:extLst>
                      <a:ext uri="{FF2B5EF4-FFF2-40B4-BE49-F238E27FC236}">
                        <a16:creationId xmlns:a16="http://schemas.microsoft.com/office/drawing/2014/main" xmlns="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8" name="Freeform: Shape 1630">
                    <a:extLst>
                      <a:ext uri="{FF2B5EF4-FFF2-40B4-BE49-F238E27FC236}">
                        <a16:creationId xmlns:a16="http://schemas.microsoft.com/office/drawing/2014/main" xmlns="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9" name="Freeform: Shape 1629">
                    <a:extLst>
                      <a:ext uri="{FF2B5EF4-FFF2-40B4-BE49-F238E27FC236}">
                        <a16:creationId xmlns:a16="http://schemas.microsoft.com/office/drawing/2014/main" xmlns="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0" name="Freeform: Shape 1628">
                    <a:extLst>
                      <a:ext uri="{FF2B5EF4-FFF2-40B4-BE49-F238E27FC236}">
                        <a16:creationId xmlns:a16="http://schemas.microsoft.com/office/drawing/2014/main" xmlns="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1" name="Freeform: Shape 1627">
                    <a:extLst>
                      <a:ext uri="{FF2B5EF4-FFF2-40B4-BE49-F238E27FC236}">
                        <a16:creationId xmlns:a16="http://schemas.microsoft.com/office/drawing/2014/main" xmlns="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2" name="Freeform: Shape 1626">
                    <a:extLst>
                      <a:ext uri="{FF2B5EF4-FFF2-40B4-BE49-F238E27FC236}">
                        <a16:creationId xmlns:a16="http://schemas.microsoft.com/office/drawing/2014/main" xmlns="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3" name="Freeform: Shape 1625">
                    <a:extLst>
                      <a:ext uri="{FF2B5EF4-FFF2-40B4-BE49-F238E27FC236}">
                        <a16:creationId xmlns:a16="http://schemas.microsoft.com/office/drawing/2014/main" xmlns="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4" name="Freeform: Shape 1624">
                    <a:extLst>
                      <a:ext uri="{FF2B5EF4-FFF2-40B4-BE49-F238E27FC236}">
                        <a16:creationId xmlns:a16="http://schemas.microsoft.com/office/drawing/2014/main" xmlns="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5" name="Freeform: Shape 1623">
                    <a:extLst>
                      <a:ext uri="{FF2B5EF4-FFF2-40B4-BE49-F238E27FC236}">
                        <a16:creationId xmlns:a16="http://schemas.microsoft.com/office/drawing/2014/main" xmlns="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6" name="Freeform: Shape 1622">
                    <a:extLst>
                      <a:ext uri="{FF2B5EF4-FFF2-40B4-BE49-F238E27FC236}">
                        <a16:creationId xmlns:a16="http://schemas.microsoft.com/office/drawing/2014/main" xmlns="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7" name="Freeform: Shape 1621">
                    <a:extLst>
                      <a:ext uri="{FF2B5EF4-FFF2-40B4-BE49-F238E27FC236}">
                        <a16:creationId xmlns:a16="http://schemas.microsoft.com/office/drawing/2014/main" xmlns="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8" name="Freeform: Shape 1620">
                    <a:extLst>
                      <a:ext uri="{FF2B5EF4-FFF2-40B4-BE49-F238E27FC236}">
                        <a16:creationId xmlns:a16="http://schemas.microsoft.com/office/drawing/2014/main" xmlns="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9" name="Freeform: Shape 1619">
                    <a:extLst>
                      <a:ext uri="{FF2B5EF4-FFF2-40B4-BE49-F238E27FC236}">
                        <a16:creationId xmlns:a16="http://schemas.microsoft.com/office/drawing/2014/main" xmlns="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0" name="Freeform: Shape 1618">
                    <a:extLst>
                      <a:ext uri="{FF2B5EF4-FFF2-40B4-BE49-F238E27FC236}">
                        <a16:creationId xmlns:a16="http://schemas.microsoft.com/office/drawing/2014/main" xmlns="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1" name="Freeform: Shape 1617">
                    <a:extLst>
                      <a:ext uri="{FF2B5EF4-FFF2-40B4-BE49-F238E27FC236}">
                        <a16:creationId xmlns:a16="http://schemas.microsoft.com/office/drawing/2014/main" xmlns="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2" name="Freeform: Shape 1616">
                    <a:extLst>
                      <a:ext uri="{FF2B5EF4-FFF2-40B4-BE49-F238E27FC236}">
                        <a16:creationId xmlns:a16="http://schemas.microsoft.com/office/drawing/2014/main" xmlns="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3" name="Freeform: Shape 1615">
                    <a:extLst>
                      <a:ext uri="{FF2B5EF4-FFF2-40B4-BE49-F238E27FC236}">
                        <a16:creationId xmlns:a16="http://schemas.microsoft.com/office/drawing/2014/main" xmlns="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4" name="Freeform: Shape 1614">
                    <a:extLst>
                      <a:ext uri="{FF2B5EF4-FFF2-40B4-BE49-F238E27FC236}">
                        <a16:creationId xmlns:a16="http://schemas.microsoft.com/office/drawing/2014/main" xmlns="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5" name="Freeform: Shape 1613">
                    <a:extLst>
                      <a:ext uri="{FF2B5EF4-FFF2-40B4-BE49-F238E27FC236}">
                        <a16:creationId xmlns:a16="http://schemas.microsoft.com/office/drawing/2014/main" xmlns="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6" name="Freeform: Shape 1612">
                    <a:extLst>
                      <a:ext uri="{FF2B5EF4-FFF2-40B4-BE49-F238E27FC236}">
                        <a16:creationId xmlns:a16="http://schemas.microsoft.com/office/drawing/2014/main" xmlns="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7" name="Freeform: Shape 1611">
                    <a:extLst>
                      <a:ext uri="{FF2B5EF4-FFF2-40B4-BE49-F238E27FC236}">
                        <a16:creationId xmlns:a16="http://schemas.microsoft.com/office/drawing/2014/main" xmlns="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8" name="Freeform: Shape 1610">
                    <a:extLst>
                      <a:ext uri="{FF2B5EF4-FFF2-40B4-BE49-F238E27FC236}">
                        <a16:creationId xmlns:a16="http://schemas.microsoft.com/office/drawing/2014/main" xmlns="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9" name="Freeform: Shape 1609">
                    <a:extLst>
                      <a:ext uri="{FF2B5EF4-FFF2-40B4-BE49-F238E27FC236}">
                        <a16:creationId xmlns:a16="http://schemas.microsoft.com/office/drawing/2014/main" xmlns="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0" name="Freeform: Shape 1608">
                    <a:extLst>
                      <a:ext uri="{FF2B5EF4-FFF2-40B4-BE49-F238E27FC236}">
                        <a16:creationId xmlns:a16="http://schemas.microsoft.com/office/drawing/2014/main" xmlns="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1" name="Freeform: Shape 1607">
                    <a:extLst>
                      <a:ext uri="{FF2B5EF4-FFF2-40B4-BE49-F238E27FC236}">
                        <a16:creationId xmlns:a16="http://schemas.microsoft.com/office/drawing/2014/main" xmlns="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2" name="Freeform: Shape 1606">
                    <a:extLst>
                      <a:ext uri="{FF2B5EF4-FFF2-40B4-BE49-F238E27FC236}">
                        <a16:creationId xmlns:a16="http://schemas.microsoft.com/office/drawing/2014/main" xmlns="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3" name="Freeform: Shape 1605">
                    <a:extLst>
                      <a:ext uri="{FF2B5EF4-FFF2-40B4-BE49-F238E27FC236}">
                        <a16:creationId xmlns:a16="http://schemas.microsoft.com/office/drawing/2014/main" xmlns="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4" name="Freeform: Shape 1604">
                    <a:extLst>
                      <a:ext uri="{FF2B5EF4-FFF2-40B4-BE49-F238E27FC236}">
                        <a16:creationId xmlns:a16="http://schemas.microsoft.com/office/drawing/2014/main" xmlns="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5" name="Freeform: Shape 1603">
                    <a:extLst>
                      <a:ext uri="{FF2B5EF4-FFF2-40B4-BE49-F238E27FC236}">
                        <a16:creationId xmlns:a16="http://schemas.microsoft.com/office/drawing/2014/main" xmlns="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6" name="Freeform: Shape 1602">
                    <a:extLst>
                      <a:ext uri="{FF2B5EF4-FFF2-40B4-BE49-F238E27FC236}">
                        <a16:creationId xmlns:a16="http://schemas.microsoft.com/office/drawing/2014/main" xmlns="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7" name="Freeform: Shape 1601">
                    <a:extLst>
                      <a:ext uri="{FF2B5EF4-FFF2-40B4-BE49-F238E27FC236}">
                        <a16:creationId xmlns:a16="http://schemas.microsoft.com/office/drawing/2014/main" xmlns="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8" name="Freeform: Shape 1600">
                    <a:extLst>
                      <a:ext uri="{FF2B5EF4-FFF2-40B4-BE49-F238E27FC236}">
                        <a16:creationId xmlns:a16="http://schemas.microsoft.com/office/drawing/2014/main" xmlns="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9" name="Freeform: Shape 1599">
                    <a:extLst>
                      <a:ext uri="{FF2B5EF4-FFF2-40B4-BE49-F238E27FC236}">
                        <a16:creationId xmlns:a16="http://schemas.microsoft.com/office/drawing/2014/main" xmlns="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0" name="Freeform: Shape 1598">
                    <a:extLst>
                      <a:ext uri="{FF2B5EF4-FFF2-40B4-BE49-F238E27FC236}">
                        <a16:creationId xmlns:a16="http://schemas.microsoft.com/office/drawing/2014/main" xmlns="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1" name="Freeform: Shape 1597">
                    <a:extLst>
                      <a:ext uri="{FF2B5EF4-FFF2-40B4-BE49-F238E27FC236}">
                        <a16:creationId xmlns:a16="http://schemas.microsoft.com/office/drawing/2014/main" xmlns="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2" name="Freeform: Shape 1596">
                    <a:extLst>
                      <a:ext uri="{FF2B5EF4-FFF2-40B4-BE49-F238E27FC236}">
                        <a16:creationId xmlns:a16="http://schemas.microsoft.com/office/drawing/2014/main" xmlns="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3" name="Freeform: Shape 1595">
                    <a:extLst>
                      <a:ext uri="{FF2B5EF4-FFF2-40B4-BE49-F238E27FC236}">
                        <a16:creationId xmlns:a16="http://schemas.microsoft.com/office/drawing/2014/main" xmlns="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4" name="Freeform: Shape 1594">
                    <a:extLst>
                      <a:ext uri="{FF2B5EF4-FFF2-40B4-BE49-F238E27FC236}">
                        <a16:creationId xmlns:a16="http://schemas.microsoft.com/office/drawing/2014/main" xmlns="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5" name="Freeform: Shape 1593">
                    <a:extLst>
                      <a:ext uri="{FF2B5EF4-FFF2-40B4-BE49-F238E27FC236}">
                        <a16:creationId xmlns:a16="http://schemas.microsoft.com/office/drawing/2014/main" xmlns="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6" name="Freeform: Shape 1592">
                    <a:extLst>
                      <a:ext uri="{FF2B5EF4-FFF2-40B4-BE49-F238E27FC236}">
                        <a16:creationId xmlns:a16="http://schemas.microsoft.com/office/drawing/2014/main" xmlns="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7" name="Freeform: Shape 1591">
                    <a:extLst>
                      <a:ext uri="{FF2B5EF4-FFF2-40B4-BE49-F238E27FC236}">
                        <a16:creationId xmlns:a16="http://schemas.microsoft.com/office/drawing/2014/main" xmlns="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8" name="Freeform: Shape 1590">
                    <a:extLst>
                      <a:ext uri="{FF2B5EF4-FFF2-40B4-BE49-F238E27FC236}">
                        <a16:creationId xmlns:a16="http://schemas.microsoft.com/office/drawing/2014/main" xmlns="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9" name="Freeform: Shape 1589">
                    <a:extLst>
                      <a:ext uri="{FF2B5EF4-FFF2-40B4-BE49-F238E27FC236}">
                        <a16:creationId xmlns:a16="http://schemas.microsoft.com/office/drawing/2014/main" xmlns="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0" name="Freeform: Shape 1588">
                    <a:extLst>
                      <a:ext uri="{FF2B5EF4-FFF2-40B4-BE49-F238E27FC236}">
                        <a16:creationId xmlns:a16="http://schemas.microsoft.com/office/drawing/2014/main" xmlns="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1" name="Freeform: Shape 1587">
                    <a:extLst>
                      <a:ext uri="{FF2B5EF4-FFF2-40B4-BE49-F238E27FC236}">
                        <a16:creationId xmlns:a16="http://schemas.microsoft.com/office/drawing/2014/main" xmlns="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2" name="Freeform: Shape 1586">
                    <a:extLst>
                      <a:ext uri="{FF2B5EF4-FFF2-40B4-BE49-F238E27FC236}">
                        <a16:creationId xmlns:a16="http://schemas.microsoft.com/office/drawing/2014/main" xmlns="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3" name="Freeform: Shape 1585">
                    <a:extLst>
                      <a:ext uri="{FF2B5EF4-FFF2-40B4-BE49-F238E27FC236}">
                        <a16:creationId xmlns:a16="http://schemas.microsoft.com/office/drawing/2014/main" xmlns="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4" name="Freeform: Shape 1584">
                    <a:extLst>
                      <a:ext uri="{FF2B5EF4-FFF2-40B4-BE49-F238E27FC236}">
                        <a16:creationId xmlns:a16="http://schemas.microsoft.com/office/drawing/2014/main" xmlns="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5" name="Freeform: Shape 1583">
                    <a:extLst>
                      <a:ext uri="{FF2B5EF4-FFF2-40B4-BE49-F238E27FC236}">
                        <a16:creationId xmlns:a16="http://schemas.microsoft.com/office/drawing/2014/main" xmlns="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6" name="Freeform: Shape 1582">
                    <a:extLst>
                      <a:ext uri="{FF2B5EF4-FFF2-40B4-BE49-F238E27FC236}">
                        <a16:creationId xmlns:a16="http://schemas.microsoft.com/office/drawing/2014/main" xmlns="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7" name="Freeform: Shape 1581">
                    <a:extLst>
                      <a:ext uri="{FF2B5EF4-FFF2-40B4-BE49-F238E27FC236}">
                        <a16:creationId xmlns:a16="http://schemas.microsoft.com/office/drawing/2014/main" xmlns="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8" name="Freeform: Shape 1580">
                    <a:extLst>
                      <a:ext uri="{FF2B5EF4-FFF2-40B4-BE49-F238E27FC236}">
                        <a16:creationId xmlns:a16="http://schemas.microsoft.com/office/drawing/2014/main" xmlns="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9" name="Freeform: Shape 1579">
                    <a:extLst>
                      <a:ext uri="{FF2B5EF4-FFF2-40B4-BE49-F238E27FC236}">
                        <a16:creationId xmlns:a16="http://schemas.microsoft.com/office/drawing/2014/main" xmlns="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0" name="Freeform: Shape 1578">
                    <a:extLst>
                      <a:ext uri="{FF2B5EF4-FFF2-40B4-BE49-F238E27FC236}">
                        <a16:creationId xmlns:a16="http://schemas.microsoft.com/office/drawing/2014/main" xmlns="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1" name="Freeform: Shape 1577">
                    <a:extLst>
                      <a:ext uri="{FF2B5EF4-FFF2-40B4-BE49-F238E27FC236}">
                        <a16:creationId xmlns:a16="http://schemas.microsoft.com/office/drawing/2014/main" xmlns="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2" name="Freeform: Shape 1576">
                    <a:extLst>
                      <a:ext uri="{FF2B5EF4-FFF2-40B4-BE49-F238E27FC236}">
                        <a16:creationId xmlns:a16="http://schemas.microsoft.com/office/drawing/2014/main" xmlns="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3" name="Freeform: Shape 1575">
                    <a:extLst>
                      <a:ext uri="{FF2B5EF4-FFF2-40B4-BE49-F238E27FC236}">
                        <a16:creationId xmlns:a16="http://schemas.microsoft.com/office/drawing/2014/main" xmlns="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4" name="Freeform: Shape 1574">
                    <a:extLst>
                      <a:ext uri="{FF2B5EF4-FFF2-40B4-BE49-F238E27FC236}">
                        <a16:creationId xmlns:a16="http://schemas.microsoft.com/office/drawing/2014/main" xmlns="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5" name="Freeform: Shape 1573">
                    <a:extLst>
                      <a:ext uri="{FF2B5EF4-FFF2-40B4-BE49-F238E27FC236}">
                        <a16:creationId xmlns:a16="http://schemas.microsoft.com/office/drawing/2014/main" xmlns="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6" name="Freeform: Shape 1572">
                    <a:extLst>
                      <a:ext uri="{FF2B5EF4-FFF2-40B4-BE49-F238E27FC236}">
                        <a16:creationId xmlns:a16="http://schemas.microsoft.com/office/drawing/2014/main" xmlns="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7" name="Freeform: Shape 1571">
                    <a:extLst>
                      <a:ext uri="{FF2B5EF4-FFF2-40B4-BE49-F238E27FC236}">
                        <a16:creationId xmlns:a16="http://schemas.microsoft.com/office/drawing/2014/main" xmlns="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8" name="Freeform: Shape 1570">
                    <a:extLst>
                      <a:ext uri="{FF2B5EF4-FFF2-40B4-BE49-F238E27FC236}">
                        <a16:creationId xmlns:a16="http://schemas.microsoft.com/office/drawing/2014/main" xmlns="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9" name="Freeform: Shape 1569">
                    <a:extLst>
                      <a:ext uri="{FF2B5EF4-FFF2-40B4-BE49-F238E27FC236}">
                        <a16:creationId xmlns:a16="http://schemas.microsoft.com/office/drawing/2014/main" xmlns="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0" name="Freeform: Shape 1568">
                    <a:extLst>
                      <a:ext uri="{FF2B5EF4-FFF2-40B4-BE49-F238E27FC236}">
                        <a16:creationId xmlns:a16="http://schemas.microsoft.com/office/drawing/2014/main" xmlns="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1" name="Freeform: Shape 1567">
                    <a:extLst>
                      <a:ext uri="{FF2B5EF4-FFF2-40B4-BE49-F238E27FC236}">
                        <a16:creationId xmlns:a16="http://schemas.microsoft.com/office/drawing/2014/main" xmlns="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2" name="Freeform: Shape 1566">
                    <a:extLst>
                      <a:ext uri="{FF2B5EF4-FFF2-40B4-BE49-F238E27FC236}">
                        <a16:creationId xmlns:a16="http://schemas.microsoft.com/office/drawing/2014/main" xmlns="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3" name="Freeform: Shape 1565">
                    <a:extLst>
                      <a:ext uri="{FF2B5EF4-FFF2-40B4-BE49-F238E27FC236}">
                        <a16:creationId xmlns:a16="http://schemas.microsoft.com/office/drawing/2014/main" xmlns="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4" name="Freeform: Shape 1564">
                    <a:extLst>
                      <a:ext uri="{FF2B5EF4-FFF2-40B4-BE49-F238E27FC236}">
                        <a16:creationId xmlns:a16="http://schemas.microsoft.com/office/drawing/2014/main" xmlns="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5" name="Freeform: Shape 1563">
                    <a:extLst>
                      <a:ext uri="{FF2B5EF4-FFF2-40B4-BE49-F238E27FC236}">
                        <a16:creationId xmlns:a16="http://schemas.microsoft.com/office/drawing/2014/main" xmlns="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6" name="Freeform: Shape 1562">
                    <a:extLst>
                      <a:ext uri="{FF2B5EF4-FFF2-40B4-BE49-F238E27FC236}">
                        <a16:creationId xmlns:a16="http://schemas.microsoft.com/office/drawing/2014/main" xmlns="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7" name="Freeform: Shape 1561">
                    <a:extLst>
                      <a:ext uri="{FF2B5EF4-FFF2-40B4-BE49-F238E27FC236}">
                        <a16:creationId xmlns:a16="http://schemas.microsoft.com/office/drawing/2014/main" xmlns="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8" name="Freeform: Shape 1560">
                    <a:extLst>
                      <a:ext uri="{FF2B5EF4-FFF2-40B4-BE49-F238E27FC236}">
                        <a16:creationId xmlns:a16="http://schemas.microsoft.com/office/drawing/2014/main" xmlns="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9" name="Freeform: Shape 1559">
                    <a:extLst>
                      <a:ext uri="{FF2B5EF4-FFF2-40B4-BE49-F238E27FC236}">
                        <a16:creationId xmlns:a16="http://schemas.microsoft.com/office/drawing/2014/main" xmlns="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0" name="Freeform: Shape 1558">
                    <a:extLst>
                      <a:ext uri="{FF2B5EF4-FFF2-40B4-BE49-F238E27FC236}">
                        <a16:creationId xmlns:a16="http://schemas.microsoft.com/office/drawing/2014/main" xmlns="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1" name="Freeform: Shape 1556">
                    <a:extLst>
                      <a:ext uri="{FF2B5EF4-FFF2-40B4-BE49-F238E27FC236}">
                        <a16:creationId xmlns:a16="http://schemas.microsoft.com/office/drawing/2014/main" xmlns="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2" name="Freeform: Shape 1555">
                    <a:extLst>
                      <a:ext uri="{FF2B5EF4-FFF2-40B4-BE49-F238E27FC236}">
                        <a16:creationId xmlns:a16="http://schemas.microsoft.com/office/drawing/2014/main" xmlns="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3" name="Freeform: Shape 1554">
                    <a:extLst>
                      <a:ext uri="{FF2B5EF4-FFF2-40B4-BE49-F238E27FC236}">
                        <a16:creationId xmlns:a16="http://schemas.microsoft.com/office/drawing/2014/main" xmlns="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4" name="Freeform: Shape 1553">
                    <a:extLst>
                      <a:ext uri="{FF2B5EF4-FFF2-40B4-BE49-F238E27FC236}">
                        <a16:creationId xmlns:a16="http://schemas.microsoft.com/office/drawing/2014/main" xmlns="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5" name="Freeform: Shape 1552">
                    <a:extLst>
                      <a:ext uri="{FF2B5EF4-FFF2-40B4-BE49-F238E27FC236}">
                        <a16:creationId xmlns:a16="http://schemas.microsoft.com/office/drawing/2014/main" xmlns="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6" name="Freeform: Shape 1551">
                    <a:extLst>
                      <a:ext uri="{FF2B5EF4-FFF2-40B4-BE49-F238E27FC236}">
                        <a16:creationId xmlns:a16="http://schemas.microsoft.com/office/drawing/2014/main" xmlns="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7" name="Freeform: Shape 1550">
                    <a:extLst>
                      <a:ext uri="{FF2B5EF4-FFF2-40B4-BE49-F238E27FC236}">
                        <a16:creationId xmlns:a16="http://schemas.microsoft.com/office/drawing/2014/main" xmlns="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8" name="Freeform: Shape 1549">
                    <a:extLst>
                      <a:ext uri="{FF2B5EF4-FFF2-40B4-BE49-F238E27FC236}">
                        <a16:creationId xmlns:a16="http://schemas.microsoft.com/office/drawing/2014/main" xmlns="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9" name="Freeform: Shape 1548">
                    <a:extLst>
                      <a:ext uri="{FF2B5EF4-FFF2-40B4-BE49-F238E27FC236}">
                        <a16:creationId xmlns:a16="http://schemas.microsoft.com/office/drawing/2014/main" xmlns="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0" name="Freeform: Shape 1547">
                    <a:extLst>
                      <a:ext uri="{FF2B5EF4-FFF2-40B4-BE49-F238E27FC236}">
                        <a16:creationId xmlns:a16="http://schemas.microsoft.com/office/drawing/2014/main" xmlns="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1" name="Freeform: Shape 1546">
                    <a:extLst>
                      <a:ext uri="{FF2B5EF4-FFF2-40B4-BE49-F238E27FC236}">
                        <a16:creationId xmlns:a16="http://schemas.microsoft.com/office/drawing/2014/main" xmlns="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2" name="Freeform: Shape 1545">
                    <a:extLst>
                      <a:ext uri="{FF2B5EF4-FFF2-40B4-BE49-F238E27FC236}">
                        <a16:creationId xmlns:a16="http://schemas.microsoft.com/office/drawing/2014/main" xmlns="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3" name="Freeform: Shape 1544">
                    <a:extLst>
                      <a:ext uri="{FF2B5EF4-FFF2-40B4-BE49-F238E27FC236}">
                        <a16:creationId xmlns:a16="http://schemas.microsoft.com/office/drawing/2014/main" xmlns="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4" name="Freeform: Shape 1543">
                    <a:extLst>
                      <a:ext uri="{FF2B5EF4-FFF2-40B4-BE49-F238E27FC236}">
                        <a16:creationId xmlns:a16="http://schemas.microsoft.com/office/drawing/2014/main" xmlns="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5" name="Freeform: Shape 1542">
                    <a:extLst>
                      <a:ext uri="{FF2B5EF4-FFF2-40B4-BE49-F238E27FC236}">
                        <a16:creationId xmlns:a16="http://schemas.microsoft.com/office/drawing/2014/main" xmlns="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6" name="Freeform: Shape 1541">
                    <a:extLst>
                      <a:ext uri="{FF2B5EF4-FFF2-40B4-BE49-F238E27FC236}">
                        <a16:creationId xmlns:a16="http://schemas.microsoft.com/office/drawing/2014/main" xmlns="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7" name="Freeform: Shape 1540">
                    <a:extLst>
                      <a:ext uri="{FF2B5EF4-FFF2-40B4-BE49-F238E27FC236}">
                        <a16:creationId xmlns:a16="http://schemas.microsoft.com/office/drawing/2014/main" xmlns="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8" name="Freeform: Shape 1538">
                    <a:extLst>
                      <a:ext uri="{FF2B5EF4-FFF2-40B4-BE49-F238E27FC236}">
                        <a16:creationId xmlns:a16="http://schemas.microsoft.com/office/drawing/2014/main" xmlns="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9" name="Freeform: Shape 1537">
                    <a:extLst>
                      <a:ext uri="{FF2B5EF4-FFF2-40B4-BE49-F238E27FC236}">
                        <a16:creationId xmlns:a16="http://schemas.microsoft.com/office/drawing/2014/main" xmlns="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0" name="Freeform: Shape 1536">
                    <a:extLst>
                      <a:ext uri="{FF2B5EF4-FFF2-40B4-BE49-F238E27FC236}">
                        <a16:creationId xmlns:a16="http://schemas.microsoft.com/office/drawing/2014/main" xmlns="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1" name="Freeform: Shape 1535">
                    <a:extLst>
                      <a:ext uri="{FF2B5EF4-FFF2-40B4-BE49-F238E27FC236}">
                        <a16:creationId xmlns:a16="http://schemas.microsoft.com/office/drawing/2014/main" xmlns="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2" name="Freeform: Shape 1534">
                    <a:extLst>
                      <a:ext uri="{FF2B5EF4-FFF2-40B4-BE49-F238E27FC236}">
                        <a16:creationId xmlns:a16="http://schemas.microsoft.com/office/drawing/2014/main" xmlns="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3" name="Freeform: Shape 1533">
                    <a:extLst>
                      <a:ext uri="{FF2B5EF4-FFF2-40B4-BE49-F238E27FC236}">
                        <a16:creationId xmlns:a16="http://schemas.microsoft.com/office/drawing/2014/main" xmlns="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4" name="Freeform: Shape 1532">
                    <a:extLst>
                      <a:ext uri="{FF2B5EF4-FFF2-40B4-BE49-F238E27FC236}">
                        <a16:creationId xmlns:a16="http://schemas.microsoft.com/office/drawing/2014/main" xmlns="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5" name="Freeform: Shape 1531">
                    <a:extLst>
                      <a:ext uri="{FF2B5EF4-FFF2-40B4-BE49-F238E27FC236}">
                        <a16:creationId xmlns:a16="http://schemas.microsoft.com/office/drawing/2014/main" xmlns="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6" name="Freeform: Shape 1530">
                    <a:extLst>
                      <a:ext uri="{FF2B5EF4-FFF2-40B4-BE49-F238E27FC236}">
                        <a16:creationId xmlns:a16="http://schemas.microsoft.com/office/drawing/2014/main" xmlns="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7" name="Freeform: Shape 1529">
                    <a:extLst>
                      <a:ext uri="{FF2B5EF4-FFF2-40B4-BE49-F238E27FC236}">
                        <a16:creationId xmlns:a16="http://schemas.microsoft.com/office/drawing/2014/main" xmlns="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8" name="Freeform: Shape 1528">
                    <a:extLst>
                      <a:ext uri="{FF2B5EF4-FFF2-40B4-BE49-F238E27FC236}">
                        <a16:creationId xmlns:a16="http://schemas.microsoft.com/office/drawing/2014/main" xmlns="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9" name="Freeform: Shape 1527">
                    <a:extLst>
                      <a:ext uri="{FF2B5EF4-FFF2-40B4-BE49-F238E27FC236}">
                        <a16:creationId xmlns:a16="http://schemas.microsoft.com/office/drawing/2014/main" xmlns="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0" name="Freeform: Shape 1526">
                    <a:extLst>
                      <a:ext uri="{FF2B5EF4-FFF2-40B4-BE49-F238E27FC236}">
                        <a16:creationId xmlns:a16="http://schemas.microsoft.com/office/drawing/2014/main" xmlns="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1" name="Freeform: Shape 1525">
                    <a:extLst>
                      <a:ext uri="{FF2B5EF4-FFF2-40B4-BE49-F238E27FC236}">
                        <a16:creationId xmlns:a16="http://schemas.microsoft.com/office/drawing/2014/main" xmlns="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2" name="Freeform: Shape 1524">
                    <a:extLst>
                      <a:ext uri="{FF2B5EF4-FFF2-40B4-BE49-F238E27FC236}">
                        <a16:creationId xmlns:a16="http://schemas.microsoft.com/office/drawing/2014/main" xmlns="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3" name="Freeform: Shape 1523">
                    <a:extLst>
                      <a:ext uri="{FF2B5EF4-FFF2-40B4-BE49-F238E27FC236}">
                        <a16:creationId xmlns:a16="http://schemas.microsoft.com/office/drawing/2014/main" xmlns="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4" name="Freeform: Shape 1522">
                    <a:extLst>
                      <a:ext uri="{FF2B5EF4-FFF2-40B4-BE49-F238E27FC236}">
                        <a16:creationId xmlns:a16="http://schemas.microsoft.com/office/drawing/2014/main" xmlns="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5" name="Freeform: Shape 1521">
                    <a:extLst>
                      <a:ext uri="{FF2B5EF4-FFF2-40B4-BE49-F238E27FC236}">
                        <a16:creationId xmlns:a16="http://schemas.microsoft.com/office/drawing/2014/main" xmlns="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6" name="Freeform: Shape 1520">
                    <a:extLst>
                      <a:ext uri="{FF2B5EF4-FFF2-40B4-BE49-F238E27FC236}">
                        <a16:creationId xmlns:a16="http://schemas.microsoft.com/office/drawing/2014/main" xmlns="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7" name="Freeform: Shape 1519">
                    <a:extLst>
                      <a:ext uri="{FF2B5EF4-FFF2-40B4-BE49-F238E27FC236}">
                        <a16:creationId xmlns:a16="http://schemas.microsoft.com/office/drawing/2014/main" xmlns="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8" name="Freeform: Shape 1518">
                    <a:extLst>
                      <a:ext uri="{FF2B5EF4-FFF2-40B4-BE49-F238E27FC236}">
                        <a16:creationId xmlns:a16="http://schemas.microsoft.com/office/drawing/2014/main" xmlns="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9" name="Freeform: Shape 1517">
                    <a:extLst>
                      <a:ext uri="{FF2B5EF4-FFF2-40B4-BE49-F238E27FC236}">
                        <a16:creationId xmlns:a16="http://schemas.microsoft.com/office/drawing/2014/main" xmlns="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0" name="Freeform: Shape 1516">
                    <a:extLst>
                      <a:ext uri="{FF2B5EF4-FFF2-40B4-BE49-F238E27FC236}">
                        <a16:creationId xmlns:a16="http://schemas.microsoft.com/office/drawing/2014/main" xmlns="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1" name="Freeform: Shape 1515">
                    <a:extLst>
                      <a:ext uri="{FF2B5EF4-FFF2-40B4-BE49-F238E27FC236}">
                        <a16:creationId xmlns:a16="http://schemas.microsoft.com/office/drawing/2014/main" xmlns="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2" name="Freeform: Shape 1514">
                    <a:extLst>
                      <a:ext uri="{FF2B5EF4-FFF2-40B4-BE49-F238E27FC236}">
                        <a16:creationId xmlns:a16="http://schemas.microsoft.com/office/drawing/2014/main" xmlns="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3" name="Freeform: Shape 1513">
                    <a:extLst>
                      <a:ext uri="{FF2B5EF4-FFF2-40B4-BE49-F238E27FC236}">
                        <a16:creationId xmlns:a16="http://schemas.microsoft.com/office/drawing/2014/main" xmlns="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4" name="Freeform: Shape 1512">
                    <a:extLst>
                      <a:ext uri="{FF2B5EF4-FFF2-40B4-BE49-F238E27FC236}">
                        <a16:creationId xmlns:a16="http://schemas.microsoft.com/office/drawing/2014/main" xmlns="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5" name="Freeform: Shape 1511">
                    <a:extLst>
                      <a:ext uri="{FF2B5EF4-FFF2-40B4-BE49-F238E27FC236}">
                        <a16:creationId xmlns:a16="http://schemas.microsoft.com/office/drawing/2014/main" xmlns="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6" name="Freeform: Shape 1510">
                    <a:extLst>
                      <a:ext uri="{FF2B5EF4-FFF2-40B4-BE49-F238E27FC236}">
                        <a16:creationId xmlns:a16="http://schemas.microsoft.com/office/drawing/2014/main" xmlns="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7" name="Freeform: Shape 1509">
                    <a:extLst>
                      <a:ext uri="{FF2B5EF4-FFF2-40B4-BE49-F238E27FC236}">
                        <a16:creationId xmlns:a16="http://schemas.microsoft.com/office/drawing/2014/main" xmlns="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8" name="Freeform: Shape 1508">
                    <a:extLst>
                      <a:ext uri="{FF2B5EF4-FFF2-40B4-BE49-F238E27FC236}">
                        <a16:creationId xmlns:a16="http://schemas.microsoft.com/office/drawing/2014/main" xmlns="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9" name="Freeform: Shape 1507">
                    <a:extLst>
                      <a:ext uri="{FF2B5EF4-FFF2-40B4-BE49-F238E27FC236}">
                        <a16:creationId xmlns:a16="http://schemas.microsoft.com/office/drawing/2014/main" xmlns="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0" name="Freeform: Shape 1506">
                    <a:extLst>
                      <a:ext uri="{FF2B5EF4-FFF2-40B4-BE49-F238E27FC236}">
                        <a16:creationId xmlns:a16="http://schemas.microsoft.com/office/drawing/2014/main" xmlns="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1" name="Freeform: Shape 1505">
                    <a:extLst>
                      <a:ext uri="{FF2B5EF4-FFF2-40B4-BE49-F238E27FC236}">
                        <a16:creationId xmlns:a16="http://schemas.microsoft.com/office/drawing/2014/main" xmlns="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2" name="Freeform: Shape 1504">
                    <a:extLst>
                      <a:ext uri="{FF2B5EF4-FFF2-40B4-BE49-F238E27FC236}">
                        <a16:creationId xmlns:a16="http://schemas.microsoft.com/office/drawing/2014/main" xmlns="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3" name="Freeform: Shape 1503">
                    <a:extLst>
                      <a:ext uri="{FF2B5EF4-FFF2-40B4-BE49-F238E27FC236}">
                        <a16:creationId xmlns:a16="http://schemas.microsoft.com/office/drawing/2014/main" xmlns="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4" name="Freeform: Shape 1502">
                    <a:extLst>
                      <a:ext uri="{FF2B5EF4-FFF2-40B4-BE49-F238E27FC236}">
                        <a16:creationId xmlns:a16="http://schemas.microsoft.com/office/drawing/2014/main" xmlns="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5" name="Freeform: Shape 1501">
                    <a:extLst>
                      <a:ext uri="{FF2B5EF4-FFF2-40B4-BE49-F238E27FC236}">
                        <a16:creationId xmlns:a16="http://schemas.microsoft.com/office/drawing/2014/main" xmlns="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6" name="Freeform: Shape 1500">
                    <a:extLst>
                      <a:ext uri="{FF2B5EF4-FFF2-40B4-BE49-F238E27FC236}">
                        <a16:creationId xmlns:a16="http://schemas.microsoft.com/office/drawing/2014/main" xmlns="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7" name="Freeform: Shape 1499">
                    <a:extLst>
                      <a:ext uri="{FF2B5EF4-FFF2-40B4-BE49-F238E27FC236}">
                        <a16:creationId xmlns:a16="http://schemas.microsoft.com/office/drawing/2014/main" xmlns="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8" name="Freeform: Shape 1498">
                    <a:extLst>
                      <a:ext uri="{FF2B5EF4-FFF2-40B4-BE49-F238E27FC236}">
                        <a16:creationId xmlns:a16="http://schemas.microsoft.com/office/drawing/2014/main" xmlns="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9" name="Freeform: Shape 1497">
                    <a:extLst>
                      <a:ext uri="{FF2B5EF4-FFF2-40B4-BE49-F238E27FC236}">
                        <a16:creationId xmlns:a16="http://schemas.microsoft.com/office/drawing/2014/main" xmlns="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0" name="Freeform: Shape 1496">
                    <a:extLst>
                      <a:ext uri="{FF2B5EF4-FFF2-40B4-BE49-F238E27FC236}">
                        <a16:creationId xmlns:a16="http://schemas.microsoft.com/office/drawing/2014/main" xmlns="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1" name="Freeform: Shape 1495">
                    <a:extLst>
                      <a:ext uri="{FF2B5EF4-FFF2-40B4-BE49-F238E27FC236}">
                        <a16:creationId xmlns:a16="http://schemas.microsoft.com/office/drawing/2014/main" xmlns="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2" name="Freeform: Shape 1494">
                    <a:extLst>
                      <a:ext uri="{FF2B5EF4-FFF2-40B4-BE49-F238E27FC236}">
                        <a16:creationId xmlns:a16="http://schemas.microsoft.com/office/drawing/2014/main" xmlns="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3" name="Freeform: Shape 1493">
                    <a:extLst>
                      <a:ext uri="{FF2B5EF4-FFF2-40B4-BE49-F238E27FC236}">
                        <a16:creationId xmlns:a16="http://schemas.microsoft.com/office/drawing/2014/main" xmlns="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4" name="Freeform: Shape 1491">
                    <a:extLst>
                      <a:ext uri="{FF2B5EF4-FFF2-40B4-BE49-F238E27FC236}">
                        <a16:creationId xmlns:a16="http://schemas.microsoft.com/office/drawing/2014/main" xmlns="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5" name="Freeform: Shape 1490">
                    <a:extLst>
                      <a:ext uri="{FF2B5EF4-FFF2-40B4-BE49-F238E27FC236}">
                        <a16:creationId xmlns:a16="http://schemas.microsoft.com/office/drawing/2014/main" xmlns="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6" name="Freeform: Shape 1489">
                    <a:extLst>
                      <a:ext uri="{FF2B5EF4-FFF2-40B4-BE49-F238E27FC236}">
                        <a16:creationId xmlns:a16="http://schemas.microsoft.com/office/drawing/2014/main" xmlns="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7" name="Freeform: Shape 1488">
                    <a:extLst>
                      <a:ext uri="{FF2B5EF4-FFF2-40B4-BE49-F238E27FC236}">
                        <a16:creationId xmlns:a16="http://schemas.microsoft.com/office/drawing/2014/main" xmlns="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8" name="Freeform: Shape 1487">
                    <a:extLst>
                      <a:ext uri="{FF2B5EF4-FFF2-40B4-BE49-F238E27FC236}">
                        <a16:creationId xmlns:a16="http://schemas.microsoft.com/office/drawing/2014/main" xmlns="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9" name="Freeform: Shape 1486">
                    <a:extLst>
                      <a:ext uri="{FF2B5EF4-FFF2-40B4-BE49-F238E27FC236}">
                        <a16:creationId xmlns:a16="http://schemas.microsoft.com/office/drawing/2014/main" xmlns="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0" name="Freeform: Shape 1485">
                    <a:extLst>
                      <a:ext uri="{FF2B5EF4-FFF2-40B4-BE49-F238E27FC236}">
                        <a16:creationId xmlns:a16="http://schemas.microsoft.com/office/drawing/2014/main" xmlns="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1" name="Freeform: Shape 1484">
                    <a:extLst>
                      <a:ext uri="{FF2B5EF4-FFF2-40B4-BE49-F238E27FC236}">
                        <a16:creationId xmlns:a16="http://schemas.microsoft.com/office/drawing/2014/main" xmlns="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2" name="Freeform: Shape 1483">
                    <a:extLst>
                      <a:ext uri="{FF2B5EF4-FFF2-40B4-BE49-F238E27FC236}">
                        <a16:creationId xmlns:a16="http://schemas.microsoft.com/office/drawing/2014/main" xmlns="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3" name="Freeform: Shape 1482">
                    <a:extLst>
                      <a:ext uri="{FF2B5EF4-FFF2-40B4-BE49-F238E27FC236}">
                        <a16:creationId xmlns:a16="http://schemas.microsoft.com/office/drawing/2014/main" xmlns="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4" name="Freeform: Shape 1481">
                    <a:extLst>
                      <a:ext uri="{FF2B5EF4-FFF2-40B4-BE49-F238E27FC236}">
                        <a16:creationId xmlns:a16="http://schemas.microsoft.com/office/drawing/2014/main" xmlns="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5" name="Freeform: Shape 1480">
                    <a:extLst>
                      <a:ext uri="{FF2B5EF4-FFF2-40B4-BE49-F238E27FC236}">
                        <a16:creationId xmlns:a16="http://schemas.microsoft.com/office/drawing/2014/main" xmlns="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6" name="Freeform: Shape 1479">
                    <a:extLst>
                      <a:ext uri="{FF2B5EF4-FFF2-40B4-BE49-F238E27FC236}">
                        <a16:creationId xmlns:a16="http://schemas.microsoft.com/office/drawing/2014/main" xmlns="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7" name="Freeform: Shape 1478">
                    <a:extLst>
                      <a:ext uri="{FF2B5EF4-FFF2-40B4-BE49-F238E27FC236}">
                        <a16:creationId xmlns:a16="http://schemas.microsoft.com/office/drawing/2014/main" xmlns="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8" name="Freeform: Shape 1477">
                    <a:extLst>
                      <a:ext uri="{FF2B5EF4-FFF2-40B4-BE49-F238E27FC236}">
                        <a16:creationId xmlns:a16="http://schemas.microsoft.com/office/drawing/2014/main" xmlns="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9" name="Freeform: Shape 1476">
                    <a:extLst>
                      <a:ext uri="{FF2B5EF4-FFF2-40B4-BE49-F238E27FC236}">
                        <a16:creationId xmlns:a16="http://schemas.microsoft.com/office/drawing/2014/main" xmlns="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0" name="Freeform: Shape 1475">
                    <a:extLst>
                      <a:ext uri="{FF2B5EF4-FFF2-40B4-BE49-F238E27FC236}">
                        <a16:creationId xmlns:a16="http://schemas.microsoft.com/office/drawing/2014/main" xmlns="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1" name="Freeform: Shape 1474">
                    <a:extLst>
                      <a:ext uri="{FF2B5EF4-FFF2-40B4-BE49-F238E27FC236}">
                        <a16:creationId xmlns:a16="http://schemas.microsoft.com/office/drawing/2014/main" xmlns="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2" name="Freeform: Shape 1473">
                    <a:extLst>
                      <a:ext uri="{FF2B5EF4-FFF2-40B4-BE49-F238E27FC236}">
                        <a16:creationId xmlns:a16="http://schemas.microsoft.com/office/drawing/2014/main" xmlns="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3" name="Freeform: Shape 1472">
                    <a:extLst>
                      <a:ext uri="{FF2B5EF4-FFF2-40B4-BE49-F238E27FC236}">
                        <a16:creationId xmlns:a16="http://schemas.microsoft.com/office/drawing/2014/main" xmlns="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4" name="Freeform: Shape 1471">
                    <a:extLst>
                      <a:ext uri="{FF2B5EF4-FFF2-40B4-BE49-F238E27FC236}">
                        <a16:creationId xmlns:a16="http://schemas.microsoft.com/office/drawing/2014/main" xmlns="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5" name="Freeform: Shape 1470">
                    <a:extLst>
                      <a:ext uri="{FF2B5EF4-FFF2-40B4-BE49-F238E27FC236}">
                        <a16:creationId xmlns:a16="http://schemas.microsoft.com/office/drawing/2014/main" xmlns="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6" name="Freeform: Shape 1469">
                    <a:extLst>
                      <a:ext uri="{FF2B5EF4-FFF2-40B4-BE49-F238E27FC236}">
                        <a16:creationId xmlns:a16="http://schemas.microsoft.com/office/drawing/2014/main" xmlns="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7" name="Freeform: Shape 1468">
                    <a:extLst>
                      <a:ext uri="{FF2B5EF4-FFF2-40B4-BE49-F238E27FC236}">
                        <a16:creationId xmlns:a16="http://schemas.microsoft.com/office/drawing/2014/main" xmlns="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8" name="Freeform: Shape 1467">
                    <a:extLst>
                      <a:ext uri="{FF2B5EF4-FFF2-40B4-BE49-F238E27FC236}">
                        <a16:creationId xmlns:a16="http://schemas.microsoft.com/office/drawing/2014/main" xmlns="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9" name="Freeform: Shape 1465">
                    <a:extLst>
                      <a:ext uri="{FF2B5EF4-FFF2-40B4-BE49-F238E27FC236}">
                        <a16:creationId xmlns:a16="http://schemas.microsoft.com/office/drawing/2014/main" xmlns="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0" name="Freeform: Shape 1464">
                    <a:extLst>
                      <a:ext uri="{FF2B5EF4-FFF2-40B4-BE49-F238E27FC236}">
                        <a16:creationId xmlns:a16="http://schemas.microsoft.com/office/drawing/2014/main" xmlns="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1" name="Freeform: Shape 1463">
                    <a:extLst>
                      <a:ext uri="{FF2B5EF4-FFF2-40B4-BE49-F238E27FC236}">
                        <a16:creationId xmlns:a16="http://schemas.microsoft.com/office/drawing/2014/main" xmlns="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2" name="Freeform: Shape 1462">
                    <a:extLst>
                      <a:ext uri="{FF2B5EF4-FFF2-40B4-BE49-F238E27FC236}">
                        <a16:creationId xmlns:a16="http://schemas.microsoft.com/office/drawing/2014/main" xmlns="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3" name="Freeform: Shape 1461">
                    <a:extLst>
                      <a:ext uri="{FF2B5EF4-FFF2-40B4-BE49-F238E27FC236}">
                        <a16:creationId xmlns:a16="http://schemas.microsoft.com/office/drawing/2014/main" xmlns="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4" name="Freeform: Shape 1460">
                    <a:extLst>
                      <a:ext uri="{FF2B5EF4-FFF2-40B4-BE49-F238E27FC236}">
                        <a16:creationId xmlns:a16="http://schemas.microsoft.com/office/drawing/2014/main" xmlns="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5" name="Freeform: Shape 1459">
                    <a:extLst>
                      <a:ext uri="{FF2B5EF4-FFF2-40B4-BE49-F238E27FC236}">
                        <a16:creationId xmlns:a16="http://schemas.microsoft.com/office/drawing/2014/main" xmlns="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6" name="Freeform: Shape 1458">
                    <a:extLst>
                      <a:ext uri="{FF2B5EF4-FFF2-40B4-BE49-F238E27FC236}">
                        <a16:creationId xmlns:a16="http://schemas.microsoft.com/office/drawing/2014/main" xmlns="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7" name="Freeform: Shape 1457">
                    <a:extLst>
                      <a:ext uri="{FF2B5EF4-FFF2-40B4-BE49-F238E27FC236}">
                        <a16:creationId xmlns:a16="http://schemas.microsoft.com/office/drawing/2014/main" xmlns="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8" name="Freeform: Shape 1456">
                    <a:extLst>
                      <a:ext uri="{FF2B5EF4-FFF2-40B4-BE49-F238E27FC236}">
                        <a16:creationId xmlns:a16="http://schemas.microsoft.com/office/drawing/2014/main" xmlns="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9" name="Freeform: Shape 1455">
                    <a:extLst>
                      <a:ext uri="{FF2B5EF4-FFF2-40B4-BE49-F238E27FC236}">
                        <a16:creationId xmlns:a16="http://schemas.microsoft.com/office/drawing/2014/main" xmlns="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0" name="Freeform: Shape 1454">
                    <a:extLst>
                      <a:ext uri="{FF2B5EF4-FFF2-40B4-BE49-F238E27FC236}">
                        <a16:creationId xmlns:a16="http://schemas.microsoft.com/office/drawing/2014/main" xmlns="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1" name="Freeform: Shape 1453">
                    <a:extLst>
                      <a:ext uri="{FF2B5EF4-FFF2-40B4-BE49-F238E27FC236}">
                        <a16:creationId xmlns:a16="http://schemas.microsoft.com/office/drawing/2014/main" xmlns="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2" name="Freeform: Shape 1452">
                    <a:extLst>
                      <a:ext uri="{FF2B5EF4-FFF2-40B4-BE49-F238E27FC236}">
                        <a16:creationId xmlns:a16="http://schemas.microsoft.com/office/drawing/2014/main" xmlns="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3" name="Freeform: Shape 1451">
                    <a:extLst>
                      <a:ext uri="{FF2B5EF4-FFF2-40B4-BE49-F238E27FC236}">
                        <a16:creationId xmlns:a16="http://schemas.microsoft.com/office/drawing/2014/main" xmlns="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4" name="Freeform: Shape 1450">
                    <a:extLst>
                      <a:ext uri="{FF2B5EF4-FFF2-40B4-BE49-F238E27FC236}">
                        <a16:creationId xmlns:a16="http://schemas.microsoft.com/office/drawing/2014/main" xmlns="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5" name="Freeform: Shape 1449">
                    <a:extLst>
                      <a:ext uri="{FF2B5EF4-FFF2-40B4-BE49-F238E27FC236}">
                        <a16:creationId xmlns:a16="http://schemas.microsoft.com/office/drawing/2014/main" xmlns="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6" name="Freeform: Shape 1448">
                    <a:extLst>
                      <a:ext uri="{FF2B5EF4-FFF2-40B4-BE49-F238E27FC236}">
                        <a16:creationId xmlns:a16="http://schemas.microsoft.com/office/drawing/2014/main" xmlns="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7" name="Freeform: Shape 1447">
                    <a:extLst>
                      <a:ext uri="{FF2B5EF4-FFF2-40B4-BE49-F238E27FC236}">
                        <a16:creationId xmlns:a16="http://schemas.microsoft.com/office/drawing/2014/main" xmlns="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8" name="Freeform: Shape 1445">
                    <a:extLst>
                      <a:ext uri="{FF2B5EF4-FFF2-40B4-BE49-F238E27FC236}">
                        <a16:creationId xmlns:a16="http://schemas.microsoft.com/office/drawing/2014/main" xmlns="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9" name="Freeform: Shape 1444">
                    <a:extLst>
                      <a:ext uri="{FF2B5EF4-FFF2-40B4-BE49-F238E27FC236}">
                        <a16:creationId xmlns:a16="http://schemas.microsoft.com/office/drawing/2014/main" xmlns="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0" name="Freeform: Shape 1443">
                    <a:extLst>
                      <a:ext uri="{FF2B5EF4-FFF2-40B4-BE49-F238E27FC236}">
                        <a16:creationId xmlns:a16="http://schemas.microsoft.com/office/drawing/2014/main" xmlns="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1" name="Freeform: Shape 1442">
                    <a:extLst>
                      <a:ext uri="{FF2B5EF4-FFF2-40B4-BE49-F238E27FC236}">
                        <a16:creationId xmlns:a16="http://schemas.microsoft.com/office/drawing/2014/main" xmlns="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2" name="Freeform: Shape 1441">
                    <a:extLst>
                      <a:ext uri="{FF2B5EF4-FFF2-40B4-BE49-F238E27FC236}">
                        <a16:creationId xmlns:a16="http://schemas.microsoft.com/office/drawing/2014/main" xmlns="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3" name="Freeform: Shape 1440">
                    <a:extLst>
                      <a:ext uri="{FF2B5EF4-FFF2-40B4-BE49-F238E27FC236}">
                        <a16:creationId xmlns:a16="http://schemas.microsoft.com/office/drawing/2014/main" xmlns="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4" name="Freeform: Shape 1439">
                    <a:extLst>
                      <a:ext uri="{FF2B5EF4-FFF2-40B4-BE49-F238E27FC236}">
                        <a16:creationId xmlns:a16="http://schemas.microsoft.com/office/drawing/2014/main" xmlns="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5" name="Freeform: Shape 1438">
                    <a:extLst>
                      <a:ext uri="{FF2B5EF4-FFF2-40B4-BE49-F238E27FC236}">
                        <a16:creationId xmlns:a16="http://schemas.microsoft.com/office/drawing/2014/main" xmlns="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6" name="Freeform: Shape 1437">
                    <a:extLst>
                      <a:ext uri="{FF2B5EF4-FFF2-40B4-BE49-F238E27FC236}">
                        <a16:creationId xmlns:a16="http://schemas.microsoft.com/office/drawing/2014/main" xmlns="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7" name="Freeform: Shape 1436">
                    <a:extLst>
                      <a:ext uri="{FF2B5EF4-FFF2-40B4-BE49-F238E27FC236}">
                        <a16:creationId xmlns:a16="http://schemas.microsoft.com/office/drawing/2014/main" xmlns="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8" name="Freeform: Shape 1435">
                    <a:extLst>
                      <a:ext uri="{FF2B5EF4-FFF2-40B4-BE49-F238E27FC236}">
                        <a16:creationId xmlns:a16="http://schemas.microsoft.com/office/drawing/2014/main" xmlns="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9" name="Freeform: Shape 1434">
                    <a:extLst>
                      <a:ext uri="{FF2B5EF4-FFF2-40B4-BE49-F238E27FC236}">
                        <a16:creationId xmlns:a16="http://schemas.microsoft.com/office/drawing/2014/main" xmlns="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0" name="Freeform: Shape 1432">
                    <a:extLst>
                      <a:ext uri="{FF2B5EF4-FFF2-40B4-BE49-F238E27FC236}">
                        <a16:creationId xmlns:a16="http://schemas.microsoft.com/office/drawing/2014/main" xmlns="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1" name="Freeform: Shape 1431">
                    <a:extLst>
                      <a:ext uri="{FF2B5EF4-FFF2-40B4-BE49-F238E27FC236}">
                        <a16:creationId xmlns:a16="http://schemas.microsoft.com/office/drawing/2014/main" xmlns="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2" name="Freeform: Shape 1430">
                    <a:extLst>
                      <a:ext uri="{FF2B5EF4-FFF2-40B4-BE49-F238E27FC236}">
                        <a16:creationId xmlns:a16="http://schemas.microsoft.com/office/drawing/2014/main" xmlns="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3" name="Freeform: Shape 1429">
                    <a:extLst>
                      <a:ext uri="{FF2B5EF4-FFF2-40B4-BE49-F238E27FC236}">
                        <a16:creationId xmlns:a16="http://schemas.microsoft.com/office/drawing/2014/main" xmlns="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4" name="Freeform: Shape 1428">
                    <a:extLst>
                      <a:ext uri="{FF2B5EF4-FFF2-40B4-BE49-F238E27FC236}">
                        <a16:creationId xmlns:a16="http://schemas.microsoft.com/office/drawing/2014/main" xmlns="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5" name="Freeform: Shape 1427">
                    <a:extLst>
                      <a:ext uri="{FF2B5EF4-FFF2-40B4-BE49-F238E27FC236}">
                        <a16:creationId xmlns:a16="http://schemas.microsoft.com/office/drawing/2014/main" xmlns="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6" name="Freeform: Shape 1426">
                    <a:extLst>
                      <a:ext uri="{FF2B5EF4-FFF2-40B4-BE49-F238E27FC236}">
                        <a16:creationId xmlns:a16="http://schemas.microsoft.com/office/drawing/2014/main" xmlns="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7" name="Freeform: Shape 1424">
                    <a:extLst>
                      <a:ext uri="{FF2B5EF4-FFF2-40B4-BE49-F238E27FC236}">
                        <a16:creationId xmlns:a16="http://schemas.microsoft.com/office/drawing/2014/main" xmlns="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8" name="Freeform: Shape 1423">
                    <a:extLst>
                      <a:ext uri="{FF2B5EF4-FFF2-40B4-BE49-F238E27FC236}">
                        <a16:creationId xmlns:a16="http://schemas.microsoft.com/office/drawing/2014/main" xmlns="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9" name="Freeform: Shape 1422">
                    <a:extLst>
                      <a:ext uri="{FF2B5EF4-FFF2-40B4-BE49-F238E27FC236}">
                        <a16:creationId xmlns:a16="http://schemas.microsoft.com/office/drawing/2014/main" xmlns="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0" name="Freeform: Shape 1421">
                    <a:extLst>
                      <a:ext uri="{FF2B5EF4-FFF2-40B4-BE49-F238E27FC236}">
                        <a16:creationId xmlns:a16="http://schemas.microsoft.com/office/drawing/2014/main" xmlns="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1" name="Freeform: Shape 1420">
                    <a:extLst>
                      <a:ext uri="{FF2B5EF4-FFF2-40B4-BE49-F238E27FC236}">
                        <a16:creationId xmlns:a16="http://schemas.microsoft.com/office/drawing/2014/main" xmlns="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2" name="Freeform: Shape 1419">
                    <a:extLst>
                      <a:ext uri="{FF2B5EF4-FFF2-40B4-BE49-F238E27FC236}">
                        <a16:creationId xmlns:a16="http://schemas.microsoft.com/office/drawing/2014/main" xmlns="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3" name="Freeform: Shape 1417">
                    <a:extLst>
                      <a:ext uri="{FF2B5EF4-FFF2-40B4-BE49-F238E27FC236}">
                        <a16:creationId xmlns:a16="http://schemas.microsoft.com/office/drawing/2014/main" xmlns="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4" name="Freeform: Shape 1416">
                    <a:extLst>
                      <a:ext uri="{FF2B5EF4-FFF2-40B4-BE49-F238E27FC236}">
                        <a16:creationId xmlns:a16="http://schemas.microsoft.com/office/drawing/2014/main" xmlns="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5" name="Freeform: Shape 1415">
                    <a:extLst>
                      <a:ext uri="{FF2B5EF4-FFF2-40B4-BE49-F238E27FC236}">
                        <a16:creationId xmlns:a16="http://schemas.microsoft.com/office/drawing/2014/main" xmlns="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6" name="Freeform: Shape 1414">
                    <a:extLst>
                      <a:ext uri="{FF2B5EF4-FFF2-40B4-BE49-F238E27FC236}">
                        <a16:creationId xmlns:a16="http://schemas.microsoft.com/office/drawing/2014/main" xmlns="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7" name="Freeform: Shape 1413">
                    <a:extLst>
                      <a:ext uri="{FF2B5EF4-FFF2-40B4-BE49-F238E27FC236}">
                        <a16:creationId xmlns:a16="http://schemas.microsoft.com/office/drawing/2014/main" xmlns="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8" name="Freeform: Shape 1412">
                    <a:extLst>
                      <a:ext uri="{FF2B5EF4-FFF2-40B4-BE49-F238E27FC236}">
                        <a16:creationId xmlns:a16="http://schemas.microsoft.com/office/drawing/2014/main" xmlns="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9" name="Freeform: Shape 1411">
                    <a:extLst>
                      <a:ext uri="{FF2B5EF4-FFF2-40B4-BE49-F238E27FC236}">
                        <a16:creationId xmlns:a16="http://schemas.microsoft.com/office/drawing/2014/main" xmlns="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0" name="Freeform: Shape 1409">
                    <a:extLst>
                      <a:ext uri="{FF2B5EF4-FFF2-40B4-BE49-F238E27FC236}">
                        <a16:creationId xmlns:a16="http://schemas.microsoft.com/office/drawing/2014/main" xmlns="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1" name="Freeform: Shape 1393">
                    <a:extLst>
                      <a:ext uri="{FF2B5EF4-FFF2-40B4-BE49-F238E27FC236}">
                        <a16:creationId xmlns:a16="http://schemas.microsoft.com/office/drawing/2014/main" xmlns="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2" name="Freeform: Shape 1392">
                    <a:extLst>
                      <a:ext uri="{FF2B5EF4-FFF2-40B4-BE49-F238E27FC236}">
                        <a16:creationId xmlns:a16="http://schemas.microsoft.com/office/drawing/2014/main" xmlns="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3" name="Freeform: Shape 1391">
                    <a:extLst>
                      <a:ext uri="{FF2B5EF4-FFF2-40B4-BE49-F238E27FC236}">
                        <a16:creationId xmlns:a16="http://schemas.microsoft.com/office/drawing/2014/main" xmlns="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4" name="Freeform: Shape 1390">
                    <a:extLst>
                      <a:ext uri="{FF2B5EF4-FFF2-40B4-BE49-F238E27FC236}">
                        <a16:creationId xmlns:a16="http://schemas.microsoft.com/office/drawing/2014/main" xmlns="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5" name="Freeform: Shape 1388">
                    <a:extLst>
                      <a:ext uri="{FF2B5EF4-FFF2-40B4-BE49-F238E27FC236}">
                        <a16:creationId xmlns:a16="http://schemas.microsoft.com/office/drawing/2014/main" xmlns="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6" name="Freeform: Shape 1387">
                    <a:extLst>
                      <a:ext uri="{FF2B5EF4-FFF2-40B4-BE49-F238E27FC236}">
                        <a16:creationId xmlns:a16="http://schemas.microsoft.com/office/drawing/2014/main" xmlns="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7" name="Freeform: Shape 1385">
                    <a:extLst>
                      <a:ext uri="{FF2B5EF4-FFF2-40B4-BE49-F238E27FC236}">
                        <a16:creationId xmlns:a16="http://schemas.microsoft.com/office/drawing/2014/main" xmlns="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8" name="Freeform: Shape 1383">
                    <a:extLst>
                      <a:ext uri="{FF2B5EF4-FFF2-40B4-BE49-F238E27FC236}">
                        <a16:creationId xmlns:a16="http://schemas.microsoft.com/office/drawing/2014/main" xmlns="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9" name="Freeform: Shape 1381">
                    <a:extLst>
                      <a:ext uri="{FF2B5EF4-FFF2-40B4-BE49-F238E27FC236}">
                        <a16:creationId xmlns:a16="http://schemas.microsoft.com/office/drawing/2014/main" xmlns="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0" name="Freeform: Shape 1380">
                    <a:extLst>
                      <a:ext uri="{FF2B5EF4-FFF2-40B4-BE49-F238E27FC236}">
                        <a16:creationId xmlns:a16="http://schemas.microsoft.com/office/drawing/2014/main" xmlns="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1" name="Freeform: Shape 1377">
                    <a:extLst>
                      <a:ext uri="{FF2B5EF4-FFF2-40B4-BE49-F238E27FC236}">
                        <a16:creationId xmlns:a16="http://schemas.microsoft.com/office/drawing/2014/main" xmlns="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2" name="Freeform: Shape 1376">
                    <a:extLst>
                      <a:ext uri="{FF2B5EF4-FFF2-40B4-BE49-F238E27FC236}">
                        <a16:creationId xmlns:a16="http://schemas.microsoft.com/office/drawing/2014/main" xmlns="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3" name="Freeform: Shape 1373">
                    <a:extLst>
                      <a:ext uri="{FF2B5EF4-FFF2-40B4-BE49-F238E27FC236}">
                        <a16:creationId xmlns:a16="http://schemas.microsoft.com/office/drawing/2014/main" xmlns="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4" name="Freeform: Shape 1372">
                    <a:extLst>
                      <a:ext uri="{FF2B5EF4-FFF2-40B4-BE49-F238E27FC236}">
                        <a16:creationId xmlns:a16="http://schemas.microsoft.com/office/drawing/2014/main" xmlns="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5" name="Freeform: Shape 1369">
                    <a:extLst>
                      <a:ext uri="{FF2B5EF4-FFF2-40B4-BE49-F238E27FC236}">
                        <a16:creationId xmlns:a16="http://schemas.microsoft.com/office/drawing/2014/main" xmlns="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6" name="Freeform: Shape 1368">
                    <a:extLst>
                      <a:ext uri="{FF2B5EF4-FFF2-40B4-BE49-F238E27FC236}">
                        <a16:creationId xmlns:a16="http://schemas.microsoft.com/office/drawing/2014/main" xmlns="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7" name="Freeform: Shape 1365">
                    <a:extLst>
                      <a:ext uri="{FF2B5EF4-FFF2-40B4-BE49-F238E27FC236}">
                        <a16:creationId xmlns:a16="http://schemas.microsoft.com/office/drawing/2014/main" xmlns="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8" name="Freeform: Shape 1364">
                    <a:extLst>
                      <a:ext uri="{FF2B5EF4-FFF2-40B4-BE49-F238E27FC236}">
                        <a16:creationId xmlns:a16="http://schemas.microsoft.com/office/drawing/2014/main" xmlns="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9" name="Freeform: Shape 1361">
                    <a:extLst>
                      <a:ext uri="{FF2B5EF4-FFF2-40B4-BE49-F238E27FC236}">
                        <a16:creationId xmlns:a16="http://schemas.microsoft.com/office/drawing/2014/main" xmlns="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0" name="Freeform: Shape 1360">
                    <a:extLst>
                      <a:ext uri="{FF2B5EF4-FFF2-40B4-BE49-F238E27FC236}">
                        <a16:creationId xmlns:a16="http://schemas.microsoft.com/office/drawing/2014/main" xmlns="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1" name="Freeform: Shape 1359">
                    <a:extLst>
                      <a:ext uri="{FF2B5EF4-FFF2-40B4-BE49-F238E27FC236}">
                        <a16:creationId xmlns:a16="http://schemas.microsoft.com/office/drawing/2014/main" xmlns="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2" name="Freeform: Shape 1358">
                    <a:extLst>
                      <a:ext uri="{FF2B5EF4-FFF2-40B4-BE49-F238E27FC236}">
                        <a16:creationId xmlns:a16="http://schemas.microsoft.com/office/drawing/2014/main" xmlns="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3" name="Freeform: Shape 1357">
                    <a:extLst>
                      <a:ext uri="{FF2B5EF4-FFF2-40B4-BE49-F238E27FC236}">
                        <a16:creationId xmlns:a16="http://schemas.microsoft.com/office/drawing/2014/main" xmlns="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4" name="Freeform: Shape 1356">
                    <a:extLst>
                      <a:ext uri="{FF2B5EF4-FFF2-40B4-BE49-F238E27FC236}">
                        <a16:creationId xmlns:a16="http://schemas.microsoft.com/office/drawing/2014/main" xmlns="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5" name="Freeform: Shape 1355">
                    <a:extLst>
                      <a:ext uri="{FF2B5EF4-FFF2-40B4-BE49-F238E27FC236}">
                        <a16:creationId xmlns:a16="http://schemas.microsoft.com/office/drawing/2014/main" xmlns="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6" name="Freeform: Shape 1354">
                    <a:extLst>
                      <a:ext uri="{FF2B5EF4-FFF2-40B4-BE49-F238E27FC236}">
                        <a16:creationId xmlns:a16="http://schemas.microsoft.com/office/drawing/2014/main" xmlns="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7" name="Freeform: Shape 1353">
                    <a:extLst>
                      <a:ext uri="{FF2B5EF4-FFF2-40B4-BE49-F238E27FC236}">
                        <a16:creationId xmlns:a16="http://schemas.microsoft.com/office/drawing/2014/main" xmlns="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8" name="Freeform: Shape 1352">
                    <a:extLst>
                      <a:ext uri="{FF2B5EF4-FFF2-40B4-BE49-F238E27FC236}">
                        <a16:creationId xmlns:a16="http://schemas.microsoft.com/office/drawing/2014/main" xmlns="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9" name="Freeform: Shape 1351">
                    <a:extLst>
                      <a:ext uri="{FF2B5EF4-FFF2-40B4-BE49-F238E27FC236}">
                        <a16:creationId xmlns:a16="http://schemas.microsoft.com/office/drawing/2014/main" xmlns="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0" name="Freeform: Shape 1350">
                    <a:extLst>
                      <a:ext uri="{FF2B5EF4-FFF2-40B4-BE49-F238E27FC236}">
                        <a16:creationId xmlns:a16="http://schemas.microsoft.com/office/drawing/2014/main" xmlns="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1" name="Freeform: Shape 1349">
                    <a:extLst>
                      <a:ext uri="{FF2B5EF4-FFF2-40B4-BE49-F238E27FC236}">
                        <a16:creationId xmlns:a16="http://schemas.microsoft.com/office/drawing/2014/main" xmlns="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2" name="Freeform: Shape 1348">
                    <a:extLst>
                      <a:ext uri="{FF2B5EF4-FFF2-40B4-BE49-F238E27FC236}">
                        <a16:creationId xmlns:a16="http://schemas.microsoft.com/office/drawing/2014/main" xmlns="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3" name="Freeform: Shape 1347">
                    <a:extLst>
                      <a:ext uri="{FF2B5EF4-FFF2-40B4-BE49-F238E27FC236}">
                        <a16:creationId xmlns:a16="http://schemas.microsoft.com/office/drawing/2014/main" xmlns="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4" name="Freeform: Shape 1346">
                    <a:extLst>
                      <a:ext uri="{FF2B5EF4-FFF2-40B4-BE49-F238E27FC236}">
                        <a16:creationId xmlns:a16="http://schemas.microsoft.com/office/drawing/2014/main" xmlns="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5" name="Freeform: Shape 1345">
                    <a:extLst>
                      <a:ext uri="{FF2B5EF4-FFF2-40B4-BE49-F238E27FC236}">
                        <a16:creationId xmlns:a16="http://schemas.microsoft.com/office/drawing/2014/main" xmlns="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6" name="Freeform: Shape 1344">
                    <a:extLst>
                      <a:ext uri="{FF2B5EF4-FFF2-40B4-BE49-F238E27FC236}">
                        <a16:creationId xmlns:a16="http://schemas.microsoft.com/office/drawing/2014/main" xmlns="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7" name="Freeform: Shape 1343">
                    <a:extLst>
                      <a:ext uri="{FF2B5EF4-FFF2-40B4-BE49-F238E27FC236}">
                        <a16:creationId xmlns:a16="http://schemas.microsoft.com/office/drawing/2014/main" xmlns="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8" name="Freeform: Shape 1342">
                    <a:extLst>
                      <a:ext uri="{FF2B5EF4-FFF2-40B4-BE49-F238E27FC236}">
                        <a16:creationId xmlns:a16="http://schemas.microsoft.com/office/drawing/2014/main" xmlns="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9" name="Freeform: Shape 1341">
                    <a:extLst>
                      <a:ext uri="{FF2B5EF4-FFF2-40B4-BE49-F238E27FC236}">
                        <a16:creationId xmlns:a16="http://schemas.microsoft.com/office/drawing/2014/main" xmlns="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0" name="Freeform: Shape 1340">
                    <a:extLst>
                      <a:ext uri="{FF2B5EF4-FFF2-40B4-BE49-F238E27FC236}">
                        <a16:creationId xmlns:a16="http://schemas.microsoft.com/office/drawing/2014/main" xmlns="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1" name="Freeform: Shape 1339">
                    <a:extLst>
                      <a:ext uri="{FF2B5EF4-FFF2-40B4-BE49-F238E27FC236}">
                        <a16:creationId xmlns:a16="http://schemas.microsoft.com/office/drawing/2014/main" xmlns="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2" name="Freeform: Shape 1338">
                    <a:extLst>
                      <a:ext uri="{FF2B5EF4-FFF2-40B4-BE49-F238E27FC236}">
                        <a16:creationId xmlns:a16="http://schemas.microsoft.com/office/drawing/2014/main" xmlns="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3" name="Freeform: Shape 1337">
                    <a:extLst>
                      <a:ext uri="{FF2B5EF4-FFF2-40B4-BE49-F238E27FC236}">
                        <a16:creationId xmlns:a16="http://schemas.microsoft.com/office/drawing/2014/main" xmlns="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4" name="Freeform: Shape 1336">
                    <a:extLst>
                      <a:ext uri="{FF2B5EF4-FFF2-40B4-BE49-F238E27FC236}">
                        <a16:creationId xmlns:a16="http://schemas.microsoft.com/office/drawing/2014/main" xmlns="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5" name="Freeform: Shape 1335">
                    <a:extLst>
                      <a:ext uri="{FF2B5EF4-FFF2-40B4-BE49-F238E27FC236}">
                        <a16:creationId xmlns:a16="http://schemas.microsoft.com/office/drawing/2014/main" xmlns="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6" name="Freeform: Shape 1334">
                    <a:extLst>
                      <a:ext uri="{FF2B5EF4-FFF2-40B4-BE49-F238E27FC236}">
                        <a16:creationId xmlns:a16="http://schemas.microsoft.com/office/drawing/2014/main" xmlns="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7" name="Freeform: Shape 1333">
                    <a:extLst>
                      <a:ext uri="{FF2B5EF4-FFF2-40B4-BE49-F238E27FC236}">
                        <a16:creationId xmlns:a16="http://schemas.microsoft.com/office/drawing/2014/main" xmlns="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8" name="Freeform: Shape 1332">
                    <a:extLst>
                      <a:ext uri="{FF2B5EF4-FFF2-40B4-BE49-F238E27FC236}">
                        <a16:creationId xmlns:a16="http://schemas.microsoft.com/office/drawing/2014/main" xmlns="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9" name="Freeform: Shape 1331">
                    <a:extLst>
                      <a:ext uri="{FF2B5EF4-FFF2-40B4-BE49-F238E27FC236}">
                        <a16:creationId xmlns:a16="http://schemas.microsoft.com/office/drawing/2014/main" xmlns="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0" name="Freeform: Shape 1330">
                    <a:extLst>
                      <a:ext uri="{FF2B5EF4-FFF2-40B4-BE49-F238E27FC236}">
                        <a16:creationId xmlns:a16="http://schemas.microsoft.com/office/drawing/2014/main" xmlns="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1" name="Freeform: Shape 1329">
                    <a:extLst>
                      <a:ext uri="{FF2B5EF4-FFF2-40B4-BE49-F238E27FC236}">
                        <a16:creationId xmlns:a16="http://schemas.microsoft.com/office/drawing/2014/main" xmlns="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2" name="Freeform: Shape 1328">
                    <a:extLst>
                      <a:ext uri="{FF2B5EF4-FFF2-40B4-BE49-F238E27FC236}">
                        <a16:creationId xmlns:a16="http://schemas.microsoft.com/office/drawing/2014/main" xmlns="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3" name="Freeform: Shape 1327">
                    <a:extLst>
                      <a:ext uri="{FF2B5EF4-FFF2-40B4-BE49-F238E27FC236}">
                        <a16:creationId xmlns:a16="http://schemas.microsoft.com/office/drawing/2014/main" xmlns="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4" name="Freeform: Shape 1326">
                    <a:extLst>
                      <a:ext uri="{FF2B5EF4-FFF2-40B4-BE49-F238E27FC236}">
                        <a16:creationId xmlns:a16="http://schemas.microsoft.com/office/drawing/2014/main" xmlns="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5" name="Freeform: Shape 1325">
                    <a:extLst>
                      <a:ext uri="{FF2B5EF4-FFF2-40B4-BE49-F238E27FC236}">
                        <a16:creationId xmlns:a16="http://schemas.microsoft.com/office/drawing/2014/main" xmlns="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6" name="Freeform: Shape 1324">
                    <a:extLst>
                      <a:ext uri="{FF2B5EF4-FFF2-40B4-BE49-F238E27FC236}">
                        <a16:creationId xmlns:a16="http://schemas.microsoft.com/office/drawing/2014/main" xmlns="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7" name="Freeform: Shape 1323">
                    <a:extLst>
                      <a:ext uri="{FF2B5EF4-FFF2-40B4-BE49-F238E27FC236}">
                        <a16:creationId xmlns:a16="http://schemas.microsoft.com/office/drawing/2014/main" xmlns="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8" name="Freeform: Shape 1322">
                    <a:extLst>
                      <a:ext uri="{FF2B5EF4-FFF2-40B4-BE49-F238E27FC236}">
                        <a16:creationId xmlns:a16="http://schemas.microsoft.com/office/drawing/2014/main" xmlns="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9" name="Freeform: Shape 1321">
                    <a:extLst>
                      <a:ext uri="{FF2B5EF4-FFF2-40B4-BE49-F238E27FC236}">
                        <a16:creationId xmlns:a16="http://schemas.microsoft.com/office/drawing/2014/main" xmlns="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0" name="Freeform: Shape 1320">
                    <a:extLst>
                      <a:ext uri="{FF2B5EF4-FFF2-40B4-BE49-F238E27FC236}">
                        <a16:creationId xmlns:a16="http://schemas.microsoft.com/office/drawing/2014/main" xmlns="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1" name="Freeform: Shape 1319">
                    <a:extLst>
                      <a:ext uri="{FF2B5EF4-FFF2-40B4-BE49-F238E27FC236}">
                        <a16:creationId xmlns:a16="http://schemas.microsoft.com/office/drawing/2014/main" xmlns="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2" name="Freeform: Shape 1318">
                    <a:extLst>
                      <a:ext uri="{FF2B5EF4-FFF2-40B4-BE49-F238E27FC236}">
                        <a16:creationId xmlns:a16="http://schemas.microsoft.com/office/drawing/2014/main" xmlns="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3" name="Freeform: Shape 1317">
                    <a:extLst>
                      <a:ext uri="{FF2B5EF4-FFF2-40B4-BE49-F238E27FC236}">
                        <a16:creationId xmlns:a16="http://schemas.microsoft.com/office/drawing/2014/main" xmlns="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4" name="Freeform: Shape 1316">
                    <a:extLst>
                      <a:ext uri="{FF2B5EF4-FFF2-40B4-BE49-F238E27FC236}">
                        <a16:creationId xmlns:a16="http://schemas.microsoft.com/office/drawing/2014/main" xmlns="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5" name="Freeform: Shape 1315">
                    <a:extLst>
                      <a:ext uri="{FF2B5EF4-FFF2-40B4-BE49-F238E27FC236}">
                        <a16:creationId xmlns:a16="http://schemas.microsoft.com/office/drawing/2014/main" xmlns="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6" name="Freeform: Shape 1314">
                    <a:extLst>
                      <a:ext uri="{FF2B5EF4-FFF2-40B4-BE49-F238E27FC236}">
                        <a16:creationId xmlns:a16="http://schemas.microsoft.com/office/drawing/2014/main" xmlns="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7" name="Freeform: Shape 1313">
                    <a:extLst>
                      <a:ext uri="{FF2B5EF4-FFF2-40B4-BE49-F238E27FC236}">
                        <a16:creationId xmlns:a16="http://schemas.microsoft.com/office/drawing/2014/main" xmlns="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8" name="Freeform: Shape 1312">
                    <a:extLst>
                      <a:ext uri="{FF2B5EF4-FFF2-40B4-BE49-F238E27FC236}">
                        <a16:creationId xmlns:a16="http://schemas.microsoft.com/office/drawing/2014/main" xmlns="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9" name="Freeform: Shape 1311">
                    <a:extLst>
                      <a:ext uri="{FF2B5EF4-FFF2-40B4-BE49-F238E27FC236}">
                        <a16:creationId xmlns:a16="http://schemas.microsoft.com/office/drawing/2014/main" xmlns="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0" name="Freeform: Shape 1310">
                    <a:extLst>
                      <a:ext uri="{FF2B5EF4-FFF2-40B4-BE49-F238E27FC236}">
                        <a16:creationId xmlns:a16="http://schemas.microsoft.com/office/drawing/2014/main" xmlns="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1" name="Freeform: Shape 1309">
                    <a:extLst>
                      <a:ext uri="{FF2B5EF4-FFF2-40B4-BE49-F238E27FC236}">
                        <a16:creationId xmlns:a16="http://schemas.microsoft.com/office/drawing/2014/main" xmlns="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2" name="Freeform: Shape 1308">
                    <a:extLst>
                      <a:ext uri="{FF2B5EF4-FFF2-40B4-BE49-F238E27FC236}">
                        <a16:creationId xmlns:a16="http://schemas.microsoft.com/office/drawing/2014/main" xmlns="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3" name="Freeform: Shape 1307">
                    <a:extLst>
                      <a:ext uri="{FF2B5EF4-FFF2-40B4-BE49-F238E27FC236}">
                        <a16:creationId xmlns:a16="http://schemas.microsoft.com/office/drawing/2014/main" xmlns="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4" name="Freeform: Shape 1306">
                    <a:extLst>
                      <a:ext uri="{FF2B5EF4-FFF2-40B4-BE49-F238E27FC236}">
                        <a16:creationId xmlns:a16="http://schemas.microsoft.com/office/drawing/2014/main" xmlns="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5" name="Freeform: Shape 1305">
                    <a:extLst>
                      <a:ext uri="{FF2B5EF4-FFF2-40B4-BE49-F238E27FC236}">
                        <a16:creationId xmlns:a16="http://schemas.microsoft.com/office/drawing/2014/main" xmlns="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6" name="Freeform: Shape 1304">
                    <a:extLst>
                      <a:ext uri="{FF2B5EF4-FFF2-40B4-BE49-F238E27FC236}">
                        <a16:creationId xmlns:a16="http://schemas.microsoft.com/office/drawing/2014/main" xmlns="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7" name="Freeform: Shape 1303">
                    <a:extLst>
                      <a:ext uri="{FF2B5EF4-FFF2-40B4-BE49-F238E27FC236}">
                        <a16:creationId xmlns:a16="http://schemas.microsoft.com/office/drawing/2014/main" xmlns="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8" name="Freeform: Shape 1302">
                    <a:extLst>
                      <a:ext uri="{FF2B5EF4-FFF2-40B4-BE49-F238E27FC236}">
                        <a16:creationId xmlns:a16="http://schemas.microsoft.com/office/drawing/2014/main" xmlns="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9" name="Freeform: Shape 1301">
                    <a:extLst>
                      <a:ext uri="{FF2B5EF4-FFF2-40B4-BE49-F238E27FC236}">
                        <a16:creationId xmlns:a16="http://schemas.microsoft.com/office/drawing/2014/main" xmlns="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0" name="Freeform: Shape 1300">
                    <a:extLst>
                      <a:ext uri="{FF2B5EF4-FFF2-40B4-BE49-F238E27FC236}">
                        <a16:creationId xmlns:a16="http://schemas.microsoft.com/office/drawing/2014/main" xmlns="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1" name="Freeform: Shape 1299">
                    <a:extLst>
                      <a:ext uri="{FF2B5EF4-FFF2-40B4-BE49-F238E27FC236}">
                        <a16:creationId xmlns:a16="http://schemas.microsoft.com/office/drawing/2014/main" xmlns="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2" name="Freeform: Shape 1298">
                    <a:extLst>
                      <a:ext uri="{FF2B5EF4-FFF2-40B4-BE49-F238E27FC236}">
                        <a16:creationId xmlns:a16="http://schemas.microsoft.com/office/drawing/2014/main" xmlns="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3" name="Freeform: Shape 1297">
                    <a:extLst>
                      <a:ext uri="{FF2B5EF4-FFF2-40B4-BE49-F238E27FC236}">
                        <a16:creationId xmlns:a16="http://schemas.microsoft.com/office/drawing/2014/main" xmlns="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4" name="Freeform: Shape 1296">
                    <a:extLst>
                      <a:ext uri="{FF2B5EF4-FFF2-40B4-BE49-F238E27FC236}">
                        <a16:creationId xmlns:a16="http://schemas.microsoft.com/office/drawing/2014/main" xmlns="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5" name="Freeform: Shape 1295">
                    <a:extLst>
                      <a:ext uri="{FF2B5EF4-FFF2-40B4-BE49-F238E27FC236}">
                        <a16:creationId xmlns:a16="http://schemas.microsoft.com/office/drawing/2014/main" xmlns="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6" name="Freeform: Shape 1294">
                    <a:extLst>
                      <a:ext uri="{FF2B5EF4-FFF2-40B4-BE49-F238E27FC236}">
                        <a16:creationId xmlns:a16="http://schemas.microsoft.com/office/drawing/2014/main" xmlns="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7" name="Freeform: Shape 1293">
                    <a:extLst>
                      <a:ext uri="{FF2B5EF4-FFF2-40B4-BE49-F238E27FC236}">
                        <a16:creationId xmlns:a16="http://schemas.microsoft.com/office/drawing/2014/main" xmlns="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8" name="Freeform: Shape 1292">
                    <a:extLst>
                      <a:ext uri="{FF2B5EF4-FFF2-40B4-BE49-F238E27FC236}">
                        <a16:creationId xmlns:a16="http://schemas.microsoft.com/office/drawing/2014/main" xmlns="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9" name="Freeform: Shape 1291">
                    <a:extLst>
                      <a:ext uri="{FF2B5EF4-FFF2-40B4-BE49-F238E27FC236}">
                        <a16:creationId xmlns:a16="http://schemas.microsoft.com/office/drawing/2014/main" xmlns="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0" name="Freeform: Shape 1290">
                    <a:extLst>
                      <a:ext uri="{FF2B5EF4-FFF2-40B4-BE49-F238E27FC236}">
                        <a16:creationId xmlns:a16="http://schemas.microsoft.com/office/drawing/2014/main" xmlns="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1" name="Freeform: Shape 1289">
                    <a:extLst>
                      <a:ext uri="{FF2B5EF4-FFF2-40B4-BE49-F238E27FC236}">
                        <a16:creationId xmlns:a16="http://schemas.microsoft.com/office/drawing/2014/main" xmlns="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2" name="Freeform: Shape 1288">
                    <a:extLst>
                      <a:ext uri="{FF2B5EF4-FFF2-40B4-BE49-F238E27FC236}">
                        <a16:creationId xmlns:a16="http://schemas.microsoft.com/office/drawing/2014/main" xmlns="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3" name="Freeform: Shape 1287">
                    <a:extLst>
                      <a:ext uri="{FF2B5EF4-FFF2-40B4-BE49-F238E27FC236}">
                        <a16:creationId xmlns:a16="http://schemas.microsoft.com/office/drawing/2014/main" xmlns="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4" name="Freeform: Shape 1286">
                    <a:extLst>
                      <a:ext uri="{FF2B5EF4-FFF2-40B4-BE49-F238E27FC236}">
                        <a16:creationId xmlns:a16="http://schemas.microsoft.com/office/drawing/2014/main" xmlns="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5" name="Freeform: Shape 1285">
                    <a:extLst>
                      <a:ext uri="{FF2B5EF4-FFF2-40B4-BE49-F238E27FC236}">
                        <a16:creationId xmlns:a16="http://schemas.microsoft.com/office/drawing/2014/main" xmlns="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6" name="Freeform: Shape 1284">
                    <a:extLst>
                      <a:ext uri="{FF2B5EF4-FFF2-40B4-BE49-F238E27FC236}">
                        <a16:creationId xmlns:a16="http://schemas.microsoft.com/office/drawing/2014/main" xmlns="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7" name="Freeform: Shape 1283">
                    <a:extLst>
                      <a:ext uri="{FF2B5EF4-FFF2-40B4-BE49-F238E27FC236}">
                        <a16:creationId xmlns:a16="http://schemas.microsoft.com/office/drawing/2014/main" xmlns="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8" name="Freeform: Shape 1282">
                    <a:extLst>
                      <a:ext uri="{FF2B5EF4-FFF2-40B4-BE49-F238E27FC236}">
                        <a16:creationId xmlns:a16="http://schemas.microsoft.com/office/drawing/2014/main" xmlns="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9" name="Freeform: Shape 1281">
                    <a:extLst>
                      <a:ext uri="{FF2B5EF4-FFF2-40B4-BE49-F238E27FC236}">
                        <a16:creationId xmlns:a16="http://schemas.microsoft.com/office/drawing/2014/main" xmlns="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0" name="Freeform: Shape 1280">
                    <a:extLst>
                      <a:ext uri="{FF2B5EF4-FFF2-40B4-BE49-F238E27FC236}">
                        <a16:creationId xmlns:a16="http://schemas.microsoft.com/office/drawing/2014/main" xmlns="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1" name="Freeform: Shape 1279">
                    <a:extLst>
                      <a:ext uri="{FF2B5EF4-FFF2-40B4-BE49-F238E27FC236}">
                        <a16:creationId xmlns:a16="http://schemas.microsoft.com/office/drawing/2014/main" xmlns="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2" name="Freeform: Shape 1278">
                    <a:extLst>
                      <a:ext uri="{FF2B5EF4-FFF2-40B4-BE49-F238E27FC236}">
                        <a16:creationId xmlns:a16="http://schemas.microsoft.com/office/drawing/2014/main" xmlns="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3" name="Freeform: Shape 1277">
                    <a:extLst>
                      <a:ext uri="{FF2B5EF4-FFF2-40B4-BE49-F238E27FC236}">
                        <a16:creationId xmlns:a16="http://schemas.microsoft.com/office/drawing/2014/main" xmlns="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4" name="Freeform: Shape 1276">
                    <a:extLst>
                      <a:ext uri="{FF2B5EF4-FFF2-40B4-BE49-F238E27FC236}">
                        <a16:creationId xmlns:a16="http://schemas.microsoft.com/office/drawing/2014/main" xmlns="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5" name="Freeform: Shape 1275">
                    <a:extLst>
                      <a:ext uri="{FF2B5EF4-FFF2-40B4-BE49-F238E27FC236}">
                        <a16:creationId xmlns:a16="http://schemas.microsoft.com/office/drawing/2014/main" xmlns="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6" name="Freeform: Shape 1274">
                    <a:extLst>
                      <a:ext uri="{FF2B5EF4-FFF2-40B4-BE49-F238E27FC236}">
                        <a16:creationId xmlns:a16="http://schemas.microsoft.com/office/drawing/2014/main" xmlns="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7" name="Freeform: Shape 1273">
                    <a:extLst>
                      <a:ext uri="{FF2B5EF4-FFF2-40B4-BE49-F238E27FC236}">
                        <a16:creationId xmlns:a16="http://schemas.microsoft.com/office/drawing/2014/main" xmlns="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8" name="Freeform: Shape 1272">
                    <a:extLst>
                      <a:ext uri="{FF2B5EF4-FFF2-40B4-BE49-F238E27FC236}">
                        <a16:creationId xmlns:a16="http://schemas.microsoft.com/office/drawing/2014/main" xmlns="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9" name="Freeform: Shape 1271">
                    <a:extLst>
                      <a:ext uri="{FF2B5EF4-FFF2-40B4-BE49-F238E27FC236}">
                        <a16:creationId xmlns:a16="http://schemas.microsoft.com/office/drawing/2014/main" xmlns="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0" name="Freeform: Shape 1270">
                    <a:extLst>
                      <a:ext uri="{FF2B5EF4-FFF2-40B4-BE49-F238E27FC236}">
                        <a16:creationId xmlns:a16="http://schemas.microsoft.com/office/drawing/2014/main" xmlns="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1" name="Freeform: Shape 1269">
                    <a:extLst>
                      <a:ext uri="{FF2B5EF4-FFF2-40B4-BE49-F238E27FC236}">
                        <a16:creationId xmlns:a16="http://schemas.microsoft.com/office/drawing/2014/main" xmlns="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2" name="Freeform: Shape 1268">
                    <a:extLst>
                      <a:ext uri="{FF2B5EF4-FFF2-40B4-BE49-F238E27FC236}">
                        <a16:creationId xmlns:a16="http://schemas.microsoft.com/office/drawing/2014/main" xmlns="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3" name="Freeform: Shape 1267">
                    <a:extLst>
                      <a:ext uri="{FF2B5EF4-FFF2-40B4-BE49-F238E27FC236}">
                        <a16:creationId xmlns:a16="http://schemas.microsoft.com/office/drawing/2014/main" xmlns="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4" name="Freeform: Shape 1266">
                    <a:extLst>
                      <a:ext uri="{FF2B5EF4-FFF2-40B4-BE49-F238E27FC236}">
                        <a16:creationId xmlns:a16="http://schemas.microsoft.com/office/drawing/2014/main" xmlns="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5" name="Freeform: Shape 1265">
                    <a:extLst>
                      <a:ext uri="{FF2B5EF4-FFF2-40B4-BE49-F238E27FC236}">
                        <a16:creationId xmlns:a16="http://schemas.microsoft.com/office/drawing/2014/main" xmlns="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6" name="Freeform: Shape 1264">
                    <a:extLst>
                      <a:ext uri="{FF2B5EF4-FFF2-40B4-BE49-F238E27FC236}">
                        <a16:creationId xmlns:a16="http://schemas.microsoft.com/office/drawing/2014/main" xmlns="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7" name="Freeform: Shape 1263">
                    <a:extLst>
                      <a:ext uri="{FF2B5EF4-FFF2-40B4-BE49-F238E27FC236}">
                        <a16:creationId xmlns:a16="http://schemas.microsoft.com/office/drawing/2014/main" xmlns="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8" name="Freeform: Shape 1262">
                    <a:extLst>
                      <a:ext uri="{FF2B5EF4-FFF2-40B4-BE49-F238E27FC236}">
                        <a16:creationId xmlns:a16="http://schemas.microsoft.com/office/drawing/2014/main" xmlns="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9" name="Freeform: Shape 1261">
                    <a:extLst>
                      <a:ext uri="{FF2B5EF4-FFF2-40B4-BE49-F238E27FC236}">
                        <a16:creationId xmlns:a16="http://schemas.microsoft.com/office/drawing/2014/main" xmlns="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0" name="Freeform: Shape 1260">
                    <a:extLst>
                      <a:ext uri="{FF2B5EF4-FFF2-40B4-BE49-F238E27FC236}">
                        <a16:creationId xmlns:a16="http://schemas.microsoft.com/office/drawing/2014/main" xmlns="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1" name="Freeform: Shape 1259">
                    <a:extLst>
                      <a:ext uri="{FF2B5EF4-FFF2-40B4-BE49-F238E27FC236}">
                        <a16:creationId xmlns:a16="http://schemas.microsoft.com/office/drawing/2014/main" xmlns="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2" name="Freeform: Shape 1258">
                    <a:extLst>
                      <a:ext uri="{FF2B5EF4-FFF2-40B4-BE49-F238E27FC236}">
                        <a16:creationId xmlns:a16="http://schemas.microsoft.com/office/drawing/2014/main" xmlns="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3" name="Freeform: Shape 1257">
                    <a:extLst>
                      <a:ext uri="{FF2B5EF4-FFF2-40B4-BE49-F238E27FC236}">
                        <a16:creationId xmlns:a16="http://schemas.microsoft.com/office/drawing/2014/main" xmlns="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4" name="Freeform: Shape 1256">
                    <a:extLst>
                      <a:ext uri="{FF2B5EF4-FFF2-40B4-BE49-F238E27FC236}">
                        <a16:creationId xmlns:a16="http://schemas.microsoft.com/office/drawing/2014/main" xmlns="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5" name="Freeform: Shape 1255">
                    <a:extLst>
                      <a:ext uri="{FF2B5EF4-FFF2-40B4-BE49-F238E27FC236}">
                        <a16:creationId xmlns:a16="http://schemas.microsoft.com/office/drawing/2014/main" xmlns="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6" name="Freeform: Shape 1253">
                    <a:extLst>
                      <a:ext uri="{FF2B5EF4-FFF2-40B4-BE49-F238E27FC236}">
                        <a16:creationId xmlns:a16="http://schemas.microsoft.com/office/drawing/2014/main" xmlns="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7" name="Freeform: Shape 1252">
                    <a:extLst>
                      <a:ext uri="{FF2B5EF4-FFF2-40B4-BE49-F238E27FC236}">
                        <a16:creationId xmlns:a16="http://schemas.microsoft.com/office/drawing/2014/main" xmlns="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8" name="Freeform: Shape 1251">
                    <a:extLst>
                      <a:ext uri="{FF2B5EF4-FFF2-40B4-BE49-F238E27FC236}">
                        <a16:creationId xmlns:a16="http://schemas.microsoft.com/office/drawing/2014/main" xmlns="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9" name="Freeform: Shape 1250">
                    <a:extLst>
                      <a:ext uri="{FF2B5EF4-FFF2-40B4-BE49-F238E27FC236}">
                        <a16:creationId xmlns:a16="http://schemas.microsoft.com/office/drawing/2014/main" xmlns="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0" name="Freeform: Shape 1249">
                    <a:extLst>
                      <a:ext uri="{FF2B5EF4-FFF2-40B4-BE49-F238E27FC236}">
                        <a16:creationId xmlns:a16="http://schemas.microsoft.com/office/drawing/2014/main" xmlns="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1" name="Freeform: Shape 1248">
                    <a:extLst>
                      <a:ext uri="{FF2B5EF4-FFF2-40B4-BE49-F238E27FC236}">
                        <a16:creationId xmlns:a16="http://schemas.microsoft.com/office/drawing/2014/main" xmlns="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2" name="Freeform: Shape 1247">
                    <a:extLst>
                      <a:ext uri="{FF2B5EF4-FFF2-40B4-BE49-F238E27FC236}">
                        <a16:creationId xmlns:a16="http://schemas.microsoft.com/office/drawing/2014/main" xmlns="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3" name="Freeform: Shape 1246">
                    <a:extLst>
                      <a:ext uri="{FF2B5EF4-FFF2-40B4-BE49-F238E27FC236}">
                        <a16:creationId xmlns:a16="http://schemas.microsoft.com/office/drawing/2014/main" xmlns="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4" name="Freeform: Shape 1245">
                    <a:extLst>
                      <a:ext uri="{FF2B5EF4-FFF2-40B4-BE49-F238E27FC236}">
                        <a16:creationId xmlns:a16="http://schemas.microsoft.com/office/drawing/2014/main" xmlns="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5" name="Freeform: Shape 1244">
                    <a:extLst>
                      <a:ext uri="{FF2B5EF4-FFF2-40B4-BE49-F238E27FC236}">
                        <a16:creationId xmlns:a16="http://schemas.microsoft.com/office/drawing/2014/main" xmlns="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6" name="Freeform: Shape 1243">
                    <a:extLst>
                      <a:ext uri="{FF2B5EF4-FFF2-40B4-BE49-F238E27FC236}">
                        <a16:creationId xmlns:a16="http://schemas.microsoft.com/office/drawing/2014/main" xmlns="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7" name="Freeform: Shape 1242">
                    <a:extLst>
                      <a:ext uri="{FF2B5EF4-FFF2-40B4-BE49-F238E27FC236}">
                        <a16:creationId xmlns:a16="http://schemas.microsoft.com/office/drawing/2014/main" xmlns="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8" name="Freeform: Shape 1241">
                    <a:extLst>
                      <a:ext uri="{FF2B5EF4-FFF2-40B4-BE49-F238E27FC236}">
                        <a16:creationId xmlns:a16="http://schemas.microsoft.com/office/drawing/2014/main" xmlns="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9" name="Freeform: Shape 1240">
                    <a:extLst>
                      <a:ext uri="{FF2B5EF4-FFF2-40B4-BE49-F238E27FC236}">
                        <a16:creationId xmlns:a16="http://schemas.microsoft.com/office/drawing/2014/main" xmlns="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0" name="Freeform: Shape 1239">
                    <a:extLst>
                      <a:ext uri="{FF2B5EF4-FFF2-40B4-BE49-F238E27FC236}">
                        <a16:creationId xmlns:a16="http://schemas.microsoft.com/office/drawing/2014/main" xmlns="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1" name="Freeform: Shape 1238">
                    <a:extLst>
                      <a:ext uri="{FF2B5EF4-FFF2-40B4-BE49-F238E27FC236}">
                        <a16:creationId xmlns:a16="http://schemas.microsoft.com/office/drawing/2014/main" xmlns="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2" name="Freeform: Shape 1237">
                    <a:extLst>
                      <a:ext uri="{FF2B5EF4-FFF2-40B4-BE49-F238E27FC236}">
                        <a16:creationId xmlns:a16="http://schemas.microsoft.com/office/drawing/2014/main" xmlns="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3" name="Freeform: Shape 1236">
                    <a:extLst>
                      <a:ext uri="{FF2B5EF4-FFF2-40B4-BE49-F238E27FC236}">
                        <a16:creationId xmlns:a16="http://schemas.microsoft.com/office/drawing/2014/main" xmlns="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4" name="Freeform: Shape 1235">
                    <a:extLst>
                      <a:ext uri="{FF2B5EF4-FFF2-40B4-BE49-F238E27FC236}">
                        <a16:creationId xmlns:a16="http://schemas.microsoft.com/office/drawing/2014/main" xmlns="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5" name="Freeform: Shape 1234">
                    <a:extLst>
                      <a:ext uri="{FF2B5EF4-FFF2-40B4-BE49-F238E27FC236}">
                        <a16:creationId xmlns:a16="http://schemas.microsoft.com/office/drawing/2014/main" xmlns="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6" name="Freeform: Shape 1232">
                    <a:extLst>
                      <a:ext uri="{FF2B5EF4-FFF2-40B4-BE49-F238E27FC236}">
                        <a16:creationId xmlns:a16="http://schemas.microsoft.com/office/drawing/2014/main" xmlns="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7" name="Freeform: Shape 1231">
                    <a:extLst>
                      <a:ext uri="{FF2B5EF4-FFF2-40B4-BE49-F238E27FC236}">
                        <a16:creationId xmlns:a16="http://schemas.microsoft.com/office/drawing/2014/main" xmlns="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8" name="Freeform: Shape 1230">
                    <a:extLst>
                      <a:ext uri="{FF2B5EF4-FFF2-40B4-BE49-F238E27FC236}">
                        <a16:creationId xmlns:a16="http://schemas.microsoft.com/office/drawing/2014/main" xmlns="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9" name="Freeform: Shape 1229">
                    <a:extLst>
                      <a:ext uri="{FF2B5EF4-FFF2-40B4-BE49-F238E27FC236}">
                        <a16:creationId xmlns:a16="http://schemas.microsoft.com/office/drawing/2014/main" xmlns="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0" name="Freeform: Shape 1228">
                    <a:extLst>
                      <a:ext uri="{FF2B5EF4-FFF2-40B4-BE49-F238E27FC236}">
                        <a16:creationId xmlns:a16="http://schemas.microsoft.com/office/drawing/2014/main" xmlns="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1" name="Freeform: Shape 1227">
                    <a:extLst>
                      <a:ext uri="{FF2B5EF4-FFF2-40B4-BE49-F238E27FC236}">
                        <a16:creationId xmlns:a16="http://schemas.microsoft.com/office/drawing/2014/main" xmlns="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2" name="Freeform: Shape 1226">
                    <a:extLst>
                      <a:ext uri="{FF2B5EF4-FFF2-40B4-BE49-F238E27FC236}">
                        <a16:creationId xmlns:a16="http://schemas.microsoft.com/office/drawing/2014/main" xmlns="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3" name="Freeform: Shape 1225">
                    <a:extLst>
                      <a:ext uri="{FF2B5EF4-FFF2-40B4-BE49-F238E27FC236}">
                        <a16:creationId xmlns:a16="http://schemas.microsoft.com/office/drawing/2014/main" xmlns="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4" name="Freeform: Shape 1224">
                    <a:extLst>
                      <a:ext uri="{FF2B5EF4-FFF2-40B4-BE49-F238E27FC236}">
                        <a16:creationId xmlns:a16="http://schemas.microsoft.com/office/drawing/2014/main" xmlns="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5" name="Freeform: Shape 1223">
                    <a:extLst>
                      <a:ext uri="{FF2B5EF4-FFF2-40B4-BE49-F238E27FC236}">
                        <a16:creationId xmlns:a16="http://schemas.microsoft.com/office/drawing/2014/main" xmlns="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6" name="Freeform: Shape 1222">
                    <a:extLst>
                      <a:ext uri="{FF2B5EF4-FFF2-40B4-BE49-F238E27FC236}">
                        <a16:creationId xmlns:a16="http://schemas.microsoft.com/office/drawing/2014/main" xmlns="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7" name="Freeform: Shape 1221">
                    <a:extLst>
                      <a:ext uri="{FF2B5EF4-FFF2-40B4-BE49-F238E27FC236}">
                        <a16:creationId xmlns:a16="http://schemas.microsoft.com/office/drawing/2014/main" xmlns="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8" name="Freeform: Shape 1220">
                    <a:extLst>
                      <a:ext uri="{FF2B5EF4-FFF2-40B4-BE49-F238E27FC236}">
                        <a16:creationId xmlns:a16="http://schemas.microsoft.com/office/drawing/2014/main" xmlns="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9" name="Freeform: Shape 1219">
                    <a:extLst>
                      <a:ext uri="{FF2B5EF4-FFF2-40B4-BE49-F238E27FC236}">
                        <a16:creationId xmlns:a16="http://schemas.microsoft.com/office/drawing/2014/main" xmlns="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0" name="Freeform: Shape 1218">
                    <a:extLst>
                      <a:ext uri="{FF2B5EF4-FFF2-40B4-BE49-F238E27FC236}">
                        <a16:creationId xmlns:a16="http://schemas.microsoft.com/office/drawing/2014/main" xmlns="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1" name="Freeform: Shape 1217">
                    <a:extLst>
                      <a:ext uri="{FF2B5EF4-FFF2-40B4-BE49-F238E27FC236}">
                        <a16:creationId xmlns:a16="http://schemas.microsoft.com/office/drawing/2014/main" xmlns="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2" name="Freeform: Shape 1216">
                    <a:extLst>
                      <a:ext uri="{FF2B5EF4-FFF2-40B4-BE49-F238E27FC236}">
                        <a16:creationId xmlns:a16="http://schemas.microsoft.com/office/drawing/2014/main" xmlns="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3" name="Freeform: Shape 1215">
                    <a:extLst>
                      <a:ext uri="{FF2B5EF4-FFF2-40B4-BE49-F238E27FC236}">
                        <a16:creationId xmlns:a16="http://schemas.microsoft.com/office/drawing/2014/main" xmlns="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4" name="Freeform: Shape 1214">
                    <a:extLst>
                      <a:ext uri="{FF2B5EF4-FFF2-40B4-BE49-F238E27FC236}">
                        <a16:creationId xmlns:a16="http://schemas.microsoft.com/office/drawing/2014/main" xmlns="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5" name="Freeform: Shape 1213">
                    <a:extLst>
                      <a:ext uri="{FF2B5EF4-FFF2-40B4-BE49-F238E27FC236}">
                        <a16:creationId xmlns:a16="http://schemas.microsoft.com/office/drawing/2014/main" xmlns="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6" name="Freeform: Shape 1212">
                    <a:extLst>
                      <a:ext uri="{FF2B5EF4-FFF2-40B4-BE49-F238E27FC236}">
                        <a16:creationId xmlns:a16="http://schemas.microsoft.com/office/drawing/2014/main" xmlns="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7" name="Freeform: Shape 1211">
                    <a:extLst>
                      <a:ext uri="{FF2B5EF4-FFF2-40B4-BE49-F238E27FC236}">
                        <a16:creationId xmlns:a16="http://schemas.microsoft.com/office/drawing/2014/main" xmlns="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8" name="Freeform: Shape 1210">
                    <a:extLst>
                      <a:ext uri="{FF2B5EF4-FFF2-40B4-BE49-F238E27FC236}">
                        <a16:creationId xmlns:a16="http://schemas.microsoft.com/office/drawing/2014/main" xmlns="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9" name="Freeform: Shape 1209">
                    <a:extLst>
                      <a:ext uri="{FF2B5EF4-FFF2-40B4-BE49-F238E27FC236}">
                        <a16:creationId xmlns:a16="http://schemas.microsoft.com/office/drawing/2014/main" xmlns="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0" name="Freeform: Shape 1208">
                    <a:extLst>
                      <a:ext uri="{FF2B5EF4-FFF2-40B4-BE49-F238E27FC236}">
                        <a16:creationId xmlns:a16="http://schemas.microsoft.com/office/drawing/2014/main" xmlns="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1" name="Freeform: Shape 1207">
                    <a:extLst>
                      <a:ext uri="{FF2B5EF4-FFF2-40B4-BE49-F238E27FC236}">
                        <a16:creationId xmlns:a16="http://schemas.microsoft.com/office/drawing/2014/main" xmlns="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2" name="Freeform: Shape 1206">
                    <a:extLst>
                      <a:ext uri="{FF2B5EF4-FFF2-40B4-BE49-F238E27FC236}">
                        <a16:creationId xmlns:a16="http://schemas.microsoft.com/office/drawing/2014/main" xmlns="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3" name="Freeform: Shape 1205">
                    <a:extLst>
                      <a:ext uri="{FF2B5EF4-FFF2-40B4-BE49-F238E27FC236}">
                        <a16:creationId xmlns:a16="http://schemas.microsoft.com/office/drawing/2014/main" xmlns="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4" name="Freeform: Shape 1204">
                    <a:extLst>
                      <a:ext uri="{FF2B5EF4-FFF2-40B4-BE49-F238E27FC236}">
                        <a16:creationId xmlns:a16="http://schemas.microsoft.com/office/drawing/2014/main" xmlns="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5" name="Freeform: Shape 1203">
                    <a:extLst>
                      <a:ext uri="{FF2B5EF4-FFF2-40B4-BE49-F238E27FC236}">
                        <a16:creationId xmlns:a16="http://schemas.microsoft.com/office/drawing/2014/main" xmlns="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6" name="Freeform: Shape 1202">
                    <a:extLst>
                      <a:ext uri="{FF2B5EF4-FFF2-40B4-BE49-F238E27FC236}">
                        <a16:creationId xmlns:a16="http://schemas.microsoft.com/office/drawing/2014/main" xmlns="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7" name="Freeform: Shape 1201">
                    <a:extLst>
                      <a:ext uri="{FF2B5EF4-FFF2-40B4-BE49-F238E27FC236}">
                        <a16:creationId xmlns:a16="http://schemas.microsoft.com/office/drawing/2014/main" xmlns="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8" name="Freeform: Shape 1200">
                    <a:extLst>
                      <a:ext uri="{FF2B5EF4-FFF2-40B4-BE49-F238E27FC236}">
                        <a16:creationId xmlns:a16="http://schemas.microsoft.com/office/drawing/2014/main" xmlns="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9" name="Freeform: Shape 1199">
                    <a:extLst>
                      <a:ext uri="{FF2B5EF4-FFF2-40B4-BE49-F238E27FC236}">
                        <a16:creationId xmlns:a16="http://schemas.microsoft.com/office/drawing/2014/main" xmlns="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0" name="Freeform: Shape 1198">
                    <a:extLst>
                      <a:ext uri="{FF2B5EF4-FFF2-40B4-BE49-F238E27FC236}">
                        <a16:creationId xmlns:a16="http://schemas.microsoft.com/office/drawing/2014/main" xmlns="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1" name="Freeform: Shape 1197">
                    <a:extLst>
                      <a:ext uri="{FF2B5EF4-FFF2-40B4-BE49-F238E27FC236}">
                        <a16:creationId xmlns:a16="http://schemas.microsoft.com/office/drawing/2014/main" xmlns="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2" name="Freeform: Shape 1196">
                    <a:extLst>
                      <a:ext uri="{FF2B5EF4-FFF2-40B4-BE49-F238E27FC236}">
                        <a16:creationId xmlns:a16="http://schemas.microsoft.com/office/drawing/2014/main" xmlns="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3" name="Freeform: Shape 1195">
                    <a:extLst>
                      <a:ext uri="{FF2B5EF4-FFF2-40B4-BE49-F238E27FC236}">
                        <a16:creationId xmlns:a16="http://schemas.microsoft.com/office/drawing/2014/main" xmlns="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4" name="Freeform: Shape 1194">
                    <a:extLst>
                      <a:ext uri="{FF2B5EF4-FFF2-40B4-BE49-F238E27FC236}">
                        <a16:creationId xmlns:a16="http://schemas.microsoft.com/office/drawing/2014/main" xmlns="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5" name="Freeform: Shape 1193">
                    <a:extLst>
                      <a:ext uri="{FF2B5EF4-FFF2-40B4-BE49-F238E27FC236}">
                        <a16:creationId xmlns:a16="http://schemas.microsoft.com/office/drawing/2014/main" xmlns="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6" name="Freeform: Shape 1192">
                    <a:extLst>
                      <a:ext uri="{FF2B5EF4-FFF2-40B4-BE49-F238E27FC236}">
                        <a16:creationId xmlns:a16="http://schemas.microsoft.com/office/drawing/2014/main" xmlns="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7" name="Freeform: Shape 1191">
                    <a:extLst>
                      <a:ext uri="{FF2B5EF4-FFF2-40B4-BE49-F238E27FC236}">
                        <a16:creationId xmlns:a16="http://schemas.microsoft.com/office/drawing/2014/main" xmlns="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8" name="Freeform: Shape 1190">
                    <a:extLst>
                      <a:ext uri="{FF2B5EF4-FFF2-40B4-BE49-F238E27FC236}">
                        <a16:creationId xmlns:a16="http://schemas.microsoft.com/office/drawing/2014/main" xmlns="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9" name="Freeform: Shape 1189">
                    <a:extLst>
                      <a:ext uri="{FF2B5EF4-FFF2-40B4-BE49-F238E27FC236}">
                        <a16:creationId xmlns:a16="http://schemas.microsoft.com/office/drawing/2014/main" xmlns="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0" name="Freeform: Shape 1188">
                    <a:extLst>
                      <a:ext uri="{FF2B5EF4-FFF2-40B4-BE49-F238E27FC236}">
                        <a16:creationId xmlns:a16="http://schemas.microsoft.com/office/drawing/2014/main" xmlns="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1" name="Freeform: Shape 1187">
                    <a:extLst>
                      <a:ext uri="{FF2B5EF4-FFF2-40B4-BE49-F238E27FC236}">
                        <a16:creationId xmlns:a16="http://schemas.microsoft.com/office/drawing/2014/main" xmlns="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2" name="Freeform: Shape 1186">
                    <a:extLst>
                      <a:ext uri="{FF2B5EF4-FFF2-40B4-BE49-F238E27FC236}">
                        <a16:creationId xmlns:a16="http://schemas.microsoft.com/office/drawing/2014/main" xmlns="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3" name="Freeform: Shape 1185">
                    <a:extLst>
                      <a:ext uri="{FF2B5EF4-FFF2-40B4-BE49-F238E27FC236}">
                        <a16:creationId xmlns:a16="http://schemas.microsoft.com/office/drawing/2014/main" xmlns="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4" name="Freeform: Shape 1184">
                    <a:extLst>
                      <a:ext uri="{FF2B5EF4-FFF2-40B4-BE49-F238E27FC236}">
                        <a16:creationId xmlns:a16="http://schemas.microsoft.com/office/drawing/2014/main" xmlns="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5" name="Freeform: Shape 1183">
                    <a:extLst>
                      <a:ext uri="{FF2B5EF4-FFF2-40B4-BE49-F238E27FC236}">
                        <a16:creationId xmlns:a16="http://schemas.microsoft.com/office/drawing/2014/main" xmlns="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6" name="Freeform: Shape 1182">
                    <a:extLst>
                      <a:ext uri="{FF2B5EF4-FFF2-40B4-BE49-F238E27FC236}">
                        <a16:creationId xmlns:a16="http://schemas.microsoft.com/office/drawing/2014/main" xmlns="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7" name="Freeform: Shape 1181">
                    <a:extLst>
                      <a:ext uri="{FF2B5EF4-FFF2-40B4-BE49-F238E27FC236}">
                        <a16:creationId xmlns:a16="http://schemas.microsoft.com/office/drawing/2014/main" xmlns="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8" name="Freeform: Shape 1180">
                    <a:extLst>
                      <a:ext uri="{FF2B5EF4-FFF2-40B4-BE49-F238E27FC236}">
                        <a16:creationId xmlns:a16="http://schemas.microsoft.com/office/drawing/2014/main" xmlns="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9" name="Freeform: Shape 1179">
                    <a:extLst>
                      <a:ext uri="{FF2B5EF4-FFF2-40B4-BE49-F238E27FC236}">
                        <a16:creationId xmlns:a16="http://schemas.microsoft.com/office/drawing/2014/main" xmlns="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0" name="Freeform: Shape 1178">
                    <a:extLst>
                      <a:ext uri="{FF2B5EF4-FFF2-40B4-BE49-F238E27FC236}">
                        <a16:creationId xmlns:a16="http://schemas.microsoft.com/office/drawing/2014/main" xmlns="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1" name="Freeform: Shape 1177">
                    <a:extLst>
                      <a:ext uri="{FF2B5EF4-FFF2-40B4-BE49-F238E27FC236}">
                        <a16:creationId xmlns:a16="http://schemas.microsoft.com/office/drawing/2014/main" xmlns="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2" name="Freeform: Shape 1176">
                    <a:extLst>
                      <a:ext uri="{FF2B5EF4-FFF2-40B4-BE49-F238E27FC236}">
                        <a16:creationId xmlns:a16="http://schemas.microsoft.com/office/drawing/2014/main" xmlns="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3" name="Freeform: Shape 1175">
                    <a:extLst>
                      <a:ext uri="{FF2B5EF4-FFF2-40B4-BE49-F238E27FC236}">
                        <a16:creationId xmlns:a16="http://schemas.microsoft.com/office/drawing/2014/main" xmlns="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4" name="Freeform: Shape 1174">
                    <a:extLst>
                      <a:ext uri="{FF2B5EF4-FFF2-40B4-BE49-F238E27FC236}">
                        <a16:creationId xmlns:a16="http://schemas.microsoft.com/office/drawing/2014/main" xmlns="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5" name="Freeform: Shape 1173">
                    <a:extLst>
                      <a:ext uri="{FF2B5EF4-FFF2-40B4-BE49-F238E27FC236}">
                        <a16:creationId xmlns:a16="http://schemas.microsoft.com/office/drawing/2014/main" xmlns="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6" name="Freeform: Shape 1172">
                    <a:extLst>
                      <a:ext uri="{FF2B5EF4-FFF2-40B4-BE49-F238E27FC236}">
                        <a16:creationId xmlns:a16="http://schemas.microsoft.com/office/drawing/2014/main" xmlns="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7" name="Freeform: Shape 1171">
                    <a:extLst>
                      <a:ext uri="{FF2B5EF4-FFF2-40B4-BE49-F238E27FC236}">
                        <a16:creationId xmlns:a16="http://schemas.microsoft.com/office/drawing/2014/main" xmlns="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8" name="Freeform: Shape 1170">
                    <a:extLst>
                      <a:ext uri="{FF2B5EF4-FFF2-40B4-BE49-F238E27FC236}">
                        <a16:creationId xmlns:a16="http://schemas.microsoft.com/office/drawing/2014/main" xmlns="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9" name="Freeform: Shape 1169">
                    <a:extLst>
                      <a:ext uri="{FF2B5EF4-FFF2-40B4-BE49-F238E27FC236}">
                        <a16:creationId xmlns:a16="http://schemas.microsoft.com/office/drawing/2014/main" xmlns="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0" name="Freeform: Shape 1168">
                    <a:extLst>
                      <a:ext uri="{FF2B5EF4-FFF2-40B4-BE49-F238E27FC236}">
                        <a16:creationId xmlns:a16="http://schemas.microsoft.com/office/drawing/2014/main" xmlns="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1" name="Freeform: Shape 1167">
                    <a:extLst>
                      <a:ext uri="{FF2B5EF4-FFF2-40B4-BE49-F238E27FC236}">
                        <a16:creationId xmlns:a16="http://schemas.microsoft.com/office/drawing/2014/main" xmlns="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2" name="Freeform: Shape 1166">
                    <a:extLst>
                      <a:ext uri="{FF2B5EF4-FFF2-40B4-BE49-F238E27FC236}">
                        <a16:creationId xmlns:a16="http://schemas.microsoft.com/office/drawing/2014/main" xmlns="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3" name="Freeform: Shape 1165">
                    <a:extLst>
                      <a:ext uri="{FF2B5EF4-FFF2-40B4-BE49-F238E27FC236}">
                        <a16:creationId xmlns:a16="http://schemas.microsoft.com/office/drawing/2014/main" xmlns="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4" name="Freeform: Shape 1164">
                    <a:extLst>
                      <a:ext uri="{FF2B5EF4-FFF2-40B4-BE49-F238E27FC236}">
                        <a16:creationId xmlns:a16="http://schemas.microsoft.com/office/drawing/2014/main" xmlns="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5" name="Freeform: Shape 1163">
                    <a:extLst>
                      <a:ext uri="{FF2B5EF4-FFF2-40B4-BE49-F238E27FC236}">
                        <a16:creationId xmlns:a16="http://schemas.microsoft.com/office/drawing/2014/main" xmlns="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6" name="Freeform: Shape 1162">
                    <a:extLst>
                      <a:ext uri="{FF2B5EF4-FFF2-40B4-BE49-F238E27FC236}">
                        <a16:creationId xmlns:a16="http://schemas.microsoft.com/office/drawing/2014/main" xmlns="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7" name="Freeform: Shape 1161">
                    <a:extLst>
                      <a:ext uri="{FF2B5EF4-FFF2-40B4-BE49-F238E27FC236}">
                        <a16:creationId xmlns:a16="http://schemas.microsoft.com/office/drawing/2014/main" xmlns="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8" name="Freeform: Shape 1160">
                    <a:extLst>
                      <a:ext uri="{FF2B5EF4-FFF2-40B4-BE49-F238E27FC236}">
                        <a16:creationId xmlns:a16="http://schemas.microsoft.com/office/drawing/2014/main" xmlns="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9" name="Freeform: Shape 1159">
                    <a:extLst>
                      <a:ext uri="{FF2B5EF4-FFF2-40B4-BE49-F238E27FC236}">
                        <a16:creationId xmlns:a16="http://schemas.microsoft.com/office/drawing/2014/main" xmlns="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0" name="Freeform: Shape 1158">
                    <a:extLst>
                      <a:ext uri="{FF2B5EF4-FFF2-40B4-BE49-F238E27FC236}">
                        <a16:creationId xmlns:a16="http://schemas.microsoft.com/office/drawing/2014/main" xmlns="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1" name="Freeform: Shape 1157">
                    <a:extLst>
                      <a:ext uri="{FF2B5EF4-FFF2-40B4-BE49-F238E27FC236}">
                        <a16:creationId xmlns:a16="http://schemas.microsoft.com/office/drawing/2014/main" xmlns="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2" name="Freeform: Shape 1156">
                    <a:extLst>
                      <a:ext uri="{FF2B5EF4-FFF2-40B4-BE49-F238E27FC236}">
                        <a16:creationId xmlns:a16="http://schemas.microsoft.com/office/drawing/2014/main" xmlns="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3" name="Freeform: Shape 1155">
                    <a:extLst>
                      <a:ext uri="{FF2B5EF4-FFF2-40B4-BE49-F238E27FC236}">
                        <a16:creationId xmlns:a16="http://schemas.microsoft.com/office/drawing/2014/main" xmlns="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4" name="Freeform: Shape 1154">
                    <a:extLst>
                      <a:ext uri="{FF2B5EF4-FFF2-40B4-BE49-F238E27FC236}">
                        <a16:creationId xmlns:a16="http://schemas.microsoft.com/office/drawing/2014/main" xmlns="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5" name="Freeform: Shape 1153">
                    <a:extLst>
                      <a:ext uri="{FF2B5EF4-FFF2-40B4-BE49-F238E27FC236}">
                        <a16:creationId xmlns:a16="http://schemas.microsoft.com/office/drawing/2014/main" xmlns="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6" name="Freeform: Shape 1152">
                    <a:extLst>
                      <a:ext uri="{FF2B5EF4-FFF2-40B4-BE49-F238E27FC236}">
                        <a16:creationId xmlns:a16="http://schemas.microsoft.com/office/drawing/2014/main" xmlns="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7" name="Freeform: Shape 1151">
                    <a:extLst>
                      <a:ext uri="{FF2B5EF4-FFF2-40B4-BE49-F238E27FC236}">
                        <a16:creationId xmlns:a16="http://schemas.microsoft.com/office/drawing/2014/main" xmlns="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8" name="Freeform: Shape 1150">
                    <a:extLst>
                      <a:ext uri="{FF2B5EF4-FFF2-40B4-BE49-F238E27FC236}">
                        <a16:creationId xmlns:a16="http://schemas.microsoft.com/office/drawing/2014/main" xmlns="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9" name="Freeform: Shape 1149">
                    <a:extLst>
                      <a:ext uri="{FF2B5EF4-FFF2-40B4-BE49-F238E27FC236}">
                        <a16:creationId xmlns:a16="http://schemas.microsoft.com/office/drawing/2014/main" xmlns="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0" name="Freeform: Shape 1148">
                    <a:extLst>
                      <a:ext uri="{FF2B5EF4-FFF2-40B4-BE49-F238E27FC236}">
                        <a16:creationId xmlns:a16="http://schemas.microsoft.com/office/drawing/2014/main" xmlns="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1" name="Freeform: Shape 1147">
                    <a:extLst>
                      <a:ext uri="{FF2B5EF4-FFF2-40B4-BE49-F238E27FC236}">
                        <a16:creationId xmlns:a16="http://schemas.microsoft.com/office/drawing/2014/main" xmlns="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2" name="Freeform: Shape 1146">
                    <a:extLst>
                      <a:ext uri="{FF2B5EF4-FFF2-40B4-BE49-F238E27FC236}">
                        <a16:creationId xmlns:a16="http://schemas.microsoft.com/office/drawing/2014/main" xmlns="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3" name="Freeform: Shape 1145">
                    <a:extLst>
                      <a:ext uri="{FF2B5EF4-FFF2-40B4-BE49-F238E27FC236}">
                        <a16:creationId xmlns:a16="http://schemas.microsoft.com/office/drawing/2014/main" xmlns="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4" name="Freeform: Shape 1144">
                    <a:extLst>
                      <a:ext uri="{FF2B5EF4-FFF2-40B4-BE49-F238E27FC236}">
                        <a16:creationId xmlns:a16="http://schemas.microsoft.com/office/drawing/2014/main" xmlns="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5" name="Freeform: Shape 1143">
                    <a:extLst>
                      <a:ext uri="{FF2B5EF4-FFF2-40B4-BE49-F238E27FC236}">
                        <a16:creationId xmlns:a16="http://schemas.microsoft.com/office/drawing/2014/main" xmlns="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6" name="Freeform: Shape 1142">
                    <a:extLst>
                      <a:ext uri="{FF2B5EF4-FFF2-40B4-BE49-F238E27FC236}">
                        <a16:creationId xmlns:a16="http://schemas.microsoft.com/office/drawing/2014/main" xmlns="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7" name="Freeform: Shape 1141">
                    <a:extLst>
                      <a:ext uri="{FF2B5EF4-FFF2-40B4-BE49-F238E27FC236}">
                        <a16:creationId xmlns:a16="http://schemas.microsoft.com/office/drawing/2014/main" xmlns="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8" name="Freeform: Shape 1140">
                    <a:extLst>
                      <a:ext uri="{FF2B5EF4-FFF2-40B4-BE49-F238E27FC236}">
                        <a16:creationId xmlns:a16="http://schemas.microsoft.com/office/drawing/2014/main" xmlns="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9" name="Freeform: Shape 1139">
                    <a:extLst>
                      <a:ext uri="{FF2B5EF4-FFF2-40B4-BE49-F238E27FC236}">
                        <a16:creationId xmlns:a16="http://schemas.microsoft.com/office/drawing/2014/main" xmlns="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0" name="Freeform: Shape 1138">
                    <a:extLst>
                      <a:ext uri="{FF2B5EF4-FFF2-40B4-BE49-F238E27FC236}">
                        <a16:creationId xmlns:a16="http://schemas.microsoft.com/office/drawing/2014/main" xmlns="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1" name="Freeform: Shape 1137">
                    <a:extLst>
                      <a:ext uri="{FF2B5EF4-FFF2-40B4-BE49-F238E27FC236}">
                        <a16:creationId xmlns:a16="http://schemas.microsoft.com/office/drawing/2014/main" xmlns="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2" name="Freeform: Shape 1136">
                    <a:extLst>
                      <a:ext uri="{FF2B5EF4-FFF2-40B4-BE49-F238E27FC236}">
                        <a16:creationId xmlns:a16="http://schemas.microsoft.com/office/drawing/2014/main" xmlns="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3" name="Freeform: Shape 1135">
                    <a:extLst>
                      <a:ext uri="{FF2B5EF4-FFF2-40B4-BE49-F238E27FC236}">
                        <a16:creationId xmlns:a16="http://schemas.microsoft.com/office/drawing/2014/main" xmlns="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4" name="Freeform: Shape 1134">
                    <a:extLst>
                      <a:ext uri="{FF2B5EF4-FFF2-40B4-BE49-F238E27FC236}">
                        <a16:creationId xmlns:a16="http://schemas.microsoft.com/office/drawing/2014/main" xmlns="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5" name="Freeform: Shape 1133">
                    <a:extLst>
                      <a:ext uri="{FF2B5EF4-FFF2-40B4-BE49-F238E27FC236}">
                        <a16:creationId xmlns:a16="http://schemas.microsoft.com/office/drawing/2014/main" xmlns="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6" name="Freeform: Shape 1132">
                    <a:extLst>
                      <a:ext uri="{FF2B5EF4-FFF2-40B4-BE49-F238E27FC236}">
                        <a16:creationId xmlns:a16="http://schemas.microsoft.com/office/drawing/2014/main" xmlns="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7" name="Freeform: Shape 1131">
                    <a:extLst>
                      <a:ext uri="{FF2B5EF4-FFF2-40B4-BE49-F238E27FC236}">
                        <a16:creationId xmlns:a16="http://schemas.microsoft.com/office/drawing/2014/main" xmlns="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8" name="Freeform: Shape 1130">
                    <a:extLst>
                      <a:ext uri="{FF2B5EF4-FFF2-40B4-BE49-F238E27FC236}">
                        <a16:creationId xmlns:a16="http://schemas.microsoft.com/office/drawing/2014/main" xmlns="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9" name="Freeform: Shape 1129">
                    <a:extLst>
                      <a:ext uri="{FF2B5EF4-FFF2-40B4-BE49-F238E27FC236}">
                        <a16:creationId xmlns:a16="http://schemas.microsoft.com/office/drawing/2014/main" xmlns="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0" name="Freeform: Shape 1128">
                    <a:extLst>
                      <a:ext uri="{FF2B5EF4-FFF2-40B4-BE49-F238E27FC236}">
                        <a16:creationId xmlns:a16="http://schemas.microsoft.com/office/drawing/2014/main" xmlns="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1" name="Freeform: Shape 1127">
                    <a:extLst>
                      <a:ext uri="{FF2B5EF4-FFF2-40B4-BE49-F238E27FC236}">
                        <a16:creationId xmlns:a16="http://schemas.microsoft.com/office/drawing/2014/main" xmlns="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2" name="Freeform: Shape 1126">
                    <a:extLst>
                      <a:ext uri="{FF2B5EF4-FFF2-40B4-BE49-F238E27FC236}">
                        <a16:creationId xmlns:a16="http://schemas.microsoft.com/office/drawing/2014/main" xmlns="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3" name="Freeform: Shape 1125">
                    <a:extLst>
                      <a:ext uri="{FF2B5EF4-FFF2-40B4-BE49-F238E27FC236}">
                        <a16:creationId xmlns:a16="http://schemas.microsoft.com/office/drawing/2014/main" xmlns="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4" name="Freeform: Shape 1124">
                    <a:extLst>
                      <a:ext uri="{FF2B5EF4-FFF2-40B4-BE49-F238E27FC236}">
                        <a16:creationId xmlns:a16="http://schemas.microsoft.com/office/drawing/2014/main" xmlns="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5" name="Freeform: Shape 1123">
                    <a:extLst>
                      <a:ext uri="{FF2B5EF4-FFF2-40B4-BE49-F238E27FC236}">
                        <a16:creationId xmlns:a16="http://schemas.microsoft.com/office/drawing/2014/main" xmlns="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6" name="Freeform: Shape 1122">
                    <a:extLst>
                      <a:ext uri="{FF2B5EF4-FFF2-40B4-BE49-F238E27FC236}">
                        <a16:creationId xmlns:a16="http://schemas.microsoft.com/office/drawing/2014/main" xmlns="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7" name="Freeform: Shape 1121">
                    <a:extLst>
                      <a:ext uri="{FF2B5EF4-FFF2-40B4-BE49-F238E27FC236}">
                        <a16:creationId xmlns:a16="http://schemas.microsoft.com/office/drawing/2014/main" xmlns="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8" name="Freeform: Shape 1120">
                    <a:extLst>
                      <a:ext uri="{FF2B5EF4-FFF2-40B4-BE49-F238E27FC236}">
                        <a16:creationId xmlns:a16="http://schemas.microsoft.com/office/drawing/2014/main" xmlns="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9" name="Freeform: Shape 1119">
                    <a:extLst>
                      <a:ext uri="{FF2B5EF4-FFF2-40B4-BE49-F238E27FC236}">
                        <a16:creationId xmlns:a16="http://schemas.microsoft.com/office/drawing/2014/main" xmlns="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0" name="Freeform: Shape 1118">
                    <a:extLst>
                      <a:ext uri="{FF2B5EF4-FFF2-40B4-BE49-F238E27FC236}">
                        <a16:creationId xmlns:a16="http://schemas.microsoft.com/office/drawing/2014/main" xmlns="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1" name="Freeform: Shape 1117">
                    <a:extLst>
                      <a:ext uri="{FF2B5EF4-FFF2-40B4-BE49-F238E27FC236}">
                        <a16:creationId xmlns:a16="http://schemas.microsoft.com/office/drawing/2014/main" xmlns="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2" name="Freeform: Shape 1116">
                    <a:extLst>
                      <a:ext uri="{FF2B5EF4-FFF2-40B4-BE49-F238E27FC236}">
                        <a16:creationId xmlns:a16="http://schemas.microsoft.com/office/drawing/2014/main" xmlns="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3" name="Freeform: Shape 1115">
                    <a:extLst>
                      <a:ext uri="{FF2B5EF4-FFF2-40B4-BE49-F238E27FC236}">
                        <a16:creationId xmlns:a16="http://schemas.microsoft.com/office/drawing/2014/main" xmlns="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4" name="Freeform: Shape 1114">
                    <a:extLst>
                      <a:ext uri="{FF2B5EF4-FFF2-40B4-BE49-F238E27FC236}">
                        <a16:creationId xmlns:a16="http://schemas.microsoft.com/office/drawing/2014/main" xmlns="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5" name="Freeform: Shape 1113">
                    <a:extLst>
                      <a:ext uri="{FF2B5EF4-FFF2-40B4-BE49-F238E27FC236}">
                        <a16:creationId xmlns:a16="http://schemas.microsoft.com/office/drawing/2014/main" xmlns="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6" name="Freeform: Shape 1112">
                    <a:extLst>
                      <a:ext uri="{FF2B5EF4-FFF2-40B4-BE49-F238E27FC236}">
                        <a16:creationId xmlns:a16="http://schemas.microsoft.com/office/drawing/2014/main" xmlns="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7" name="Freeform: Shape 1111">
                    <a:extLst>
                      <a:ext uri="{FF2B5EF4-FFF2-40B4-BE49-F238E27FC236}">
                        <a16:creationId xmlns:a16="http://schemas.microsoft.com/office/drawing/2014/main" xmlns="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8" name="Freeform: Shape 1110">
                    <a:extLst>
                      <a:ext uri="{FF2B5EF4-FFF2-40B4-BE49-F238E27FC236}">
                        <a16:creationId xmlns:a16="http://schemas.microsoft.com/office/drawing/2014/main" xmlns="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9" name="Freeform: Shape 1109">
                    <a:extLst>
                      <a:ext uri="{FF2B5EF4-FFF2-40B4-BE49-F238E27FC236}">
                        <a16:creationId xmlns:a16="http://schemas.microsoft.com/office/drawing/2014/main" xmlns="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0" name="Freeform: Shape 1108">
                    <a:extLst>
                      <a:ext uri="{FF2B5EF4-FFF2-40B4-BE49-F238E27FC236}">
                        <a16:creationId xmlns:a16="http://schemas.microsoft.com/office/drawing/2014/main" xmlns="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1" name="Freeform: Shape 1107">
                    <a:extLst>
                      <a:ext uri="{FF2B5EF4-FFF2-40B4-BE49-F238E27FC236}">
                        <a16:creationId xmlns:a16="http://schemas.microsoft.com/office/drawing/2014/main" xmlns="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2" name="Freeform: Shape 1106">
                    <a:extLst>
                      <a:ext uri="{FF2B5EF4-FFF2-40B4-BE49-F238E27FC236}">
                        <a16:creationId xmlns:a16="http://schemas.microsoft.com/office/drawing/2014/main" xmlns="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3" name="Freeform: Shape 1105">
                    <a:extLst>
                      <a:ext uri="{FF2B5EF4-FFF2-40B4-BE49-F238E27FC236}">
                        <a16:creationId xmlns:a16="http://schemas.microsoft.com/office/drawing/2014/main" xmlns="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4" name="Freeform: Shape 1104">
                    <a:extLst>
                      <a:ext uri="{FF2B5EF4-FFF2-40B4-BE49-F238E27FC236}">
                        <a16:creationId xmlns:a16="http://schemas.microsoft.com/office/drawing/2014/main" xmlns="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5" name="Freeform: Shape 1103">
                    <a:extLst>
                      <a:ext uri="{FF2B5EF4-FFF2-40B4-BE49-F238E27FC236}">
                        <a16:creationId xmlns:a16="http://schemas.microsoft.com/office/drawing/2014/main" xmlns="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6" name="Freeform: Shape 1102">
                    <a:extLst>
                      <a:ext uri="{FF2B5EF4-FFF2-40B4-BE49-F238E27FC236}">
                        <a16:creationId xmlns:a16="http://schemas.microsoft.com/office/drawing/2014/main" xmlns="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7" name="Freeform: Shape 1101">
                    <a:extLst>
                      <a:ext uri="{FF2B5EF4-FFF2-40B4-BE49-F238E27FC236}">
                        <a16:creationId xmlns:a16="http://schemas.microsoft.com/office/drawing/2014/main" xmlns="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8" name="Freeform: Shape 1100">
                    <a:extLst>
                      <a:ext uri="{FF2B5EF4-FFF2-40B4-BE49-F238E27FC236}">
                        <a16:creationId xmlns:a16="http://schemas.microsoft.com/office/drawing/2014/main" xmlns="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9" name="Freeform: Shape 1099">
                    <a:extLst>
                      <a:ext uri="{FF2B5EF4-FFF2-40B4-BE49-F238E27FC236}">
                        <a16:creationId xmlns:a16="http://schemas.microsoft.com/office/drawing/2014/main" xmlns="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0" name="Freeform: Shape 1098">
                    <a:extLst>
                      <a:ext uri="{FF2B5EF4-FFF2-40B4-BE49-F238E27FC236}">
                        <a16:creationId xmlns:a16="http://schemas.microsoft.com/office/drawing/2014/main" xmlns="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1" name="Freeform: Shape 1097">
                    <a:extLst>
                      <a:ext uri="{FF2B5EF4-FFF2-40B4-BE49-F238E27FC236}">
                        <a16:creationId xmlns:a16="http://schemas.microsoft.com/office/drawing/2014/main" xmlns="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2" name="Freeform: Shape 1096">
                    <a:extLst>
                      <a:ext uri="{FF2B5EF4-FFF2-40B4-BE49-F238E27FC236}">
                        <a16:creationId xmlns:a16="http://schemas.microsoft.com/office/drawing/2014/main" xmlns="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3" name="Freeform: Shape 1095">
                    <a:extLst>
                      <a:ext uri="{FF2B5EF4-FFF2-40B4-BE49-F238E27FC236}">
                        <a16:creationId xmlns:a16="http://schemas.microsoft.com/office/drawing/2014/main" xmlns="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4" name="Freeform: Shape 1094">
                    <a:extLst>
                      <a:ext uri="{FF2B5EF4-FFF2-40B4-BE49-F238E27FC236}">
                        <a16:creationId xmlns:a16="http://schemas.microsoft.com/office/drawing/2014/main" xmlns="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5" name="Freeform: Shape 1093">
                    <a:extLst>
                      <a:ext uri="{FF2B5EF4-FFF2-40B4-BE49-F238E27FC236}">
                        <a16:creationId xmlns:a16="http://schemas.microsoft.com/office/drawing/2014/main" xmlns="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6" name="Freeform: Shape 1092">
                    <a:extLst>
                      <a:ext uri="{FF2B5EF4-FFF2-40B4-BE49-F238E27FC236}">
                        <a16:creationId xmlns:a16="http://schemas.microsoft.com/office/drawing/2014/main" xmlns="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7" name="Freeform: Shape 1091">
                    <a:extLst>
                      <a:ext uri="{FF2B5EF4-FFF2-40B4-BE49-F238E27FC236}">
                        <a16:creationId xmlns:a16="http://schemas.microsoft.com/office/drawing/2014/main" xmlns="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8" name="Freeform: Shape 1090">
                    <a:extLst>
                      <a:ext uri="{FF2B5EF4-FFF2-40B4-BE49-F238E27FC236}">
                        <a16:creationId xmlns:a16="http://schemas.microsoft.com/office/drawing/2014/main" xmlns="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9" name="Freeform: Shape 1089">
                    <a:extLst>
                      <a:ext uri="{FF2B5EF4-FFF2-40B4-BE49-F238E27FC236}">
                        <a16:creationId xmlns:a16="http://schemas.microsoft.com/office/drawing/2014/main" xmlns="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0" name="Freeform: Shape 1088">
                    <a:extLst>
                      <a:ext uri="{FF2B5EF4-FFF2-40B4-BE49-F238E27FC236}">
                        <a16:creationId xmlns:a16="http://schemas.microsoft.com/office/drawing/2014/main" xmlns="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1" name="Freeform: Shape 1087">
                    <a:extLst>
                      <a:ext uri="{FF2B5EF4-FFF2-40B4-BE49-F238E27FC236}">
                        <a16:creationId xmlns:a16="http://schemas.microsoft.com/office/drawing/2014/main" xmlns="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2" name="Freeform: Shape 1086">
                    <a:extLst>
                      <a:ext uri="{FF2B5EF4-FFF2-40B4-BE49-F238E27FC236}">
                        <a16:creationId xmlns:a16="http://schemas.microsoft.com/office/drawing/2014/main" xmlns="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3" name="Freeform: Shape 1085">
                    <a:extLst>
                      <a:ext uri="{FF2B5EF4-FFF2-40B4-BE49-F238E27FC236}">
                        <a16:creationId xmlns:a16="http://schemas.microsoft.com/office/drawing/2014/main" xmlns="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4" name="Freeform: Shape 1084">
                    <a:extLst>
                      <a:ext uri="{FF2B5EF4-FFF2-40B4-BE49-F238E27FC236}">
                        <a16:creationId xmlns:a16="http://schemas.microsoft.com/office/drawing/2014/main" xmlns="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5" name="Freeform: Shape 1083">
                    <a:extLst>
                      <a:ext uri="{FF2B5EF4-FFF2-40B4-BE49-F238E27FC236}">
                        <a16:creationId xmlns:a16="http://schemas.microsoft.com/office/drawing/2014/main" xmlns="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6" name="Freeform: Shape 1082">
                    <a:extLst>
                      <a:ext uri="{FF2B5EF4-FFF2-40B4-BE49-F238E27FC236}">
                        <a16:creationId xmlns:a16="http://schemas.microsoft.com/office/drawing/2014/main" xmlns="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7" name="Freeform: Shape 1081">
                    <a:extLst>
                      <a:ext uri="{FF2B5EF4-FFF2-40B4-BE49-F238E27FC236}">
                        <a16:creationId xmlns:a16="http://schemas.microsoft.com/office/drawing/2014/main" xmlns="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8" name="Freeform: Shape 1080">
                    <a:extLst>
                      <a:ext uri="{FF2B5EF4-FFF2-40B4-BE49-F238E27FC236}">
                        <a16:creationId xmlns:a16="http://schemas.microsoft.com/office/drawing/2014/main" xmlns="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9" name="Freeform: Shape 1079">
                    <a:extLst>
                      <a:ext uri="{FF2B5EF4-FFF2-40B4-BE49-F238E27FC236}">
                        <a16:creationId xmlns:a16="http://schemas.microsoft.com/office/drawing/2014/main" xmlns="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0" name="Freeform: Shape 1078">
                    <a:extLst>
                      <a:ext uri="{FF2B5EF4-FFF2-40B4-BE49-F238E27FC236}">
                        <a16:creationId xmlns:a16="http://schemas.microsoft.com/office/drawing/2014/main" xmlns="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1" name="Freeform: Shape 1077">
                    <a:extLst>
                      <a:ext uri="{FF2B5EF4-FFF2-40B4-BE49-F238E27FC236}">
                        <a16:creationId xmlns:a16="http://schemas.microsoft.com/office/drawing/2014/main" xmlns="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2" name="Freeform: Shape 1076">
                    <a:extLst>
                      <a:ext uri="{FF2B5EF4-FFF2-40B4-BE49-F238E27FC236}">
                        <a16:creationId xmlns:a16="http://schemas.microsoft.com/office/drawing/2014/main" xmlns="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3" name="Freeform: Shape 1075">
                    <a:extLst>
                      <a:ext uri="{FF2B5EF4-FFF2-40B4-BE49-F238E27FC236}">
                        <a16:creationId xmlns:a16="http://schemas.microsoft.com/office/drawing/2014/main" xmlns="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4" name="Freeform: Shape 1074">
                    <a:extLst>
                      <a:ext uri="{FF2B5EF4-FFF2-40B4-BE49-F238E27FC236}">
                        <a16:creationId xmlns:a16="http://schemas.microsoft.com/office/drawing/2014/main" xmlns="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5" name="Freeform: Shape 1073">
                    <a:extLst>
                      <a:ext uri="{FF2B5EF4-FFF2-40B4-BE49-F238E27FC236}">
                        <a16:creationId xmlns:a16="http://schemas.microsoft.com/office/drawing/2014/main" xmlns="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6" name="Freeform: Shape 1072">
                    <a:extLst>
                      <a:ext uri="{FF2B5EF4-FFF2-40B4-BE49-F238E27FC236}">
                        <a16:creationId xmlns:a16="http://schemas.microsoft.com/office/drawing/2014/main" xmlns="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7" name="Freeform: Shape 1071">
                    <a:extLst>
                      <a:ext uri="{FF2B5EF4-FFF2-40B4-BE49-F238E27FC236}">
                        <a16:creationId xmlns:a16="http://schemas.microsoft.com/office/drawing/2014/main" xmlns="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8" name="Freeform: Shape 1070">
                    <a:extLst>
                      <a:ext uri="{FF2B5EF4-FFF2-40B4-BE49-F238E27FC236}">
                        <a16:creationId xmlns:a16="http://schemas.microsoft.com/office/drawing/2014/main" xmlns="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9" name="Freeform: Shape 1069">
                    <a:extLst>
                      <a:ext uri="{FF2B5EF4-FFF2-40B4-BE49-F238E27FC236}">
                        <a16:creationId xmlns:a16="http://schemas.microsoft.com/office/drawing/2014/main" xmlns="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0" name="Freeform: Shape 1068">
                    <a:extLst>
                      <a:ext uri="{FF2B5EF4-FFF2-40B4-BE49-F238E27FC236}">
                        <a16:creationId xmlns:a16="http://schemas.microsoft.com/office/drawing/2014/main" xmlns="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1" name="Freeform: Shape 1067">
                    <a:extLst>
                      <a:ext uri="{FF2B5EF4-FFF2-40B4-BE49-F238E27FC236}">
                        <a16:creationId xmlns:a16="http://schemas.microsoft.com/office/drawing/2014/main" xmlns="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2" name="Freeform: Shape 1066">
                    <a:extLst>
                      <a:ext uri="{FF2B5EF4-FFF2-40B4-BE49-F238E27FC236}">
                        <a16:creationId xmlns:a16="http://schemas.microsoft.com/office/drawing/2014/main" xmlns="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3" name="Freeform: Shape 1065">
                    <a:extLst>
                      <a:ext uri="{FF2B5EF4-FFF2-40B4-BE49-F238E27FC236}">
                        <a16:creationId xmlns:a16="http://schemas.microsoft.com/office/drawing/2014/main" xmlns="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4" name="Freeform: Shape 1064">
                    <a:extLst>
                      <a:ext uri="{FF2B5EF4-FFF2-40B4-BE49-F238E27FC236}">
                        <a16:creationId xmlns:a16="http://schemas.microsoft.com/office/drawing/2014/main" xmlns="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5" name="Freeform: Shape 1063">
                    <a:extLst>
                      <a:ext uri="{FF2B5EF4-FFF2-40B4-BE49-F238E27FC236}">
                        <a16:creationId xmlns:a16="http://schemas.microsoft.com/office/drawing/2014/main" xmlns="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6" name="Freeform: Shape 1062">
                    <a:extLst>
                      <a:ext uri="{FF2B5EF4-FFF2-40B4-BE49-F238E27FC236}">
                        <a16:creationId xmlns:a16="http://schemas.microsoft.com/office/drawing/2014/main" xmlns="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7" name="Freeform: Shape 1061">
                    <a:extLst>
                      <a:ext uri="{FF2B5EF4-FFF2-40B4-BE49-F238E27FC236}">
                        <a16:creationId xmlns:a16="http://schemas.microsoft.com/office/drawing/2014/main" xmlns="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8" name="Freeform: Shape 1060">
                    <a:extLst>
                      <a:ext uri="{FF2B5EF4-FFF2-40B4-BE49-F238E27FC236}">
                        <a16:creationId xmlns:a16="http://schemas.microsoft.com/office/drawing/2014/main" xmlns="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9" name="Freeform: Shape 1059">
                    <a:extLst>
                      <a:ext uri="{FF2B5EF4-FFF2-40B4-BE49-F238E27FC236}">
                        <a16:creationId xmlns:a16="http://schemas.microsoft.com/office/drawing/2014/main" xmlns="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0" name="Freeform: Shape 1058">
                    <a:extLst>
                      <a:ext uri="{FF2B5EF4-FFF2-40B4-BE49-F238E27FC236}">
                        <a16:creationId xmlns:a16="http://schemas.microsoft.com/office/drawing/2014/main" xmlns="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1" name="Freeform: Shape 1057">
                    <a:extLst>
                      <a:ext uri="{FF2B5EF4-FFF2-40B4-BE49-F238E27FC236}">
                        <a16:creationId xmlns:a16="http://schemas.microsoft.com/office/drawing/2014/main" xmlns="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2" name="Freeform: Shape 1056">
                    <a:extLst>
                      <a:ext uri="{FF2B5EF4-FFF2-40B4-BE49-F238E27FC236}">
                        <a16:creationId xmlns:a16="http://schemas.microsoft.com/office/drawing/2014/main" xmlns="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3" name="Freeform: Shape 1055">
                    <a:extLst>
                      <a:ext uri="{FF2B5EF4-FFF2-40B4-BE49-F238E27FC236}">
                        <a16:creationId xmlns:a16="http://schemas.microsoft.com/office/drawing/2014/main" xmlns="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4" name="Freeform: Shape 1054">
                    <a:extLst>
                      <a:ext uri="{FF2B5EF4-FFF2-40B4-BE49-F238E27FC236}">
                        <a16:creationId xmlns:a16="http://schemas.microsoft.com/office/drawing/2014/main" xmlns="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5" name="Freeform: Shape 1053">
                    <a:extLst>
                      <a:ext uri="{FF2B5EF4-FFF2-40B4-BE49-F238E27FC236}">
                        <a16:creationId xmlns:a16="http://schemas.microsoft.com/office/drawing/2014/main" xmlns="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6" name="Freeform: Shape 1052">
                    <a:extLst>
                      <a:ext uri="{FF2B5EF4-FFF2-40B4-BE49-F238E27FC236}">
                        <a16:creationId xmlns:a16="http://schemas.microsoft.com/office/drawing/2014/main" xmlns="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7" name="Freeform: Shape 1051">
                    <a:extLst>
                      <a:ext uri="{FF2B5EF4-FFF2-40B4-BE49-F238E27FC236}">
                        <a16:creationId xmlns:a16="http://schemas.microsoft.com/office/drawing/2014/main" xmlns="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8" name="Freeform: Shape 1050">
                    <a:extLst>
                      <a:ext uri="{FF2B5EF4-FFF2-40B4-BE49-F238E27FC236}">
                        <a16:creationId xmlns:a16="http://schemas.microsoft.com/office/drawing/2014/main" xmlns="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9" name="Freeform: Shape 1049">
                    <a:extLst>
                      <a:ext uri="{FF2B5EF4-FFF2-40B4-BE49-F238E27FC236}">
                        <a16:creationId xmlns:a16="http://schemas.microsoft.com/office/drawing/2014/main" xmlns="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0" name="Freeform: Shape 1048">
                    <a:extLst>
                      <a:ext uri="{FF2B5EF4-FFF2-40B4-BE49-F238E27FC236}">
                        <a16:creationId xmlns:a16="http://schemas.microsoft.com/office/drawing/2014/main" xmlns="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1" name="Freeform: Shape 1047">
                    <a:extLst>
                      <a:ext uri="{FF2B5EF4-FFF2-40B4-BE49-F238E27FC236}">
                        <a16:creationId xmlns:a16="http://schemas.microsoft.com/office/drawing/2014/main" xmlns="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2" name="Freeform: Shape 1046">
                    <a:extLst>
                      <a:ext uri="{FF2B5EF4-FFF2-40B4-BE49-F238E27FC236}">
                        <a16:creationId xmlns:a16="http://schemas.microsoft.com/office/drawing/2014/main" xmlns="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3" name="Freeform: Shape 1045">
                    <a:extLst>
                      <a:ext uri="{FF2B5EF4-FFF2-40B4-BE49-F238E27FC236}">
                        <a16:creationId xmlns:a16="http://schemas.microsoft.com/office/drawing/2014/main" xmlns="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4" name="Freeform: Shape 1044">
                    <a:extLst>
                      <a:ext uri="{FF2B5EF4-FFF2-40B4-BE49-F238E27FC236}">
                        <a16:creationId xmlns:a16="http://schemas.microsoft.com/office/drawing/2014/main" xmlns="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5" name="Freeform: Shape 1043">
                    <a:extLst>
                      <a:ext uri="{FF2B5EF4-FFF2-40B4-BE49-F238E27FC236}">
                        <a16:creationId xmlns:a16="http://schemas.microsoft.com/office/drawing/2014/main" xmlns="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6" name="Freeform: Shape 1042">
                    <a:extLst>
                      <a:ext uri="{FF2B5EF4-FFF2-40B4-BE49-F238E27FC236}">
                        <a16:creationId xmlns:a16="http://schemas.microsoft.com/office/drawing/2014/main" xmlns="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7" name="Freeform: Shape 1041">
                    <a:extLst>
                      <a:ext uri="{FF2B5EF4-FFF2-40B4-BE49-F238E27FC236}">
                        <a16:creationId xmlns:a16="http://schemas.microsoft.com/office/drawing/2014/main" xmlns="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8" name="Freeform: Shape 1040">
                    <a:extLst>
                      <a:ext uri="{FF2B5EF4-FFF2-40B4-BE49-F238E27FC236}">
                        <a16:creationId xmlns:a16="http://schemas.microsoft.com/office/drawing/2014/main" xmlns="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9" name="Freeform: Shape 1039">
                    <a:extLst>
                      <a:ext uri="{FF2B5EF4-FFF2-40B4-BE49-F238E27FC236}">
                        <a16:creationId xmlns:a16="http://schemas.microsoft.com/office/drawing/2014/main" xmlns="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0" name="Freeform: Shape 1038">
                    <a:extLst>
                      <a:ext uri="{FF2B5EF4-FFF2-40B4-BE49-F238E27FC236}">
                        <a16:creationId xmlns:a16="http://schemas.microsoft.com/office/drawing/2014/main" xmlns="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1" name="Freeform: Shape 1037">
                    <a:extLst>
                      <a:ext uri="{FF2B5EF4-FFF2-40B4-BE49-F238E27FC236}">
                        <a16:creationId xmlns:a16="http://schemas.microsoft.com/office/drawing/2014/main" xmlns="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2" name="Freeform: Shape 1036">
                    <a:extLst>
                      <a:ext uri="{FF2B5EF4-FFF2-40B4-BE49-F238E27FC236}">
                        <a16:creationId xmlns:a16="http://schemas.microsoft.com/office/drawing/2014/main" xmlns="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3" name="Freeform: Shape 1035">
                    <a:extLst>
                      <a:ext uri="{FF2B5EF4-FFF2-40B4-BE49-F238E27FC236}">
                        <a16:creationId xmlns:a16="http://schemas.microsoft.com/office/drawing/2014/main" xmlns="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4" name="Freeform: Shape 1034">
                    <a:extLst>
                      <a:ext uri="{FF2B5EF4-FFF2-40B4-BE49-F238E27FC236}">
                        <a16:creationId xmlns:a16="http://schemas.microsoft.com/office/drawing/2014/main" xmlns="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5" name="Freeform: Shape 1033">
                    <a:extLst>
                      <a:ext uri="{FF2B5EF4-FFF2-40B4-BE49-F238E27FC236}">
                        <a16:creationId xmlns:a16="http://schemas.microsoft.com/office/drawing/2014/main" xmlns="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6" name="Freeform: Shape 1032">
                    <a:extLst>
                      <a:ext uri="{FF2B5EF4-FFF2-40B4-BE49-F238E27FC236}">
                        <a16:creationId xmlns:a16="http://schemas.microsoft.com/office/drawing/2014/main" xmlns="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7" name="Freeform: Shape 1031">
                    <a:extLst>
                      <a:ext uri="{FF2B5EF4-FFF2-40B4-BE49-F238E27FC236}">
                        <a16:creationId xmlns:a16="http://schemas.microsoft.com/office/drawing/2014/main" xmlns="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8" name="Freeform: Shape 1030">
                    <a:extLst>
                      <a:ext uri="{FF2B5EF4-FFF2-40B4-BE49-F238E27FC236}">
                        <a16:creationId xmlns:a16="http://schemas.microsoft.com/office/drawing/2014/main" xmlns="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9" name="Freeform: Shape 1029">
                    <a:extLst>
                      <a:ext uri="{FF2B5EF4-FFF2-40B4-BE49-F238E27FC236}">
                        <a16:creationId xmlns:a16="http://schemas.microsoft.com/office/drawing/2014/main" xmlns="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0" name="Freeform: Shape 1028">
                    <a:extLst>
                      <a:ext uri="{FF2B5EF4-FFF2-40B4-BE49-F238E27FC236}">
                        <a16:creationId xmlns:a16="http://schemas.microsoft.com/office/drawing/2014/main" xmlns="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1" name="Freeform: Shape 1027">
                    <a:extLst>
                      <a:ext uri="{FF2B5EF4-FFF2-40B4-BE49-F238E27FC236}">
                        <a16:creationId xmlns:a16="http://schemas.microsoft.com/office/drawing/2014/main" xmlns="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2" name="Freeform: Shape 1026">
                    <a:extLst>
                      <a:ext uri="{FF2B5EF4-FFF2-40B4-BE49-F238E27FC236}">
                        <a16:creationId xmlns:a16="http://schemas.microsoft.com/office/drawing/2014/main" xmlns="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3" name="Freeform: Shape 1025">
                    <a:extLst>
                      <a:ext uri="{FF2B5EF4-FFF2-40B4-BE49-F238E27FC236}">
                        <a16:creationId xmlns:a16="http://schemas.microsoft.com/office/drawing/2014/main" xmlns="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4" name="Freeform: Shape 1024">
                    <a:extLst>
                      <a:ext uri="{FF2B5EF4-FFF2-40B4-BE49-F238E27FC236}">
                        <a16:creationId xmlns:a16="http://schemas.microsoft.com/office/drawing/2014/main" xmlns="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5" name="Freeform: Shape 1023">
                    <a:extLst>
                      <a:ext uri="{FF2B5EF4-FFF2-40B4-BE49-F238E27FC236}">
                        <a16:creationId xmlns:a16="http://schemas.microsoft.com/office/drawing/2014/main" xmlns="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6" name="Freeform: Shape 1022">
                    <a:extLst>
                      <a:ext uri="{FF2B5EF4-FFF2-40B4-BE49-F238E27FC236}">
                        <a16:creationId xmlns:a16="http://schemas.microsoft.com/office/drawing/2014/main" xmlns="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7" name="Freeform: Shape 1021">
                    <a:extLst>
                      <a:ext uri="{FF2B5EF4-FFF2-40B4-BE49-F238E27FC236}">
                        <a16:creationId xmlns:a16="http://schemas.microsoft.com/office/drawing/2014/main" xmlns="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8" name="Freeform: Shape 1020">
                    <a:extLst>
                      <a:ext uri="{FF2B5EF4-FFF2-40B4-BE49-F238E27FC236}">
                        <a16:creationId xmlns:a16="http://schemas.microsoft.com/office/drawing/2014/main" xmlns="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9" name="Freeform: Shape 1019">
                    <a:extLst>
                      <a:ext uri="{FF2B5EF4-FFF2-40B4-BE49-F238E27FC236}">
                        <a16:creationId xmlns:a16="http://schemas.microsoft.com/office/drawing/2014/main" xmlns="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0" name="Freeform: Shape 1018">
                    <a:extLst>
                      <a:ext uri="{FF2B5EF4-FFF2-40B4-BE49-F238E27FC236}">
                        <a16:creationId xmlns:a16="http://schemas.microsoft.com/office/drawing/2014/main" xmlns="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1" name="Freeform: Shape 1017">
                    <a:extLst>
                      <a:ext uri="{FF2B5EF4-FFF2-40B4-BE49-F238E27FC236}">
                        <a16:creationId xmlns:a16="http://schemas.microsoft.com/office/drawing/2014/main" xmlns="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2" name="Freeform: Shape 1016">
                    <a:extLst>
                      <a:ext uri="{FF2B5EF4-FFF2-40B4-BE49-F238E27FC236}">
                        <a16:creationId xmlns:a16="http://schemas.microsoft.com/office/drawing/2014/main" xmlns="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3" name="Freeform: Shape 1015">
                    <a:extLst>
                      <a:ext uri="{FF2B5EF4-FFF2-40B4-BE49-F238E27FC236}">
                        <a16:creationId xmlns:a16="http://schemas.microsoft.com/office/drawing/2014/main" xmlns="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4" name="Freeform: Shape 1014">
                    <a:extLst>
                      <a:ext uri="{FF2B5EF4-FFF2-40B4-BE49-F238E27FC236}">
                        <a16:creationId xmlns:a16="http://schemas.microsoft.com/office/drawing/2014/main" xmlns="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5" name="Freeform: Shape 1013">
                    <a:extLst>
                      <a:ext uri="{FF2B5EF4-FFF2-40B4-BE49-F238E27FC236}">
                        <a16:creationId xmlns:a16="http://schemas.microsoft.com/office/drawing/2014/main" xmlns="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6" name="Freeform: Shape 1012">
                    <a:extLst>
                      <a:ext uri="{FF2B5EF4-FFF2-40B4-BE49-F238E27FC236}">
                        <a16:creationId xmlns:a16="http://schemas.microsoft.com/office/drawing/2014/main" xmlns="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7" name="Freeform: Shape 1011">
                    <a:extLst>
                      <a:ext uri="{FF2B5EF4-FFF2-40B4-BE49-F238E27FC236}">
                        <a16:creationId xmlns:a16="http://schemas.microsoft.com/office/drawing/2014/main" xmlns="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8" name="Freeform: Shape 1010">
                    <a:extLst>
                      <a:ext uri="{FF2B5EF4-FFF2-40B4-BE49-F238E27FC236}">
                        <a16:creationId xmlns:a16="http://schemas.microsoft.com/office/drawing/2014/main" xmlns="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9" name="Freeform: Shape 1009">
                    <a:extLst>
                      <a:ext uri="{FF2B5EF4-FFF2-40B4-BE49-F238E27FC236}">
                        <a16:creationId xmlns:a16="http://schemas.microsoft.com/office/drawing/2014/main" xmlns="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0" name="Freeform: Shape 1008">
                    <a:extLst>
                      <a:ext uri="{FF2B5EF4-FFF2-40B4-BE49-F238E27FC236}">
                        <a16:creationId xmlns:a16="http://schemas.microsoft.com/office/drawing/2014/main" xmlns="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1" name="Freeform: Shape 1007">
                    <a:extLst>
                      <a:ext uri="{FF2B5EF4-FFF2-40B4-BE49-F238E27FC236}">
                        <a16:creationId xmlns:a16="http://schemas.microsoft.com/office/drawing/2014/main" xmlns="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2" name="Freeform: Shape 1006">
                    <a:extLst>
                      <a:ext uri="{FF2B5EF4-FFF2-40B4-BE49-F238E27FC236}">
                        <a16:creationId xmlns:a16="http://schemas.microsoft.com/office/drawing/2014/main" xmlns="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3" name="Freeform: Shape 1005">
                    <a:extLst>
                      <a:ext uri="{FF2B5EF4-FFF2-40B4-BE49-F238E27FC236}">
                        <a16:creationId xmlns:a16="http://schemas.microsoft.com/office/drawing/2014/main" xmlns="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4" name="Freeform: Shape 1004">
                    <a:extLst>
                      <a:ext uri="{FF2B5EF4-FFF2-40B4-BE49-F238E27FC236}">
                        <a16:creationId xmlns:a16="http://schemas.microsoft.com/office/drawing/2014/main" xmlns="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5" name="Freeform: Shape 1003">
                    <a:extLst>
                      <a:ext uri="{FF2B5EF4-FFF2-40B4-BE49-F238E27FC236}">
                        <a16:creationId xmlns:a16="http://schemas.microsoft.com/office/drawing/2014/main" xmlns="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6" name="Freeform: Shape 1002">
                    <a:extLst>
                      <a:ext uri="{FF2B5EF4-FFF2-40B4-BE49-F238E27FC236}">
                        <a16:creationId xmlns:a16="http://schemas.microsoft.com/office/drawing/2014/main" xmlns="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7" name="Freeform: Shape 1001">
                    <a:extLst>
                      <a:ext uri="{FF2B5EF4-FFF2-40B4-BE49-F238E27FC236}">
                        <a16:creationId xmlns:a16="http://schemas.microsoft.com/office/drawing/2014/main" xmlns="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8" name="Freeform: Shape 1000">
                    <a:extLst>
                      <a:ext uri="{FF2B5EF4-FFF2-40B4-BE49-F238E27FC236}">
                        <a16:creationId xmlns:a16="http://schemas.microsoft.com/office/drawing/2014/main" xmlns="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9" name="Freeform: Shape 999">
                    <a:extLst>
                      <a:ext uri="{FF2B5EF4-FFF2-40B4-BE49-F238E27FC236}">
                        <a16:creationId xmlns:a16="http://schemas.microsoft.com/office/drawing/2014/main" xmlns="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0" name="Freeform: Shape 998">
                    <a:extLst>
                      <a:ext uri="{FF2B5EF4-FFF2-40B4-BE49-F238E27FC236}">
                        <a16:creationId xmlns:a16="http://schemas.microsoft.com/office/drawing/2014/main" xmlns="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1" name="Freeform: Shape 997">
                    <a:extLst>
                      <a:ext uri="{FF2B5EF4-FFF2-40B4-BE49-F238E27FC236}">
                        <a16:creationId xmlns:a16="http://schemas.microsoft.com/office/drawing/2014/main" xmlns="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2" name="Freeform: Shape 996">
                    <a:extLst>
                      <a:ext uri="{FF2B5EF4-FFF2-40B4-BE49-F238E27FC236}">
                        <a16:creationId xmlns:a16="http://schemas.microsoft.com/office/drawing/2014/main" xmlns="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3" name="Freeform: Shape 995">
                    <a:extLst>
                      <a:ext uri="{FF2B5EF4-FFF2-40B4-BE49-F238E27FC236}">
                        <a16:creationId xmlns:a16="http://schemas.microsoft.com/office/drawing/2014/main" xmlns="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4" name="Freeform: Shape 994">
                    <a:extLst>
                      <a:ext uri="{FF2B5EF4-FFF2-40B4-BE49-F238E27FC236}">
                        <a16:creationId xmlns:a16="http://schemas.microsoft.com/office/drawing/2014/main" xmlns="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5" name="Freeform: Shape 993">
                    <a:extLst>
                      <a:ext uri="{FF2B5EF4-FFF2-40B4-BE49-F238E27FC236}">
                        <a16:creationId xmlns:a16="http://schemas.microsoft.com/office/drawing/2014/main" xmlns="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6" name="Freeform: Shape 992">
                    <a:extLst>
                      <a:ext uri="{FF2B5EF4-FFF2-40B4-BE49-F238E27FC236}">
                        <a16:creationId xmlns:a16="http://schemas.microsoft.com/office/drawing/2014/main" xmlns="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7" name="Freeform: Shape 991">
                    <a:extLst>
                      <a:ext uri="{FF2B5EF4-FFF2-40B4-BE49-F238E27FC236}">
                        <a16:creationId xmlns:a16="http://schemas.microsoft.com/office/drawing/2014/main" xmlns="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8" name="Freeform: Shape 990">
                    <a:extLst>
                      <a:ext uri="{FF2B5EF4-FFF2-40B4-BE49-F238E27FC236}">
                        <a16:creationId xmlns:a16="http://schemas.microsoft.com/office/drawing/2014/main" xmlns="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9" name="Freeform: Shape 989">
                    <a:extLst>
                      <a:ext uri="{FF2B5EF4-FFF2-40B4-BE49-F238E27FC236}">
                        <a16:creationId xmlns:a16="http://schemas.microsoft.com/office/drawing/2014/main" xmlns="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0" name="Freeform: Shape 988">
                    <a:extLst>
                      <a:ext uri="{FF2B5EF4-FFF2-40B4-BE49-F238E27FC236}">
                        <a16:creationId xmlns:a16="http://schemas.microsoft.com/office/drawing/2014/main" xmlns="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1" name="Freeform: Shape 987">
                    <a:extLst>
                      <a:ext uri="{FF2B5EF4-FFF2-40B4-BE49-F238E27FC236}">
                        <a16:creationId xmlns:a16="http://schemas.microsoft.com/office/drawing/2014/main" xmlns="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2" name="Freeform: Shape 986">
                    <a:extLst>
                      <a:ext uri="{FF2B5EF4-FFF2-40B4-BE49-F238E27FC236}">
                        <a16:creationId xmlns:a16="http://schemas.microsoft.com/office/drawing/2014/main" xmlns="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3" name="Freeform: Shape 985">
                    <a:extLst>
                      <a:ext uri="{FF2B5EF4-FFF2-40B4-BE49-F238E27FC236}">
                        <a16:creationId xmlns:a16="http://schemas.microsoft.com/office/drawing/2014/main" xmlns="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4" name="Freeform: Shape 984">
                    <a:extLst>
                      <a:ext uri="{FF2B5EF4-FFF2-40B4-BE49-F238E27FC236}">
                        <a16:creationId xmlns:a16="http://schemas.microsoft.com/office/drawing/2014/main" xmlns="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5" name="Freeform: Shape 983">
                    <a:extLst>
                      <a:ext uri="{FF2B5EF4-FFF2-40B4-BE49-F238E27FC236}">
                        <a16:creationId xmlns:a16="http://schemas.microsoft.com/office/drawing/2014/main" xmlns="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6" name="Freeform: Shape 982">
                    <a:extLst>
                      <a:ext uri="{FF2B5EF4-FFF2-40B4-BE49-F238E27FC236}">
                        <a16:creationId xmlns:a16="http://schemas.microsoft.com/office/drawing/2014/main" xmlns="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7" name="Freeform: Shape 981">
                    <a:extLst>
                      <a:ext uri="{FF2B5EF4-FFF2-40B4-BE49-F238E27FC236}">
                        <a16:creationId xmlns:a16="http://schemas.microsoft.com/office/drawing/2014/main" xmlns="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8" name="Freeform: Shape 980">
                    <a:extLst>
                      <a:ext uri="{FF2B5EF4-FFF2-40B4-BE49-F238E27FC236}">
                        <a16:creationId xmlns:a16="http://schemas.microsoft.com/office/drawing/2014/main" xmlns="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9" name="Freeform: Shape 979">
                    <a:extLst>
                      <a:ext uri="{FF2B5EF4-FFF2-40B4-BE49-F238E27FC236}">
                        <a16:creationId xmlns:a16="http://schemas.microsoft.com/office/drawing/2014/main" xmlns="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0" name="Freeform: Shape 978">
                    <a:extLst>
                      <a:ext uri="{FF2B5EF4-FFF2-40B4-BE49-F238E27FC236}">
                        <a16:creationId xmlns:a16="http://schemas.microsoft.com/office/drawing/2014/main" xmlns="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1" name="Freeform: Shape 977">
                    <a:extLst>
                      <a:ext uri="{FF2B5EF4-FFF2-40B4-BE49-F238E27FC236}">
                        <a16:creationId xmlns:a16="http://schemas.microsoft.com/office/drawing/2014/main" xmlns="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2" name="Freeform: Shape 976">
                    <a:extLst>
                      <a:ext uri="{FF2B5EF4-FFF2-40B4-BE49-F238E27FC236}">
                        <a16:creationId xmlns:a16="http://schemas.microsoft.com/office/drawing/2014/main" xmlns="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3" name="Freeform: Shape 975">
                    <a:extLst>
                      <a:ext uri="{FF2B5EF4-FFF2-40B4-BE49-F238E27FC236}">
                        <a16:creationId xmlns:a16="http://schemas.microsoft.com/office/drawing/2014/main" xmlns="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4" name="Freeform: Shape 974">
                    <a:extLst>
                      <a:ext uri="{FF2B5EF4-FFF2-40B4-BE49-F238E27FC236}">
                        <a16:creationId xmlns:a16="http://schemas.microsoft.com/office/drawing/2014/main" xmlns="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5" name="Freeform: Shape 973">
                    <a:extLst>
                      <a:ext uri="{FF2B5EF4-FFF2-40B4-BE49-F238E27FC236}">
                        <a16:creationId xmlns:a16="http://schemas.microsoft.com/office/drawing/2014/main" xmlns="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6" name="Freeform: Shape 972">
                    <a:extLst>
                      <a:ext uri="{FF2B5EF4-FFF2-40B4-BE49-F238E27FC236}">
                        <a16:creationId xmlns:a16="http://schemas.microsoft.com/office/drawing/2014/main" xmlns="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7" name="Freeform: Shape 971">
                    <a:extLst>
                      <a:ext uri="{FF2B5EF4-FFF2-40B4-BE49-F238E27FC236}">
                        <a16:creationId xmlns:a16="http://schemas.microsoft.com/office/drawing/2014/main" xmlns="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8" name="Freeform: Shape 970">
                    <a:extLst>
                      <a:ext uri="{FF2B5EF4-FFF2-40B4-BE49-F238E27FC236}">
                        <a16:creationId xmlns:a16="http://schemas.microsoft.com/office/drawing/2014/main" xmlns="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9" name="Freeform: Shape 969">
                    <a:extLst>
                      <a:ext uri="{FF2B5EF4-FFF2-40B4-BE49-F238E27FC236}">
                        <a16:creationId xmlns:a16="http://schemas.microsoft.com/office/drawing/2014/main" xmlns="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0" name="Freeform: Shape 968">
                    <a:extLst>
                      <a:ext uri="{FF2B5EF4-FFF2-40B4-BE49-F238E27FC236}">
                        <a16:creationId xmlns:a16="http://schemas.microsoft.com/office/drawing/2014/main" xmlns="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1" name="Freeform: Shape 967">
                    <a:extLst>
                      <a:ext uri="{FF2B5EF4-FFF2-40B4-BE49-F238E27FC236}">
                        <a16:creationId xmlns:a16="http://schemas.microsoft.com/office/drawing/2014/main" xmlns="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2" name="Freeform: Shape 966">
                    <a:extLst>
                      <a:ext uri="{FF2B5EF4-FFF2-40B4-BE49-F238E27FC236}">
                        <a16:creationId xmlns:a16="http://schemas.microsoft.com/office/drawing/2014/main" xmlns="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3" name="Freeform: Shape 965">
                    <a:extLst>
                      <a:ext uri="{FF2B5EF4-FFF2-40B4-BE49-F238E27FC236}">
                        <a16:creationId xmlns:a16="http://schemas.microsoft.com/office/drawing/2014/main" xmlns="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4" name="Freeform: Shape 964">
                    <a:extLst>
                      <a:ext uri="{FF2B5EF4-FFF2-40B4-BE49-F238E27FC236}">
                        <a16:creationId xmlns:a16="http://schemas.microsoft.com/office/drawing/2014/main" xmlns="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5" name="Freeform: Shape 963">
                    <a:extLst>
                      <a:ext uri="{FF2B5EF4-FFF2-40B4-BE49-F238E27FC236}">
                        <a16:creationId xmlns:a16="http://schemas.microsoft.com/office/drawing/2014/main" xmlns="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6" name="Freeform: Shape 962">
                    <a:extLst>
                      <a:ext uri="{FF2B5EF4-FFF2-40B4-BE49-F238E27FC236}">
                        <a16:creationId xmlns:a16="http://schemas.microsoft.com/office/drawing/2014/main" xmlns="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7" name="Freeform: Shape 961">
                    <a:extLst>
                      <a:ext uri="{FF2B5EF4-FFF2-40B4-BE49-F238E27FC236}">
                        <a16:creationId xmlns:a16="http://schemas.microsoft.com/office/drawing/2014/main" xmlns="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8" name="Freeform: Shape 960">
                    <a:extLst>
                      <a:ext uri="{FF2B5EF4-FFF2-40B4-BE49-F238E27FC236}">
                        <a16:creationId xmlns:a16="http://schemas.microsoft.com/office/drawing/2014/main" xmlns="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9" name="Freeform: Shape 959">
                    <a:extLst>
                      <a:ext uri="{FF2B5EF4-FFF2-40B4-BE49-F238E27FC236}">
                        <a16:creationId xmlns:a16="http://schemas.microsoft.com/office/drawing/2014/main" xmlns="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0" name="Freeform: Shape 958">
                    <a:extLst>
                      <a:ext uri="{FF2B5EF4-FFF2-40B4-BE49-F238E27FC236}">
                        <a16:creationId xmlns:a16="http://schemas.microsoft.com/office/drawing/2014/main" xmlns="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1" name="Freeform: Shape 957">
                    <a:extLst>
                      <a:ext uri="{FF2B5EF4-FFF2-40B4-BE49-F238E27FC236}">
                        <a16:creationId xmlns:a16="http://schemas.microsoft.com/office/drawing/2014/main" xmlns="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2" name="Freeform: Shape 956">
                    <a:extLst>
                      <a:ext uri="{FF2B5EF4-FFF2-40B4-BE49-F238E27FC236}">
                        <a16:creationId xmlns:a16="http://schemas.microsoft.com/office/drawing/2014/main" xmlns="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3" name="Freeform: Shape 955">
                    <a:extLst>
                      <a:ext uri="{FF2B5EF4-FFF2-40B4-BE49-F238E27FC236}">
                        <a16:creationId xmlns:a16="http://schemas.microsoft.com/office/drawing/2014/main" xmlns="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4" name="Freeform: Shape 954">
                    <a:extLst>
                      <a:ext uri="{FF2B5EF4-FFF2-40B4-BE49-F238E27FC236}">
                        <a16:creationId xmlns:a16="http://schemas.microsoft.com/office/drawing/2014/main" xmlns="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5" name="Freeform: Shape 953">
                    <a:extLst>
                      <a:ext uri="{FF2B5EF4-FFF2-40B4-BE49-F238E27FC236}">
                        <a16:creationId xmlns:a16="http://schemas.microsoft.com/office/drawing/2014/main" xmlns="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6" name="Freeform: Shape 952">
                    <a:extLst>
                      <a:ext uri="{FF2B5EF4-FFF2-40B4-BE49-F238E27FC236}">
                        <a16:creationId xmlns:a16="http://schemas.microsoft.com/office/drawing/2014/main" xmlns="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7" name="Freeform: Shape 951">
                    <a:extLst>
                      <a:ext uri="{FF2B5EF4-FFF2-40B4-BE49-F238E27FC236}">
                        <a16:creationId xmlns:a16="http://schemas.microsoft.com/office/drawing/2014/main" xmlns="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8" name="Freeform: Shape 950">
                    <a:extLst>
                      <a:ext uri="{FF2B5EF4-FFF2-40B4-BE49-F238E27FC236}">
                        <a16:creationId xmlns:a16="http://schemas.microsoft.com/office/drawing/2014/main" xmlns="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9" name="Freeform: Shape 949">
                    <a:extLst>
                      <a:ext uri="{FF2B5EF4-FFF2-40B4-BE49-F238E27FC236}">
                        <a16:creationId xmlns:a16="http://schemas.microsoft.com/office/drawing/2014/main" xmlns="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0" name="Freeform: Shape 948">
                    <a:extLst>
                      <a:ext uri="{FF2B5EF4-FFF2-40B4-BE49-F238E27FC236}">
                        <a16:creationId xmlns:a16="http://schemas.microsoft.com/office/drawing/2014/main" xmlns="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1" name="Freeform: Shape 947">
                    <a:extLst>
                      <a:ext uri="{FF2B5EF4-FFF2-40B4-BE49-F238E27FC236}">
                        <a16:creationId xmlns:a16="http://schemas.microsoft.com/office/drawing/2014/main" xmlns="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2" name="Freeform: Shape 946">
                    <a:extLst>
                      <a:ext uri="{FF2B5EF4-FFF2-40B4-BE49-F238E27FC236}">
                        <a16:creationId xmlns:a16="http://schemas.microsoft.com/office/drawing/2014/main" xmlns="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3" name="Freeform: Shape 945">
                    <a:extLst>
                      <a:ext uri="{FF2B5EF4-FFF2-40B4-BE49-F238E27FC236}">
                        <a16:creationId xmlns:a16="http://schemas.microsoft.com/office/drawing/2014/main" xmlns="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4" name="Freeform: Shape 944">
                    <a:extLst>
                      <a:ext uri="{FF2B5EF4-FFF2-40B4-BE49-F238E27FC236}">
                        <a16:creationId xmlns:a16="http://schemas.microsoft.com/office/drawing/2014/main" xmlns="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5" name="Freeform: Shape 943">
                    <a:extLst>
                      <a:ext uri="{FF2B5EF4-FFF2-40B4-BE49-F238E27FC236}">
                        <a16:creationId xmlns:a16="http://schemas.microsoft.com/office/drawing/2014/main" xmlns="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704595" y="3930960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6" name="Freeform: Shape 942">
                    <a:extLst>
                      <a:ext uri="{FF2B5EF4-FFF2-40B4-BE49-F238E27FC236}">
                        <a16:creationId xmlns:a16="http://schemas.microsoft.com/office/drawing/2014/main" xmlns="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7" name="Freeform: Shape 941">
                    <a:extLst>
                      <a:ext uri="{FF2B5EF4-FFF2-40B4-BE49-F238E27FC236}">
                        <a16:creationId xmlns:a16="http://schemas.microsoft.com/office/drawing/2014/main" xmlns="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</p:grpSp>
            <p:sp>
              <p:nvSpPr>
                <p:cNvPr id="926" name="Oval 925">
                  <a:extLst>
                    <a:ext uri="{FF2B5EF4-FFF2-40B4-BE49-F238E27FC236}">
                      <a16:creationId xmlns:a16="http://schemas.microsoft.com/office/drawing/2014/main" xmlns="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UTM Avo" panose="02040603050506020204" pitchFamily="18" charset="0"/>
                  </a:endParaRPr>
                </a:p>
              </p:txBody>
            </p:sp>
            <p:sp>
              <p:nvSpPr>
                <p:cNvPr id="927" name="TextBox 926">
                  <a:extLst>
                    <a:ext uri="{FF2B5EF4-FFF2-40B4-BE49-F238E27FC236}">
                      <a16:creationId xmlns:a16="http://schemas.microsoft.com/office/drawing/2014/main" xmlns="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lvl="0"/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</a:t>
                  </a:r>
                  <a:r>
                    <a:rPr lang="en-US" b="1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Hiếu</a:t>
                  </a:r>
                  <a:endParaRPr lang="en-US" b="1" dirty="0">
                    <a:solidFill>
                      <a:srgbClr val="FFFFFF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28" name="TextBox 927">
                  <a:extLst>
                    <a:ext uri="{FF2B5EF4-FFF2-40B4-BE49-F238E27FC236}">
                      <a16:creationId xmlns:a16="http://schemas.microsoft.com/office/drawing/2014/main" xmlns="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Phát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29" name="TextBox 928">
                  <a:extLst>
                    <a:ext uri="{FF2B5EF4-FFF2-40B4-BE49-F238E27FC236}">
                      <a16:creationId xmlns:a16="http://schemas.microsoft.com/office/drawing/2014/main" xmlns="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Duy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Khang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0" name="TextBox 929">
                  <a:extLst>
                    <a:ext uri="{FF2B5EF4-FFF2-40B4-BE49-F238E27FC236}">
                      <a16:creationId xmlns:a16="http://schemas.microsoft.com/office/drawing/2014/main" xmlns="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794"/>
                  <a:ext cx="122895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H.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Nguyên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1" name="TextBox 930">
                  <a:extLst>
                    <a:ext uri="{FF2B5EF4-FFF2-40B4-BE49-F238E27FC236}">
                      <a16:creationId xmlns:a16="http://schemas.microsoft.com/office/drawing/2014/main" xmlns="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84152" y="2607450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Hải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2" name="TextBox 931">
                  <a:extLst>
                    <a:ext uri="{FF2B5EF4-FFF2-40B4-BE49-F238E27FC236}">
                      <a16:creationId xmlns:a16="http://schemas.microsoft.com/office/drawing/2014/main" xmlns="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 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Trọng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Nhân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3" name="TextBox 932">
                  <a:extLst>
                    <a:ext uri="{FF2B5EF4-FFF2-40B4-BE49-F238E27FC236}">
                      <a16:creationId xmlns:a16="http://schemas.microsoft.com/office/drawing/2014/main" xmlns="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310913" y="3654201"/>
                  <a:ext cx="110096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D.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khang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4" name="TextBox 933">
                  <a:extLst>
                    <a:ext uri="{FF2B5EF4-FFF2-40B4-BE49-F238E27FC236}">
                      <a16:creationId xmlns:a16="http://schemas.microsoft.com/office/drawing/2014/main" xmlns="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433453" y="4193648"/>
                  <a:ext cx="183898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        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Phú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5" name="TextBox 934">
                  <a:extLst>
                    <a:ext uri="{FF2B5EF4-FFF2-40B4-BE49-F238E27FC236}">
                      <a16:creationId xmlns:a16="http://schemas.microsoft.com/office/drawing/2014/main" xmlns="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587093" y="4593688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  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Phúc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6" name="TextBox 935">
                  <a:extLst>
                    <a:ext uri="{FF2B5EF4-FFF2-40B4-BE49-F238E27FC236}">
                      <a16:creationId xmlns:a16="http://schemas.microsoft.com/office/drawing/2014/main" xmlns="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102334" y="3978526"/>
                  <a:ext cx="122102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phát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7" name="TextBox 936">
                  <a:extLst>
                    <a:ext uri="{FF2B5EF4-FFF2-40B4-BE49-F238E27FC236}">
                      <a16:creationId xmlns:a16="http://schemas.microsoft.com/office/drawing/2014/main" xmlns="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334884" y="4845696"/>
                  <a:ext cx="135418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Thiên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Phúc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8" name="TextBox 937">
                  <a:extLst>
                    <a:ext uri="{FF2B5EF4-FFF2-40B4-BE49-F238E27FC236}">
                      <a16:creationId xmlns:a16="http://schemas.microsoft.com/office/drawing/2014/main" xmlns="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Anh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Thư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9" name="TextBox 938">
                  <a:extLst>
                    <a:ext uri="{FF2B5EF4-FFF2-40B4-BE49-F238E27FC236}">
                      <a16:creationId xmlns:a16="http://schemas.microsoft.com/office/drawing/2014/main" xmlns="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870738" y="5219303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P.  Trinh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40" name="TextBox 939">
                  <a:extLst>
                    <a:ext uri="{FF2B5EF4-FFF2-40B4-BE49-F238E27FC236}">
                      <a16:creationId xmlns:a16="http://schemas.microsoft.com/office/drawing/2014/main" xmlns="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368420" y="5303450"/>
                  <a:ext cx="143676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Thanh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Trọng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41" name="TextBox 940">
                  <a:extLst>
                    <a:ext uri="{FF2B5EF4-FFF2-40B4-BE49-F238E27FC236}">
                      <a16:creationId xmlns:a16="http://schemas.microsoft.com/office/drawing/2014/main" xmlns="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17804" y="5261372"/>
                  <a:ext cx="120491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Hạo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Nam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34" name="TextBox 1233">
                  <a:extLst>
                    <a:ext uri="{FF2B5EF4-FFF2-40B4-BE49-F238E27FC236}">
                      <a16:creationId xmlns:a16="http://schemas.microsoft.com/office/drawing/2014/main" xmlns="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0282" y="5256727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  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Uyên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.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Nhi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55" name="TextBox 1254">
                  <a:extLst>
                    <a:ext uri="{FF2B5EF4-FFF2-40B4-BE49-F238E27FC236}">
                      <a16:creationId xmlns:a16="http://schemas.microsoft.com/office/drawing/2014/main" xmlns="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05377" y="5437958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Hải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63" name="TextBox 1362">
                  <a:extLst>
                    <a:ext uri="{FF2B5EF4-FFF2-40B4-BE49-F238E27FC236}">
                      <a16:creationId xmlns:a16="http://schemas.microsoft.com/office/drawing/2014/main" xmlns="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3989655" y="4952344"/>
                  <a:ext cx="154048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     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Phú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64" name="TextBox 1363">
                  <a:extLst>
                    <a:ext uri="{FF2B5EF4-FFF2-40B4-BE49-F238E27FC236}">
                      <a16:creationId xmlns:a16="http://schemas.microsoft.com/office/drawing/2014/main" xmlns="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15214" y="473836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67" name="TextBox 1366">
                  <a:extLst>
                    <a:ext uri="{FF2B5EF4-FFF2-40B4-BE49-F238E27FC236}">
                      <a16:creationId xmlns:a16="http://schemas.microsoft.com/office/drawing/2014/main" xmlns="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9954" y="454406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68" name="TextBox 1367">
                  <a:extLst>
                    <a:ext uri="{FF2B5EF4-FFF2-40B4-BE49-F238E27FC236}">
                      <a16:creationId xmlns:a16="http://schemas.microsoft.com/office/drawing/2014/main" xmlns="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3004069" y="4250705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lvl="0"/>
                  <a:r>
                    <a:rPr lang="en-US" b="1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P.  Trinh</a:t>
                  </a:r>
                </a:p>
              </p:txBody>
            </p:sp>
            <p:sp>
              <p:nvSpPr>
                <p:cNvPr id="1371" name="TextBox 1370">
                  <a:extLst>
                    <a:ext uri="{FF2B5EF4-FFF2-40B4-BE49-F238E27FC236}">
                      <a16:creationId xmlns:a16="http://schemas.microsoft.com/office/drawing/2014/main" xmlns="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83922" y="3973121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Cẩm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Ly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72" name="TextBox 1371">
                  <a:extLst>
                    <a:ext uri="{FF2B5EF4-FFF2-40B4-BE49-F238E27FC236}">
                      <a16:creationId xmlns:a16="http://schemas.microsoft.com/office/drawing/2014/main" xmlns="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43236" y="3632591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Phú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75" name="TextBox 1374">
                  <a:extLst>
                    <a:ext uri="{FF2B5EF4-FFF2-40B4-BE49-F238E27FC236}">
                      <a16:creationId xmlns:a16="http://schemas.microsoft.com/office/drawing/2014/main" xmlns="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595802" y="2965170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lvl="0"/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Duy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Khang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14" name="TextBox 1813">
                  <a:extLst>
                    <a:ext uri="{FF2B5EF4-FFF2-40B4-BE49-F238E27FC236}">
                      <a16:creationId xmlns:a16="http://schemas.microsoft.com/office/drawing/2014/main" xmlns="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864332" y="2281963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lvl="0"/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Cẩm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Ly</a:t>
                  </a:r>
                </a:p>
              </p:txBody>
            </p:sp>
            <p:sp>
              <p:nvSpPr>
                <p:cNvPr id="1815" name="TextBox 1814">
                  <a:extLst>
                    <a:ext uri="{FF2B5EF4-FFF2-40B4-BE49-F238E27FC236}">
                      <a16:creationId xmlns:a16="http://schemas.microsoft.com/office/drawing/2014/main" xmlns="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1684" y="2608086"/>
                  <a:ext cx="136759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lvl="0"/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</a:t>
                  </a:r>
                  <a:r>
                    <a:rPr lang="en-US" b="1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Hiếu</a:t>
                  </a:r>
                  <a:endParaRPr lang="en-US" b="1" dirty="0">
                    <a:solidFill>
                      <a:srgbClr val="FFFFFF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16" name="TextBox 1815">
                  <a:extLst>
                    <a:ext uri="{FF2B5EF4-FFF2-40B4-BE49-F238E27FC236}">
                      <a16:creationId xmlns:a16="http://schemas.microsoft.com/office/drawing/2014/main" xmlns="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981871" y="2064334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Xuân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Nam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17" name="TextBox 1816">
                  <a:extLst>
                    <a:ext uri="{FF2B5EF4-FFF2-40B4-BE49-F238E27FC236}">
                      <a16:creationId xmlns:a16="http://schemas.microsoft.com/office/drawing/2014/main" xmlns="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224539" y="1714193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Hiếu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18" name="TextBox 1817">
                  <a:extLst>
                    <a:ext uri="{FF2B5EF4-FFF2-40B4-BE49-F238E27FC236}">
                      <a16:creationId xmlns:a16="http://schemas.microsoft.com/office/drawing/2014/main" xmlns="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7400"/>
                  <a:ext cx="127232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lvl="0"/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Anh</a:t>
                  </a:r>
                  <a:r>
                    <a:rPr lang="en-US" b="1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Thư</a:t>
                  </a:r>
                  <a:endParaRPr lang="en-US" b="1" dirty="0">
                    <a:solidFill>
                      <a:srgbClr val="FFFFFF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19" name="TextBox 1818">
                  <a:extLst>
                    <a:ext uri="{FF2B5EF4-FFF2-40B4-BE49-F238E27FC236}">
                      <a16:creationId xmlns:a16="http://schemas.microsoft.com/office/drawing/2014/main" xmlns="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lvl="0"/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</a:t>
                  </a:r>
                  <a:r>
                    <a:rPr lang="en-US" b="1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Hiếu</a:t>
                  </a:r>
                  <a:endParaRPr lang="en-US" b="1" dirty="0">
                    <a:solidFill>
                      <a:srgbClr val="FFFFFF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0" name="TextBox 1819">
                  <a:extLst>
                    <a:ext uri="{FF2B5EF4-FFF2-40B4-BE49-F238E27FC236}">
                      <a16:creationId xmlns:a16="http://schemas.microsoft.com/office/drawing/2014/main" xmlns="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lvl="0"/>
                  <a:r>
                    <a:rPr lang="en-US" b="1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P.  Trinh</a:t>
                  </a:r>
                </a:p>
              </p:txBody>
            </p:sp>
            <p:sp>
              <p:nvSpPr>
                <p:cNvPr id="1823" name="TextBox 1822">
                  <a:extLst>
                    <a:ext uri="{FF2B5EF4-FFF2-40B4-BE49-F238E27FC236}">
                      <a16:creationId xmlns:a16="http://schemas.microsoft.com/office/drawing/2014/main" xmlns="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407836" y="916221"/>
                  <a:ext cx="130227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lvl="0"/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Anh</a:t>
                  </a:r>
                  <a:r>
                    <a:rPr lang="en-US" b="1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Thư</a:t>
                  </a:r>
                  <a:endParaRPr lang="en-US" b="1" dirty="0">
                    <a:solidFill>
                      <a:srgbClr val="FFFFFF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4" name="TextBox 1823">
                  <a:extLst>
                    <a:ext uri="{FF2B5EF4-FFF2-40B4-BE49-F238E27FC236}">
                      <a16:creationId xmlns:a16="http://schemas.microsoft.com/office/drawing/2014/main" xmlns="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Anh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Thư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5" name="TextBox 1824">
                  <a:extLst>
                    <a:ext uri="{FF2B5EF4-FFF2-40B4-BE49-F238E27FC236}">
                      <a16:creationId xmlns:a16="http://schemas.microsoft.com/office/drawing/2014/main" xmlns="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6" name="TextBox 1825">
                  <a:extLst>
                    <a:ext uri="{FF2B5EF4-FFF2-40B4-BE49-F238E27FC236}">
                      <a16:creationId xmlns:a16="http://schemas.microsoft.com/office/drawing/2014/main" xmlns="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817711" y="935024"/>
                  <a:ext cx="114249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7" name="TextBox 1826">
                  <a:extLst>
                    <a:ext uri="{FF2B5EF4-FFF2-40B4-BE49-F238E27FC236}">
                      <a16:creationId xmlns:a16="http://schemas.microsoft.com/office/drawing/2014/main" xmlns="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717"/>
                  <a:ext cx="128070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8" name="TextBox 1827">
                  <a:extLst>
                    <a:ext uri="{FF2B5EF4-FFF2-40B4-BE49-F238E27FC236}">
                      <a16:creationId xmlns:a16="http://schemas.microsoft.com/office/drawing/2014/main" xmlns="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017275" y="1358284"/>
                  <a:ext cx="143847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  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Cẩm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Ly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9" name="TextBox 1828">
                  <a:extLst>
                    <a:ext uri="{FF2B5EF4-FFF2-40B4-BE49-F238E27FC236}">
                      <a16:creationId xmlns:a16="http://schemas.microsoft.com/office/drawing/2014/main" xmlns="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924" name="TextBox 923">
                <a:extLst>
                  <a:ext uri="{FF2B5EF4-FFF2-40B4-BE49-F238E27FC236}">
                    <a16:creationId xmlns:a16="http://schemas.microsoft.com/office/drawing/2014/main" xmlns="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743748" y="3301801"/>
                <a:ext cx="1170934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lvl="0"/>
                <a:r>
                  <a:rPr lang="en-US" b="1" dirty="0" err="1">
                    <a:solidFill>
                      <a:srgbClr val="FFFFFF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Anh</a:t>
                </a:r>
                <a:r>
                  <a:rPr lang="en-US" b="1" dirty="0">
                    <a:solidFill>
                      <a:srgbClr val="FFFFFF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 </a:t>
                </a:r>
                <a:r>
                  <a:rPr lang="en-US" b="1" dirty="0" err="1">
                    <a:solidFill>
                      <a:srgbClr val="FFFFFF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Thư</a:t>
                </a:r>
                <a:endParaRPr lang="en-US" b="1" dirty="0">
                  <a:solidFill>
                    <a:srgbClr val="FFFFFF"/>
                  </a:solidFill>
                  <a:latin typeface="UTM Avo" panose="02040603050506020204" pitchFamily="18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919" name="TextBox 918">
              <a:extLst>
                <a:ext uri="{FF2B5EF4-FFF2-40B4-BE49-F238E27FC236}">
                  <a16:creationId xmlns:a16="http://schemas.microsoft.com/office/drawing/2014/main" xmlns="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/>
              <a:r>
                <a:rPr lang="en-US" b="1" dirty="0" smtClean="0">
                  <a:latin typeface="UTM Avo" panose="02040603050506020204" pitchFamily="18" charset="0"/>
                  <a:cs typeface="Arial" panose="020B0604020202020204" pitchFamily="34" charset="0"/>
                </a:rPr>
                <a:t>    </a:t>
              </a:r>
              <a:r>
                <a:rPr lang="en-US" b="1" dirty="0" err="1" smtClean="0">
                  <a:latin typeface="UTM Avo" panose="02040603050506020204" pitchFamily="18" charset="0"/>
                  <a:cs typeface="Arial" panose="020B0604020202020204" pitchFamily="34" charset="0"/>
                </a:rPr>
                <a:t>Cẩm</a:t>
              </a:r>
              <a:r>
                <a:rPr lang="en-US" b="1" dirty="0" smtClean="0">
                  <a:latin typeface="UTM Avo" panose="02040603050506020204" pitchFamily="18" charset="0"/>
                  <a:cs typeface="Arial" panose="020B0604020202020204" pitchFamily="34" charset="0"/>
                </a:rPr>
                <a:t> </a:t>
              </a:r>
              <a:r>
                <a:rPr lang="en-US" b="1" dirty="0">
                  <a:latin typeface="UTM Avo" panose="02040603050506020204" pitchFamily="18" charset="0"/>
                  <a:cs typeface="Arial" panose="020B0604020202020204" pitchFamily="34" charset="0"/>
                </a:rPr>
                <a:t>Ly</a:t>
              </a:r>
            </a:p>
          </p:txBody>
        </p:sp>
      </p:grpSp>
      <p:grpSp>
        <p:nvGrpSpPr>
          <p:cNvPr id="2648" name="Group 2647">
            <a:extLst>
              <a:ext uri="{FF2B5EF4-FFF2-40B4-BE49-F238E27FC236}">
                <a16:creationId xmlns:a16="http://schemas.microsoft.com/office/drawing/2014/main" xmlns="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2649" name="Freeform: Shape 1811">
              <a:extLst>
                <a:ext uri="{FF2B5EF4-FFF2-40B4-BE49-F238E27FC236}">
                  <a16:creationId xmlns:a16="http://schemas.microsoft.com/office/drawing/2014/main" xmlns="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  <a:latin typeface="UTM Avo" panose="02040603050506020204" pitchFamily="18" charset="0"/>
              </a:endParaRPr>
            </a:p>
          </p:txBody>
        </p:sp>
        <p:sp>
          <p:nvSpPr>
            <p:cNvPr id="2650" name="Flowchart: Connector 2649">
              <a:extLst>
                <a:ext uri="{FF2B5EF4-FFF2-40B4-BE49-F238E27FC236}">
                  <a16:creationId xmlns:a16="http://schemas.microsoft.com/office/drawing/2014/main" xmlns="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  <a:latin typeface="UTM Avo" panose="020406030505060202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447573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9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9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7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9" name="Circle: Hollow 1378">
            <a:extLst>
              <a:ext uri="{FF2B5EF4-FFF2-40B4-BE49-F238E27FC236}">
                <a16:creationId xmlns:a16="http://schemas.microsoft.com/office/drawing/2014/main" xmlns="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UTM Avo" panose="02040603050506020204" pitchFamily="18" charset="0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xmlns="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xmlns="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xmlns="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xmlns="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xmlns="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xmlns="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xmlns="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xmlns="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xmlns="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xmlns="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xmlns="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xmlns="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xmlns="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xmlns="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xmlns="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xmlns="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xmlns="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xmlns="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xmlns="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xmlns="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xmlns="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xmlns="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xmlns="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xmlns="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xmlns="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xmlns="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xmlns="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xmlns="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xmlns="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xmlns="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xmlns="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xmlns="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xmlns="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xmlns="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xmlns="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xmlns="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xmlns="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xmlns="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xmlns="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xmlns="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xmlns="" id="{DB7E2334-1B1E-4D70-AA12-AA4B43314833}"/>
              </a:ext>
            </a:extLst>
          </p:cNvPr>
          <p:cNvGrpSpPr/>
          <p:nvPr/>
        </p:nvGrpSpPr>
        <p:grpSpPr>
          <a:xfrm>
            <a:off x="480045" y="427236"/>
            <a:ext cx="4093511" cy="3123903"/>
            <a:chOff x="349117" y="-61679"/>
            <a:chExt cx="4093511" cy="3123903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xmlns="" id="{C4B50213-1AA2-485A-901F-DE8924863A27}"/>
                </a:ext>
              </a:extLst>
            </p:cNvPr>
            <p:cNvGrpSpPr/>
            <p:nvPr/>
          </p:nvGrpSpPr>
          <p:grpSpPr>
            <a:xfrm>
              <a:off x="946451" y="1450174"/>
              <a:ext cx="3496177" cy="1612050"/>
              <a:chOff x="946451" y="1450174"/>
              <a:chExt cx="349617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xmlns="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UTM Avo" panose="02040603050506020204" pitchFamily="18" charset="0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xmlns="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946451" y="1848727"/>
                <a:ext cx="347612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>
                    <a:latin typeface="UTM Avo" panose="02040603050506020204" pitchFamily="18" charset="0"/>
                  </a:rPr>
                  <a:t>12 – 8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xmlns="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rcRect/>
            <a:stretch/>
          </p:blipFill>
          <p:spPr>
            <a:xfrm rot="647168" flipH="1">
              <a:off x="349117" y="-61679"/>
              <a:ext cx="1692321" cy="1692321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xmlns="" id="{57D128CA-DB55-44F9-A2A4-C749967AAF7F}"/>
              </a:ext>
            </a:extLst>
          </p:cNvPr>
          <p:cNvCxnSpPr/>
          <p:nvPr/>
        </p:nvCxnSpPr>
        <p:spPr>
          <a:xfrm>
            <a:off x="1841984" y="357751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xmlns="" id="{28082A09-C720-4952-A536-B4445F34495D}"/>
              </a:ext>
            </a:extLst>
          </p:cNvPr>
          <p:cNvCxnSpPr/>
          <p:nvPr/>
        </p:nvCxnSpPr>
        <p:spPr>
          <a:xfrm>
            <a:off x="3793000" y="360464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xmlns="" id="{F7440AC6-0DF8-4F0C-A19B-FD8B659802AF}"/>
              </a:ext>
            </a:extLst>
          </p:cNvPr>
          <p:cNvSpPr/>
          <p:nvPr/>
        </p:nvSpPr>
        <p:spPr>
          <a:xfrm>
            <a:off x="1362561" y="4387527"/>
            <a:ext cx="2843571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dirty="0">
                <a:solidFill>
                  <a:schemeClr val="bg1"/>
                </a:solidFill>
                <a:latin typeface="UTM Avo" panose="02040603050506020204" pitchFamily="18" charset="0"/>
                <a:ea typeface="华康方圆体W7(P)" pitchFamily="82" charset="-122"/>
                <a:cs typeface="Arial" panose="020B0604020202020204" pitchFamily="34" charset="0"/>
              </a:rPr>
              <a:t>4</a:t>
            </a:r>
            <a:endParaRPr lang="zh-CN" altLang="en-US" sz="4800" b="1" kern="0" dirty="0">
              <a:solidFill>
                <a:schemeClr val="bg1"/>
              </a:solidFill>
              <a:latin typeface="UTM Avo" panose="02040603050506020204" pitchFamily="18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  <p:grpSp>
        <p:nvGrpSpPr>
          <p:cNvPr id="917" name="Group 916">
            <a:extLst>
              <a:ext uri="{FF2B5EF4-FFF2-40B4-BE49-F238E27FC236}">
                <a16:creationId xmlns:a16="http://schemas.microsoft.com/office/drawing/2014/main" xmlns="" id="{DC3A191F-D67E-47BC-B2BC-8F3316A13648}"/>
              </a:ext>
            </a:extLst>
          </p:cNvPr>
          <p:cNvGrpSpPr/>
          <p:nvPr/>
        </p:nvGrpSpPr>
        <p:grpSpPr>
          <a:xfrm>
            <a:off x="5452850" y="633450"/>
            <a:ext cx="5403363" cy="5343146"/>
            <a:chOff x="2595802" y="497566"/>
            <a:chExt cx="5921359" cy="5855369"/>
          </a:xfrm>
        </p:grpSpPr>
        <p:grpSp>
          <p:nvGrpSpPr>
            <p:cNvPr id="918" name="Group 917">
              <a:extLst>
                <a:ext uri="{FF2B5EF4-FFF2-40B4-BE49-F238E27FC236}">
                  <a16:creationId xmlns:a16="http://schemas.microsoft.com/office/drawing/2014/main" xmlns="" id="{896C9168-E8AB-48F5-A737-4CBE4AB69715}"/>
                </a:ext>
              </a:extLst>
            </p:cNvPr>
            <p:cNvGrpSpPr/>
            <p:nvPr/>
          </p:nvGrpSpPr>
          <p:grpSpPr>
            <a:xfrm>
              <a:off x="2595802" y="497566"/>
              <a:ext cx="5921359" cy="5855369"/>
              <a:chOff x="2595802" y="363342"/>
              <a:chExt cx="5921359" cy="5855369"/>
            </a:xfrm>
          </p:grpSpPr>
          <p:grpSp>
            <p:nvGrpSpPr>
              <p:cNvPr id="923" name="Group 922">
                <a:extLst>
                  <a:ext uri="{FF2B5EF4-FFF2-40B4-BE49-F238E27FC236}">
                    <a16:creationId xmlns:a16="http://schemas.microsoft.com/office/drawing/2014/main" xmlns="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595802" y="363342"/>
                <a:ext cx="5921359" cy="5855369"/>
                <a:chOff x="2595802" y="363342"/>
                <a:chExt cx="5921359" cy="5855369"/>
              </a:xfrm>
            </p:grpSpPr>
            <p:grpSp>
              <p:nvGrpSpPr>
                <p:cNvPr id="925" name="Group 924">
                  <a:extLst>
                    <a:ext uri="{FF2B5EF4-FFF2-40B4-BE49-F238E27FC236}">
                      <a16:creationId xmlns:a16="http://schemas.microsoft.com/office/drawing/2014/main" xmlns="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30" name="Freeform: Shape 1800">
                    <a:extLst>
                      <a:ext uri="{FF2B5EF4-FFF2-40B4-BE49-F238E27FC236}">
                        <a16:creationId xmlns:a16="http://schemas.microsoft.com/office/drawing/2014/main" xmlns="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1" name="Freeform: Shape 1799">
                    <a:extLst>
                      <a:ext uri="{FF2B5EF4-FFF2-40B4-BE49-F238E27FC236}">
                        <a16:creationId xmlns:a16="http://schemas.microsoft.com/office/drawing/2014/main" xmlns="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2" name="Freeform: Shape 1798">
                    <a:extLst>
                      <a:ext uri="{FF2B5EF4-FFF2-40B4-BE49-F238E27FC236}">
                        <a16:creationId xmlns:a16="http://schemas.microsoft.com/office/drawing/2014/main" xmlns="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3" name="Freeform: Shape 1797">
                    <a:extLst>
                      <a:ext uri="{FF2B5EF4-FFF2-40B4-BE49-F238E27FC236}">
                        <a16:creationId xmlns:a16="http://schemas.microsoft.com/office/drawing/2014/main" xmlns="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4" name="Freeform: Shape 1796">
                    <a:extLst>
                      <a:ext uri="{FF2B5EF4-FFF2-40B4-BE49-F238E27FC236}">
                        <a16:creationId xmlns:a16="http://schemas.microsoft.com/office/drawing/2014/main" xmlns="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5" name="Freeform: Shape 1795">
                    <a:extLst>
                      <a:ext uri="{FF2B5EF4-FFF2-40B4-BE49-F238E27FC236}">
                        <a16:creationId xmlns:a16="http://schemas.microsoft.com/office/drawing/2014/main" xmlns="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6" name="Freeform: Shape 1794">
                    <a:extLst>
                      <a:ext uri="{FF2B5EF4-FFF2-40B4-BE49-F238E27FC236}">
                        <a16:creationId xmlns:a16="http://schemas.microsoft.com/office/drawing/2014/main" xmlns="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7" name="Freeform: Shape 1793">
                    <a:extLst>
                      <a:ext uri="{FF2B5EF4-FFF2-40B4-BE49-F238E27FC236}">
                        <a16:creationId xmlns:a16="http://schemas.microsoft.com/office/drawing/2014/main" xmlns="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8" name="Freeform: Shape 1792">
                    <a:extLst>
                      <a:ext uri="{FF2B5EF4-FFF2-40B4-BE49-F238E27FC236}">
                        <a16:creationId xmlns:a16="http://schemas.microsoft.com/office/drawing/2014/main" xmlns="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9" name="Freeform: Shape 1791">
                    <a:extLst>
                      <a:ext uri="{FF2B5EF4-FFF2-40B4-BE49-F238E27FC236}">
                        <a16:creationId xmlns:a16="http://schemas.microsoft.com/office/drawing/2014/main" xmlns="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0" name="Freeform: Shape 1790">
                    <a:extLst>
                      <a:ext uri="{FF2B5EF4-FFF2-40B4-BE49-F238E27FC236}">
                        <a16:creationId xmlns:a16="http://schemas.microsoft.com/office/drawing/2014/main" xmlns="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1" name="Freeform: Shape 1789">
                    <a:extLst>
                      <a:ext uri="{FF2B5EF4-FFF2-40B4-BE49-F238E27FC236}">
                        <a16:creationId xmlns:a16="http://schemas.microsoft.com/office/drawing/2014/main" xmlns="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2" name="Freeform: Shape 1788">
                    <a:extLst>
                      <a:ext uri="{FF2B5EF4-FFF2-40B4-BE49-F238E27FC236}">
                        <a16:creationId xmlns:a16="http://schemas.microsoft.com/office/drawing/2014/main" xmlns="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3" name="Freeform: Shape 1787">
                    <a:extLst>
                      <a:ext uri="{FF2B5EF4-FFF2-40B4-BE49-F238E27FC236}">
                        <a16:creationId xmlns:a16="http://schemas.microsoft.com/office/drawing/2014/main" xmlns="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4" name="Freeform: Shape 1786">
                    <a:extLst>
                      <a:ext uri="{FF2B5EF4-FFF2-40B4-BE49-F238E27FC236}">
                        <a16:creationId xmlns:a16="http://schemas.microsoft.com/office/drawing/2014/main" xmlns="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5" name="Freeform: Shape 1785">
                    <a:extLst>
                      <a:ext uri="{FF2B5EF4-FFF2-40B4-BE49-F238E27FC236}">
                        <a16:creationId xmlns:a16="http://schemas.microsoft.com/office/drawing/2014/main" xmlns="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6" name="Freeform: Shape 1784">
                    <a:extLst>
                      <a:ext uri="{FF2B5EF4-FFF2-40B4-BE49-F238E27FC236}">
                        <a16:creationId xmlns:a16="http://schemas.microsoft.com/office/drawing/2014/main" xmlns="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7" name="Freeform: Shape 1783">
                    <a:extLst>
                      <a:ext uri="{FF2B5EF4-FFF2-40B4-BE49-F238E27FC236}">
                        <a16:creationId xmlns:a16="http://schemas.microsoft.com/office/drawing/2014/main" xmlns="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8" name="Freeform: Shape 1782">
                    <a:extLst>
                      <a:ext uri="{FF2B5EF4-FFF2-40B4-BE49-F238E27FC236}">
                        <a16:creationId xmlns:a16="http://schemas.microsoft.com/office/drawing/2014/main" xmlns="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9" name="Freeform: Shape 1781">
                    <a:extLst>
                      <a:ext uri="{FF2B5EF4-FFF2-40B4-BE49-F238E27FC236}">
                        <a16:creationId xmlns:a16="http://schemas.microsoft.com/office/drawing/2014/main" xmlns="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0" name="Freeform: Shape 1780">
                    <a:extLst>
                      <a:ext uri="{FF2B5EF4-FFF2-40B4-BE49-F238E27FC236}">
                        <a16:creationId xmlns:a16="http://schemas.microsoft.com/office/drawing/2014/main" xmlns="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1" name="Freeform: Shape 1779">
                    <a:extLst>
                      <a:ext uri="{FF2B5EF4-FFF2-40B4-BE49-F238E27FC236}">
                        <a16:creationId xmlns:a16="http://schemas.microsoft.com/office/drawing/2014/main" xmlns="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2" name="Freeform: Shape 1778">
                    <a:extLst>
                      <a:ext uri="{FF2B5EF4-FFF2-40B4-BE49-F238E27FC236}">
                        <a16:creationId xmlns:a16="http://schemas.microsoft.com/office/drawing/2014/main" xmlns="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3" name="Freeform: Shape 1777">
                    <a:extLst>
                      <a:ext uri="{FF2B5EF4-FFF2-40B4-BE49-F238E27FC236}">
                        <a16:creationId xmlns:a16="http://schemas.microsoft.com/office/drawing/2014/main" xmlns="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4" name="Freeform: Shape 1776">
                    <a:extLst>
                      <a:ext uri="{FF2B5EF4-FFF2-40B4-BE49-F238E27FC236}">
                        <a16:creationId xmlns:a16="http://schemas.microsoft.com/office/drawing/2014/main" xmlns="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5" name="Freeform: Shape 1775">
                    <a:extLst>
                      <a:ext uri="{FF2B5EF4-FFF2-40B4-BE49-F238E27FC236}">
                        <a16:creationId xmlns:a16="http://schemas.microsoft.com/office/drawing/2014/main" xmlns="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6" name="Freeform: Shape 1774">
                    <a:extLst>
                      <a:ext uri="{FF2B5EF4-FFF2-40B4-BE49-F238E27FC236}">
                        <a16:creationId xmlns:a16="http://schemas.microsoft.com/office/drawing/2014/main" xmlns="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7" name="Freeform: Shape 1773">
                    <a:extLst>
                      <a:ext uri="{FF2B5EF4-FFF2-40B4-BE49-F238E27FC236}">
                        <a16:creationId xmlns:a16="http://schemas.microsoft.com/office/drawing/2014/main" xmlns="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8" name="Freeform: Shape 1772">
                    <a:extLst>
                      <a:ext uri="{FF2B5EF4-FFF2-40B4-BE49-F238E27FC236}">
                        <a16:creationId xmlns:a16="http://schemas.microsoft.com/office/drawing/2014/main" xmlns="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9" name="Freeform: Shape 1771">
                    <a:extLst>
                      <a:ext uri="{FF2B5EF4-FFF2-40B4-BE49-F238E27FC236}">
                        <a16:creationId xmlns:a16="http://schemas.microsoft.com/office/drawing/2014/main" xmlns="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0" name="Freeform: Shape 1770">
                    <a:extLst>
                      <a:ext uri="{FF2B5EF4-FFF2-40B4-BE49-F238E27FC236}">
                        <a16:creationId xmlns:a16="http://schemas.microsoft.com/office/drawing/2014/main" xmlns="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1" name="Freeform: Shape 1769">
                    <a:extLst>
                      <a:ext uri="{FF2B5EF4-FFF2-40B4-BE49-F238E27FC236}">
                        <a16:creationId xmlns:a16="http://schemas.microsoft.com/office/drawing/2014/main" xmlns="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2" name="Freeform: Shape 1768">
                    <a:extLst>
                      <a:ext uri="{FF2B5EF4-FFF2-40B4-BE49-F238E27FC236}">
                        <a16:creationId xmlns:a16="http://schemas.microsoft.com/office/drawing/2014/main" xmlns="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3" name="Freeform: Shape 1767">
                    <a:extLst>
                      <a:ext uri="{FF2B5EF4-FFF2-40B4-BE49-F238E27FC236}">
                        <a16:creationId xmlns:a16="http://schemas.microsoft.com/office/drawing/2014/main" xmlns="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4" name="Freeform: Shape 1766">
                    <a:extLst>
                      <a:ext uri="{FF2B5EF4-FFF2-40B4-BE49-F238E27FC236}">
                        <a16:creationId xmlns:a16="http://schemas.microsoft.com/office/drawing/2014/main" xmlns="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5" name="Freeform: Shape 1765">
                    <a:extLst>
                      <a:ext uri="{FF2B5EF4-FFF2-40B4-BE49-F238E27FC236}">
                        <a16:creationId xmlns:a16="http://schemas.microsoft.com/office/drawing/2014/main" xmlns="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6" name="Freeform: Shape 1764">
                    <a:extLst>
                      <a:ext uri="{FF2B5EF4-FFF2-40B4-BE49-F238E27FC236}">
                        <a16:creationId xmlns:a16="http://schemas.microsoft.com/office/drawing/2014/main" xmlns="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7" name="Freeform: Shape 1763">
                    <a:extLst>
                      <a:ext uri="{FF2B5EF4-FFF2-40B4-BE49-F238E27FC236}">
                        <a16:creationId xmlns:a16="http://schemas.microsoft.com/office/drawing/2014/main" xmlns="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8" name="Freeform: Shape 1762">
                    <a:extLst>
                      <a:ext uri="{FF2B5EF4-FFF2-40B4-BE49-F238E27FC236}">
                        <a16:creationId xmlns:a16="http://schemas.microsoft.com/office/drawing/2014/main" xmlns="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9" name="Freeform: Shape 1761">
                    <a:extLst>
                      <a:ext uri="{FF2B5EF4-FFF2-40B4-BE49-F238E27FC236}">
                        <a16:creationId xmlns:a16="http://schemas.microsoft.com/office/drawing/2014/main" xmlns="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0" name="Freeform: Shape 1760">
                    <a:extLst>
                      <a:ext uri="{FF2B5EF4-FFF2-40B4-BE49-F238E27FC236}">
                        <a16:creationId xmlns:a16="http://schemas.microsoft.com/office/drawing/2014/main" xmlns="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1" name="Freeform: Shape 1759">
                    <a:extLst>
                      <a:ext uri="{FF2B5EF4-FFF2-40B4-BE49-F238E27FC236}">
                        <a16:creationId xmlns:a16="http://schemas.microsoft.com/office/drawing/2014/main" xmlns="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2" name="Freeform: Shape 1758">
                    <a:extLst>
                      <a:ext uri="{FF2B5EF4-FFF2-40B4-BE49-F238E27FC236}">
                        <a16:creationId xmlns:a16="http://schemas.microsoft.com/office/drawing/2014/main" xmlns="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3" name="Freeform: Shape 1757">
                    <a:extLst>
                      <a:ext uri="{FF2B5EF4-FFF2-40B4-BE49-F238E27FC236}">
                        <a16:creationId xmlns:a16="http://schemas.microsoft.com/office/drawing/2014/main" xmlns="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4" name="Freeform: Shape 1756">
                    <a:extLst>
                      <a:ext uri="{FF2B5EF4-FFF2-40B4-BE49-F238E27FC236}">
                        <a16:creationId xmlns:a16="http://schemas.microsoft.com/office/drawing/2014/main" xmlns="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5" name="Freeform: Shape 1755">
                    <a:extLst>
                      <a:ext uri="{FF2B5EF4-FFF2-40B4-BE49-F238E27FC236}">
                        <a16:creationId xmlns:a16="http://schemas.microsoft.com/office/drawing/2014/main" xmlns="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6" name="Freeform: Shape 1754">
                    <a:extLst>
                      <a:ext uri="{FF2B5EF4-FFF2-40B4-BE49-F238E27FC236}">
                        <a16:creationId xmlns:a16="http://schemas.microsoft.com/office/drawing/2014/main" xmlns="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7" name="Freeform: Shape 1753">
                    <a:extLst>
                      <a:ext uri="{FF2B5EF4-FFF2-40B4-BE49-F238E27FC236}">
                        <a16:creationId xmlns:a16="http://schemas.microsoft.com/office/drawing/2014/main" xmlns="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8" name="Freeform: Shape 1752">
                    <a:extLst>
                      <a:ext uri="{FF2B5EF4-FFF2-40B4-BE49-F238E27FC236}">
                        <a16:creationId xmlns:a16="http://schemas.microsoft.com/office/drawing/2014/main" xmlns="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9" name="Freeform: Shape 1751">
                    <a:extLst>
                      <a:ext uri="{FF2B5EF4-FFF2-40B4-BE49-F238E27FC236}">
                        <a16:creationId xmlns:a16="http://schemas.microsoft.com/office/drawing/2014/main" xmlns="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0" name="Freeform: Shape 1750">
                    <a:extLst>
                      <a:ext uri="{FF2B5EF4-FFF2-40B4-BE49-F238E27FC236}">
                        <a16:creationId xmlns:a16="http://schemas.microsoft.com/office/drawing/2014/main" xmlns="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1" name="Freeform: Shape 1749">
                    <a:extLst>
                      <a:ext uri="{FF2B5EF4-FFF2-40B4-BE49-F238E27FC236}">
                        <a16:creationId xmlns:a16="http://schemas.microsoft.com/office/drawing/2014/main" xmlns="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2" name="Freeform: Shape 1748">
                    <a:extLst>
                      <a:ext uri="{FF2B5EF4-FFF2-40B4-BE49-F238E27FC236}">
                        <a16:creationId xmlns:a16="http://schemas.microsoft.com/office/drawing/2014/main" xmlns="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3" name="Freeform: Shape 1747">
                    <a:extLst>
                      <a:ext uri="{FF2B5EF4-FFF2-40B4-BE49-F238E27FC236}">
                        <a16:creationId xmlns:a16="http://schemas.microsoft.com/office/drawing/2014/main" xmlns="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4" name="Freeform: Shape 1746">
                    <a:extLst>
                      <a:ext uri="{FF2B5EF4-FFF2-40B4-BE49-F238E27FC236}">
                        <a16:creationId xmlns:a16="http://schemas.microsoft.com/office/drawing/2014/main" xmlns="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5" name="Freeform: Shape 1745">
                    <a:extLst>
                      <a:ext uri="{FF2B5EF4-FFF2-40B4-BE49-F238E27FC236}">
                        <a16:creationId xmlns:a16="http://schemas.microsoft.com/office/drawing/2014/main" xmlns="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6" name="Freeform: Shape 1744">
                    <a:extLst>
                      <a:ext uri="{FF2B5EF4-FFF2-40B4-BE49-F238E27FC236}">
                        <a16:creationId xmlns:a16="http://schemas.microsoft.com/office/drawing/2014/main" xmlns="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7" name="Freeform: Shape 1743">
                    <a:extLst>
                      <a:ext uri="{FF2B5EF4-FFF2-40B4-BE49-F238E27FC236}">
                        <a16:creationId xmlns:a16="http://schemas.microsoft.com/office/drawing/2014/main" xmlns="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8" name="Freeform: Shape 1742">
                    <a:extLst>
                      <a:ext uri="{FF2B5EF4-FFF2-40B4-BE49-F238E27FC236}">
                        <a16:creationId xmlns:a16="http://schemas.microsoft.com/office/drawing/2014/main" xmlns="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9" name="Freeform: Shape 1741">
                    <a:extLst>
                      <a:ext uri="{FF2B5EF4-FFF2-40B4-BE49-F238E27FC236}">
                        <a16:creationId xmlns:a16="http://schemas.microsoft.com/office/drawing/2014/main" xmlns="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0" name="Freeform: Shape 1740">
                    <a:extLst>
                      <a:ext uri="{FF2B5EF4-FFF2-40B4-BE49-F238E27FC236}">
                        <a16:creationId xmlns:a16="http://schemas.microsoft.com/office/drawing/2014/main" xmlns="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1" name="Freeform: Shape 1739">
                    <a:extLst>
                      <a:ext uri="{FF2B5EF4-FFF2-40B4-BE49-F238E27FC236}">
                        <a16:creationId xmlns:a16="http://schemas.microsoft.com/office/drawing/2014/main" xmlns="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2" name="Freeform: Shape 1738">
                    <a:extLst>
                      <a:ext uri="{FF2B5EF4-FFF2-40B4-BE49-F238E27FC236}">
                        <a16:creationId xmlns:a16="http://schemas.microsoft.com/office/drawing/2014/main" xmlns="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3" name="Freeform: Shape 1737">
                    <a:extLst>
                      <a:ext uri="{FF2B5EF4-FFF2-40B4-BE49-F238E27FC236}">
                        <a16:creationId xmlns:a16="http://schemas.microsoft.com/office/drawing/2014/main" xmlns="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4" name="Freeform: Shape 1736">
                    <a:extLst>
                      <a:ext uri="{FF2B5EF4-FFF2-40B4-BE49-F238E27FC236}">
                        <a16:creationId xmlns:a16="http://schemas.microsoft.com/office/drawing/2014/main" xmlns="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5" name="Freeform: Shape 1735">
                    <a:extLst>
                      <a:ext uri="{FF2B5EF4-FFF2-40B4-BE49-F238E27FC236}">
                        <a16:creationId xmlns:a16="http://schemas.microsoft.com/office/drawing/2014/main" xmlns="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6" name="Freeform: Shape 1734">
                    <a:extLst>
                      <a:ext uri="{FF2B5EF4-FFF2-40B4-BE49-F238E27FC236}">
                        <a16:creationId xmlns:a16="http://schemas.microsoft.com/office/drawing/2014/main" xmlns="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7" name="Freeform: Shape 1733">
                    <a:extLst>
                      <a:ext uri="{FF2B5EF4-FFF2-40B4-BE49-F238E27FC236}">
                        <a16:creationId xmlns:a16="http://schemas.microsoft.com/office/drawing/2014/main" xmlns="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8" name="Freeform: Shape 1732">
                    <a:extLst>
                      <a:ext uri="{FF2B5EF4-FFF2-40B4-BE49-F238E27FC236}">
                        <a16:creationId xmlns:a16="http://schemas.microsoft.com/office/drawing/2014/main" xmlns="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9" name="Freeform: Shape 1731">
                    <a:extLst>
                      <a:ext uri="{FF2B5EF4-FFF2-40B4-BE49-F238E27FC236}">
                        <a16:creationId xmlns:a16="http://schemas.microsoft.com/office/drawing/2014/main" xmlns="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0" name="Freeform: Shape 1730">
                    <a:extLst>
                      <a:ext uri="{FF2B5EF4-FFF2-40B4-BE49-F238E27FC236}">
                        <a16:creationId xmlns:a16="http://schemas.microsoft.com/office/drawing/2014/main" xmlns="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1" name="Freeform: Shape 1729">
                    <a:extLst>
                      <a:ext uri="{FF2B5EF4-FFF2-40B4-BE49-F238E27FC236}">
                        <a16:creationId xmlns:a16="http://schemas.microsoft.com/office/drawing/2014/main" xmlns="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2" name="Freeform: Shape 1728">
                    <a:extLst>
                      <a:ext uri="{FF2B5EF4-FFF2-40B4-BE49-F238E27FC236}">
                        <a16:creationId xmlns:a16="http://schemas.microsoft.com/office/drawing/2014/main" xmlns="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3" name="Freeform: Shape 1727">
                    <a:extLst>
                      <a:ext uri="{FF2B5EF4-FFF2-40B4-BE49-F238E27FC236}">
                        <a16:creationId xmlns:a16="http://schemas.microsoft.com/office/drawing/2014/main" xmlns="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4" name="Freeform: Shape 1726">
                    <a:extLst>
                      <a:ext uri="{FF2B5EF4-FFF2-40B4-BE49-F238E27FC236}">
                        <a16:creationId xmlns:a16="http://schemas.microsoft.com/office/drawing/2014/main" xmlns="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5" name="Freeform: Shape 1725">
                    <a:extLst>
                      <a:ext uri="{FF2B5EF4-FFF2-40B4-BE49-F238E27FC236}">
                        <a16:creationId xmlns:a16="http://schemas.microsoft.com/office/drawing/2014/main" xmlns="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6" name="Freeform: Shape 1724">
                    <a:extLst>
                      <a:ext uri="{FF2B5EF4-FFF2-40B4-BE49-F238E27FC236}">
                        <a16:creationId xmlns:a16="http://schemas.microsoft.com/office/drawing/2014/main" xmlns="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7" name="Freeform: Shape 1723">
                    <a:extLst>
                      <a:ext uri="{FF2B5EF4-FFF2-40B4-BE49-F238E27FC236}">
                        <a16:creationId xmlns:a16="http://schemas.microsoft.com/office/drawing/2014/main" xmlns="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8" name="Freeform: Shape 1722">
                    <a:extLst>
                      <a:ext uri="{FF2B5EF4-FFF2-40B4-BE49-F238E27FC236}">
                        <a16:creationId xmlns:a16="http://schemas.microsoft.com/office/drawing/2014/main" xmlns="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9" name="Freeform: Shape 1721">
                    <a:extLst>
                      <a:ext uri="{FF2B5EF4-FFF2-40B4-BE49-F238E27FC236}">
                        <a16:creationId xmlns:a16="http://schemas.microsoft.com/office/drawing/2014/main" xmlns="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0" name="Freeform: Shape 1720">
                    <a:extLst>
                      <a:ext uri="{FF2B5EF4-FFF2-40B4-BE49-F238E27FC236}">
                        <a16:creationId xmlns:a16="http://schemas.microsoft.com/office/drawing/2014/main" xmlns="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1" name="Freeform: Shape 1719">
                    <a:extLst>
                      <a:ext uri="{FF2B5EF4-FFF2-40B4-BE49-F238E27FC236}">
                        <a16:creationId xmlns:a16="http://schemas.microsoft.com/office/drawing/2014/main" xmlns="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2" name="Freeform: Shape 1718">
                    <a:extLst>
                      <a:ext uri="{FF2B5EF4-FFF2-40B4-BE49-F238E27FC236}">
                        <a16:creationId xmlns:a16="http://schemas.microsoft.com/office/drawing/2014/main" xmlns="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3" name="Freeform: Shape 1717">
                    <a:extLst>
                      <a:ext uri="{FF2B5EF4-FFF2-40B4-BE49-F238E27FC236}">
                        <a16:creationId xmlns:a16="http://schemas.microsoft.com/office/drawing/2014/main" xmlns="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4" name="Freeform: Shape 1716">
                    <a:extLst>
                      <a:ext uri="{FF2B5EF4-FFF2-40B4-BE49-F238E27FC236}">
                        <a16:creationId xmlns:a16="http://schemas.microsoft.com/office/drawing/2014/main" xmlns="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5" name="Freeform: Shape 1715">
                    <a:extLst>
                      <a:ext uri="{FF2B5EF4-FFF2-40B4-BE49-F238E27FC236}">
                        <a16:creationId xmlns:a16="http://schemas.microsoft.com/office/drawing/2014/main" xmlns="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6" name="Freeform: Shape 1714">
                    <a:extLst>
                      <a:ext uri="{FF2B5EF4-FFF2-40B4-BE49-F238E27FC236}">
                        <a16:creationId xmlns:a16="http://schemas.microsoft.com/office/drawing/2014/main" xmlns="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7" name="Freeform: Shape 1712">
                    <a:extLst>
                      <a:ext uri="{FF2B5EF4-FFF2-40B4-BE49-F238E27FC236}">
                        <a16:creationId xmlns:a16="http://schemas.microsoft.com/office/drawing/2014/main" xmlns="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8" name="Freeform: Shape 1711">
                    <a:extLst>
                      <a:ext uri="{FF2B5EF4-FFF2-40B4-BE49-F238E27FC236}">
                        <a16:creationId xmlns:a16="http://schemas.microsoft.com/office/drawing/2014/main" xmlns="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9" name="Freeform: Shape 1710">
                    <a:extLst>
                      <a:ext uri="{FF2B5EF4-FFF2-40B4-BE49-F238E27FC236}">
                        <a16:creationId xmlns:a16="http://schemas.microsoft.com/office/drawing/2014/main" xmlns="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0" name="Freeform: Shape 1709">
                    <a:extLst>
                      <a:ext uri="{FF2B5EF4-FFF2-40B4-BE49-F238E27FC236}">
                        <a16:creationId xmlns:a16="http://schemas.microsoft.com/office/drawing/2014/main" xmlns="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1" name="Freeform: Shape 1708">
                    <a:extLst>
                      <a:ext uri="{FF2B5EF4-FFF2-40B4-BE49-F238E27FC236}">
                        <a16:creationId xmlns:a16="http://schemas.microsoft.com/office/drawing/2014/main" xmlns="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2" name="Freeform: Shape 1707">
                    <a:extLst>
                      <a:ext uri="{FF2B5EF4-FFF2-40B4-BE49-F238E27FC236}">
                        <a16:creationId xmlns:a16="http://schemas.microsoft.com/office/drawing/2014/main" xmlns="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3" name="Freeform: Shape 1706">
                    <a:extLst>
                      <a:ext uri="{FF2B5EF4-FFF2-40B4-BE49-F238E27FC236}">
                        <a16:creationId xmlns:a16="http://schemas.microsoft.com/office/drawing/2014/main" xmlns="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4" name="Freeform: Shape 1705">
                    <a:extLst>
                      <a:ext uri="{FF2B5EF4-FFF2-40B4-BE49-F238E27FC236}">
                        <a16:creationId xmlns:a16="http://schemas.microsoft.com/office/drawing/2014/main" xmlns="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5" name="Freeform: Shape 1704">
                    <a:extLst>
                      <a:ext uri="{FF2B5EF4-FFF2-40B4-BE49-F238E27FC236}">
                        <a16:creationId xmlns:a16="http://schemas.microsoft.com/office/drawing/2014/main" xmlns="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6" name="Freeform: Shape 1703">
                    <a:extLst>
                      <a:ext uri="{FF2B5EF4-FFF2-40B4-BE49-F238E27FC236}">
                        <a16:creationId xmlns:a16="http://schemas.microsoft.com/office/drawing/2014/main" xmlns="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7" name="Freeform: Shape 1702">
                    <a:extLst>
                      <a:ext uri="{FF2B5EF4-FFF2-40B4-BE49-F238E27FC236}">
                        <a16:creationId xmlns:a16="http://schemas.microsoft.com/office/drawing/2014/main" xmlns="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8" name="Freeform: Shape 1701">
                    <a:extLst>
                      <a:ext uri="{FF2B5EF4-FFF2-40B4-BE49-F238E27FC236}">
                        <a16:creationId xmlns:a16="http://schemas.microsoft.com/office/drawing/2014/main" xmlns="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9" name="Freeform: Shape 1700">
                    <a:extLst>
                      <a:ext uri="{FF2B5EF4-FFF2-40B4-BE49-F238E27FC236}">
                        <a16:creationId xmlns:a16="http://schemas.microsoft.com/office/drawing/2014/main" xmlns="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0" name="Freeform: Shape 1699">
                    <a:extLst>
                      <a:ext uri="{FF2B5EF4-FFF2-40B4-BE49-F238E27FC236}">
                        <a16:creationId xmlns:a16="http://schemas.microsoft.com/office/drawing/2014/main" xmlns="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1" name="Freeform: Shape 1698">
                    <a:extLst>
                      <a:ext uri="{FF2B5EF4-FFF2-40B4-BE49-F238E27FC236}">
                        <a16:creationId xmlns:a16="http://schemas.microsoft.com/office/drawing/2014/main" xmlns="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2" name="Freeform: Shape 1697">
                    <a:extLst>
                      <a:ext uri="{FF2B5EF4-FFF2-40B4-BE49-F238E27FC236}">
                        <a16:creationId xmlns:a16="http://schemas.microsoft.com/office/drawing/2014/main" xmlns="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3" name="Freeform: Shape 1696">
                    <a:extLst>
                      <a:ext uri="{FF2B5EF4-FFF2-40B4-BE49-F238E27FC236}">
                        <a16:creationId xmlns:a16="http://schemas.microsoft.com/office/drawing/2014/main" xmlns="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4" name="Freeform: Shape 1695">
                    <a:extLst>
                      <a:ext uri="{FF2B5EF4-FFF2-40B4-BE49-F238E27FC236}">
                        <a16:creationId xmlns:a16="http://schemas.microsoft.com/office/drawing/2014/main" xmlns="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5" name="Freeform: Shape 1693">
                    <a:extLst>
                      <a:ext uri="{FF2B5EF4-FFF2-40B4-BE49-F238E27FC236}">
                        <a16:creationId xmlns:a16="http://schemas.microsoft.com/office/drawing/2014/main" xmlns="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6" name="Freeform: Shape 1692">
                    <a:extLst>
                      <a:ext uri="{FF2B5EF4-FFF2-40B4-BE49-F238E27FC236}">
                        <a16:creationId xmlns:a16="http://schemas.microsoft.com/office/drawing/2014/main" xmlns="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7" name="Freeform: Shape 1691">
                    <a:extLst>
                      <a:ext uri="{FF2B5EF4-FFF2-40B4-BE49-F238E27FC236}">
                        <a16:creationId xmlns:a16="http://schemas.microsoft.com/office/drawing/2014/main" xmlns="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8" name="Freeform: Shape 1690">
                    <a:extLst>
                      <a:ext uri="{FF2B5EF4-FFF2-40B4-BE49-F238E27FC236}">
                        <a16:creationId xmlns:a16="http://schemas.microsoft.com/office/drawing/2014/main" xmlns="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9" name="Freeform: Shape 1689">
                    <a:extLst>
                      <a:ext uri="{FF2B5EF4-FFF2-40B4-BE49-F238E27FC236}">
                        <a16:creationId xmlns:a16="http://schemas.microsoft.com/office/drawing/2014/main" xmlns="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0" name="Freeform: Shape 1688">
                    <a:extLst>
                      <a:ext uri="{FF2B5EF4-FFF2-40B4-BE49-F238E27FC236}">
                        <a16:creationId xmlns:a16="http://schemas.microsoft.com/office/drawing/2014/main" xmlns="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1" name="Freeform: Shape 1687">
                    <a:extLst>
                      <a:ext uri="{FF2B5EF4-FFF2-40B4-BE49-F238E27FC236}">
                        <a16:creationId xmlns:a16="http://schemas.microsoft.com/office/drawing/2014/main" xmlns="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2" name="Freeform: Shape 1686">
                    <a:extLst>
                      <a:ext uri="{FF2B5EF4-FFF2-40B4-BE49-F238E27FC236}">
                        <a16:creationId xmlns:a16="http://schemas.microsoft.com/office/drawing/2014/main" xmlns="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3" name="Freeform: Shape 1685">
                    <a:extLst>
                      <a:ext uri="{FF2B5EF4-FFF2-40B4-BE49-F238E27FC236}">
                        <a16:creationId xmlns:a16="http://schemas.microsoft.com/office/drawing/2014/main" xmlns="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4" name="Freeform: Shape 1684">
                    <a:extLst>
                      <a:ext uri="{FF2B5EF4-FFF2-40B4-BE49-F238E27FC236}">
                        <a16:creationId xmlns:a16="http://schemas.microsoft.com/office/drawing/2014/main" xmlns="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5" name="Freeform: Shape 1683">
                    <a:extLst>
                      <a:ext uri="{FF2B5EF4-FFF2-40B4-BE49-F238E27FC236}">
                        <a16:creationId xmlns:a16="http://schemas.microsoft.com/office/drawing/2014/main" xmlns="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6" name="Freeform: Shape 1682">
                    <a:extLst>
                      <a:ext uri="{FF2B5EF4-FFF2-40B4-BE49-F238E27FC236}">
                        <a16:creationId xmlns:a16="http://schemas.microsoft.com/office/drawing/2014/main" xmlns="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7" name="Freeform: Shape 1681">
                    <a:extLst>
                      <a:ext uri="{FF2B5EF4-FFF2-40B4-BE49-F238E27FC236}">
                        <a16:creationId xmlns:a16="http://schemas.microsoft.com/office/drawing/2014/main" xmlns="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8" name="Freeform: Shape 1680">
                    <a:extLst>
                      <a:ext uri="{FF2B5EF4-FFF2-40B4-BE49-F238E27FC236}">
                        <a16:creationId xmlns:a16="http://schemas.microsoft.com/office/drawing/2014/main" xmlns="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9" name="Freeform: Shape 1679">
                    <a:extLst>
                      <a:ext uri="{FF2B5EF4-FFF2-40B4-BE49-F238E27FC236}">
                        <a16:creationId xmlns:a16="http://schemas.microsoft.com/office/drawing/2014/main" xmlns="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0" name="Freeform: Shape 1678">
                    <a:extLst>
                      <a:ext uri="{FF2B5EF4-FFF2-40B4-BE49-F238E27FC236}">
                        <a16:creationId xmlns:a16="http://schemas.microsoft.com/office/drawing/2014/main" xmlns="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1" name="Freeform: Shape 1677">
                    <a:extLst>
                      <a:ext uri="{FF2B5EF4-FFF2-40B4-BE49-F238E27FC236}">
                        <a16:creationId xmlns:a16="http://schemas.microsoft.com/office/drawing/2014/main" xmlns="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2" name="Freeform: Shape 1676">
                    <a:extLst>
                      <a:ext uri="{FF2B5EF4-FFF2-40B4-BE49-F238E27FC236}">
                        <a16:creationId xmlns:a16="http://schemas.microsoft.com/office/drawing/2014/main" xmlns="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3" name="Freeform: Shape 1675">
                    <a:extLst>
                      <a:ext uri="{FF2B5EF4-FFF2-40B4-BE49-F238E27FC236}">
                        <a16:creationId xmlns:a16="http://schemas.microsoft.com/office/drawing/2014/main" xmlns="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4" name="Freeform: Shape 1674">
                    <a:extLst>
                      <a:ext uri="{FF2B5EF4-FFF2-40B4-BE49-F238E27FC236}">
                        <a16:creationId xmlns:a16="http://schemas.microsoft.com/office/drawing/2014/main" xmlns="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5" name="Freeform: Shape 1673">
                    <a:extLst>
                      <a:ext uri="{FF2B5EF4-FFF2-40B4-BE49-F238E27FC236}">
                        <a16:creationId xmlns:a16="http://schemas.microsoft.com/office/drawing/2014/main" xmlns="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6" name="Freeform: Shape 1672">
                    <a:extLst>
                      <a:ext uri="{FF2B5EF4-FFF2-40B4-BE49-F238E27FC236}">
                        <a16:creationId xmlns:a16="http://schemas.microsoft.com/office/drawing/2014/main" xmlns="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7" name="Freeform: Shape 1671">
                    <a:extLst>
                      <a:ext uri="{FF2B5EF4-FFF2-40B4-BE49-F238E27FC236}">
                        <a16:creationId xmlns:a16="http://schemas.microsoft.com/office/drawing/2014/main" xmlns="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8" name="Freeform: Shape 1670">
                    <a:extLst>
                      <a:ext uri="{FF2B5EF4-FFF2-40B4-BE49-F238E27FC236}">
                        <a16:creationId xmlns:a16="http://schemas.microsoft.com/office/drawing/2014/main" xmlns="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9" name="Freeform: Shape 1669">
                    <a:extLst>
                      <a:ext uri="{FF2B5EF4-FFF2-40B4-BE49-F238E27FC236}">
                        <a16:creationId xmlns:a16="http://schemas.microsoft.com/office/drawing/2014/main" xmlns="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0" name="Freeform: Shape 1668">
                    <a:extLst>
                      <a:ext uri="{FF2B5EF4-FFF2-40B4-BE49-F238E27FC236}">
                        <a16:creationId xmlns:a16="http://schemas.microsoft.com/office/drawing/2014/main" xmlns="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1" name="Freeform: Shape 1667">
                    <a:extLst>
                      <a:ext uri="{FF2B5EF4-FFF2-40B4-BE49-F238E27FC236}">
                        <a16:creationId xmlns:a16="http://schemas.microsoft.com/office/drawing/2014/main" xmlns="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2" name="Freeform: Shape 1666">
                    <a:extLst>
                      <a:ext uri="{FF2B5EF4-FFF2-40B4-BE49-F238E27FC236}">
                        <a16:creationId xmlns:a16="http://schemas.microsoft.com/office/drawing/2014/main" xmlns="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3" name="Freeform: Shape 1665">
                    <a:extLst>
                      <a:ext uri="{FF2B5EF4-FFF2-40B4-BE49-F238E27FC236}">
                        <a16:creationId xmlns:a16="http://schemas.microsoft.com/office/drawing/2014/main" xmlns="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4" name="Freeform: Shape 1664">
                    <a:extLst>
                      <a:ext uri="{FF2B5EF4-FFF2-40B4-BE49-F238E27FC236}">
                        <a16:creationId xmlns:a16="http://schemas.microsoft.com/office/drawing/2014/main" xmlns="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5" name="Freeform: Shape 1663">
                    <a:extLst>
                      <a:ext uri="{FF2B5EF4-FFF2-40B4-BE49-F238E27FC236}">
                        <a16:creationId xmlns:a16="http://schemas.microsoft.com/office/drawing/2014/main" xmlns="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6" name="Freeform: Shape 1662">
                    <a:extLst>
                      <a:ext uri="{FF2B5EF4-FFF2-40B4-BE49-F238E27FC236}">
                        <a16:creationId xmlns:a16="http://schemas.microsoft.com/office/drawing/2014/main" xmlns="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7" name="Freeform: Shape 1661">
                    <a:extLst>
                      <a:ext uri="{FF2B5EF4-FFF2-40B4-BE49-F238E27FC236}">
                        <a16:creationId xmlns:a16="http://schemas.microsoft.com/office/drawing/2014/main" xmlns="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8" name="Freeform: Shape 1660">
                    <a:extLst>
                      <a:ext uri="{FF2B5EF4-FFF2-40B4-BE49-F238E27FC236}">
                        <a16:creationId xmlns:a16="http://schemas.microsoft.com/office/drawing/2014/main" xmlns="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9" name="Freeform: Shape 1659">
                    <a:extLst>
                      <a:ext uri="{FF2B5EF4-FFF2-40B4-BE49-F238E27FC236}">
                        <a16:creationId xmlns:a16="http://schemas.microsoft.com/office/drawing/2014/main" xmlns="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0" name="Freeform: Shape 1658">
                    <a:extLst>
                      <a:ext uri="{FF2B5EF4-FFF2-40B4-BE49-F238E27FC236}">
                        <a16:creationId xmlns:a16="http://schemas.microsoft.com/office/drawing/2014/main" xmlns="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1" name="Freeform: Shape 1657">
                    <a:extLst>
                      <a:ext uri="{FF2B5EF4-FFF2-40B4-BE49-F238E27FC236}">
                        <a16:creationId xmlns:a16="http://schemas.microsoft.com/office/drawing/2014/main" xmlns="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2" name="Freeform: Shape 1656">
                    <a:extLst>
                      <a:ext uri="{FF2B5EF4-FFF2-40B4-BE49-F238E27FC236}">
                        <a16:creationId xmlns:a16="http://schemas.microsoft.com/office/drawing/2014/main" xmlns="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3" name="Freeform: Shape 1655">
                    <a:extLst>
                      <a:ext uri="{FF2B5EF4-FFF2-40B4-BE49-F238E27FC236}">
                        <a16:creationId xmlns:a16="http://schemas.microsoft.com/office/drawing/2014/main" xmlns="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4" name="Freeform: Shape 1654">
                    <a:extLst>
                      <a:ext uri="{FF2B5EF4-FFF2-40B4-BE49-F238E27FC236}">
                        <a16:creationId xmlns:a16="http://schemas.microsoft.com/office/drawing/2014/main" xmlns="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5" name="Freeform: Shape 1653">
                    <a:extLst>
                      <a:ext uri="{FF2B5EF4-FFF2-40B4-BE49-F238E27FC236}">
                        <a16:creationId xmlns:a16="http://schemas.microsoft.com/office/drawing/2014/main" xmlns="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6" name="Freeform: Shape 1652">
                    <a:extLst>
                      <a:ext uri="{FF2B5EF4-FFF2-40B4-BE49-F238E27FC236}">
                        <a16:creationId xmlns:a16="http://schemas.microsoft.com/office/drawing/2014/main" xmlns="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7" name="Freeform: Shape 1651">
                    <a:extLst>
                      <a:ext uri="{FF2B5EF4-FFF2-40B4-BE49-F238E27FC236}">
                        <a16:creationId xmlns:a16="http://schemas.microsoft.com/office/drawing/2014/main" xmlns="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8" name="Freeform: Shape 1650">
                    <a:extLst>
                      <a:ext uri="{FF2B5EF4-FFF2-40B4-BE49-F238E27FC236}">
                        <a16:creationId xmlns:a16="http://schemas.microsoft.com/office/drawing/2014/main" xmlns="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9" name="Freeform: Shape 1649">
                    <a:extLst>
                      <a:ext uri="{FF2B5EF4-FFF2-40B4-BE49-F238E27FC236}">
                        <a16:creationId xmlns:a16="http://schemas.microsoft.com/office/drawing/2014/main" xmlns="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0" name="Freeform: Shape 1648">
                    <a:extLst>
                      <a:ext uri="{FF2B5EF4-FFF2-40B4-BE49-F238E27FC236}">
                        <a16:creationId xmlns:a16="http://schemas.microsoft.com/office/drawing/2014/main" xmlns="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1" name="Freeform: Shape 1647">
                    <a:extLst>
                      <a:ext uri="{FF2B5EF4-FFF2-40B4-BE49-F238E27FC236}">
                        <a16:creationId xmlns:a16="http://schemas.microsoft.com/office/drawing/2014/main" xmlns="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2" name="Freeform: Shape 1646">
                    <a:extLst>
                      <a:ext uri="{FF2B5EF4-FFF2-40B4-BE49-F238E27FC236}">
                        <a16:creationId xmlns:a16="http://schemas.microsoft.com/office/drawing/2014/main" xmlns="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3" name="Freeform: Shape 1645">
                    <a:extLst>
                      <a:ext uri="{FF2B5EF4-FFF2-40B4-BE49-F238E27FC236}">
                        <a16:creationId xmlns:a16="http://schemas.microsoft.com/office/drawing/2014/main" xmlns="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4" name="Freeform: Shape 1644">
                    <a:extLst>
                      <a:ext uri="{FF2B5EF4-FFF2-40B4-BE49-F238E27FC236}">
                        <a16:creationId xmlns:a16="http://schemas.microsoft.com/office/drawing/2014/main" xmlns="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5" name="Freeform: Shape 1643">
                    <a:extLst>
                      <a:ext uri="{FF2B5EF4-FFF2-40B4-BE49-F238E27FC236}">
                        <a16:creationId xmlns:a16="http://schemas.microsoft.com/office/drawing/2014/main" xmlns="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6" name="Freeform: Shape 1642">
                    <a:extLst>
                      <a:ext uri="{FF2B5EF4-FFF2-40B4-BE49-F238E27FC236}">
                        <a16:creationId xmlns:a16="http://schemas.microsoft.com/office/drawing/2014/main" xmlns="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7" name="Freeform: Shape 1641">
                    <a:extLst>
                      <a:ext uri="{FF2B5EF4-FFF2-40B4-BE49-F238E27FC236}">
                        <a16:creationId xmlns:a16="http://schemas.microsoft.com/office/drawing/2014/main" xmlns="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8" name="Freeform: Shape 1640">
                    <a:extLst>
                      <a:ext uri="{FF2B5EF4-FFF2-40B4-BE49-F238E27FC236}">
                        <a16:creationId xmlns:a16="http://schemas.microsoft.com/office/drawing/2014/main" xmlns="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9" name="Freeform: Shape 1639">
                    <a:extLst>
                      <a:ext uri="{FF2B5EF4-FFF2-40B4-BE49-F238E27FC236}">
                        <a16:creationId xmlns:a16="http://schemas.microsoft.com/office/drawing/2014/main" xmlns="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0" name="Freeform: Shape 1638">
                    <a:extLst>
                      <a:ext uri="{FF2B5EF4-FFF2-40B4-BE49-F238E27FC236}">
                        <a16:creationId xmlns:a16="http://schemas.microsoft.com/office/drawing/2014/main" xmlns="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1" name="Freeform: Shape 1637">
                    <a:extLst>
                      <a:ext uri="{FF2B5EF4-FFF2-40B4-BE49-F238E27FC236}">
                        <a16:creationId xmlns:a16="http://schemas.microsoft.com/office/drawing/2014/main" xmlns="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2" name="Freeform: Shape 1636">
                    <a:extLst>
                      <a:ext uri="{FF2B5EF4-FFF2-40B4-BE49-F238E27FC236}">
                        <a16:creationId xmlns:a16="http://schemas.microsoft.com/office/drawing/2014/main" xmlns="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3" name="Freeform: Shape 1635">
                    <a:extLst>
                      <a:ext uri="{FF2B5EF4-FFF2-40B4-BE49-F238E27FC236}">
                        <a16:creationId xmlns:a16="http://schemas.microsoft.com/office/drawing/2014/main" xmlns="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4" name="Freeform: Shape 1634">
                    <a:extLst>
                      <a:ext uri="{FF2B5EF4-FFF2-40B4-BE49-F238E27FC236}">
                        <a16:creationId xmlns:a16="http://schemas.microsoft.com/office/drawing/2014/main" xmlns="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5" name="Freeform: Shape 1633">
                    <a:extLst>
                      <a:ext uri="{FF2B5EF4-FFF2-40B4-BE49-F238E27FC236}">
                        <a16:creationId xmlns:a16="http://schemas.microsoft.com/office/drawing/2014/main" xmlns="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6" name="Freeform: Shape 1632">
                    <a:extLst>
                      <a:ext uri="{FF2B5EF4-FFF2-40B4-BE49-F238E27FC236}">
                        <a16:creationId xmlns:a16="http://schemas.microsoft.com/office/drawing/2014/main" xmlns="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7" name="Freeform: Shape 1631">
                    <a:extLst>
                      <a:ext uri="{FF2B5EF4-FFF2-40B4-BE49-F238E27FC236}">
                        <a16:creationId xmlns:a16="http://schemas.microsoft.com/office/drawing/2014/main" xmlns="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8" name="Freeform: Shape 1630">
                    <a:extLst>
                      <a:ext uri="{FF2B5EF4-FFF2-40B4-BE49-F238E27FC236}">
                        <a16:creationId xmlns:a16="http://schemas.microsoft.com/office/drawing/2014/main" xmlns="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9" name="Freeform: Shape 1629">
                    <a:extLst>
                      <a:ext uri="{FF2B5EF4-FFF2-40B4-BE49-F238E27FC236}">
                        <a16:creationId xmlns:a16="http://schemas.microsoft.com/office/drawing/2014/main" xmlns="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0" name="Freeform: Shape 1628">
                    <a:extLst>
                      <a:ext uri="{FF2B5EF4-FFF2-40B4-BE49-F238E27FC236}">
                        <a16:creationId xmlns:a16="http://schemas.microsoft.com/office/drawing/2014/main" xmlns="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1" name="Freeform: Shape 1627">
                    <a:extLst>
                      <a:ext uri="{FF2B5EF4-FFF2-40B4-BE49-F238E27FC236}">
                        <a16:creationId xmlns:a16="http://schemas.microsoft.com/office/drawing/2014/main" xmlns="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2" name="Freeform: Shape 1626">
                    <a:extLst>
                      <a:ext uri="{FF2B5EF4-FFF2-40B4-BE49-F238E27FC236}">
                        <a16:creationId xmlns:a16="http://schemas.microsoft.com/office/drawing/2014/main" xmlns="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3" name="Freeform: Shape 1625">
                    <a:extLst>
                      <a:ext uri="{FF2B5EF4-FFF2-40B4-BE49-F238E27FC236}">
                        <a16:creationId xmlns:a16="http://schemas.microsoft.com/office/drawing/2014/main" xmlns="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4" name="Freeform: Shape 1624">
                    <a:extLst>
                      <a:ext uri="{FF2B5EF4-FFF2-40B4-BE49-F238E27FC236}">
                        <a16:creationId xmlns:a16="http://schemas.microsoft.com/office/drawing/2014/main" xmlns="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5" name="Freeform: Shape 1623">
                    <a:extLst>
                      <a:ext uri="{FF2B5EF4-FFF2-40B4-BE49-F238E27FC236}">
                        <a16:creationId xmlns:a16="http://schemas.microsoft.com/office/drawing/2014/main" xmlns="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6" name="Freeform: Shape 1622">
                    <a:extLst>
                      <a:ext uri="{FF2B5EF4-FFF2-40B4-BE49-F238E27FC236}">
                        <a16:creationId xmlns:a16="http://schemas.microsoft.com/office/drawing/2014/main" xmlns="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7" name="Freeform: Shape 1621">
                    <a:extLst>
                      <a:ext uri="{FF2B5EF4-FFF2-40B4-BE49-F238E27FC236}">
                        <a16:creationId xmlns:a16="http://schemas.microsoft.com/office/drawing/2014/main" xmlns="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8" name="Freeform: Shape 1620">
                    <a:extLst>
                      <a:ext uri="{FF2B5EF4-FFF2-40B4-BE49-F238E27FC236}">
                        <a16:creationId xmlns:a16="http://schemas.microsoft.com/office/drawing/2014/main" xmlns="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9" name="Freeform: Shape 1619">
                    <a:extLst>
                      <a:ext uri="{FF2B5EF4-FFF2-40B4-BE49-F238E27FC236}">
                        <a16:creationId xmlns:a16="http://schemas.microsoft.com/office/drawing/2014/main" xmlns="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0" name="Freeform: Shape 1618">
                    <a:extLst>
                      <a:ext uri="{FF2B5EF4-FFF2-40B4-BE49-F238E27FC236}">
                        <a16:creationId xmlns:a16="http://schemas.microsoft.com/office/drawing/2014/main" xmlns="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1" name="Freeform: Shape 1617">
                    <a:extLst>
                      <a:ext uri="{FF2B5EF4-FFF2-40B4-BE49-F238E27FC236}">
                        <a16:creationId xmlns:a16="http://schemas.microsoft.com/office/drawing/2014/main" xmlns="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2" name="Freeform: Shape 1616">
                    <a:extLst>
                      <a:ext uri="{FF2B5EF4-FFF2-40B4-BE49-F238E27FC236}">
                        <a16:creationId xmlns:a16="http://schemas.microsoft.com/office/drawing/2014/main" xmlns="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3" name="Freeform: Shape 1615">
                    <a:extLst>
                      <a:ext uri="{FF2B5EF4-FFF2-40B4-BE49-F238E27FC236}">
                        <a16:creationId xmlns:a16="http://schemas.microsoft.com/office/drawing/2014/main" xmlns="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4" name="Freeform: Shape 1614">
                    <a:extLst>
                      <a:ext uri="{FF2B5EF4-FFF2-40B4-BE49-F238E27FC236}">
                        <a16:creationId xmlns:a16="http://schemas.microsoft.com/office/drawing/2014/main" xmlns="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5" name="Freeform: Shape 1613">
                    <a:extLst>
                      <a:ext uri="{FF2B5EF4-FFF2-40B4-BE49-F238E27FC236}">
                        <a16:creationId xmlns:a16="http://schemas.microsoft.com/office/drawing/2014/main" xmlns="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6" name="Freeform: Shape 1612">
                    <a:extLst>
                      <a:ext uri="{FF2B5EF4-FFF2-40B4-BE49-F238E27FC236}">
                        <a16:creationId xmlns:a16="http://schemas.microsoft.com/office/drawing/2014/main" xmlns="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7" name="Freeform: Shape 1611">
                    <a:extLst>
                      <a:ext uri="{FF2B5EF4-FFF2-40B4-BE49-F238E27FC236}">
                        <a16:creationId xmlns:a16="http://schemas.microsoft.com/office/drawing/2014/main" xmlns="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8" name="Freeform: Shape 1610">
                    <a:extLst>
                      <a:ext uri="{FF2B5EF4-FFF2-40B4-BE49-F238E27FC236}">
                        <a16:creationId xmlns:a16="http://schemas.microsoft.com/office/drawing/2014/main" xmlns="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9" name="Freeform: Shape 1609">
                    <a:extLst>
                      <a:ext uri="{FF2B5EF4-FFF2-40B4-BE49-F238E27FC236}">
                        <a16:creationId xmlns:a16="http://schemas.microsoft.com/office/drawing/2014/main" xmlns="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0" name="Freeform: Shape 1608">
                    <a:extLst>
                      <a:ext uri="{FF2B5EF4-FFF2-40B4-BE49-F238E27FC236}">
                        <a16:creationId xmlns:a16="http://schemas.microsoft.com/office/drawing/2014/main" xmlns="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1" name="Freeform: Shape 1607">
                    <a:extLst>
                      <a:ext uri="{FF2B5EF4-FFF2-40B4-BE49-F238E27FC236}">
                        <a16:creationId xmlns:a16="http://schemas.microsoft.com/office/drawing/2014/main" xmlns="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2" name="Freeform: Shape 1606">
                    <a:extLst>
                      <a:ext uri="{FF2B5EF4-FFF2-40B4-BE49-F238E27FC236}">
                        <a16:creationId xmlns:a16="http://schemas.microsoft.com/office/drawing/2014/main" xmlns="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3" name="Freeform: Shape 1605">
                    <a:extLst>
                      <a:ext uri="{FF2B5EF4-FFF2-40B4-BE49-F238E27FC236}">
                        <a16:creationId xmlns:a16="http://schemas.microsoft.com/office/drawing/2014/main" xmlns="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4" name="Freeform: Shape 1604">
                    <a:extLst>
                      <a:ext uri="{FF2B5EF4-FFF2-40B4-BE49-F238E27FC236}">
                        <a16:creationId xmlns:a16="http://schemas.microsoft.com/office/drawing/2014/main" xmlns="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5" name="Freeform: Shape 1603">
                    <a:extLst>
                      <a:ext uri="{FF2B5EF4-FFF2-40B4-BE49-F238E27FC236}">
                        <a16:creationId xmlns:a16="http://schemas.microsoft.com/office/drawing/2014/main" xmlns="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6" name="Freeform: Shape 1602">
                    <a:extLst>
                      <a:ext uri="{FF2B5EF4-FFF2-40B4-BE49-F238E27FC236}">
                        <a16:creationId xmlns:a16="http://schemas.microsoft.com/office/drawing/2014/main" xmlns="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7" name="Freeform: Shape 1601">
                    <a:extLst>
                      <a:ext uri="{FF2B5EF4-FFF2-40B4-BE49-F238E27FC236}">
                        <a16:creationId xmlns:a16="http://schemas.microsoft.com/office/drawing/2014/main" xmlns="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8" name="Freeform: Shape 1600">
                    <a:extLst>
                      <a:ext uri="{FF2B5EF4-FFF2-40B4-BE49-F238E27FC236}">
                        <a16:creationId xmlns:a16="http://schemas.microsoft.com/office/drawing/2014/main" xmlns="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9" name="Freeform: Shape 1599">
                    <a:extLst>
                      <a:ext uri="{FF2B5EF4-FFF2-40B4-BE49-F238E27FC236}">
                        <a16:creationId xmlns:a16="http://schemas.microsoft.com/office/drawing/2014/main" xmlns="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0" name="Freeform: Shape 1598">
                    <a:extLst>
                      <a:ext uri="{FF2B5EF4-FFF2-40B4-BE49-F238E27FC236}">
                        <a16:creationId xmlns:a16="http://schemas.microsoft.com/office/drawing/2014/main" xmlns="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1" name="Freeform: Shape 1597">
                    <a:extLst>
                      <a:ext uri="{FF2B5EF4-FFF2-40B4-BE49-F238E27FC236}">
                        <a16:creationId xmlns:a16="http://schemas.microsoft.com/office/drawing/2014/main" xmlns="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2" name="Freeform: Shape 1596">
                    <a:extLst>
                      <a:ext uri="{FF2B5EF4-FFF2-40B4-BE49-F238E27FC236}">
                        <a16:creationId xmlns:a16="http://schemas.microsoft.com/office/drawing/2014/main" xmlns="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3" name="Freeform: Shape 1595">
                    <a:extLst>
                      <a:ext uri="{FF2B5EF4-FFF2-40B4-BE49-F238E27FC236}">
                        <a16:creationId xmlns:a16="http://schemas.microsoft.com/office/drawing/2014/main" xmlns="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4" name="Freeform: Shape 1594">
                    <a:extLst>
                      <a:ext uri="{FF2B5EF4-FFF2-40B4-BE49-F238E27FC236}">
                        <a16:creationId xmlns:a16="http://schemas.microsoft.com/office/drawing/2014/main" xmlns="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5" name="Freeform: Shape 1593">
                    <a:extLst>
                      <a:ext uri="{FF2B5EF4-FFF2-40B4-BE49-F238E27FC236}">
                        <a16:creationId xmlns:a16="http://schemas.microsoft.com/office/drawing/2014/main" xmlns="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6" name="Freeform: Shape 1592">
                    <a:extLst>
                      <a:ext uri="{FF2B5EF4-FFF2-40B4-BE49-F238E27FC236}">
                        <a16:creationId xmlns:a16="http://schemas.microsoft.com/office/drawing/2014/main" xmlns="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7" name="Freeform: Shape 1591">
                    <a:extLst>
                      <a:ext uri="{FF2B5EF4-FFF2-40B4-BE49-F238E27FC236}">
                        <a16:creationId xmlns:a16="http://schemas.microsoft.com/office/drawing/2014/main" xmlns="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8" name="Freeform: Shape 1590">
                    <a:extLst>
                      <a:ext uri="{FF2B5EF4-FFF2-40B4-BE49-F238E27FC236}">
                        <a16:creationId xmlns:a16="http://schemas.microsoft.com/office/drawing/2014/main" xmlns="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9" name="Freeform: Shape 1589">
                    <a:extLst>
                      <a:ext uri="{FF2B5EF4-FFF2-40B4-BE49-F238E27FC236}">
                        <a16:creationId xmlns:a16="http://schemas.microsoft.com/office/drawing/2014/main" xmlns="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0" name="Freeform: Shape 1588">
                    <a:extLst>
                      <a:ext uri="{FF2B5EF4-FFF2-40B4-BE49-F238E27FC236}">
                        <a16:creationId xmlns:a16="http://schemas.microsoft.com/office/drawing/2014/main" xmlns="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1" name="Freeform: Shape 1587">
                    <a:extLst>
                      <a:ext uri="{FF2B5EF4-FFF2-40B4-BE49-F238E27FC236}">
                        <a16:creationId xmlns:a16="http://schemas.microsoft.com/office/drawing/2014/main" xmlns="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2" name="Freeform: Shape 1586">
                    <a:extLst>
                      <a:ext uri="{FF2B5EF4-FFF2-40B4-BE49-F238E27FC236}">
                        <a16:creationId xmlns:a16="http://schemas.microsoft.com/office/drawing/2014/main" xmlns="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3" name="Freeform: Shape 1585">
                    <a:extLst>
                      <a:ext uri="{FF2B5EF4-FFF2-40B4-BE49-F238E27FC236}">
                        <a16:creationId xmlns:a16="http://schemas.microsoft.com/office/drawing/2014/main" xmlns="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4" name="Freeform: Shape 1584">
                    <a:extLst>
                      <a:ext uri="{FF2B5EF4-FFF2-40B4-BE49-F238E27FC236}">
                        <a16:creationId xmlns:a16="http://schemas.microsoft.com/office/drawing/2014/main" xmlns="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5" name="Freeform: Shape 1583">
                    <a:extLst>
                      <a:ext uri="{FF2B5EF4-FFF2-40B4-BE49-F238E27FC236}">
                        <a16:creationId xmlns:a16="http://schemas.microsoft.com/office/drawing/2014/main" xmlns="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6" name="Freeform: Shape 1582">
                    <a:extLst>
                      <a:ext uri="{FF2B5EF4-FFF2-40B4-BE49-F238E27FC236}">
                        <a16:creationId xmlns:a16="http://schemas.microsoft.com/office/drawing/2014/main" xmlns="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7" name="Freeform: Shape 1581">
                    <a:extLst>
                      <a:ext uri="{FF2B5EF4-FFF2-40B4-BE49-F238E27FC236}">
                        <a16:creationId xmlns:a16="http://schemas.microsoft.com/office/drawing/2014/main" xmlns="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8" name="Freeform: Shape 1580">
                    <a:extLst>
                      <a:ext uri="{FF2B5EF4-FFF2-40B4-BE49-F238E27FC236}">
                        <a16:creationId xmlns:a16="http://schemas.microsoft.com/office/drawing/2014/main" xmlns="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9" name="Freeform: Shape 1579">
                    <a:extLst>
                      <a:ext uri="{FF2B5EF4-FFF2-40B4-BE49-F238E27FC236}">
                        <a16:creationId xmlns:a16="http://schemas.microsoft.com/office/drawing/2014/main" xmlns="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0" name="Freeform: Shape 1578">
                    <a:extLst>
                      <a:ext uri="{FF2B5EF4-FFF2-40B4-BE49-F238E27FC236}">
                        <a16:creationId xmlns:a16="http://schemas.microsoft.com/office/drawing/2014/main" xmlns="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1" name="Freeform: Shape 1577">
                    <a:extLst>
                      <a:ext uri="{FF2B5EF4-FFF2-40B4-BE49-F238E27FC236}">
                        <a16:creationId xmlns:a16="http://schemas.microsoft.com/office/drawing/2014/main" xmlns="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2" name="Freeform: Shape 1576">
                    <a:extLst>
                      <a:ext uri="{FF2B5EF4-FFF2-40B4-BE49-F238E27FC236}">
                        <a16:creationId xmlns:a16="http://schemas.microsoft.com/office/drawing/2014/main" xmlns="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3" name="Freeform: Shape 1575">
                    <a:extLst>
                      <a:ext uri="{FF2B5EF4-FFF2-40B4-BE49-F238E27FC236}">
                        <a16:creationId xmlns:a16="http://schemas.microsoft.com/office/drawing/2014/main" xmlns="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4" name="Freeform: Shape 1574">
                    <a:extLst>
                      <a:ext uri="{FF2B5EF4-FFF2-40B4-BE49-F238E27FC236}">
                        <a16:creationId xmlns:a16="http://schemas.microsoft.com/office/drawing/2014/main" xmlns="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5" name="Freeform: Shape 1573">
                    <a:extLst>
                      <a:ext uri="{FF2B5EF4-FFF2-40B4-BE49-F238E27FC236}">
                        <a16:creationId xmlns:a16="http://schemas.microsoft.com/office/drawing/2014/main" xmlns="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6" name="Freeform: Shape 1572">
                    <a:extLst>
                      <a:ext uri="{FF2B5EF4-FFF2-40B4-BE49-F238E27FC236}">
                        <a16:creationId xmlns:a16="http://schemas.microsoft.com/office/drawing/2014/main" xmlns="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7" name="Freeform: Shape 1571">
                    <a:extLst>
                      <a:ext uri="{FF2B5EF4-FFF2-40B4-BE49-F238E27FC236}">
                        <a16:creationId xmlns:a16="http://schemas.microsoft.com/office/drawing/2014/main" xmlns="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8" name="Freeform: Shape 1570">
                    <a:extLst>
                      <a:ext uri="{FF2B5EF4-FFF2-40B4-BE49-F238E27FC236}">
                        <a16:creationId xmlns:a16="http://schemas.microsoft.com/office/drawing/2014/main" xmlns="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9" name="Freeform: Shape 1569">
                    <a:extLst>
                      <a:ext uri="{FF2B5EF4-FFF2-40B4-BE49-F238E27FC236}">
                        <a16:creationId xmlns:a16="http://schemas.microsoft.com/office/drawing/2014/main" xmlns="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0" name="Freeform: Shape 1568">
                    <a:extLst>
                      <a:ext uri="{FF2B5EF4-FFF2-40B4-BE49-F238E27FC236}">
                        <a16:creationId xmlns:a16="http://schemas.microsoft.com/office/drawing/2014/main" xmlns="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1" name="Freeform: Shape 1567">
                    <a:extLst>
                      <a:ext uri="{FF2B5EF4-FFF2-40B4-BE49-F238E27FC236}">
                        <a16:creationId xmlns:a16="http://schemas.microsoft.com/office/drawing/2014/main" xmlns="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2" name="Freeform: Shape 1566">
                    <a:extLst>
                      <a:ext uri="{FF2B5EF4-FFF2-40B4-BE49-F238E27FC236}">
                        <a16:creationId xmlns:a16="http://schemas.microsoft.com/office/drawing/2014/main" xmlns="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3" name="Freeform: Shape 1565">
                    <a:extLst>
                      <a:ext uri="{FF2B5EF4-FFF2-40B4-BE49-F238E27FC236}">
                        <a16:creationId xmlns:a16="http://schemas.microsoft.com/office/drawing/2014/main" xmlns="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4" name="Freeform: Shape 1564">
                    <a:extLst>
                      <a:ext uri="{FF2B5EF4-FFF2-40B4-BE49-F238E27FC236}">
                        <a16:creationId xmlns:a16="http://schemas.microsoft.com/office/drawing/2014/main" xmlns="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5" name="Freeform: Shape 1563">
                    <a:extLst>
                      <a:ext uri="{FF2B5EF4-FFF2-40B4-BE49-F238E27FC236}">
                        <a16:creationId xmlns:a16="http://schemas.microsoft.com/office/drawing/2014/main" xmlns="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6" name="Freeform: Shape 1562">
                    <a:extLst>
                      <a:ext uri="{FF2B5EF4-FFF2-40B4-BE49-F238E27FC236}">
                        <a16:creationId xmlns:a16="http://schemas.microsoft.com/office/drawing/2014/main" xmlns="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7" name="Freeform: Shape 1561">
                    <a:extLst>
                      <a:ext uri="{FF2B5EF4-FFF2-40B4-BE49-F238E27FC236}">
                        <a16:creationId xmlns:a16="http://schemas.microsoft.com/office/drawing/2014/main" xmlns="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8" name="Freeform: Shape 1560">
                    <a:extLst>
                      <a:ext uri="{FF2B5EF4-FFF2-40B4-BE49-F238E27FC236}">
                        <a16:creationId xmlns:a16="http://schemas.microsoft.com/office/drawing/2014/main" xmlns="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9" name="Freeform: Shape 1559">
                    <a:extLst>
                      <a:ext uri="{FF2B5EF4-FFF2-40B4-BE49-F238E27FC236}">
                        <a16:creationId xmlns:a16="http://schemas.microsoft.com/office/drawing/2014/main" xmlns="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0" name="Freeform: Shape 1558">
                    <a:extLst>
                      <a:ext uri="{FF2B5EF4-FFF2-40B4-BE49-F238E27FC236}">
                        <a16:creationId xmlns:a16="http://schemas.microsoft.com/office/drawing/2014/main" xmlns="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1" name="Freeform: Shape 1556">
                    <a:extLst>
                      <a:ext uri="{FF2B5EF4-FFF2-40B4-BE49-F238E27FC236}">
                        <a16:creationId xmlns:a16="http://schemas.microsoft.com/office/drawing/2014/main" xmlns="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2" name="Freeform: Shape 1555">
                    <a:extLst>
                      <a:ext uri="{FF2B5EF4-FFF2-40B4-BE49-F238E27FC236}">
                        <a16:creationId xmlns:a16="http://schemas.microsoft.com/office/drawing/2014/main" xmlns="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3" name="Freeform: Shape 1554">
                    <a:extLst>
                      <a:ext uri="{FF2B5EF4-FFF2-40B4-BE49-F238E27FC236}">
                        <a16:creationId xmlns:a16="http://schemas.microsoft.com/office/drawing/2014/main" xmlns="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4" name="Freeform: Shape 1553">
                    <a:extLst>
                      <a:ext uri="{FF2B5EF4-FFF2-40B4-BE49-F238E27FC236}">
                        <a16:creationId xmlns:a16="http://schemas.microsoft.com/office/drawing/2014/main" xmlns="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5" name="Freeform: Shape 1552">
                    <a:extLst>
                      <a:ext uri="{FF2B5EF4-FFF2-40B4-BE49-F238E27FC236}">
                        <a16:creationId xmlns:a16="http://schemas.microsoft.com/office/drawing/2014/main" xmlns="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6" name="Freeform: Shape 1551">
                    <a:extLst>
                      <a:ext uri="{FF2B5EF4-FFF2-40B4-BE49-F238E27FC236}">
                        <a16:creationId xmlns:a16="http://schemas.microsoft.com/office/drawing/2014/main" xmlns="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7" name="Freeform: Shape 1550">
                    <a:extLst>
                      <a:ext uri="{FF2B5EF4-FFF2-40B4-BE49-F238E27FC236}">
                        <a16:creationId xmlns:a16="http://schemas.microsoft.com/office/drawing/2014/main" xmlns="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8" name="Freeform: Shape 1549">
                    <a:extLst>
                      <a:ext uri="{FF2B5EF4-FFF2-40B4-BE49-F238E27FC236}">
                        <a16:creationId xmlns:a16="http://schemas.microsoft.com/office/drawing/2014/main" xmlns="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9" name="Freeform: Shape 1548">
                    <a:extLst>
                      <a:ext uri="{FF2B5EF4-FFF2-40B4-BE49-F238E27FC236}">
                        <a16:creationId xmlns:a16="http://schemas.microsoft.com/office/drawing/2014/main" xmlns="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0" name="Freeform: Shape 1547">
                    <a:extLst>
                      <a:ext uri="{FF2B5EF4-FFF2-40B4-BE49-F238E27FC236}">
                        <a16:creationId xmlns:a16="http://schemas.microsoft.com/office/drawing/2014/main" xmlns="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1" name="Freeform: Shape 1546">
                    <a:extLst>
                      <a:ext uri="{FF2B5EF4-FFF2-40B4-BE49-F238E27FC236}">
                        <a16:creationId xmlns:a16="http://schemas.microsoft.com/office/drawing/2014/main" xmlns="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2" name="Freeform: Shape 1545">
                    <a:extLst>
                      <a:ext uri="{FF2B5EF4-FFF2-40B4-BE49-F238E27FC236}">
                        <a16:creationId xmlns:a16="http://schemas.microsoft.com/office/drawing/2014/main" xmlns="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3" name="Freeform: Shape 1544">
                    <a:extLst>
                      <a:ext uri="{FF2B5EF4-FFF2-40B4-BE49-F238E27FC236}">
                        <a16:creationId xmlns:a16="http://schemas.microsoft.com/office/drawing/2014/main" xmlns="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4" name="Freeform: Shape 1543">
                    <a:extLst>
                      <a:ext uri="{FF2B5EF4-FFF2-40B4-BE49-F238E27FC236}">
                        <a16:creationId xmlns:a16="http://schemas.microsoft.com/office/drawing/2014/main" xmlns="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5" name="Freeform: Shape 1542">
                    <a:extLst>
                      <a:ext uri="{FF2B5EF4-FFF2-40B4-BE49-F238E27FC236}">
                        <a16:creationId xmlns:a16="http://schemas.microsoft.com/office/drawing/2014/main" xmlns="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6" name="Freeform: Shape 1541">
                    <a:extLst>
                      <a:ext uri="{FF2B5EF4-FFF2-40B4-BE49-F238E27FC236}">
                        <a16:creationId xmlns:a16="http://schemas.microsoft.com/office/drawing/2014/main" xmlns="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7" name="Freeform: Shape 1540">
                    <a:extLst>
                      <a:ext uri="{FF2B5EF4-FFF2-40B4-BE49-F238E27FC236}">
                        <a16:creationId xmlns:a16="http://schemas.microsoft.com/office/drawing/2014/main" xmlns="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8" name="Freeform: Shape 1538">
                    <a:extLst>
                      <a:ext uri="{FF2B5EF4-FFF2-40B4-BE49-F238E27FC236}">
                        <a16:creationId xmlns:a16="http://schemas.microsoft.com/office/drawing/2014/main" xmlns="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9" name="Freeform: Shape 1537">
                    <a:extLst>
                      <a:ext uri="{FF2B5EF4-FFF2-40B4-BE49-F238E27FC236}">
                        <a16:creationId xmlns:a16="http://schemas.microsoft.com/office/drawing/2014/main" xmlns="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0" name="Freeform: Shape 1536">
                    <a:extLst>
                      <a:ext uri="{FF2B5EF4-FFF2-40B4-BE49-F238E27FC236}">
                        <a16:creationId xmlns:a16="http://schemas.microsoft.com/office/drawing/2014/main" xmlns="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1" name="Freeform: Shape 1535">
                    <a:extLst>
                      <a:ext uri="{FF2B5EF4-FFF2-40B4-BE49-F238E27FC236}">
                        <a16:creationId xmlns:a16="http://schemas.microsoft.com/office/drawing/2014/main" xmlns="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2" name="Freeform: Shape 1534">
                    <a:extLst>
                      <a:ext uri="{FF2B5EF4-FFF2-40B4-BE49-F238E27FC236}">
                        <a16:creationId xmlns:a16="http://schemas.microsoft.com/office/drawing/2014/main" xmlns="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3" name="Freeform: Shape 1533">
                    <a:extLst>
                      <a:ext uri="{FF2B5EF4-FFF2-40B4-BE49-F238E27FC236}">
                        <a16:creationId xmlns:a16="http://schemas.microsoft.com/office/drawing/2014/main" xmlns="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4" name="Freeform: Shape 1532">
                    <a:extLst>
                      <a:ext uri="{FF2B5EF4-FFF2-40B4-BE49-F238E27FC236}">
                        <a16:creationId xmlns:a16="http://schemas.microsoft.com/office/drawing/2014/main" xmlns="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5" name="Freeform: Shape 1531">
                    <a:extLst>
                      <a:ext uri="{FF2B5EF4-FFF2-40B4-BE49-F238E27FC236}">
                        <a16:creationId xmlns:a16="http://schemas.microsoft.com/office/drawing/2014/main" xmlns="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6" name="Freeform: Shape 1530">
                    <a:extLst>
                      <a:ext uri="{FF2B5EF4-FFF2-40B4-BE49-F238E27FC236}">
                        <a16:creationId xmlns:a16="http://schemas.microsoft.com/office/drawing/2014/main" xmlns="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7" name="Freeform: Shape 1529">
                    <a:extLst>
                      <a:ext uri="{FF2B5EF4-FFF2-40B4-BE49-F238E27FC236}">
                        <a16:creationId xmlns:a16="http://schemas.microsoft.com/office/drawing/2014/main" xmlns="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8" name="Freeform: Shape 1528">
                    <a:extLst>
                      <a:ext uri="{FF2B5EF4-FFF2-40B4-BE49-F238E27FC236}">
                        <a16:creationId xmlns:a16="http://schemas.microsoft.com/office/drawing/2014/main" xmlns="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9" name="Freeform: Shape 1527">
                    <a:extLst>
                      <a:ext uri="{FF2B5EF4-FFF2-40B4-BE49-F238E27FC236}">
                        <a16:creationId xmlns:a16="http://schemas.microsoft.com/office/drawing/2014/main" xmlns="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0" name="Freeform: Shape 1526">
                    <a:extLst>
                      <a:ext uri="{FF2B5EF4-FFF2-40B4-BE49-F238E27FC236}">
                        <a16:creationId xmlns:a16="http://schemas.microsoft.com/office/drawing/2014/main" xmlns="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1" name="Freeform: Shape 1525">
                    <a:extLst>
                      <a:ext uri="{FF2B5EF4-FFF2-40B4-BE49-F238E27FC236}">
                        <a16:creationId xmlns:a16="http://schemas.microsoft.com/office/drawing/2014/main" xmlns="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2" name="Freeform: Shape 1524">
                    <a:extLst>
                      <a:ext uri="{FF2B5EF4-FFF2-40B4-BE49-F238E27FC236}">
                        <a16:creationId xmlns:a16="http://schemas.microsoft.com/office/drawing/2014/main" xmlns="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3" name="Freeform: Shape 1523">
                    <a:extLst>
                      <a:ext uri="{FF2B5EF4-FFF2-40B4-BE49-F238E27FC236}">
                        <a16:creationId xmlns:a16="http://schemas.microsoft.com/office/drawing/2014/main" xmlns="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4" name="Freeform: Shape 1522">
                    <a:extLst>
                      <a:ext uri="{FF2B5EF4-FFF2-40B4-BE49-F238E27FC236}">
                        <a16:creationId xmlns:a16="http://schemas.microsoft.com/office/drawing/2014/main" xmlns="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5" name="Freeform: Shape 1521">
                    <a:extLst>
                      <a:ext uri="{FF2B5EF4-FFF2-40B4-BE49-F238E27FC236}">
                        <a16:creationId xmlns:a16="http://schemas.microsoft.com/office/drawing/2014/main" xmlns="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6" name="Freeform: Shape 1520">
                    <a:extLst>
                      <a:ext uri="{FF2B5EF4-FFF2-40B4-BE49-F238E27FC236}">
                        <a16:creationId xmlns:a16="http://schemas.microsoft.com/office/drawing/2014/main" xmlns="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7" name="Freeform: Shape 1519">
                    <a:extLst>
                      <a:ext uri="{FF2B5EF4-FFF2-40B4-BE49-F238E27FC236}">
                        <a16:creationId xmlns:a16="http://schemas.microsoft.com/office/drawing/2014/main" xmlns="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8" name="Freeform: Shape 1518">
                    <a:extLst>
                      <a:ext uri="{FF2B5EF4-FFF2-40B4-BE49-F238E27FC236}">
                        <a16:creationId xmlns:a16="http://schemas.microsoft.com/office/drawing/2014/main" xmlns="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9" name="Freeform: Shape 1517">
                    <a:extLst>
                      <a:ext uri="{FF2B5EF4-FFF2-40B4-BE49-F238E27FC236}">
                        <a16:creationId xmlns:a16="http://schemas.microsoft.com/office/drawing/2014/main" xmlns="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0" name="Freeform: Shape 1516">
                    <a:extLst>
                      <a:ext uri="{FF2B5EF4-FFF2-40B4-BE49-F238E27FC236}">
                        <a16:creationId xmlns:a16="http://schemas.microsoft.com/office/drawing/2014/main" xmlns="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1" name="Freeform: Shape 1515">
                    <a:extLst>
                      <a:ext uri="{FF2B5EF4-FFF2-40B4-BE49-F238E27FC236}">
                        <a16:creationId xmlns:a16="http://schemas.microsoft.com/office/drawing/2014/main" xmlns="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2" name="Freeform: Shape 1514">
                    <a:extLst>
                      <a:ext uri="{FF2B5EF4-FFF2-40B4-BE49-F238E27FC236}">
                        <a16:creationId xmlns:a16="http://schemas.microsoft.com/office/drawing/2014/main" xmlns="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3" name="Freeform: Shape 1513">
                    <a:extLst>
                      <a:ext uri="{FF2B5EF4-FFF2-40B4-BE49-F238E27FC236}">
                        <a16:creationId xmlns:a16="http://schemas.microsoft.com/office/drawing/2014/main" xmlns="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4" name="Freeform: Shape 1512">
                    <a:extLst>
                      <a:ext uri="{FF2B5EF4-FFF2-40B4-BE49-F238E27FC236}">
                        <a16:creationId xmlns:a16="http://schemas.microsoft.com/office/drawing/2014/main" xmlns="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5" name="Freeform: Shape 1511">
                    <a:extLst>
                      <a:ext uri="{FF2B5EF4-FFF2-40B4-BE49-F238E27FC236}">
                        <a16:creationId xmlns:a16="http://schemas.microsoft.com/office/drawing/2014/main" xmlns="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6" name="Freeform: Shape 1510">
                    <a:extLst>
                      <a:ext uri="{FF2B5EF4-FFF2-40B4-BE49-F238E27FC236}">
                        <a16:creationId xmlns:a16="http://schemas.microsoft.com/office/drawing/2014/main" xmlns="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7" name="Freeform: Shape 1509">
                    <a:extLst>
                      <a:ext uri="{FF2B5EF4-FFF2-40B4-BE49-F238E27FC236}">
                        <a16:creationId xmlns:a16="http://schemas.microsoft.com/office/drawing/2014/main" xmlns="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8" name="Freeform: Shape 1508">
                    <a:extLst>
                      <a:ext uri="{FF2B5EF4-FFF2-40B4-BE49-F238E27FC236}">
                        <a16:creationId xmlns:a16="http://schemas.microsoft.com/office/drawing/2014/main" xmlns="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9" name="Freeform: Shape 1507">
                    <a:extLst>
                      <a:ext uri="{FF2B5EF4-FFF2-40B4-BE49-F238E27FC236}">
                        <a16:creationId xmlns:a16="http://schemas.microsoft.com/office/drawing/2014/main" xmlns="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0" name="Freeform: Shape 1506">
                    <a:extLst>
                      <a:ext uri="{FF2B5EF4-FFF2-40B4-BE49-F238E27FC236}">
                        <a16:creationId xmlns:a16="http://schemas.microsoft.com/office/drawing/2014/main" xmlns="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1" name="Freeform: Shape 1505">
                    <a:extLst>
                      <a:ext uri="{FF2B5EF4-FFF2-40B4-BE49-F238E27FC236}">
                        <a16:creationId xmlns:a16="http://schemas.microsoft.com/office/drawing/2014/main" xmlns="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2" name="Freeform: Shape 1504">
                    <a:extLst>
                      <a:ext uri="{FF2B5EF4-FFF2-40B4-BE49-F238E27FC236}">
                        <a16:creationId xmlns:a16="http://schemas.microsoft.com/office/drawing/2014/main" xmlns="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3" name="Freeform: Shape 1503">
                    <a:extLst>
                      <a:ext uri="{FF2B5EF4-FFF2-40B4-BE49-F238E27FC236}">
                        <a16:creationId xmlns:a16="http://schemas.microsoft.com/office/drawing/2014/main" xmlns="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4" name="Freeform: Shape 1502">
                    <a:extLst>
                      <a:ext uri="{FF2B5EF4-FFF2-40B4-BE49-F238E27FC236}">
                        <a16:creationId xmlns:a16="http://schemas.microsoft.com/office/drawing/2014/main" xmlns="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5" name="Freeform: Shape 1501">
                    <a:extLst>
                      <a:ext uri="{FF2B5EF4-FFF2-40B4-BE49-F238E27FC236}">
                        <a16:creationId xmlns:a16="http://schemas.microsoft.com/office/drawing/2014/main" xmlns="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6" name="Freeform: Shape 1500">
                    <a:extLst>
                      <a:ext uri="{FF2B5EF4-FFF2-40B4-BE49-F238E27FC236}">
                        <a16:creationId xmlns:a16="http://schemas.microsoft.com/office/drawing/2014/main" xmlns="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7" name="Freeform: Shape 1499">
                    <a:extLst>
                      <a:ext uri="{FF2B5EF4-FFF2-40B4-BE49-F238E27FC236}">
                        <a16:creationId xmlns:a16="http://schemas.microsoft.com/office/drawing/2014/main" xmlns="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8" name="Freeform: Shape 1498">
                    <a:extLst>
                      <a:ext uri="{FF2B5EF4-FFF2-40B4-BE49-F238E27FC236}">
                        <a16:creationId xmlns:a16="http://schemas.microsoft.com/office/drawing/2014/main" xmlns="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9" name="Freeform: Shape 1497">
                    <a:extLst>
                      <a:ext uri="{FF2B5EF4-FFF2-40B4-BE49-F238E27FC236}">
                        <a16:creationId xmlns:a16="http://schemas.microsoft.com/office/drawing/2014/main" xmlns="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0" name="Freeform: Shape 1496">
                    <a:extLst>
                      <a:ext uri="{FF2B5EF4-FFF2-40B4-BE49-F238E27FC236}">
                        <a16:creationId xmlns:a16="http://schemas.microsoft.com/office/drawing/2014/main" xmlns="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1" name="Freeform: Shape 1495">
                    <a:extLst>
                      <a:ext uri="{FF2B5EF4-FFF2-40B4-BE49-F238E27FC236}">
                        <a16:creationId xmlns:a16="http://schemas.microsoft.com/office/drawing/2014/main" xmlns="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2" name="Freeform: Shape 1494">
                    <a:extLst>
                      <a:ext uri="{FF2B5EF4-FFF2-40B4-BE49-F238E27FC236}">
                        <a16:creationId xmlns:a16="http://schemas.microsoft.com/office/drawing/2014/main" xmlns="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3" name="Freeform: Shape 1493">
                    <a:extLst>
                      <a:ext uri="{FF2B5EF4-FFF2-40B4-BE49-F238E27FC236}">
                        <a16:creationId xmlns:a16="http://schemas.microsoft.com/office/drawing/2014/main" xmlns="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4" name="Freeform: Shape 1491">
                    <a:extLst>
                      <a:ext uri="{FF2B5EF4-FFF2-40B4-BE49-F238E27FC236}">
                        <a16:creationId xmlns:a16="http://schemas.microsoft.com/office/drawing/2014/main" xmlns="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5" name="Freeform: Shape 1490">
                    <a:extLst>
                      <a:ext uri="{FF2B5EF4-FFF2-40B4-BE49-F238E27FC236}">
                        <a16:creationId xmlns:a16="http://schemas.microsoft.com/office/drawing/2014/main" xmlns="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6" name="Freeform: Shape 1489">
                    <a:extLst>
                      <a:ext uri="{FF2B5EF4-FFF2-40B4-BE49-F238E27FC236}">
                        <a16:creationId xmlns:a16="http://schemas.microsoft.com/office/drawing/2014/main" xmlns="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7" name="Freeform: Shape 1488">
                    <a:extLst>
                      <a:ext uri="{FF2B5EF4-FFF2-40B4-BE49-F238E27FC236}">
                        <a16:creationId xmlns:a16="http://schemas.microsoft.com/office/drawing/2014/main" xmlns="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8" name="Freeform: Shape 1487">
                    <a:extLst>
                      <a:ext uri="{FF2B5EF4-FFF2-40B4-BE49-F238E27FC236}">
                        <a16:creationId xmlns:a16="http://schemas.microsoft.com/office/drawing/2014/main" xmlns="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9" name="Freeform: Shape 1486">
                    <a:extLst>
                      <a:ext uri="{FF2B5EF4-FFF2-40B4-BE49-F238E27FC236}">
                        <a16:creationId xmlns:a16="http://schemas.microsoft.com/office/drawing/2014/main" xmlns="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0" name="Freeform: Shape 1485">
                    <a:extLst>
                      <a:ext uri="{FF2B5EF4-FFF2-40B4-BE49-F238E27FC236}">
                        <a16:creationId xmlns:a16="http://schemas.microsoft.com/office/drawing/2014/main" xmlns="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1" name="Freeform: Shape 1484">
                    <a:extLst>
                      <a:ext uri="{FF2B5EF4-FFF2-40B4-BE49-F238E27FC236}">
                        <a16:creationId xmlns:a16="http://schemas.microsoft.com/office/drawing/2014/main" xmlns="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2" name="Freeform: Shape 1483">
                    <a:extLst>
                      <a:ext uri="{FF2B5EF4-FFF2-40B4-BE49-F238E27FC236}">
                        <a16:creationId xmlns:a16="http://schemas.microsoft.com/office/drawing/2014/main" xmlns="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3" name="Freeform: Shape 1482">
                    <a:extLst>
                      <a:ext uri="{FF2B5EF4-FFF2-40B4-BE49-F238E27FC236}">
                        <a16:creationId xmlns:a16="http://schemas.microsoft.com/office/drawing/2014/main" xmlns="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4" name="Freeform: Shape 1481">
                    <a:extLst>
                      <a:ext uri="{FF2B5EF4-FFF2-40B4-BE49-F238E27FC236}">
                        <a16:creationId xmlns:a16="http://schemas.microsoft.com/office/drawing/2014/main" xmlns="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5" name="Freeform: Shape 1480">
                    <a:extLst>
                      <a:ext uri="{FF2B5EF4-FFF2-40B4-BE49-F238E27FC236}">
                        <a16:creationId xmlns:a16="http://schemas.microsoft.com/office/drawing/2014/main" xmlns="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6" name="Freeform: Shape 1479">
                    <a:extLst>
                      <a:ext uri="{FF2B5EF4-FFF2-40B4-BE49-F238E27FC236}">
                        <a16:creationId xmlns:a16="http://schemas.microsoft.com/office/drawing/2014/main" xmlns="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7" name="Freeform: Shape 1478">
                    <a:extLst>
                      <a:ext uri="{FF2B5EF4-FFF2-40B4-BE49-F238E27FC236}">
                        <a16:creationId xmlns:a16="http://schemas.microsoft.com/office/drawing/2014/main" xmlns="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8" name="Freeform: Shape 1477">
                    <a:extLst>
                      <a:ext uri="{FF2B5EF4-FFF2-40B4-BE49-F238E27FC236}">
                        <a16:creationId xmlns:a16="http://schemas.microsoft.com/office/drawing/2014/main" xmlns="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9" name="Freeform: Shape 1476">
                    <a:extLst>
                      <a:ext uri="{FF2B5EF4-FFF2-40B4-BE49-F238E27FC236}">
                        <a16:creationId xmlns:a16="http://schemas.microsoft.com/office/drawing/2014/main" xmlns="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0" name="Freeform: Shape 1475">
                    <a:extLst>
                      <a:ext uri="{FF2B5EF4-FFF2-40B4-BE49-F238E27FC236}">
                        <a16:creationId xmlns:a16="http://schemas.microsoft.com/office/drawing/2014/main" xmlns="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1" name="Freeform: Shape 1474">
                    <a:extLst>
                      <a:ext uri="{FF2B5EF4-FFF2-40B4-BE49-F238E27FC236}">
                        <a16:creationId xmlns:a16="http://schemas.microsoft.com/office/drawing/2014/main" xmlns="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2" name="Freeform: Shape 1473">
                    <a:extLst>
                      <a:ext uri="{FF2B5EF4-FFF2-40B4-BE49-F238E27FC236}">
                        <a16:creationId xmlns:a16="http://schemas.microsoft.com/office/drawing/2014/main" xmlns="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3" name="Freeform: Shape 1472">
                    <a:extLst>
                      <a:ext uri="{FF2B5EF4-FFF2-40B4-BE49-F238E27FC236}">
                        <a16:creationId xmlns:a16="http://schemas.microsoft.com/office/drawing/2014/main" xmlns="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4" name="Freeform: Shape 1471">
                    <a:extLst>
                      <a:ext uri="{FF2B5EF4-FFF2-40B4-BE49-F238E27FC236}">
                        <a16:creationId xmlns:a16="http://schemas.microsoft.com/office/drawing/2014/main" xmlns="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5" name="Freeform: Shape 1470">
                    <a:extLst>
                      <a:ext uri="{FF2B5EF4-FFF2-40B4-BE49-F238E27FC236}">
                        <a16:creationId xmlns:a16="http://schemas.microsoft.com/office/drawing/2014/main" xmlns="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6" name="Freeform: Shape 1469">
                    <a:extLst>
                      <a:ext uri="{FF2B5EF4-FFF2-40B4-BE49-F238E27FC236}">
                        <a16:creationId xmlns:a16="http://schemas.microsoft.com/office/drawing/2014/main" xmlns="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7" name="Freeform: Shape 1468">
                    <a:extLst>
                      <a:ext uri="{FF2B5EF4-FFF2-40B4-BE49-F238E27FC236}">
                        <a16:creationId xmlns:a16="http://schemas.microsoft.com/office/drawing/2014/main" xmlns="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8" name="Freeform: Shape 1467">
                    <a:extLst>
                      <a:ext uri="{FF2B5EF4-FFF2-40B4-BE49-F238E27FC236}">
                        <a16:creationId xmlns:a16="http://schemas.microsoft.com/office/drawing/2014/main" xmlns="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9" name="Freeform: Shape 1465">
                    <a:extLst>
                      <a:ext uri="{FF2B5EF4-FFF2-40B4-BE49-F238E27FC236}">
                        <a16:creationId xmlns:a16="http://schemas.microsoft.com/office/drawing/2014/main" xmlns="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0" name="Freeform: Shape 1464">
                    <a:extLst>
                      <a:ext uri="{FF2B5EF4-FFF2-40B4-BE49-F238E27FC236}">
                        <a16:creationId xmlns:a16="http://schemas.microsoft.com/office/drawing/2014/main" xmlns="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1" name="Freeform: Shape 1463">
                    <a:extLst>
                      <a:ext uri="{FF2B5EF4-FFF2-40B4-BE49-F238E27FC236}">
                        <a16:creationId xmlns:a16="http://schemas.microsoft.com/office/drawing/2014/main" xmlns="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2" name="Freeform: Shape 1462">
                    <a:extLst>
                      <a:ext uri="{FF2B5EF4-FFF2-40B4-BE49-F238E27FC236}">
                        <a16:creationId xmlns:a16="http://schemas.microsoft.com/office/drawing/2014/main" xmlns="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3" name="Freeform: Shape 1461">
                    <a:extLst>
                      <a:ext uri="{FF2B5EF4-FFF2-40B4-BE49-F238E27FC236}">
                        <a16:creationId xmlns:a16="http://schemas.microsoft.com/office/drawing/2014/main" xmlns="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4" name="Freeform: Shape 1460">
                    <a:extLst>
                      <a:ext uri="{FF2B5EF4-FFF2-40B4-BE49-F238E27FC236}">
                        <a16:creationId xmlns:a16="http://schemas.microsoft.com/office/drawing/2014/main" xmlns="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5" name="Freeform: Shape 1459">
                    <a:extLst>
                      <a:ext uri="{FF2B5EF4-FFF2-40B4-BE49-F238E27FC236}">
                        <a16:creationId xmlns:a16="http://schemas.microsoft.com/office/drawing/2014/main" xmlns="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6" name="Freeform: Shape 1458">
                    <a:extLst>
                      <a:ext uri="{FF2B5EF4-FFF2-40B4-BE49-F238E27FC236}">
                        <a16:creationId xmlns:a16="http://schemas.microsoft.com/office/drawing/2014/main" xmlns="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7" name="Freeform: Shape 1457">
                    <a:extLst>
                      <a:ext uri="{FF2B5EF4-FFF2-40B4-BE49-F238E27FC236}">
                        <a16:creationId xmlns:a16="http://schemas.microsoft.com/office/drawing/2014/main" xmlns="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8" name="Freeform: Shape 1456">
                    <a:extLst>
                      <a:ext uri="{FF2B5EF4-FFF2-40B4-BE49-F238E27FC236}">
                        <a16:creationId xmlns:a16="http://schemas.microsoft.com/office/drawing/2014/main" xmlns="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9" name="Freeform: Shape 1455">
                    <a:extLst>
                      <a:ext uri="{FF2B5EF4-FFF2-40B4-BE49-F238E27FC236}">
                        <a16:creationId xmlns:a16="http://schemas.microsoft.com/office/drawing/2014/main" xmlns="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0" name="Freeform: Shape 1454">
                    <a:extLst>
                      <a:ext uri="{FF2B5EF4-FFF2-40B4-BE49-F238E27FC236}">
                        <a16:creationId xmlns:a16="http://schemas.microsoft.com/office/drawing/2014/main" xmlns="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1" name="Freeform: Shape 1453">
                    <a:extLst>
                      <a:ext uri="{FF2B5EF4-FFF2-40B4-BE49-F238E27FC236}">
                        <a16:creationId xmlns:a16="http://schemas.microsoft.com/office/drawing/2014/main" xmlns="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2" name="Freeform: Shape 1452">
                    <a:extLst>
                      <a:ext uri="{FF2B5EF4-FFF2-40B4-BE49-F238E27FC236}">
                        <a16:creationId xmlns:a16="http://schemas.microsoft.com/office/drawing/2014/main" xmlns="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3" name="Freeform: Shape 1451">
                    <a:extLst>
                      <a:ext uri="{FF2B5EF4-FFF2-40B4-BE49-F238E27FC236}">
                        <a16:creationId xmlns:a16="http://schemas.microsoft.com/office/drawing/2014/main" xmlns="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4" name="Freeform: Shape 1450">
                    <a:extLst>
                      <a:ext uri="{FF2B5EF4-FFF2-40B4-BE49-F238E27FC236}">
                        <a16:creationId xmlns:a16="http://schemas.microsoft.com/office/drawing/2014/main" xmlns="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5" name="Freeform: Shape 1449">
                    <a:extLst>
                      <a:ext uri="{FF2B5EF4-FFF2-40B4-BE49-F238E27FC236}">
                        <a16:creationId xmlns:a16="http://schemas.microsoft.com/office/drawing/2014/main" xmlns="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6" name="Freeform: Shape 1448">
                    <a:extLst>
                      <a:ext uri="{FF2B5EF4-FFF2-40B4-BE49-F238E27FC236}">
                        <a16:creationId xmlns:a16="http://schemas.microsoft.com/office/drawing/2014/main" xmlns="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7" name="Freeform: Shape 1447">
                    <a:extLst>
                      <a:ext uri="{FF2B5EF4-FFF2-40B4-BE49-F238E27FC236}">
                        <a16:creationId xmlns:a16="http://schemas.microsoft.com/office/drawing/2014/main" xmlns="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8" name="Freeform: Shape 1445">
                    <a:extLst>
                      <a:ext uri="{FF2B5EF4-FFF2-40B4-BE49-F238E27FC236}">
                        <a16:creationId xmlns:a16="http://schemas.microsoft.com/office/drawing/2014/main" xmlns="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9" name="Freeform: Shape 1444">
                    <a:extLst>
                      <a:ext uri="{FF2B5EF4-FFF2-40B4-BE49-F238E27FC236}">
                        <a16:creationId xmlns:a16="http://schemas.microsoft.com/office/drawing/2014/main" xmlns="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0" name="Freeform: Shape 1443">
                    <a:extLst>
                      <a:ext uri="{FF2B5EF4-FFF2-40B4-BE49-F238E27FC236}">
                        <a16:creationId xmlns:a16="http://schemas.microsoft.com/office/drawing/2014/main" xmlns="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1" name="Freeform: Shape 1442">
                    <a:extLst>
                      <a:ext uri="{FF2B5EF4-FFF2-40B4-BE49-F238E27FC236}">
                        <a16:creationId xmlns:a16="http://schemas.microsoft.com/office/drawing/2014/main" xmlns="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2" name="Freeform: Shape 1441">
                    <a:extLst>
                      <a:ext uri="{FF2B5EF4-FFF2-40B4-BE49-F238E27FC236}">
                        <a16:creationId xmlns:a16="http://schemas.microsoft.com/office/drawing/2014/main" xmlns="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3" name="Freeform: Shape 1440">
                    <a:extLst>
                      <a:ext uri="{FF2B5EF4-FFF2-40B4-BE49-F238E27FC236}">
                        <a16:creationId xmlns:a16="http://schemas.microsoft.com/office/drawing/2014/main" xmlns="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4" name="Freeform: Shape 1439">
                    <a:extLst>
                      <a:ext uri="{FF2B5EF4-FFF2-40B4-BE49-F238E27FC236}">
                        <a16:creationId xmlns:a16="http://schemas.microsoft.com/office/drawing/2014/main" xmlns="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5" name="Freeform: Shape 1438">
                    <a:extLst>
                      <a:ext uri="{FF2B5EF4-FFF2-40B4-BE49-F238E27FC236}">
                        <a16:creationId xmlns:a16="http://schemas.microsoft.com/office/drawing/2014/main" xmlns="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6" name="Freeform: Shape 1437">
                    <a:extLst>
                      <a:ext uri="{FF2B5EF4-FFF2-40B4-BE49-F238E27FC236}">
                        <a16:creationId xmlns:a16="http://schemas.microsoft.com/office/drawing/2014/main" xmlns="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7" name="Freeform: Shape 1436">
                    <a:extLst>
                      <a:ext uri="{FF2B5EF4-FFF2-40B4-BE49-F238E27FC236}">
                        <a16:creationId xmlns:a16="http://schemas.microsoft.com/office/drawing/2014/main" xmlns="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8" name="Freeform: Shape 1435">
                    <a:extLst>
                      <a:ext uri="{FF2B5EF4-FFF2-40B4-BE49-F238E27FC236}">
                        <a16:creationId xmlns:a16="http://schemas.microsoft.com/office/drawing/2014/main" xmlns="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9" name="Freeform: Shape 1434">
                    <a:extLst>
                      <a:ext uri="{FF2B5EF4-FFF2-40B4-BE49-F238E27FC236}">
                        <a16:creationId xmlns:a16="http://schemas.microsoft.com/office/drawing/2014/main" xmlns="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0" name="Freeform: Shape 1432">
                    <a:extLst>
                      <a:ext uri="{FF2B5EF4-FFF2-40B4-BE49-F238E27FC236}">
                        <a16:creationId xmlns:a16="http://schemas.microsoft.com/office/drawing/2014/main" xmlns="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1" name="Freeform: Shape 1431">
                    <a:extLst>
                      <a:ext uri="{FF2B5EF4-FFF2-40B4-BE49-F238E27FC236}">
                        <a16:creationId xmlns:a16="http://schemas.microsoft.com/office/drawing/2014/main" xmlns="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2" name="Freeform: Shape 1430">
                    <a:extLst>
                      <a:ext uri="{FF2B5EF4-FFF2-40B4-BE49-F238E27FC236}">
                        <a16:creationId xmlns:a16="http://schemas.microsoft.com/office/drawing/2014/main" xmlns="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3" name="Freeform: Shape 1429">
                    <a:extLst>
                      <a:ext uri="{FF2B5EF4-FFF2-40B4-BE49-F238E27FC236}">
                        <a16:creationId xmlns:a16="http://schemas.microsoft.com/office/drawing/2014/main" xmlns="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4" name="Freeform: Shape 1428">
                    <a:extLst>
                      <a:ext uri="{FF2B5EF4-FFF2-40B4-BE49-F238E27FC236}">
                        <a16:creationId xmlns:a16="http://schemas.microsoft.com/office/drawing/2014/main" xmlns="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5" name="Freeform: Shape 1427">
                    <a:extLst>
                      <a:ext uri="{FF2B5EF4-FFF2-40B4-BE49-F238E27FC236}">
                        <a16:creationId xmlns:a16="http://schemas.microsoft.com/office/drawing/2014/main" xmlns="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6" name="Freeform: Shape 1426">
                    <a:extLst>
                      <a:ext uri="{FF2B5EF4-FFF2-40B4-BE49-F238E27FC236}">
                        <a16:creationId xmlns:a16="http://schemas.microsoft.com/office/drawing/2014/main" xmlns="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7" name="Freeform: Shape 1424">
                    <a:extLst>
                      <a:ext uri="{FF2B5EF4-FFF2-40B4-BE49-F238E27FC236}">
                        <a16:creationId xmlns:a16="http://schemas.microsoft.com/office/drawing/2014/main" xmlns="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8" name="Freeform: Shape 1423">
                    <a:extLst>
                      <a:ext uri="{FF2B5EF4-FFF2-40B4-BE49-F238E27FC236}">
                        <a16:creationId xmlns:a16="http://schemas.microsoft.com/office/drawing/2014/main" xmlns="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9" name="Freeform: Shape 1422">
                    <a:extLst>
                      <a:ext uri="{FF2B5EF4-FFF2-40B4-BE49-F238E27FC236}">
                        <a16:creationId xmlns:a16="http://schemas.microsoft.com/office/drawing/2014/main" xmlns="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0" name="Freeform: Shape 1421">
                    <a:extLst>
                      <a:ext uri="{FF2B5EF4-FFF2-40B4-BE49-F238E27FC236}">
                        <a16:creationId xmlns:a16="http://schemas.microsoft.com/office/drawing/2014/main" xmlns="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1" name="Freeform: Shape 1420">
                    <a:extLst>
                      <a:ext uri="{FF2B5EF4-FFF2-40B4-BE49-F238E27FC236}">
                        <a16:creationId xmlns:a16="http://schemas.microsoft.com/office/drawing/2014/main" xmlns="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2" name="Freeform: Shape 1419">
                    <a:extLst>
                      <a:ext uri="{FF2B5EF4-FFF2-40B4-BE49-F238E27FC236}">
                        <a16:creationId xmlns:a16="http://schemas.microsoft.com/office/drawing/2014/main" xmlns="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3" name="Freeform: Shape 1417">
                    <a:extLst>
                      <a:ext uri="{FF2B5EF4-FFF2-40B4-BE49-F238E27FC236}">
                        <a16:creationId xmlns:a16="http://schemas.microsoft.com/office/drawing/2014/main" xmlns="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4" name="Freeform: Shape 1416">
                    <a:extLst>
                      <a:ext uri="{FF2B5EF4-FFF2-40B4-BE49-F238E27FC236}">
                        <a16:creationId xmlns:a16="http://schemas.microsoft.com/office/drawing/2014/main" xmlns="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5" name="Freeform: Shape 1415">
                    <a:extLst>
                      <a:ext uri="{FF2B5EF4-FFF2-40B4-BE49-F238E27FC236}">
                        <a16:creationId xmlns:a16="http://schemas.microsoft.com/office/drawing/2014/main" xmlns="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6" name="Freeform: Shape 1414">
                    <a:extLst>
                      <a:ext uri="{FF2B5EF4-FFF2-40B4-BE49-F238E27FC236}">
                        <a16:creationId xmlns:a16="http://schemas.microsoft.com/office/drawing/2014/main" xmlns="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7" name="Freeform: Shape 1413">
                    <a:extLst>
                      <a:ext uri="{FF2B5EF4-FFF2-40B4-BE49-F238E27FC236}">
                        <a16:creationId xmlns:a16="http://schemas.microsoft.com/office/drawing/2014/main" xmlns="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8" name="Freeform: Shape 1412">
                    <a:extLst>
                      <a:ext uri="{FF2B5EF4-FFF2-40B4-BE49-F238E27FC236}">
                        <a16:creationId xmlns:a16="http://schemas.microsoft.com/office/drawing/2014/main" xmlns="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9" name="Freeform: Shape 1411">
                    <a:extLst>
                      <a:ext uri="{FF2B5EF4-FFF2-40B4-BE49-F238E27FC236}">
                        <a16:creationId xmlns:a16="http://schemas.microsoft.com/office/drawing/2014/main" xmlns="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0" name="Freeform: Shape 1409">
                    <a:extLst>
                      <a:ext uri="{FF2B5EF4-FFF2-40B4-BE49-F238E27FC236}">
                        <a16:creationId xmlns:a16="http://schemas.microsoft.com/office/drawing/2014/main" xmlns="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1" name="Freeform: Shape 1393">
                    <a:extLst>
                      <a:ext uri="{FF2B5EF4-FFF2-40B4-BE49-F238E27FC236}">
                        <a16:creationId xmlns:a16="http://schemas.microsoft.com/office/drawing/2014/main" xmlns="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2" name="Freeform: Shape 1392">
                    <a:extLst>
                      <a:ext uri="{FF2B5EF4-FFF2-40B4-BE49-F238E27FC236}">
                        <a16:creationId xmlns:a16="http://schemas.microsoft.com/office/drawing/2014/main" xmlns="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3" name="Freeform: Shape 1391">
                    <a:extLst>
                      <a:ext uri="{FF2B5EF4-FFF2-40B4-BE49-F238E27FC236}">
                        <a16:creationId xmlns:a16="http://schemas.microsoft.com/office/drawing/2014/main" xmlns="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4" name="Freeform: Shape 1390">
                    <a:extLst>
                      <a:ext uri="{FF2B5EF4-FFF2-40B4-BE49-F238E27FC236}">
                        <a16:creationId xmlns:a16="http://schemas.microsoft.com/office/drawing/2014/main" xmlns="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5" name="Freeform: Shape 1388">
                    <a:extLst>
                      <a:ext uri="{FF2B5EF4-FFF2-40B4-BE49-F238E27FC236}">
                        <a16:creationId xmlns:a16="http://schemas.microsoft.com/office/drawing/2014/main" xmlns="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6" name="Freeform: Shape 1387">
                    <a:extLst>
                      <a:ext uri="{FF2B5EF4-FFF2-40B4-BE49-F238E27FC236}">
                        <a16:creationId xmlns:a16="http://schemas.microsoft.com/office/drawing/2014/main" xmlns="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7" name="Freeform: Shape 1385">
                    <a:extLst>
                      <a:ext uri="{FF2B5EF4-FFF2-40B4-BE49-F238E27FC236}">
                        <a16:creationId xmlns:a16="http://schemas.microsoft.com/office/drawing/2014/main" xmlns="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8" name="Freeform: Shape 1383">
                    <a:extLst>
                      <a:ext uri="{FF2B5EF4-FFF2-40B4-BE49-F238E27FC236}">
                        <a16:creationId xmlns:a16="http://schemas.microsoft.com/office/drawing/2014/main" xmlns="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9" name="Freeform: Shape 1381">
                    <a:extLst>
                      <a:ext uri="{FF2B5EF4-FFF2-40B4-BE49-F238E27FC236}">
                        <a16:creationId xmlns:a16="http://schemas.microsoft.com/office/drawing/2014/main" xmlns="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0" name="Freeform: Shape 1380">
                    <a:extLst>
                      <a:ext uri="{FF2B5EF4-FFF2-40B4-BE49-F238E27FC236}">
                        <a16:creationId xmlns:a16="http://schemas.microsoft.com/office/drawing/2014/main" xmlns="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1" name="Freeform: Shape 1377">
                    <a:extLst>
                      <a:ext uri="{FF2B5EF4-FFF2-40B4-BE49-F238E27FC236}">
                        <a16:creationId xmlns:a16="http://schemas.microsoft.com/office/drawing/2014/main" xmlns="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2" name="Freeform: Shape 1376">
                    <a:extLst>
                      <a:ext uri="{FF2B5EF4-FFF2-40B4-BE49-F238E27FC236}">
                        <a16:creationId xmlns:a16="http://schemas.microsoft.com/office/drawing/2014/main" xmlns="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3" name="Freeform: Shape 1373">
                    <a:extLst>
                      <a:ext uri="{FF2B5EF4-FFF2-40B4-BE49-F238E27FC236}">
                        <a16:creationId xmlns:a16="http://schemas.microsoft.com/office/drawing/2014/main" xmlns="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4" name="Freeform: Shape 1372">
                    <a:extLst>
                      <a:ext uri="{FF2B5EF4-FFF2-40B4-BE49-F238E27FC236}">
                        <a16:creationId xmlns:a16="http://schemas.microsoft.com/office/drawing/2014/main" xmlns="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5" name="Freeform: Shape 1369">
                    <a:extLst>
                      <a:ext uri="{FF2B5EF4-FFF2-40B4-BE49-F238E27FC236}">
                        <a16:creationId xmlns:a16="http://schemas.microsoft.com/office/drawing/2014/main" xmlns="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6" name="Freeform: Shape 1368">
                    <a:extLst>
                      <a:ext uri="{FF2B5EF4-FFF2-40B4-BE49-F238E27FC236}">
                        <a16:creationId xmlns:a16="http://schemas.microsoft.com/office/drawing/2014/main" xmlns="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7" name="Freeform: Shape 1365">
                    <a:extLst>
                      <a:ext uri="{FF2B5EF4-FFF2-40B4-BE49-F238E27FC236}">
                        <a16:creationId xmlns:a16="http://schemas.microsoft.com/office/drawing/2014/main" xmlns="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8" name="Freeform: Shape 1364">
                    <a:extLst>
                      <a:ext uri="{FF2B5EF4-FFF2-40B4-BE49-F238E27FC236}">
                        <a16:creationId xmlns:a16="http://schemas.microsoft.com/office/drawing/2014/main" xmlns="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9" name="Freeform: Shape 1361">
                    <a:extLst>
                      <a:ext uri="{FF2B5EF4-FFF2-40B4-BE49-F238E27FC236}">
                        <a16:creationId xmlns:a16="http://schemas.microsoft.com/office/drawing/2014/main" xmlns="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0" name="Freeform: Shape 1360">
                    <a:extLst>
                      <a:ext uri="{FF2B5EF4-FFF2-40B4-BE49-F238E27FC236}">
                        <a16:creationId xmlns:a16="http://schemas.microsoft.com/office/drawing/2014/main" xmlns="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1" name="Freeform: Shape 1359">
                    <a:extLst>
                      <a:ext uri="{FF2B5EF4-FFF2-40B4-BE49-F238E27FC236}">
                        <a16:creationId xmlns:a16="http://schemas.microsoft.com/office/drawing/2014/main" xmlns="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2" name="Freeform: Shape 1358">
                    <a:extLst>
                      <a:ext uri="{FF2B5EF4-FFF2-40B4-BE49-F238E27FC236}">
                        <a16:creationId xmlns:a16="http://schemas.microsoft.com/office/drawing/2014/main" xmlns="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3" name="Freeform: Shape 1357">
                    <a:extLst>
                      <a:ext uri="{FF2B5EF4-FFF2-40B4-BE49-F238E27FC236}">
                        <a16:creationId xmlns:a16="http://schemas.microsoft.com/office/drawing/2014/main" xmlns="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4" name="Freeform: Shape 1356">
                    <a:extLst>
                      <a:ext uri="{FF2B5EF4-FFF2-40B4-BE49-F238E27FC236}">
                        <a16:creationId xmlns:a16="http://schemas.microsoft.com/office/drawing/2014/main" xmlns="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5" name="Freeform: Shape 1355">
                    <a:extLst>
                      <a:ext uri="{FF2B5EF4-FFF2-40B4-BE49-F238E27FC236}">
                        <a16:creationId xmlns:a16="http://schemas.microsoft.com/office/drawing/2014/main" xmlns="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6" name="Freeform: Shape 1354">
                    <a:extLst>
                      <a:ext uri="{FF2B5EF4-FFF2-40B4-BE49-F238E27FC236}">
                        <a16:creationId xmlns:a16="http://schemas.microsoft.com/office/drawing/2014/main" xmlns="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7" name="Freeform: Shape 1353">
                    <a:extLst>
                      <a:ext uri="{FF2B5EF4-FFF2-40B4-BE49-F238E27FC236}">
                        <a16:creationId xmlns:a16="http://schemas.microsoft.com/office/drawing/2014/main" xmlns="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8" name="Freeform: Shape 1352">
                    <a:extLst>
                      <a:ext uri="{FF2B5EF4-FFF2-40B4-BE49-F238E27FC236}">
                        <a16:creationId xmlns:a16="http://schemas.microsoft.com/office/drawing/2014/main" xmlns="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9" name="Freeform: Shape 1351">
                    <a:extLst>
                      <a:ext uri="{FF2B5EF4-FFF2-40B4-BE49-F238E27FC236}">
                        <a16:creationId xmlns:a16="http://schemas.microsoft.com/office/drawing/2014/main" xmlns="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0" name="Freeform: Shape 1350">
                    <a:extLst>
                      <a:ext uri="{FF2B5EF4-FFF2-40B4-BE49-F238E27FC236}">
                        <a16:creationId xmlns:a16="http://schemas.microsoft.com/office/drawing/2014/main" xmlns="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1" name="Freeform: Shape 1349">
                    <a:extLst>
                      <a:ext uri="{FF2B5EF4-FFF2-40B4-BE49-F238E27FC236}">
                        <a16:creationId xmlns:a16="http://schemas.microsoft.com/office/drawing/2014/main" xmlns="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2" name="Freeform: Shape 1348">
                    <a:extLst>
                      <a:ext uri="{FF2B5EF4-FFF2-40B4-BE49-F238E27FC236}">
                        <a16:creationId xmlns:a16="http://schemas.microsoft.com/office/drawing/2014/main" xmlns="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3" name="Freeform: Shape 1347">
                    <a:extLst>
                      <a:ext uri="{FF2B5EF4-FFF2-40B4-BE49-F238E27FC236}">
                        <a16:creationId xmlns:a16="http://schemas.microsoft.com/office/drawing/2014/main" xmlns="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4" name="Freeform: Shape 1346">
                    <a:extLst>
                      <a:ext uri="{FF2B5EF4-FFF2-40B4-BE49-F238E27FC236}">
                        <a16:creationId xmlns:a16="http://schemas.microsoft.com/office/drawing/2014/main" xmlns="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5" name="Freeform: Shape 1345">
                    <a:extLst>
                      <a:ext uri="{FF2B5EF4-FFF2-40B4-BE49-F238E27FC236}">
                        <a16:creationId xmlns:a16="http://schemas.microsoft.com/office/drawing/2014/main" xmlns="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6" name="Freeform: Shape 1344">
                    <a:extLst>
                      <a:ext uri="{FF2B5EF4-FFF2-40B4-BE49-F238E27FC236}">
                        <a16:creationId xmlns:a16="http://schemas.microsoft.com/office/drawing/2014/main" xmlns="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7" name="Freeform: Shape 1343">
                    <a:extLst>
                      <a:ext uri="{FF2B5EF4-FFF2-40B4-BE49-F238E27FC236}">
                        <a16:creationId xmlns:a16="http://schemas.microsoft.com/office/drawing/2014/main" xmlns="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8" name="Freeform: Shape 1342">
                    <a:extLst>
                      <a:ext uri="{FF2B5EF4-FFF2-40B4-BE49-F238E27FC236}">
                        <a16:creationId xmlns:a16="http://schemas.microsoft.com/office/drawing/2014/main" xmlns="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9" name="Freeform: Shape 1341">
                    <a:extLst>
                      <a:ext uri="{FF2B5EF4-FFF2-40B4-BE49-F238E27FC236}">
                        <a16:creationId xmlns:a16="http://schemas.microsoft.com/office/drawing/2014/main" xmlns="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0" name="Freeform: Shape 1340">
                    <a:extLst>
                      <a:ext uri="{FF2B5EF4-FFF2-40B4-BE49-F238E27FC236}">
                        <a16:creationId xmlns:a16="http://schemas.microsoft.com/office/drawing/2014/main" xmlns="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1" name="Freeform: Shape 1339">
                    <a:extLst>
                      <a:ext uri="{FF2B5EF4-FFF2-40B4-BE49-F238E27FC236}">
                        <a16:creationId xmlns:a16="http://schemas.microsoft.com/office/drawing/2014/main" xmlns="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2" name="Freeform: Shape 1338">
                    <a:extLst>
                      <a:ext uri="{FF2B5EF4-FFF2-40B4-BE49-F238E27FC236}">
                        <a16:creationId xmlns:a16="http://schemas.microsoft.com/office/drawing/2014/main" xmlns="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3" name="Freeform: Shape 1337">
                    <a:extLst>
                      <a:ext uri="{FF2B5EF4-FFF2-40B4-BE49-F238E27FC236}">
                        <a16:creationId xmlns:a16="http://schemas.microsoft.com/office/drawing/2014/main" xmlns="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4" name="Freeform: Shape 1336">
                    <a:extLst>
                      <a:ext uri="{FF2B5EF4-FFF2-40B4-BE49-F238E27FC236}">
                        <a16:creationId xmlns:a16="http://schemas.microsoft.com/office/drawing/2014/main" xmlns="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5" name="Freeform: Shape 1335">
                    <a:extLst>
                      <a:ext uri="{FF2B5EF4-FFF2-40B4-BE49-F238E27FC236}">
                        <a16:creationId xmlns:a16="http://schemas.microsoft.com/office/drawing/2014/main" xmlns="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6" name="Freeform: Shape 1334">
                    <a:extLst>
                      <a:ext uri="{FF2B5EF4-FFF2-40B4-BE49-F238E27FC236}">
                        <a16:creationId xmlns:a16="http://schemas.microsoft.com/office/drawing/2014/main" xmlns="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7" name="Freeform: Shape 1333">
                    <a:extLst>
                      <a:ext uri="{FF2B5EF4-FFF2-40B4-BE49-F238E27FC236}">
                        <a16:creationId xmlns:a16="http://schemas.microsoft.com/office/drawing/2014/main" xmlns="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8" name="Freeform: Shape 1332">
                    <a:extLst>
                      <a:ext uri="{FF2B5EF4-FFF2-40B4-BE49-F238E27FC236}">
                        <a16:creationId xmlns:a16="http://schemas.microsoft.com/office/drawing/2014/main" xmlns="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9" name="Freeform: Shape 1331">
                    <a:extLst>
                      <a:ext uri="{FF2B5EF4-FFF2-40B4-BE49-F238E27FC236}">
                        <a16:creationId xmlns:a16="http://schemas.microsoft.com/office/drawing/2014/main" xmlns="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0" name="Freeform: Shape 1330">
                    <a:extLst>
                      <a:ext uri="{FF2B5EF4-FFF2-40B4-BE49-F238E27FC236}">
                        <a16:creationId xmlns:a16="http://schemas.microsoft.com/office/drawing/2014/main" xmlns="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1" name="Freeform: Shape 1329">
                    <a:extLst>
                      <a:ext uri="{FF2B5EF4-FFF2-40B4-BE49-F238E27FC236}">
                        <a16:creationId xmlns:a16="http://schemas.microsoft.com/office/drawing/2014/main" xmlns="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2" name="Freeform: Shape 1328">
                    <a:extLst>
                      <a:ext uri="{FF2B5EF4-FFF2-40B4-BE49-F238E27FC236}">
                        <a16:creationId xmlns:a16="http://schemas.microsoft.com/office/drawing/2014/main" xmlns="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3" name="Freeform: Shape 1327">
                    <a:extLst>
                      <a:ext uri="{FF2B5EF4-FFF2-40B4-BE49-F238E27FC236}">
                        <a16:creationId xmlns:a16="http://schemas.microsoft.com/office/drawing/2014/main" xmlns="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4" name="Freeform: Shape 1326">
                    <a:extLst>
                      <a:ext uri="{FF2B5EF4-FFF2-40B4-BE49-F238E27FC236}">
                        <a16:creationId xmlns:a16="http://schemas.microsoft.com/office/drawing/2014/main" xmlns="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5" name="Freeform: Shape 1325">
                    <a:extLst>
                      <a:ext uri="{FF2B5EF4-FFF2-40B4-BE49-F238E27FC236}">
                        <a16:creationId xmlns:a16="http://schemas.microsoft.com/office/drawing/2014/main" xmlns="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6" name="Freeform: Shape 1324">
                    <a:extLst>
                      <a:ext uri="{FF2B5EF4-FFF2-40B4-BE49-F238E27FC236}">
                        <a16:creationId xmlns:a16="http://schemas.microsoft.com/office/drawing/2014/main" xmlns="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7" name="Freeform: Shape 1323">
                    <a:extLst>
                      <a:ext uri="{FF2B5EF4-FFF2-40B4-BE49-F238E27FC236}">
                        <a16:creationId xmlns:a16="http://schemas.microsoft.com/office/drawing/2014/main" xmlns="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8" name="Freeform: Shape 1322">
                    <a:extLst>
                      <a:ext uri="{FF2B5EF4-FFF2-40B4-BE49-F238E27FC236}">
                        <a16:creationId xmlns:a16="http://schemas.microsoft.com/office/drawing/2014/main" xmlns="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9" name="Freeform: Shape 1321">
                    <a:extLst>
                      <a:ext uri="{FF2B5EF4-FFF2-40B4-BE49-F238E27FC236}">
                        <a16:creationId xmlns:a16="http://schemas.microsoft.com/office/drawing/2014/main" xmlns="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0" name="Freeform: Shape 1320">
                    <a:extLst>
                      <a:ext uri="{FF2B5EF4-FFF2-40B4-BE49-F238E27FC236}">
                        <a16:creationId xmlns:a16="http://schemas.microsoft.com/office/drawing/2014/main" xmlns="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1" name="Freeform: Shape 1319">
                    <a:extLst>
                      <a:ext uri="{FF2B5EF4-FFF2-40B4-BE49-F238E27FC236}">
                        <a16:creationId xmlns:a16="http://schemas.microsoft.com/office/drawing/2014/main" xmlns="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2" name="Freeform: Shape 1318">
                    <a:extLst>
                      <a:ext uri="{FF2B5EF4-FFF2-40B4-BE49-F238E27FC236}">
                        <a16:creationId xmlns:a16="http://schemas.microsoft.com/office/drawing/2014/main" xmlns="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3" name="Freeform: Shape 1317">
                    <a:extLst>
                      <a:ext uri="{FF2B5EF4-FFF2-40B4-BE49-F238E27FC236}">
                        <a16:creationId xmlns:a16="http://schemas.microsoft.com/office/drawing/2014/main" xmlns="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4" name="Freeform: Shape 1316">
                    <a:extLst>
                      <a:ext uri="{FF2B5EF4-FFF2-40B4-BE49-F238E27FC236}">
                        <a16:creationId xmlns:a16="http://schemas.microsoft.com/office/drawing/2014/main" xmlns="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5" name="Freeform: Shape 1315">
                    <a:extLst>
                      <a:ext uri="{FF2B5EF4-FFF2-40B4-BE49-F238E27FC236}">
                        <a16:creationId xmlns:a16="http://schemas.microsoft.com/office/drawing/2014/main" xmlns="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6" name="Freeform: Shape 1314">
                    <a:extLst>
                      <a:ext uri="{FF2B5EF4-FFF2-40B4-BE49-F238E27FC236}">
                        <a16:creationId xmlns:a16="http://schemas.microsoft.com/office/drawing/2014/main" xmlns="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7" name="Freeform: Shape 1313">
                    <a:extLst>
                      <a:ext uri="{FF2B5EF4-FFF2-40B4-BE49-F238E27FC236}">
                        <a16:creationId xmlns:a16="http://schemas.microsoft.com/office/drawing/2014/main" xmlns="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8" name="Freeform: Shape 1312">
                    <a:extLst>
                      <a:ext uri="{FF2B5EF4-FFF2-40B4-BE49-F238E27FC236}">
                        <a16:creationId xmlns:a16="http://schemas.microsoft.com/office/drawing/2014/main" xmlns="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9" name="Freeform: Shape 1311">
                    <a:extLst>
                      <a:ext uri="{FF2B5EF4-FFF2-40B4-BE49-F238E27FC236}">
                        <a16:creationId xmlns:a16="http://schemas.microsoft.com/office/drawing/2014/main" xmlns="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0" name="Freeform: Shape 1310">
                    <a:extLst>
                      <a:ext uri="{FF2B5EF4-FFF2-40B4-BE49-F238E27FC236}">
                        <a16:creationId xmlns:a16="http://schemas.microsoft.com/office/drawing/2014/main" xmlns="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1" name="Freeform: Shape 1309">
                    <a:extLst>
                      <a:ext uri="{FF2B5EF4-FFF2-40B4-BE49-F238E27FC236}">
                        <a16:creationId xmlns:a16="http://schemas.microsoft.com/office/drawing/2014/main" xmlns="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2" name="Freeform: Shape 1308">
                    <a:extLst>
                      <a:ext uri="{FF2B5EF4-FFF2-40B4-BE49-F238E27FC236}">
                        <a16:creationId xmlns:a16="http://schemas.microsoft.com/office/drawing/2014/main" xmlns="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3" name="Freeform: Shape 1307">
                    <a:extLst>
                      <a:ext uri="{FF2B5EF4-FFF2-40B4-BE49-F238E27FC236}">
                        <a16:creationId xmlns:a16="http://schemas.microsoft.com/office/drawing/2014/main" xmlns="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4" name="Freeform: Shape 1306">
                    <a:extLst>
                      <a:ext uri="{FF2B5EF4-FFF2-40B4-BE49-F238E27FC236}">
                        <a16:creationId xmlns:a16="http://schemas.microsoft.com/office/drawing/2014/main" xmlns="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5" name="Freeform: Shape 1305">
                    <a:extLst>
                      <a:ext uri="{FF2B5EF4-FFF2-40B4-BE49-F238E27FC236}">
                        <a16:creationId xmlns:a16="http://schemas.microsoft.com/office/drawing/2014/main" xmlns="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6" name="Freeform: Shape 1304">
                    <a:extLst>
                      <a:ext uri="{FF2B5EF4-FFF2-40B4-BE49-F238E27FC236}">
                        <a16:creationId xmlns:a16="http://schemas.microsoft.com/office/drawing/2014/main" xmlns="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7" name="Freeform: Shape 1303">
                    <a:extLst>
                      <a:ext uri="{FF2B5EF4-FFF2-40B4-BE49-F238E27FC236}">
                        <a16:creationId xmlns:a16="http://schemas.microsoft.com/office/drawing/2014/main" xmlns="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8" name="Freeform: Shape 1302">
                    <a:extLst>
                      <a:ext uri="{FF2B5EF4-FFF2-40B4-BE49-F238E27FC236}">
                        <a16:creationId xmlns:a16="http://schemas.microsoft.com/office/drawing/2014/main" xmlns="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9" name="Freeform: Shape 1301">
                    <a:extLst>
                      <a:ext uri="{FF2B5EF4-FFF2-40B4-BE49-F238E27FC236}">
                        <a16:creationId xmlns:a16="http://schemas.microsoft.com/office/drawing/2014/main" xmlns="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0" name="Freeform: Shape 1300">
                    <a:extLst>
                      <a:ext uri="{FF2B5EF4-FFF2-40B4-BE49-F238E27FC236}">
                        <a16:creationId xmlns:a16="http://schemas.microsoft.com/office/drawing/2014/main" xmlns="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1" name="Freeform: Shape 1299">
                    <a:extLst>
                      <a:ext uri="{FF2B5EF4-FFF2-40B4-BE49-F238E27FC236}">
                        <a16:creationId xmlns:a16="http://schemas.microsoft.com/office/drawing/2014/main" xmlns="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2" name="Freeform: Shape 1298">
                    <a:extLst>
                      <a:ext uri="{FF2B5EF4-FFF2-40B4-BE49-F238E27FC236}">
                        <a16:creationId xmlns:a16="http://schemas.microsoft.com/office/drawing/2014/main" xmlns="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3" name="Freeform: Shape 1297">
                    <a:extLst>
                      <a:ext uri="{FF2B5EF4-FFF2-40B4-BE49-F238E27FC236}">
                        <a16:creationId xmlns:a16="http://schemas.microsoft.com/office/drawing/2014/main" xmlns="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4" name="Freeform: Shape 1296">
                    <a:extLst>
                      <a:ext uri="{FF2B5EF4-FFF2-40B4-BE49-F238E27FC236}">
                        <a16:creationId xmlns:a16="http://schemas.microsoft.com/office/drawing/2014/main" xmlns="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5" name="Freeform: Shape 1295">
                    <a:extLst>
                      <a:ext uri="{FF2B5EF4-FFF2-40B4-BE49-F238E27FC236}">
                        <a16:creationId xmlns:a16="http://schemas.microsoft.com/office/drawing/2014/main" xmlns="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6" name="Freeform: Shape 1294">
                    <a:extLst>
                      <a:ext uri="{FF2B5EF4-FFF2-40B4-BE49-F238E27FC236}">
                        <a16:creationId xmlns:a16="http://schemas.microsoft.com/office/drawing/2014/main" xmlns="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7" name="Freeform: Shape 1293">
                    <a:extLst>
                      <a:ext uri="{FF2B5EF4-FFF2-40B4-BE49-F238E27FC236}">
                        <a16:creationId xmlns:a16="http://schemas.microsoft.com/office/drawing/2014/main" xmlns="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8" name="Freeform: Shape 1292">
                    <a:extLst>
                      <a:ext uri="{FF2B5EF4-FFF2-40B4-BE49-F238E27FC236}">
                        <a16:creationId xmlns:a16="http://schemas.microsoft.com/office/drawing/2014/main" xmlns="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9" name="Freeform: Shape 1291">
                    <a:extLst>
                      <a:ext uri="{FF2B5EF4-FFF2-40B4-BE49-F238E27FC236}">
                        <a16:creationId xmlns:a16="http://schemas.microsoft.com/office/drawing/2014/main" xmlns="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0" name="Freeform: Shape 1290">
                    <a:extLst>
                      <a:ext uri="{FF2B5EF4-FFF2-40B4-BE49-F238E27FC236}">
                        <a16:creationId xmlns:a16="http://schemas.microsoft.com/office/drawing/2014/main" xmlns="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1" name="Freeform: Shape 1289">
                    <a:extLst>
                      <a:ext uri="{FF2B5EF4-FFF2-40B4-BE49-F238E27FC236}">
                        <a16:creationId xmlns:a16="http://schemas.microsoft.com/office/drawing/2014/main" xmlns="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2" name="Freeform: Shape 1288">
                    <a:extLst>
                      <a:ext uri="{FF2B5EF4-FFF2-40B4-BE49-F238E27FC236}">
                        <a16:creationId xmlns:a16="http://schemas.microsoft.com/office/drawing/2014/main" xmlns="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3" name="Freeform: Shape 1287">
                    <a:extLst>
                      <a:ext uri="{FF2B5EF4-FFF2-40B4-BE49-F238E27FC236}">
                        <a16:creationId xmlns:a16="http://schemas.microsoft.com/office/drawing/2014/main" xmlns="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4" name="Freeform: Shape 1286">
                    <a:extLst>
                      <a:ext uri="{FF2B5EF4-FFF2-40B4-BE49-F238E27FC236}">
                        <a16:creationId xmlns:a16="http://schemas.microsoft.com/office/drawing/2014/main" xmlns="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5" name="Freeform: Shape 1285">
                    <a:extLst>
                      <a:ext uri="{FF2B5EF4-FFF2-40B4-BE49-F238E27FC236}">
                        <a16:creationId xmlns:a16="http://schemas.microsoft.com/office/drawing/2014/main" xmlns="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6" name="Freeform: Shape 1284">
                    <a:extLst>
                      <a:ext uri="{FF2B5EF4-FFF2-40B4-BE49-F238E27FC236}">
                        <a16:creationId xmlns:a16="http://schemas.microsoft.com/office/drawing/2014/main" xmlns="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7" name="Freeform: Shape 1283">
                    <a:extLst>
                      <a:ext uri="{FF2B5EF4-FFF2-40B4-BE49-F238E27FC236}">
                        <a16:creationId xmlns:a16="http://schemas.microsoft.com/office/drawing/2014/main" xmlns="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8" name="Freeform: Shape 1282">
                    <a:extLst>
                      <a:ext uri="{FF2B5EF4-FFF2-40B4-BE49-F238E27FC236}">
                        <a16:creationId xmlns:a16="http://schemas.microsoft.com/office/drawing/2014/main" xmlns="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9" name="Freeform: Shape 1281">
                    <a:extLst>
                      <a:ext uri="{FF2B5EF4-FFF2-40B4-BE49-F238E27FC236}">
                        <a16:creationId xmlns:a16="http://schemas.microsoft.com/office/drawing/2014/main" xmlns="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0" name="Freeform: Shape 1280">
                    <a:extLst>
                      <a:ext uri="{FF2B5EF4-FFF2-40B4-BE49-F238E27FC236}">
                        <a16:creationId xmlns:a16="http://schemas.microsoft.com/office/drawing/2014/main" xmlns="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1" name="Freeform: Shape 1279">
                    <a:extLst>
                      <a:ext uri="{FF2B5EF4-FFF2-40B4-BE49-F238E27FC236}">
                        <a16:creationId xmlns:a16="http://schemas.microsoft.com/office/drawing/2014/main" xmlns="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2" name="Freeform: Shape 1278">
                    <a:extLst>
                      <a:ext uri="{FF2B5EF4-FFF2-40B4-BE49-F238E27FC236}">
                        <a16:creationId xmlns:a16="http://schemas.microsoft.com/office/drawing/2014/main" xmlns="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3" name="Freeform: Shape 1277">
                    <a:extLst>
                      <a:ext uri="{FF2B5EF4-FFF2-40B4-BE49-F238E27FC236}">
                        <a16:creationId xmlns:a16="http://schemas.microsoft.com/office/drawing/2014/main" xmlns="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4" name="Freeform: Shape 1276">
                    <a:extLst>
                      <a:ext uri="{FF2B5EF4-FFF2-40B4-BE49-F238E27FC236}">
                        <a16:creationId xmlns:a16="http://schemas.microsoft.com/office/drawing/2014/main" xmlns="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5" name="Freeform: Shape 1275">
                    <a:extLst>
                      <a:ext uri="{FF2B5EF4-FFF2-40B4-BE49-F238E27FC236}">
                        <a16:creationId xmlns:a16="http://schemas.microsoft.com/office/drawing/2014/main" xmlns="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6" name="Freeform: Shape 1274">
                    <a:extLst>
                      <a:ext uri="{FF2B5EF4-FFF2-40B4-BE49-F238E27FC236}">
                        <a16:creationId xmlns:a16="http://schemas.microsoft.com/office/drawing/2014/main" xmlns="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7" name="Freeform: Shape 1273">
                    <a:extLst>
                      <a:ext uri="{FF2B5EF4-FFF2-40B4-BE49-F238E27FC236}">
                        <a16:creationId xmlns:a16="http://schemas.microsoft.com/office/drawing/2014/main" xmlns="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8" name="Freeform: Shape 1272">
                    <a:extLst>
                      <a:ext uri="{FF2B5EF4-FFF2-40B4-BE49-F238E27FC236}">
                        <a16:creationId xmlns:a16="http://schemas.microsoft.com/office/drawing/2014/main" xmlns="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9" name="Freeform: Shape 1271">
                    <a:extLst>
                      <a:ext uri="{FF2B5EF4-FFF2-40B4-BE49-F238E27FC236}">
                        <a16:creationId xmlns:a16="http://schemas.microsoft.com/office/drawing/2014/main" xmlns="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0" name="Freeform: Shape 1270">
                    <a:extLst>
                      <a:ext uri="{FF2B5EF4-FFF2-40B4-BE49-F238E27FC236}">
                        <a16:creationId xmlns:a16="http://schemas.microsoft.com/office/drawing/2014/main" xmlns="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1" name="Freeform: Shape 1269">
                    <a:extLst>
                      <a:ext uri="{FF2B5EF4-FFF2-40B4-BE49-F238E27FC236}">
                        <a16:creationId xmlns:a16="http://schemas.microsoft.com/office/drawing/2014/main" xmlns="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2" name="Freeform: Shape 1268">
                    <a:extLst>
                      <a:ext uri="{FF2B5EF4-FFF2-40B4-BE49-F238E27FC236}">
                        <a16:creationId xmlns:a16="http://schemas.microsoft.com/office/drawing/2014/main" xmlns="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3" name="Freeform: Shape 1267">
                    <a:extLst>
                      <a:ext uri="{FF2B5EF4-FFF2-40B4-BE49-F238E27FC236}">
                        <a16:creationId xmlns:a16="http://schemas.microsoft.com/office/drawing/2014/main" xmlns="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4" name="Freeform: Shape 1266">
                    <a:extLst>
                      <a:ext uri="{FF2B5EF4-FFF2-40B4-BE49-F238E27FC236}">
                        <a16:creationId xmlns:a16="http://schemas.microsoft.com/office/drawing/2014/main" xmlns="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5" name="Freeform: Shape 1265">
                    <a:extLst>
                      <a:ext uri="{FF2B5EF4-FFF2-40B4-BE49-F238E27FC236}">
                        <a16:creationId xmlns:a16="http://schemas.microsoft.com/office/drawing/2014/main" xmlns="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6" name="Freeform: Shape 1264">
                    <a:extLst>
                      <a:ext uri="{FF2B5EF4-FFF2-40B4-BE49-F238E27FC236}">
                        <a16:creationId xmlns:a16="http://schemas.microsoft.com/office/drawing/2014/main" xmlns="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7" name="Freeform: Shape 1263">
                    <a:extLst>
                      <a:ext uri="{FF2B5EF4-FFF2-40B4-BE49-F238E27FC236}">
                        <a16:creationId xmlns:a16="http://schemas.microsoft.com/office/drawing/2014/main" xmlns="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8" name="Freeform: Shape 1262">
                    <a:extLst>
                      <a:ext uri="{FF2B5EF4-FFF2-40B4-BE49-F238E27FC236}">
                        <a16:creationId xmlns:a16="http://schemas.microsoft.com/office/drawing/2014/main" xmlns="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9" name="Freeform: Shape 1261">
                    <a:extLst>
                      <a:ext uri="{FF2B5EF4-FFF2-40B4-BE49-F238E27FC236}">
                        <a16:creationId xmlns:a16="http://schemas.microsoft.com/office/drawing/2014/main" xmlns="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0" name="Freeform: Shape 1260">
                    <a:extLst>
                      <a:ext uri="{FF2B5EF4-FFF2-40B4-BE49-F238E27FC236}">
                        <a16:creationId xmlns:a16="http://schemas.microsoft.com/office/drawing/2014/main" xmlns="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1" name="Freeform: Shape 1259">
                    <a:extLst>
                      <a:ext uri="{FF2B5EF4-FFF2-40B4-BE49-F238E27FC236}">
                        <a16:creationId xmlns:a16="http://schemas.microsoft.com/office/drawing/2014/main" xmlns="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2" name="Freeform: Shape 1258">
                    <a:extLst>
                      <a:ext uri="{FF2B5EF4-FFF2-40B4-BE49-F238E27FC236}">
                        <a16:creationId xmlns:a16="http://schemas.microsoft.com/office/drawing/2014/main" xmlns="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3" name="Freeform: Shape 1257">
                    <a:extLst>
                      <a:ext uri="{FF2B5EF4-FFF2-40B4-BE49-F238E27FC236}">
                        <a16:creationId xmlns:a16="http://schemas.microsoft.com/office/drawing/2014/main" xmlns="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4" name="Freeform: Shape 1256">
                    <a:extLst>
                      <a:ext uri="{FF2B5EF4-FFF2-40B4-BE49-F238E27FC236}">
                        <a16:creationId xmlns:a16="http://schemas.microsoft.com/office/drawing/2014/main" xmlns="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5" name="Freeform: Shape 1255">
                    <a:extLst>
                      <a:ext uri="{FF2B5EF4-FFF2-40B4-BE49-F238E27FC236}">
                        <a16:creationId xmlns:a16="http://schemas.microsoft.com/office/drawing/2014/main" xmlns="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6" name="Freeform: Shape 1253">
                    <a:extLst>
                      <a:ext uri="{FF2B5EF4-FFF2-40B4-BE49-F238E27FC236}">
                        <a16:creationId xmlns:a16="http://schemas.microsoft.com/office/drawing/2014/main" xmlns="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7" name="Freeform: Shape 1252">
                    <a:extLst>
                      <a:ext uri="{FF2B5EF4-FFF2-40B4-BE49-F238E27FC236}">
                        <a16:creationId xmlns:a16="http://schemas.microsoft.com/office/drawing/2014/main" xmlns="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8" name="Freeform: Shape 1251">
                    <a:extLst>
                      <a:ext uri="{FF2B5EF4-FFF2-40B4-BE49-F238E27FC236}">
                        <a16:creationId xmlns:a16="http://schemas.microsoft.com/office/drawing/2014/main" xmlns="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9" name="Freeform: Shape 1250">
                    <a:extLst>
                      <a:ext uri="{FF2B5EF4-FFF2-40B4-BE49-F238E27FC236}">
                        <a16:creationId xmlns:a16="http://schemas.microsoft.com/office/drawing/2014/main" xmlns="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0" name="Freeform: Shape 1249">
                    <a:extLst>
                      <a:ext uri="{FF2B5EF4-FFF2-40B4-BE49-F238E27FC236}">
                        <a16:creationId xmlns:a16="http://schemas.microsoft.com/office/drawing/2014/main" xmlns="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1" name="Freeform: Shape 1248">
                    <a:extLst>
                      <a:ext uri="{FF2B5EF4-FFF2-40B4-BE49-F238E27FC236}">
                        <a16:creationId xmlns:a16="http://schemas.microsoft.com/office/drawing/2014/main" xmlns="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2" name="Freeform: Shape 1247">
                    <a:extLst>
                      <a:ext uri="{FF2B5EF4-FFF2-40B4-BE49-F238E27FC236}">
                        <a16:creationId xmlns:a16="http://schemas.microsoft.com/office/drawing/2014/main" xmlns="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3" name="Freeform: Shape 1246">
                    <a:extLst>
                      <a:ext uri="{FF2B5EF4-FFF2-40B4-BE49-F238E27FC236}">
                        <a16:creationId xmlns:a16="http://schemas.microsoft.com/office/drawing/2014/main" xmlns="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4" name="Freeform: Shape 1245">
                    <a:extLst>
                      <a:ext uri="{FF2B5EF4-FFF2-40B4-BE49-F238E27FC236}">
                        <a16:creationId xmlns:a16="http://schemas.microsoft.com/office/drawing/2014/main" xmlns="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5" name="Freeform: Shape 1244">
                    <a:extLst>
                      <a:ext uri="{FF2B5EF4-FFF2-40B4-BE49-F238E27FC236}">
                        <a16:creationId xmlns:a16="http://schemas.microsoft.com/office/drawing/2014/main" xmlns="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6" name="Freeform: Shape 1243">
                    <a:extLst>
                      <a:ext uri="{FF2B5EF4-FFF2-40B4-BE49-F238E27FC236}">
                        <a16:creationId xmlns:a16="http://schemas.microsoft.com/office/drawing/2014/main" xmlns="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7" name="Freeform: Shape 1242">
                    <a:extLst>
                      <a:ext uri="{FF2B5EF4-FFF2-40B4-BE49-F238E27FC236}">
                        <a16:creationId xmlns:a16="http://schemas.microsoft.com/office/drawing/2014/main" xmlns="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8" name="Freeform: Shape 1241">
                    <a:extLst>
                      <a:ext uri="{FF2B5EF4-FFF2-40B4-BE49-F238E27FC236}">
                        <a16:creationId xmlns:a16="http://schemas.microsoft.com/office/drawing/2014/main" xmlns="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9" name="Freeform: Shape 1240">
                    <a:extLst>
                      <a:ext uri="{FF2B5EF4-FFF2-40B4-BE49-F238E27FC236}">
                        <a16:creationId xmlns:a16="http://schemas.microsoft.com/office/drawing/2014/main" xmlns="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0" name="Freeform: Shape 1239">
                    <a:extLst>
                      <a:ext uri="{FF2B5EF4-FFF2-40B4-BE49-F238E27FC236}">
                        <a16:creationId xmlns:a16="http://schemas.microsoft.com/office/drawing/2014/main" xmlns="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1" name="Freeform: Shape 1238">
                    <a:extLst>
                      <a:ext uri="{FF2B5EF4-FFF2-40B4-BE49-F238E27FC236}">
                        <a16:creationId xmlns:a16="http://schemas.microsoft.com/office/drawing/2014/main" xmlns="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2" name="Freeform: Shape 1237">
                    <a:extLst>
                      <a:ext uri="{FF2B5EF4-FFF2-40B4-BE49-F238E27FC236}">
                        <a16:creationId xmlns:a16="http://schemas.microsoft.com/office/drawing/2014/main" xmlns="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3" name="Freeform: Shape 1236">
                    <a:extLst>
                      <a:ext uri="{FF2B5EF4-FFF2-40B4-BE49-F238E27FC236}">
                        <a16:creationId xmlns:a16="http://schemas.microsoft.com/office/drawing/2014/main" xmlns="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4" name="Freeform: Shape 1235">
                    <a:extLst>
                      <a:ext uri="{FF2B5EF4-FFF2-40B4-BE49-F238E27FC236}">
                        <a16:creationId xmlns:a16="http://schemas.microsoft.com/office/drawing/2014/main" xmlns="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5" name="Freeform: Shape 1234">
                    <a:extLst>
                      <a:ext uri="{FF2B5EF4-FFF2-40B4-BE49-F238E27FC236}">
                        <a16:creationId xmlns:a16="http://schemas.microsoft.com/office/drawing/2014/main" xmlns="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6" name="Freeform: Shape 1232">
                    <a:extLst>
                      <a:ext uri="{FF2B5EF4-FFF2-40B4-BE49-F238E27FC236}">
                        <a16:creationId xmlns:a16="http://schemas.microsoft.com/office/drawing/2014/main" xmlns="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7" name="Freeform: Shape 1231">
                    <a:extLst>
                      <a:ext uri="{FF2B5EF4-FFF2-40B4-BE49-F238E27FC236}">
                        <a16:creationId xmlns:a16="http://schemas.microsoft.com/office/drawing/2014/main" xmlns="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8" name="Freeform: Shape 1230">
                    <a:extLst>
                      <a:ext uri="{FF2B5EF4-FFF2-40B4-BE49-F238E27FC236}">
                        <a16:creationId xmlns:a16="http://schemas.microsoft.com/office/drawing/2014/main" xmlns="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9" name="Freeform: Shape 1229">
                    <a:extLst>
                      <a:ext uri="{FF2B5EF4-FFF2-40B4-BE49-F238E27FC236}">
                        <a16:creationId xmlns:a16="http://schemas.microsoft.com/office/drawing/2014/main" xmlns="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0" name="Freeform: Shape 1228">
                    <a:extLst>
                      <a:ext uri="{FF2B5EF4-FFF2-40B4-BE49-F238E27FC236}">
                        <a16:creationId xmlns:a16="http://schemas.microsoft.com/office/drawing/2014/main" xmlns="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1" name="Freeform: Shape 1227">
                    <a:extLst>
                      <a:ext uri="{FF2B5EF4-FFF2-40B4-BE49-F238E27FC236}">
                        <a16:creationId xmlns:a16="http://schemas.microsoft.com/office/drawing/2014/main" xmlns="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2" name="Freeform: Shape 1226">
                    <a:extLst>
                      <a:ext uri="{FF2B5EF4-FFF2-40B4-BE49-F238E27FC236}">
                        <a16:creationId xmlns:a16="http://schemas.microsoft.com/office/drawing/2014/main" xmlns="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3" name="Freeform: Shape 1225">
                    <a:extLst>
                      <a:ext uri="{FF2B5EF4-FFF2-40B4-BE49-F238E27FC236}">
                        <a16:creationId xmlns:a16="http://schemas.microsoft.com/office/drawing/2014/main" xmlns="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4" name="Freeform: Shape 1224">
                    <a:extLst>
                      <a:ext uri="{FF2B5EF4-FFF2-40B4-BE49-F238E27FC236}">
                        <a16:creationId xmlns:a16="http://schemas.microsoft.com/office/drawing/2014/main" xmlns="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5" name="Freeform: Shape 1223">
                    <a:extLst>
                      <a:ext uri="{FF2B5EF4-FFF2-40B4-BE49-F238E27FC236}">
                        <a16:creationId xmlns:a16="http://schemas.microsoft.com/office/drawing/2014/main" xmlns="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6" name="Freeform: Shape 1222">
                    <a:extLst>
                      <a:ext uri="{FF2B5EF4-FFF2-40B4-BE49-F238E27FC236}">
                        <a16:creationId xmlns:a16="http://schemas.microsoft.com/office/drawing/2014/main" xmlns="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7" name="Freeform: Shape 1221">
                    <a:extLst>
                      <a:ext uri="{FF2B5EF4-FFF2-40B4-BE49-F238E27FC236}">
                        <a16:creationId xmlns:a16="http://schemas.microsoft.com/office/drawing/2014/main" xmlns="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8" name="Freeform: Shape 1220">
                    <a:extLst>
                      <a:ext uri="{FF2B5EF4-FFF2-40B4-BE49-F238E27FC236}">
                        <a16:creationId xmlns:a16="http://schemas.microsoft.com/office/drawing/2014/main" xmlns="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9" name="Freeform: Shape 1219">
                    <a:extLst>
                      <a:ext uri="{FF2B5EF4-FFF2-40B4-BE49-F238E27FC236}">
                        <a16:creationId xmlns:a16="http://schemas.microsoft.com/office/drawing/2014/main" xmlns="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0" name="Freeform: Shape 1218">
                    <a:extLst>
                      <a:ext uri="{FF2B5EF4-FFF2-40B4-BE49-F238E27FC236}">
                        <a16:creationId xmlns:a16="http://schemas.microsoft.com/office/drawing/2014/main" xmlns="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1" name="Freeform: Shape 1217">
                    <a:extLst>
                      <a:ext uri="{FF2B5EF4-FFF2-40B4-BE49-F238E27FC236}">
                        <a16:creationId xmlns:a16="http://schemas.microsoft.com/office/drawing/2014/main" xmlns="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2" name="Freeform: Shape 1216">
                    <a:extLst>
                      <a:ext uri="{FF2B5EF4-FFF2-40B4-BE49-F238E27FC236}">
                        <a16:creationId xmlns:a16="http://schemas.microsoft.com/office/drawing/2014/main" xmlns="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3" name="Freeform: Shape 1215">
                    <a:extLst>
                      <a:ext uri="{FF2B5EF4-FFF2-40B4-BE49-F238E27FC236}">
                        <a16:creationId xmlns:a16="http://schemas.microsoft.com/office/drawing/2014/main" xmlns="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4" name="Freeform: Shape 1214">
                    <a:extLst>
                      <a:ext uri="{FF2B5EF4-FFF2-40B4-BE49-F238E27FC236}">
                        <a16:creationId xmlns:a16="http://schemas.microsoft.com/office/drawing/2014/main" xmlns="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5" name="Freeform: Shape 1213">
                    <a:extLst>
                      <a:ext uri="{FF2B5EF4-FFF2-40B4-BE49-F238E27FC236}">
                        <a16:creationId xmlns:a16="http://schemas.microsoft.com/office/drawing/2014/main" xmlns="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6" name="Freeform: Shape 1212">
                    <a:extLst>
                      <a:ext uri="{FF2B5EF4-FFF2-40B4-BE49-F238E27FC236}">
                        <a16:creationId xmlns:a16="http://schemas.microsoft.com/office/drawing/2014/main" xmlns="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7" name="Freeform: Shape 1211">
                    <a:extLst>
                      <a:ext uri="{FF2B5EF4-FFF2-40B4-BE49-F238E27FC236}">
                        <a16:creationId xmlns:a16="http://schemas.microsoft.com/office/drawing/2014/main" xmlns="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8" name="Freeform: Shape 1210">
                    <a:extLst>
                      <a:ext uri="{FF2B5EF4-FFF2-40B4-BE49-F238E27FC236}">
                        <a16:creationId xmlns:a16="http://schemas.microsoft.com/office/drawing/2014/main" xmlns="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9" name="Freeform: Shape 1209">
                    <a:extLst>
                      <a:ext uri="{FF2B5EF4-FFF2-40B4-BE49-F238E27FC236}">
                        <a16:creationId xmlns:a16="http://schemas.microsoft.com/office/drawing/2014/main" xmlns="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0" name="Freeform: Shape 1208">
                    <a:extLst>
                      <a:ext uri="{FF2B5EF4-FFF2-40B4-BE49-F238E27FC236}">
                        <a16:creationId xmlns:a16="http://schemas.microsoft.com/office/drawing/2014/main" xmlns="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1" name="Freeform: Shape 1207">
                    <a:extLst>
                      <a:ext uri="{FF2B5EF4-FFF2-40B4-BE49-F238E27FC236}">
                        <a16:creationId xmlns:a16="http://schemas.microsoft.com/office/drawing/2014/main" xmlns="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2" name="Freeform: Shape 1206">
                    <a:extLst>
                      <a:ext uri="{FF2B5EF4-FFF2-40B4-BE49-F238E27FC236}">
                        <a16:creationId xmlns:a16="http://schemas.microsoft.com/office/drawing/2014/main" xmlns="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3" name="Freeform: Shape 1205">
                    <a:extLst>
                      <a:ext uri="{FF2B5EF4-FFF2-40B4-BE49-F238E27FC236}">
                        <a16:creationId xmlns:a16="http://schemas.microsoft.com/office/drawing/2014/main" xmlns="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4" name="Freeform: Shape 1204">
                    <a:extLst>
                      <a:ext uri="{FF2B5EF4-FFF2-40B4-BE49-F238E27FC236}">
                        <a16:creationId xmlns:a16="http://schemas.microsoft.com/office/drawing/2014/main" xmlns="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5" name="Freeform: Shape 1203">
                    <a:extLst>
                      <a:ext uri="{FF2B5EF4-FFF2-40B4-BE49-F238E27FC236}">
                        <a16:creationId xmlns:a16="http://schemas.microsoft.com/office/drawing/2014/main" xmlns="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6" name="Freeform: Shape 1202">
                    <a:extLst>
                      <a:ext uri="{FF2B5EF4-FFF2-40B4-BE49-F238E27FC236}">
                        <a16:creationId xmlns:a16="http://schemas.microsoft.com/office/drawing/2014/main" xmlns="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7" name="Freeform: Shape 1201">
                    <a:extLst>
                      <a:ext uri="{FF2B5EF4-FFF2-40B4-BE49-F238E27FC236}">
                        <a16:creationId xmlns:a16="http://schemas.microsoft.com/office/drawing/2014/main" xmlns="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8" name="Freeform: Shape 1200">
                    <a:extLst>
                      <a:ext uri="{FF2B5EF4-FFF2-40B4-BE49-F238E27FC236}">
                        <a16:creationId xmlns:a16="http://schemas.microsoft.com/office/drawing/2014/main" xmlns="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9" name="Freeform: Shape 1199">
                    <a:extLst>
                      <a:ext uri="{FF2B5EF4-FFF2-40B4-BE49-F238E27FC236}">
                        <a16:creationId xmlns:a16="http://schemas.microsoft.com/office/drawing/2014/main" xmlns="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0" name="Freeform: Shape 1198">
                    <a:extLst>
                      <a:ext uri="{FF2B5EF4-FFF2-40B4-BE49-F238E27FC236}">
                        <a16:creationId xmlns:a16="http://schemas.microsoft.com/office/drawing/2014/main" xmlns="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1" name="Freeform: Shape 1197">
                    <a:extLst>
                      <a:ext uri="{FF2B5EF4-FFF2-40B4-BE49-F238E27FC236}">
                        <a16:creationId xmlns:a16="http://schemas.microsoft.com/office/drawing/2014/main" xmlns="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2" name="Freeform: Shape 1196">
                    <a:extLst>
                      <a:ext uri="{FF2B5EF4-FFF2-40B4-BE49-F238E27FC236}">
                        <a16:creationId xmlns:a16="http://schemas.microsoft.com/office/drawing/2014/main" xmlns="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3" name="Freeform: Shape 1195">
                    <a:extLst>
                      <a:ext uri="{FF2B5EF4-FFF2-40B4-BE49-F238E27FC236}">
                        <a16:creationId xmlns:a16="http://schemas.microsoft.com/office/drawing/2014/main" xmlns="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4" name="Freeform: Shape 1194">
                    <a:extLst>
                      <a:ext uri="{FF2B5EF4-FFF2-40B4-BE49-F238E27FC236}">
                        <a16:creationId xmlns:a16="http://schemas.microsoft.com/office/drawing/2014/main" xmlns="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5" name="Freeform: Shape 1193">
                    <a:extLst>
                      <a:ext uri="{FF2B5EF4-FFF2-40B4-BE49-F238E27FC236}">
                        <a16:creationId xmlns:a16="http://schemas.microsoft.com/office/drawing/2014/main" xmlns="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6" name="Freeform: Shape 1192">
                    <a:extLst>
                      <a:ext uri="{FF2B5EF4-FFF2-40B4-BE49-F238E27FC236}">
                        <a16:creationId xmlns:a16="http://schemas.microsoft.com/office/drawing/2014/main" xmlns="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7" name="Freeform: Shape 1191">
                    <a:extLst>
                      <a:ext uri="{FF2B5EF4-FFF2-40B4-BE49-F238E27FC236}">
                        <a16:creationId xmlns:a16="http://schemas.microsoft.com/office/drawing/2014/main" xmlns="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8" name="Freeform: Shape 1190">
                    <a:extLst>
                      <a:ext uri="{FF2B5EF4-FFF2-40B4-BE49-F238E27FC236}">
                        <a16:creationId xmlns:a16="http://schemas.microsoft.com/office/drawing/2014/main" xmlns="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9" name="Freeform: Shape 1189">
                    <a:extLst>
                      <a:ext uri="{FF2B5EF4-FFF2-40B4-BE49-F238E27FC236}">
                        <a16:creationId xmlns:a16="http://schemas.microsoft.com/office/drawing/2014/main" xmlns="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0" name="Freeform: Shape 1188">
                    <a:extLst>
                      <a:ext uri="{FF2B5EF4-FFF2-40B4-BE49-F238E27FC236}">
                        <a16:creationId xmlns:a16="http://schemas.microsoft.com/office/drawing/2014/main" xmlns="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1" name="Freeform: Shape 1187">
                    <a:extLst>
                      <a:ext uri="{FF2B5EF4-FFF2-40B4-BE49-F238E27FC236}">
                        <a16:creationId xmlns:a16="http://schemas.microsoft.com/office/drawing/2014/main" xmlns="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2" name="Freeform: Shape 1186">
                    <a:extLst>
                      <a:ext uri="{FF2B5EF4-FFF2-40B4-BE49-F238E27FC236}">
                        <a16:creationId xmlns:a16="http://schemas.microsoft.com/office/drawing/2014/main" xmlns="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3" name="Freeform: Shape 1185">
                    <a:extLst>
                      <a:ext uri="{FF2B5EF4-FFF2-40B4-BE49-F238E27FC236}">
                        <a16:creationId xmlns:a16="http://schemas.microsoft.com/office/drawing/2014/main" xmlns="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4" name="Freeform: Shape 1184">
                    <a:extLst>
                      <a:ext uri="{FF2B5EF4-FFF2-40B4-BE49-F238E27FC236}">
                        <a16:creationId xmlns:a16="http://schemas.microsoft.com/office/drawing/2014/main" xmlns="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5" name="Freeform: Shape 1183">
                    <a:extLst>
                      <a:ext uri="{FF2B5EF4-FFF2-40B4-BE49-F238E27FC236}">
                        <a16:creationId xmlns:a16="http://schemas.microsoft.com/office/drawing/2014/main" xmlns="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6" name="Freeform: Shape 1182">
                    <a:extLst>
                      <a:ext uri="{FF2B5EF4-FFF2-40B4-BE49-F238E27FC236}">
                        <a16:creationId xmlns:a16="http://schemas.microsoft.com/office/drawing/2014/main" xmlns="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7" name="Freeform: Shape 1181">
                    <a:extLst>
                      <a:ext uri="{FF2B5EF4-FFF2-40B4-BE49-F238E27FC236}">
                        <a16:creationId xmlns:a16="http://schemas.microsoft.com/office/drawing/2014/main" xmlns="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8" name="Freeform: Shape 1180">
                    <a:extLst>
                      <a:ext uri="{FF2B5EF4-FFF2-40B4-BE49-F238E27FC236}">
                        <a16:creationId xmlns:a16="http://schemas.microsoft.com/office/drawing/2014/main" xmlns="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9" name="Freeform: Shape 1179">
                    <a:extLst>
                      <a:ext uri="{FF2B5EF4-FFF2-40B4-BE49-F238E27FC236}">
                        <a16:creationId xmlns:a16="http://schemas.microsoft.com/office/drawing/2014/main" xmlns="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0" name="Freeform: Shape 1178">
                    <a:extLst>
                      <a:ext uri="{FF2B5EF4-FFF2-40B4-BE49-F238E27FC236}">
                        <a16:creationId xmlns:a16="http://schemas.microsoft.com/office/drawing/2014/main" xmlns="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1" name="Freeform: Shape 1177">
                    <a:extLst>
                      <a:ext uri="{FF2B5EF4-FFF2-40B4-BE49-F238E27FC236}">
                        <a16:creationId xmlns:a16="http://schemas.microsoft.com/office/drawing/2014/main" xmlns="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2" name="Freeform: Shape 1176">
                    <a:extLst>
                      <a:ext uri="{FF2B5EF4-FFF2-40B4-BE49-F238E27FC236}">
                        <a16:creationId xmlns:a16="http://schemas.microsoft.com/office/drawing/2014/main" xmlns="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3" name="Freeform: Shape 1175">
                    <a:extLst>
                      <a:ext uri="{FF2B5EF4-FFF2-40B4-BE49-F238E27FC236}">
                        <a16:creationId xmlns:a16="http://schemas.microsoft.com/office/drawing/2014/main" xmlns="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4" name="Freeform: Shape 1174">
                    <a:extLst>
                      <a:ext uri="{FF2B5EF4-FFF2-40B4-BE49-F238E27FC236}">
                        <a16:creationId xmlns:a16="http://schemas.microsoft.com/office/drawing/2014/main" xmlns="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5" name="Freeform: Shape 1173">
                    <a:extLst>
                      <a:ext uri="{FF2B5EF4-FFF2-40B4-BE49-F238E27FC236}">
                        <a16:creationId xmlns:a16="http://schemas.microsoft.com/office/drawing/2014/main" xmlns="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6" name="Freeform: Shape 1172">
                    <a:extLst>
                      <a:ext uri="{FF2B5EF4-FFF2-40B4-BE49-F238E27FC236}">
                        <a16:creationId xmlns:a16="http://schemas.microsoft.com/office/drawing/2014/main" xmlns="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7" name="Freeform: Shape 1171">
                    <a:extLst>
                      <a:ext uri="{FF2B5EF4-FFF2-40B4-BE49-F238E27FC236}">
                        <a16:creationId xmlns:a16="http://schemas.microsoft.com/office/drawing/2014/main" xmlns="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8" name="Freeform: Shape 1170">
                    <a:extLst>
                      <a:ext uri="{FF2B5EF4-FFF2-40B4-BE49-F238E27FC236}">
                        <a16:creationId xmlns:a16="http://schemas.microsoft.com/office/drawing/2014/main" xmlns="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9" name="Freeform: Shape 1169">
                    <a:extLst>
                      <a:ext uri="{FF2B5EF4-FFF2-40B4-BE49-F238E27FC236}">
                        <a16:creationId xmlns:a16="http://schemas.microsoft.com/office/drawing/2014/main" xmlns="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0" name="Freeform: Shape 1168">
                    <a:extLst>
                      <a:ext uri="{FF2B5EF4-FFF2-40B4-BE49-F238E27FC236}">
                        <a16:creationId xmlns:a16="http://schemas.microsoft.com/office/drawing/2014/main" xmlns="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1" name="Freeform: Shape 1167">
                    <a:extLst>
                      <a:ext uri="{FF2B5EF4-FFF2-40B4-BE49-F238E27FC236}">
                        <a16:creationId xmlns:a16="http://schemas.microsoft.com/office/drawing/2014/main" xmlns="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2" name="Freeform: Shape 1166">
                    <a:extLst>
                      <a:ext uri="{FF2B5EF4-FFF2-40B4-BE49-F238E27FC236}">
                        <a16:creationId xmlns:a16="http://schemas.microsoft.com/office/drawing/2014/main" xmlns="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3" name="Freeform: Shape 1165">
                    <a:extLst>
                      <a:ext uri="{FF2B5EF4-FFF2-40B4-BE49-F238E27FC236}">
                        <a16:creationId xmlns:a16="http://schemas.microsoft.com/office/drawing/2014/main" xmlns="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4" name="Freeform: Shape 1164">
                    <a:extLst>
                      <a:ext uri="{FF2B5EF4-FFF2-40B4-BE49-F238E27FC236}">
                        <a16:creationId xmlns:a16="http://schemas.microsoft.com/office/drawing/2014/main" xmlns="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5" name="Freeform: Shape 1163">
                    <a:extLst>
                      <a:ext uri="{FF2B5EF4-FFF2-40B4-BE49-F238E27FC236}">
                        <a16:creationId xmlns:a16="http://schemas.microsoft.com/office/drawing/2014/main" xmlns="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6" name="Freeform: Shape 1162">
                    <a:extLst>
                      <a:ext uri="{FF2B5EF4-FFF2-40B4-BE49-F238E27FC236}">
                        <a16:creationId xmlns:a16="http://schemas.microsoft.com/office/drawing/2014/main" xmlns="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7" name="Freeform: Shape 1161">
                    <a:extLst>
                      <a:ext uri="{FF2B5EF4-FFF2-40B4-BE49-F238E27FC236}">
                        <a16:creationId xmlns:a16="http://schemas.microsoft.com/office/drawing/2014/main" xmlns="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8" name="Freeform: Shape 1160">
                    <a:extLst>
                      <a:ext uri="{FF2B5EF4-FFF2-40B4-BE49-F238E27FC236}">
                        <a16:creationId xmlns:a16="http://schemas.microsoft.com/office/drawing/2014/main" xmlns="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9" name="Freeform: Shape 1159">
                    <a:extLst>
                      <a:ext uri="{FF2B5EF4-FFF2-40B4-BE49-F238E27FC236}">
                        <a16:creationId xmlns:a16="http://schemas.microsoft.com/office/drawing/2014/main" xmlns="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0" name="Freeform: Shape 1158">
                    <a:extLst>
                      <a:ext uri="{FF2B5EF4-FFF2-40B4-BE49-F238E27FC236}">
                        <a16:creationId xmlns:a16="http://schemas.microsoft.com/office/drawing/2014/main" xmlns="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1" name="Freeform: Shape 1157">
                    <a:extLst>
                      <a:ext uri="{FF2B5EF4-FFF2-40B4-BE49-F238E27FC236}">
                        <a16:creationId xmlns:a16="http://schemas.microsoft.com/office/drawing/2014/main" xmlns="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2" name="Freeform: Shape 1156">
                    <a:extLst>
                      <a:ext uri="{FF2B5EF4-FFF2-40B4-BE49-F238E27FC236}">
                        <a16:creationId xmlns:a16="http://schemas.microsoft.com/office/drawing/2014/main" xmlns="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3" name="Freeform: Shape 1155">
                    <a:extLst>
                      <a:ext uri="{FF2B5EF4-FFF2-40B4-BE49-F238E27FC236}">
                        <a16:creationId xmlns:a16="http://schemas.microsoft.com/office/drawing/2014/main" xmlns="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4" name="Freeform: Shape 1154">
                    <a:extLst>
                      <a:ext uri="{FF2B5EF4-FFF2-40B4-BE49-F238E27FC236}">
                        <a16:creationId xmlns:a16="http://schemas.microsoft.com/office/drawing/2014/main" xmlns="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5" name="Freeform: Shape 1153">
                    <a:extLst>
                      <a:ext uri="{FF2B5EF4-FFF2-40B4-BE49-F238E27FC236}">
                        <a16:creationId xmlns:a16="http://schemas.microsoft.com/office/drawing/2014/main" xmlns="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6" name="Freeform: Shape 1152">
                    <a:extLst>
                      <a:ext uri="{FF2B5EF4-FFF2-40B4-BE49-F238E27FC236}">
                        <a16:creationId xmlns:a16="http://schemas.microsoft.com/office/drawing/2014/main" xmlns="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7" name="Freeform: Shape 1151">
                    <a:extLst>
                      <a:ext uri="{FF2B5EF4-FFF2-40B4-BE49-F238E27FC236}">
                        <a16:creationId xmlns:a16="http://schemas.microsoft.com/office/drawing/2014/main" xmlns="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8" name="Freeform: Shape 1150">
                    <a:extLst>
                      <a:ext uri="{FF2B5EF4-FFF2-40B4-BE49-F238E27FC236}">
                        <a16:creationId xmlns:a16="http://schemas.microsoft.com/office/drawing/2014/main" xmlns="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9" name="Freeform: Shape 1149">
                    <a:extLst>
                      <a:ext uri="{FF2B5EF4-FFF2-40B4-BE49-F238E27FC236}">
                        <a16:creationId xmlns:a16="http://schemas.microsoft.com/office/drawing/2014/main" xmlns="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0" name="Freeform: Shape 1148">
                    <a:extLst>
                      <a:ext uri="{FF2B5EF4-FFF2-40B4-BE49-F238E27FC236}">
                        <a16:creationId xmlns:a16="http://schemas.microsoft.com/office/drawing/2014/main" xmlns="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1" name="Freeform: Shape 1147">
                    <a:extLst>
                      <a:ext uri="{FF2B5EF4-FFF2-40B4-BE49-F238E27FC236}">
                        <a16:creationId xmlns:a16="http://schemas.microsoft.com/office/drawing/2014/main" xmlns="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2" name="Freeform: Shape 1146">
                    <a:extLst>
                      <a:ext uri="{FF2B5EF4-FFF2-40B4-BE49-F238E27FC236}">
                        <a16:creationId xmlns:a16="http://schemas.microsoft.com/office/drawing/2014/main" xmlns="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3" name="Freeform: Shape 1145">
                    <a:extLst>
                      <a:ext uri="{FF2B5EF4-FFF2-40B4-BE49-F238E27FC236}">
                        <a16:creationId xmlns:a16="http://schemas.microsoft.com/office/drawing/2014/main" xmlns="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4" name="Freeform: Shape 1144">
                    <a:extLst>
                      <a:ext uri="{FF2B5EF4-FFF2-40B4-BE49-F238E27FC236}">
                        <a16:creationId xmlns:a16="http://schemas.microsoft.com/office/drawing/2014/main" xmlns="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5" name="Freeform: Shape 1143">
                    <a:extLst>
                      <a:ext uri="{FF2B5EF4-FFF2-40B4-BE49-F238E27FC236}">
                        <a16:creationId xmlns:a16="http://schemas.microsoft.com/office/drawing/2014/main" xmlns="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6" name="Freeform: Shape 1142">
                    <a:extLst>
                      <a:ext uri="{FF2B5EF4-FFF2-40B4-BE49-F238E27FC236}">
                        <a16:creationId xmlns:a16="http://schemas.microsoft.com/office/drawing/2014/main" xmlns="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7" name="Freeform: Shape 1141">
                    <a:extLst>
                      <a:ext uri="{FF2B5EF4-FFF2-40B4-BE49-F238E27FC236}">
                        <a16:creationId xmlns:a16="http://schemas.microsoft.com/office/drawing/2014/main" xmlns="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8" name="Freeform: Shape 1140">
                    <a:extLst>
                      <a:ext uri="{FF2B5EF4-FFF2-40B4-BE49-F238E27FC236}">
                        <a16:creationId xmlns:a16="http://schemas.microsoft.com/office/drawing/2014/main" xmlns="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9" name="Freeform: Shape 1139">
                    <a:extLst>
                      <a:ext uri="{FF2B5EF4-FFF2-40B4-BE49-F238E27FC236}">
                        <a16:creationId xmlns:a16="http://schemas.microsoft.com/office/drawing/2014/main" xmlns="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0" name="Freeform: Shape 1138">
                    <a:extLst>
                      <a:ext uri="{FF2B5EF4-FFF2-40B4-BE49-F238E27FC236}">
                        <a16:creationId xmlns:a16="http://schemas.microsoft.com/office/drawing/2014/main" xmlns="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1" name="Freeform: Shape 1137">
                    <a:extLst>
                      <a:ext uri="{FF2B5EF4-FFF2-40B4-BE49-F238E27FC236}">
                        <a16:creationId xmlns:a16="http://schemas.microsoft.com/office/drawing/2014/main" xmlns="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2" name="Freeform: Shape 1136">
                    <a:extLst>
                      <a:ext uri="{FF2B5EF4-FFF2-40B4-BE49-F238E27FC236}">
                        <a16:creationId xmlns:a16="http://schemas.microsoft.com/office/drawing/2014/main" xmlns="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3" name="Freeform: Shape 1135">
                    <a:extLst>
                      <a:ext uri="{FF2B5EF4-FFF2-40B4-BE49-F238E27FC236}">
                        <a16:creationId xmlns:a16="http://schemas.microsoft.com/office/drawing/2014/main" xmlns="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4" name="Freeform: Shape 1134">
                    <a:extLst>
                      <a:ext uri="{FF2B5EF4-FFF2-40B4-BE49-F238E27FC236}">
                        <a16:creationId xmlns:a16="http://schemas.microsoft.com/office/drawing/2014/main" xmlns="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5" name="Freeform: Shape 1133">
                    <a:extLst>
                      <a:ext uri="{FF2B5EF4-FFF2-40B4-BE49-F238E27FC236}">
                        <a16:creationId xmlns:a16="http://schemas.microsoft.com/office/drawing/2014/main" xmlns="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6" name="Freeform: Shape 1132">
                    <a:extLst>
                      <a:ext uri="{FF2B5EF4-FFF2-40B4-BE49-F238E27FC236}">
                        <a16:creationId xmlns:a16="http://schemas.microsoft.com/office/drawing/2014/main" xmlns="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7" name="Freeform: Shape 1131">
                    <a:extLst>
                      <a:ext uri="{FF2B5EF4-FFF2-40B4-BE49-F238E27FC236}">
                        <a16:creationId xmlns:a16="http://schemas.microsoft.com/office/drawing/2014/main" xmlns="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8" name="Freeform: Shape 1130">
                    <a:extLst>
                      <a:ext uri="{FF2B5EF4-FFF2-40B4-BE49-F238E27FC236}">
                        <a16:creationId xmlns:a16="http://schemas.microsoft.com/office/drawing/2014/main" xmlns="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9" name="Freeform: Shape 1129">
                    <a:extLst>
                      <a:ext uri="{FF2B5EF4-FFF2-40B4-BE49-F238E27FC236}">
                        <a16:creationId xmlns:a16="http://schemas.microsoft.com/office/drawing/2014/main" xmlns="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0" name="Freeform: Shape 1128">
                    <a:extLst>
                      <a:ext uri="{FF2B5EF4-FFF2-40B4-BE49-F238E27FC236}">
                        <a16:creationId xmlns:a16="http://schemas.microsoft.com/office/drawing/2014/main" xmlns="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1" name="Freeform: Shape 1127">
                    <a:extLst>
                      <a:ext uri="{FF2B5EF4-FFF2-40B4-BE49-F238E27FC236}">
                        <a16:creationId xmlns:a16="http://schemas.microsoft.com/office/drawing/2014/main" xmlns="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2" name="Freeform: Shape 1126">
                    <a:extLst>
                      <a:ext uri="{FF2B5EF4-FFF2-40B4-BE49-F238E27FC236}">
                        <a16:creationId xmlns:a16="http://schemas.microsoft.com/office/drawing/2014/main" xmlns="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3" name="Freeform: Shape 1125">
                    <a:extLst>
                      <a:ext uri="{FF2B5EF4-FFF2-40B4-BE49-F238E27FC236}">
                        <a16:creationId xmlns:a16="http://schemas.microsoft.com/office/drawing/2014/main" xmlns="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4" name="Freeform: Shape 1124">
                    <a:extLst>
                      <a:ext uri="{FF2B5EF4-FFF2-40B4-BE49-F238E27FC236}">
                        <a16:creationId xmlns:a16="http://schemas.microsoft.com/office/drawing/2014/main" xmlns="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5" name="Freeform: Shape 1123">
                    <a:extLst>
                      <a:ext uri="{FF2B5EF4-FFF2-40B4-BE49-F238E27FC236}">
                        <a16:creationId xmlns:a16="http://schemas.microsoft.com/office/drawing/2014/main" xmlns="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6" name="Freeform: Shape 1122">
                    <a:extLst>
                      <a:ext uri="{FF2B5EF4-FFF2-40B4-BE49-F238E27FC236}">
                        <a16:creationId xmlns:a16="http://schemas.microsoft.com/office/drawing/2014/main" xmlns="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7" name="Freeform: Shape 1121">
                    <a:extLst>
                      <a:ext uri="{FF2B5EF4-FFF2-40B4-BE49-F238E27FC236}">
                        <a16:creationId xmlns:a16="http://schemas.microsoft.com/office/drawing/2014/main" xmlns="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8" name="Freeform: Shape 1120">
                    <a:extLst>
                      <a:ext uri="{FF2B5EF4-FFF2-40B4-BE49-F238E27FC236}">
                        <a16:creationId xmlns:a16="http://schemas.microsoft.com/office/drawing/2014/main" xmlns="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9" name="Freeform: Shape 1119">
                    <a:extLst>
                      <a:ext uri="{FF2B5EF4-FFF2-40B4-BE49-F238E27FC236}">
                        <a16:creationId xmlns:a16="http://schemas.microsoft.com/office/drawing/2014/main" xmlns="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0" name="Freeform: Shape 1118">
                    <a:extLst>
                      <a:ext uri="{FF2B5EF4-FFF2-40B4-BE49-F238E27FC236}">
                        <a16:creationId xmlns:a16="http://schemas.microsoft.com/office/drawing/2014/main" xmlns="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1" name="Freeform: Shape 1117">
                    <a:extLst>
                      <a:ext uri="{FF2B5EF4-FFF2-40B4-BE49-F238E27FC236}">
                        <a16:creationId xmlns:a16="http://schemas.microsoft.com/office/drawing/2014/main" xmlns="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2" name="Freeform: Shape 1116">
                    <a:extLst>
                      <a:ext uri="{FF2B5EF4-FFF2-40B4-BE49-F238E27FC236}">
                        <a16:creationId xmlns:a16="http://schemas.microsoft.com/office/drawing/2014/main" xmlns="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3" name="Freeform: Shape 1115">
                    <a:extLst>
                      <a:ext uri="{FF2B5EF4-FFF2-40B4-BE49-F238E27FC236}">
                        <a16:creationId xmlns:a16="http://schemas.microsoft.com/office/drawing/2014/main" xmlns="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4" name="Freeform: Shape 1114">
                    <a:extLst>
                      <a:ext uri="{FF2B5EF4-FFF2-40B4-BE49-F238E27FC236}">
                        <a16:creationId xmlns:a16="http://schemas.microsoft.com/office/drawing/2014/main" xmlns="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5" name="Freeform: Shape 1113">
                    <a:extLst>
                      <a:ext uri="{FF2B5EF4-FFF2-40B4-BE49-F238E27FC236}">
                        <a16:creationId xmlns:a16="http://schemas.microsoft.com/office/drawing/2014/main" xmlns="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6" name="Freeform: Shape 1112">
                    <a:extLst>
                      <a:ext uri="{FF2B5EF4-FFF2-40B4-BE49-F238E27FC236}">
                        <a16:creationId xmlns:a16="http://schemas.microsoft.com/office/drawing/2014/main" xmlns="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7" name="Freeform: Shape 1111">
                    <a:extLst>
                      <a:ext uri="{FF2B5EF4-FFF2-40B4-BE49-F238E27FC236}">
                        <a16:creationId xmlns:a16="http://schemas.microsoft.com/office/drawing/2014/main" xmlns="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8" name="Freeform: Shape 1110">
                    <a:extLst>
                      <a:ext uri="{FF2B5EF4-FFF2-40B4-BE49-F238E27FC236}">
                        <a16:creationId xmlns:a16="http://schemas.microsoft.com/office/drawing/2014/main" xmlns="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9" name="Freeform: Shape 1109">
                    <a:extLst>
                      <a:ext uri="{FF2B5EF4-FFF2-40B4-BE49-F238E27FC236}">
                        <a16:creationId xmlns:a16="http://schemas.microsoft.com/office/drawing/2014/main" xmlns="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0" name="Freeform: Shape 1108">
                    <a:extLst>
                      <a:ext uri="{FF2B5EF4-FFF2-40B4-BE49-F238E27FC236}">
                        <a16:creationId xmlns:a16="http://schemas.microsoft.com/office/drawing/2014/main" xmlns="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1" name="Freeform: Shape 1107">
                    <a:extLst>
                      <a:ext uri="{FF2B5EF4-FFF2-40B4-BE49-F238E27FC236}">
                        <a16:creationId xmlns:a16="http://schemas.microsoft.com/office/drawing/2014/main" xmlns="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2" name="Freeform: Shape 1106">
                    <a:extLst>
                      <a:ext uri="{FF2B5EF4-FFF2-40B4-BE49-F238E27FC236}">
                        <a16:creationId xmlns:a16="http://schemas.microsoft.com/office/drawing/2014/main" xmlns="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3" name="Freeform: Shape 1105">
                    <a:extLst>
                      <a:ext uri="{FF2B5EF4-FFF2-40B4-BE49-F238E27FC236}">
                        <a16:creationId xmlns:a16="http://schemas.microsoft.com/office/drawing/2014/main" xmlns="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4" name="Freeform: Shape 1104">
                    <a:extLst>
                      <a:ext uri="{FF2B5EF4-FFF2-40B4-BE49-F238E27FC236}">
                        <a16:creationId xmlns:a16="http://schemas.microsoft.com/office/drawing/2014/main" xmlns="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5" name="Freeform: Shape 1103">
                    <a:extLst>
                      <a:ext uri="{FF2B5EF4-FFF2-40B4-BE49-F238E27FC236}">
                        <a16:creationId xmlns:a16="http://schemas.microsoft.com/office/drawing/2014/main" xmlns="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6" name="Freeform: Shape 1102">
                    <a:extLst>
                      <a:ext uri="{FF2B5EF4-FFF2-40B4-BE49-F238E27FC236}">
                        <a16:creationId xmlns:a16="http://schemas.microsoft.com/office/drawing/2014/main" xmlns="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7" name="Freeform: Shape 1101">
                    <a:extLst>
                      <a:ext uri="{FF2B5EF4-FFF2-40B4-BE49-F238E27FC236}">
                        <a16:creationId xmlns:a16="http://schemas.microsoft.com/office/drawing/2014/main" xmlns="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8" name="Freeform: Shape 1100">
                    <a:extLst>
                      <a:ext uri="{FF2B5EF4-FFF2-40B4-BE49-F238E27FC236}">
                        <a16:creationId xmlns:a16="http://schemas.microsoft.com/office/drawing/2014/main" xmlns="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9" name="Freeform: Shape 1099">
                    <a:extLst>
                      <a:ext uri="{FF2B5EF4-FFF2-40B4-BE49-F238E27FC236}">
                        <a16:creationId xmlns:a16="http://schemas.microsoft.com/office/drawing/2014/main" xmlns="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0" name="Freeform: Shape 1098">
                    <a:extLst>
                      <a:ext uri="{FF2B5EF4-FFF2-40B4-BE49-F238E27FC236}">
                        <a16:creationId xmlns:a16="http://schemas.microsoft.com/office/drawing/2014/main" xmlns="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1" name="Freeform: Shape 1097">
                    <a:extLst>
                      <a:ext uri="{FF2B5EF4-FFF2-40B4-BE49-F238E27FC236}">
                        <a16:creationId xmlns:a16="http://schemas.microsoft.com/office/drawing/2014/main" xmlns="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2" name="Freeform: Shape 1096">
                    <a:extLst>
                      <a:ext uri="{FF2B5EF4-FFF2-40B4-BE49-F238E27FC236}">
                        <a16:creationId xmlns:a16="http://schemas.microsoft.com/office/drawing/2014/main" xmlns="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3" name="Freeform: Shape 1095">
                    <a:extLst>
                      <a:ext uri="{FF2B5EF4-FFF2-40B4-BE49-F238E27FC236}">
                        <a16:creationId xmlns:a16="http://schemas.microsoft.com/office/drawing/2014/main" xmlns="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4" name="Freeform: Shape 1094">
                    <a:extLst>
                      <a:ext uri="{FF2B5EF4-FFF2-40B4-BE49-F238E27FC236}">
                        <a16:creationId xmlns:a16="http://schemas.microsoft.com/office/drawing/2014/main" xmlns="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5" name="Freeform: Shape 1093">
                    <a:extLst>
                      <a:ext uri="{FF2B5EF4-FFF2-40B4-BE49-F238E27FC236}">
                        <a16:creationId xmlns:a16="http://schemas.microsoft.com/office/drawing/2014/main" xmlns="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6" name="Freeform: Shape 1092">
                    <a:extLst>
                      <a:ext uri="{FF2B5EF4-FFF2-40B4-BE49-F238E27FC236}">
                        <a16:creationId xmlns:a16="http://schemas.microsoft.com/office/drawing/2014/main" xmlns="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7" name="Freeform: Shape 1091">
                    <a:extLst>
                      <a:ext uri="{FF2B5EF4-FFF2-40B4-BE49-F238E27FC236}">
                        <a16:creationId xmlns:a16="http://schemas.microsoft.com/office/drawing/2014/main" xmlns="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8" name="Freeform: Shape 1090">
                    <a:extLst>
                      <a:ext uri="{FF2B5EF4-FFF2-40B4-BE49-F238E27FC236}">
                        <a16:creationId xmlns:a16="http://schemas.microsoft.com/office/drawing/2014/main" xmlns="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9" name="Freeform: Shape 1089">
                    <a:extLst>
                      <a:ext uri="{FF2B5EF4-FFF2-40B4-BE49-F238E27FC236}">
                        <a16:creationId xmlns:a16="http://schemas.microsoft.com/office/drawing/2014/main" xmlns="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0" name="Freeform: Shape 1088">
                    <a:extLst>
                      <a:ext uri="{FF2B5EF4-FFF2-40B4-BE49-F238E27FC236}">
                        <a16:creationId xmlns:a16="http://schemas.microsoft.com/office/drawing/2014/main" xmlns="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1" name="Freeform: Shape 1087">
                    <a:extLst>
                      <a:ext uri="{FF2B5EF4-FFF2-40B4-BE49-F238E27FC236}">
                        <a16:creationId xmlns:a16="http://schemas.microsoft.com/office/drawing/2014/main" xmlns="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2" name="Freeform: Shape 1086">
                    <a:extLst>
                      <a:ext uri="{FF2B5EF4-FFF2-40B4-BE49-F238E27FC236}">
                        <a16:creationId xmlns:a16="http://schemas.microsoft.com/office/drawing/2014/main" xmlns="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3" name="Freeform: Shape 1085">
                    <a:extLst>
                      <a:ext uri="{FF2B5EF4-FFF2-40B4-BE49-F238E27FC236}">
                        <a16:creationId xmlns:a16="http://schemas.microsoft.com/office/drawing/2014/main" xmlns="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4" name="Freeform: Shape 1084">
                    <a:extLst>
                      <a:ext uri="{FF2B5EF4-FFF2-40B4-BE49-F238E27FC236}">
                        <a16:creationId xmlns:a16="http://schemas.microsoft.com/office/drawing/2014/main" xmlns="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5" name="Freeform: Shape 1083">
                    <a:extLst>
                      <a:ext uri="{FF2B5EF4-FFF2-40B4-BE49-F238E27FC236}">
                        <a16:creationId xmlns:a16="http://schemas.microsoft.com/office/drawing/2014/main" xmlns="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6" name="Freeform: Shape 1082">
                    <a:extLst>
                      <a:ext uri="{FF2B5EF4-FFF2-40B4-BE49-F238E27FC236}">
                        <a16:creationId xmlns:a16="http://schemas.microsoft.com/office/drawing/2014/main" xmlns="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7" name="Freeform: Shape 1081">
                    <a:extLst>
                      <a:ext uri="{FF2B5EF4-FFF2-40B4-BE49-F238E27FC236}">
                        <a16:creationId xmlns:a16="http://schemas.microsoft.com/office/drawing/2014/main" xmlns="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8" name="Freeform: Shape 1080">
                    <a:extLst>
                      <a:ext uri="{FF2B5EF4-FFF2-40B4-BE49-F238E27FC236}">
                        <a16:creationId xmlns:a16="http://schemas.microsoft.com/office/drawing/2014/main" xmlns="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9" name="Freeform: Shape 1079">
                    <a:extLst>
                      <a:ext uri="{FF2B5EF4-FFF2-40B4-BE49-F238E27FC236}">
                        <a16:creationId xmlns:a16="http://schemas.microsoft.com/office/drawing/2014/main" xmlns="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0" name="Freeform: Shape 1078">
                    <a:extLst>
                      <a:ext uri="{FF2B5EF4-FFF2-40B4-BE49-F238E27FC236}">
                        <a16:creationId xmlns:a16="http://schemas.microsoft.com/office/drawing/2014/main" xmlns="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1" name="Freeform: Shape 1077">
                    <a:extLst>
                      <a:ext uri="{FF2B5EF4-FFF2-40B4-BE49-F238E27FC236}">
                        <a16:creationId xmlns:a16="http://schemas.microsoft.com/office/drawing/2014/main" xmlns="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2" name="Freeform: Shape 1076">
                    <a:extLst>
                      <a:ext uri="{FF2B5EF4-FFF2-40B4-BE49-F238E27FC236}">
                        <a16:creationId xmlns:a16="http://schemas.microsoft.com/office/drawing/2014/main" xmlns="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3" name="Freeform: Shape 1075">
                    <a:extLst>
                      <a:ext uri="{FF2B5EF4-FFF2-40B4-BE49-F238E27FC236}">
                        <a16:creationId xmlns:a16="http://schemas.microsoft.com/office/drawing/2014/main" xmlns="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4" name="Freeform: Shape 1074">
                    <a:extLst>
                      <a:ext uri="{FF2B5EF4-FFF2-40B4-BE49-F238E27FC236}">
                        <a16:creationId xmlns:a16="http://schemas.microsoft.com/office/drawing/2014/main" xmlns="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5" name="Freeform: Shape 1073">
                    <a:extLst>
                      <a:ext uri="{FF2B5EF4-FFF2-40B4-BE49-F238E27FC236}">
                        <a16:creationId xmlns:a16="http://schemas.microsoft.com/office/drawing/2014/main" xmlns="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6" name="Freeform: Shape 1072">
                    <a:extLst>
                      <a:ext uri="{FF2B5EF4-FFF2-40B4-BE49-F238E27FC236}">
                        <a16:creationId xmlns:a16="http://schemas.microsoft.com/office/drawing/2014/main" xmlns="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7" name="Freeform: Shape 1071">
                    <a:extLst>
                      <a:ext uri="{FF2B5EF4-FFF2-40B4-BE49-F238E27FC236}">
                        <a16:creationId xmlns:a16="http://schemas.microsoft.com/office/drawing/2014/main" xmlns="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8" name="Freeform: Shape 1070">
                    <a:extLst>
                      <a:ext uri="{FF2B5EF4-FFF2-40B4-BE49-F238E27FC236}">
                        <a16:creationId xmlns:a16="http://schemas.microsoft.com/office/drawing/2014/main" xmlns="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9" name="Freeform: Shape 1069">
                    <a:extLst>
                      <a:ext uri="{FF2B5EF4-FFF2-40B4-BE49-F238E27FC236}">
                        <a16:creationId xmlns:a16="http://schemas.microsoft.com/office/drawing/2014/main" xmlns="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0" name="Freeform: Shape 1068">
                    <a:extLst>
                      <a:ext uri="{FF2B5EF4-FFF2-40B4-BE49-F238E27FC236}">
                        <a16:creationId xmlns:a16="http://schemas.microsoft.com/office/drawing/2014/main" xmlns="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1" name="Freeform: Shape 1067">
                    <a:extLst>
                      <a:ext uri="{FF2B5EF4-FFF2-40B4-BE49-F238E27FC236}">
                        <a16:creationId xmlns:a16="http://schemas.microsoft.com/office/drawing/2014/main" xmlns="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2" name="Freeform: Shape 1066">
                    <a:extLst>
                      <a:ext uri="{FF2B5EF4-FFF2-40B4-BE49-F238E27FC236}">
                        <a16:creationId xmlns:a16="http://schemas.microsoft.com/office/drawing/2014/main" xmlns="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3" name="Freeform: Shape 1065">
                    <a:extLst>
                      <a:ext uri="{FF2B5EF4-FFF2-40B4-BE49-F238E27FC236}">
                        <a16:creationId xmlns:a16="http://schemas.microsoft.com/office/drawing/2014/main" xmlns="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4" name="Freeform: Shape 1064">
                    <a:extLst>
                      <a:ext uri="{FF2B5EF4-FFF2-40B4-BE49-F238E27FC236}">
                        <a16:creationId xmlns:a16="http://schemas.microsoft.com/office/drawing/2014/main" xmlns="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5" name="Freeform: Shape 1063">
                    <a:extLst>
                      <a:ext uri="{FF2B5EF4-FFF2-40B4-BE49-F238E27FC236}">
                        <a16:creationId xmlns:a16="http://schemas.microsoft.com/office/drawing/2014/main" xmlns="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6" name="Freeform: Shape 1062">
                    <a:extLst>
                      <a:ext uri="{FF2B5EF4-FFF2-40B4-BE49-F238E27FC236}">
                        <a16:creationId xmlns:a16="http://schemas.microsoft.com/office/drawing/2014/main" xmlns="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7" name="Freeform: Shape 1061">
                    <a:extLst>
                      <a:ext uri="{FF2B5EF4-FFF2-40B4-BE49-F238E27FC236}">
                        <a16:creationId xmlns:a16="http://schemas.microsoft.com/office/drawing/2014/main" xmlns="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8" name="Freeform: Shape 1060">
                    <a:extLst>
                      <a:ext uri="{FF2B5EF4-FFF2-40B4-BE49-F238E27FC236}">
                        <a16:creationId xmlns:a16="http://schemas.microsoft.com/office/drawing/2014/main" xmlns="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9" name="Freeform: Shape 1059">
                    <a:extLst>
                      <a:ext uri="{FF2B5EF4-FFF2-40B4-BE49-F238E27FC236}">
                        <a16:creationId xmlns:a16="http://schemas.microsoft.com/office/drawing/2014/main" xmlns="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0" name="Freeform: Shape 1058">
                    <a:extLst>
                      <a:ext uri="{FF2B5EF4-FFF2-40B4-BE49-F238E27FC236}">
                        <a16:creationId xmlns:a16="http://schemas.microsoft.com/office/drawing/2014/main" xmlns="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1" name="Freeform: Shape 1057">
                    <a:extLst>
                      <a:ext uri="{FF2B5EF4-FFF2-40B4-BE49-F238E27FC236}">
                        <a16:creationId xmlns:a16="http://schemas.microsoft.com/office/drawing/2014/main" xmlns="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2" name="Freeform: Shape 1056">
                    <a:extLst>
                      <a:ext uri="{FF2B5EF4-FFF2-40B4-BE49-F238E27FC236}">
                        <a16:creationId xmlns:a16="http://schemas.microsoft.com/office/drawing/2014/main" xmlns="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3" name="Freeform: Shape 1055">
                    <a:extLst>
                      <a:ext uri="{FF2B5EF4-FFF2-40B4-BE49-F238E27FC236}">
                        <a16:creationId xmlns:a16="http://schemas.microsoft.com/office/drawing/2014/main" xmlns="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4" name="Freeform: Shape 1054">
                    <a:extLst>
                      <a:ext uri="{FF2B5EF4-FFF2-40B4-BE49-F238E27FC236}">
                        <a16:creationId xmlns:a16="http://schemas.microsoft.com/office/drawing/2014/main" xmlns="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5" name="Freeform: Shape 1053">
                    <a:extLst>
                      <a:ext uri="{FF2B5EF4-FFF2-40B4-BE49-F238E27FC236}">
                        <a16:creationId xmlns:a16="http://schemas.microsoft.com/office/drawing/2014/main" xmlns="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6" name="Freeform: Shape 1052">
                    <a:extLst>
                      <a:ext uri="{FF2B5EF4-FFF2-40B4-BE49-F238E27FC236}">
                        <a16:creationId xmlns:a16="http://schemas.microsoft.com/office/drawing/2014/main" xmlns="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7" name="Freeform: Shape 1051">
                    <a:extLst>
                      <a:ext uri="{FF2B5EF4-FFF2-40B4-BE49-F238E27FC236}">
                        <a16:creationId xmlns:a16="http://schemas.microsoft.com/office/drawing/2014/main" xmlns="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8" name="Freeform: Shape 1050">
                    <a:extLst>
                      <a:ext uri="{FF2B5EF4-FFF2-40B4-BE49-F238E27FC236}">
                        <a16:creationId xmlns:a16="http://schemas.microsoft.com/office/drawing/2014/main" xmlns="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9" name="Freeform: Shape 1049">
                    <a:extLst>
                      <a:ext uri="{FF2B5EF4-FFF2-40B4-BE49-F238E27FC236}">
                        <a16:creationId xmlns:a16="http://schemas.microsoft.com/office/drawing/2014/main" xmlns="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0" name="Freeform: Shape 1048">
                    <a:extLst>
                      <a:ext uri="{FF2B5EF4-FFF2-40B4-BE49-F238E27FC236}">
                        <a16:creationId xmlns:a16="http://schemas.microsoft.com/office/drawing/2014/main" xmlns="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1" name="Freeform: Shape 1047">
                    <a:extLst>
                      <a:ext uri="{FF2B5EF4-FFF2-40B4-BE49-F238E27FC236}">
                        <a16:creationId xmlns:a16="http://schemas.microsoft.com/office/drawing/2014/main" xmlns="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2" name="Freeform: Shape 1046">
                    <a:extLst>
                      <a:ext uri="{FF2B5EF4-FFF2-40B4-BE49-F238E27FC236}">
                        <a16:creationId xmlns:a16="http://schemas.microsoft.com/office/drawing/2014/main" xmlns="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3" name="Freeform: Shape 1045">
                    <a:extLst>
                      <a:ext uri="{FF2B5EF4-FFF2-40B4-BE49-F238E27FC236}">
                        <a16:creationId xmlns:a16="http://schemas.microsoft.com/office/drawing/2014/main" xmlns="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4" name="Freeform: Shape 1044">
                    <a:extLst>
                      <a:ext uri="{FF2B5EF4-FFF2-40B4-BE49-F238E27FC236}">
                        <a16:creationId xmlns:a16="http://schemas.microsoft.com/office/drawing/2014/main" xmlns="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5" name="Freeform: Shape 1043">
                    <a:extLst>
                      <a:ext uri="{FF2B5EF4-FFF2-40B4-BE49-F238E27FC236}">
                        <a16:creationId xmlns:a16="http://schemas.microsoft.com/office/drawing/2014/main" xmlns="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6" name="Freeform: Shape 1042">
                    <a:extLst>
                      <a:ext uri="{FF2B5EF4-FFF2-40B4-BE49-F238E27FC236}">
                        <a16:creationId xmlns:a16="http://schemas.microsoft.com/office/drawing/2014/main" xmlns="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7" name="Freeform: Shape 1041">
                    <a:extLst>
                      <a:ext uri="{FF2B5EF4-FFF2-40B4-BE49-F238E27FC236}">
                        <a16:creationId xmlns:a16="http://schemas.microsoft.com/office/drawing/2014/main" xmlns="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8" name="Freeform: Shape 1040">
                    <a:extLst>
                      <a:ext uri="{FF2B5EF4-FFF2-40B4-BE49-F238E27FC236}">
                        <a16:creationId xmlns:a16="http://schemas.microsoft.com/office/drawing/2014/main" xmlns="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9" name="Freeform: Shape 1039">
                    <a:extLst>
                      <a:ext uri="{FF2B5EF4-FFF2-40B4-BE49-F238E27FC236}">
                        <a16:creationId xmlns:a16="http://schemas.microsoft.com/office/drawing/2014/main" xmlns="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0" name="Freeform: Shape 1038">
                    <a:extLst>
                      <a:ext uri="{FF2B5EF4-FFF2-40B4-BE49-F238E27FC236}">
                        <a16:creationId xmlns:a16="http://schemas.microsoft.com/office/drawing/2014/main" xmlns="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1" name="Freeform: Shape 1037">
                    <a:extLst>
                      <a:ext uri="{FF2B5EF4-FFF2-40B4-BE49-F238E27FC236}">
                        <a16:creationId xmlns:a16="http://schemas.microsoft.com/office/drawing/2014/main" xmlns="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2" name="Freeform: Shape 1036">
                    <a:extLst>
                      <a:ext uri="{FF2B5EF4-FFF2-40B4-BE49-F238E27FC236}">
                        <a16:creationId xmlns:a16="http://schemas.microsoft.com/office/drawing/2014/main" xmlns="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3" name="Freeform: Shape 1035">
                    <a:extLst>
                      <a:ext uri="{FF2B5EF4-FFF2-40B4-BE49-F238E27FC236}">
                        <a16:creationId xmlns:a16="http://schemas.microsoft.com/office/drawing/2014/main" xmlns="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4" name="Freeform: Shape 1034">
                    <a:extLst>
                      <a:ext uri="{FF2B5EF4-FFF2-40B4-BE49-F238E27FC236}">
                        <a16:creationId xmlns:a16="http://schemas.microsoft.com/office/drawing/2014/main" xmlns="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5" name="Freeform: Shape 1033">
                    <a:extLst>
                      <a:ext uri="{FF2B5EF4-FFF2-40B4-BE49-F238E27FC236}">
                        <a16:creationId xmlns:a16="http://schemas.microsoft.com/office/drawing/2014/main" xmlns="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6" name="Freeform: Shape 1032">
                    <a:extLst>
                      <a:ext uri="{FF2B5EF4-FFF2-40B4-BE49-F238E27FC236}">
                        <a16:creationId xmlns:a16="http://schemas.microsoft.com/office/drawing/2014/main" xmlns="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7" name="Freeform: Shape 1031">
                    <a:extLst>
                      <a:ext uri="{FF2B5EF4-FFF2-40B4-BE49-F238E27FC236}">
                        <a16:creationId xmlns:a16="http://schemas.microsoft.com/office/drawing/2014/main" xmlns="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8" name="Freeform: Shape 1030">
                    <a:extLst>
                      <a:ext uri="{FF2B5EF4-FFF2-40B4-BE49-F238E27FC236}">
                        <a16:creationId xmlns:a16="http://schemas.microsoft.com/office/drawing/2014/main" xmlns="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9" name="Freeform: Shape 1029">
                    <a:extLst>
                      <a:ext uri="{FF2B5EF4-FFF2-40B4-BE49-F238E27FC236}">
                        <a16:creationId xmlns:a16="http://schemas.microsoft.com/office/drawing/2014/main" xmlns="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0" name="Freeform: Shape 1028">
                    <a:extLst>
                      <a:ext uri="{FF2B5EF4-FFF2-40B4-BE49-F238E27FC236}">
                        <a16:creationId xmlns:a16="http://schemas.microsoft.com/office/drawing/2014/main" xmlns="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1" name="Freeform: Shape 1027">
                    <a:extLst>
                      <a:ext uri="{FF2B5EF4-FFF2-40B4-BE49-F238E27FC236}">
                        <a16:creationId xmlns:a16="http://schemas.microsoft.com/office/drawing/2014/main" xmlns="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2" name="Freeform: Shape 1026">
                    <a:extLst>
                      <a:ext uri="{FF2B5EF4-FFF2-40B4-BE49-F238E27FC236}">
                        <a16:creationId xmlns:a16="http://schemas.microsoft.com/office/drawing/2014/main" xmlns="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3" name="Freeform: Shape 1025">
                    <a:extLst>
                      <a:ext uri="{FF2B5EF4-FFF2-40B4-BE49-F238E27FC236}">
                        <a16:creationId xmlns:a16="http://schemas.microsoft.com/office/drawing/2014/main" xmlns="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4" name="Freeform: Shape 1024">
                    <a:extLst>
                      <a:ext uri="{FF2B5EF4-FFF2-40B4-BE49-F238E27FC236}">
                        <a16:creationId xmlns:a16="http://schemas.microsoft.com/office/drawing/2014/main" xmlns="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5" name="Freeform: Shape 1023">
                    <a:extLst>
                      <a:ext uri="{FF2B5EF4-FFF2-40B4-BE49-F238E27FC236}">
                        <a16:creationId xmlns:a16="http://schemas.microsoft.com/office/drawing/2014/main" xmlns="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6" name="Freeform: Shape 1022">
                    <a:extLst>
                      <a:ext uri="{FF2B5EF4-FFF2-40B4-BE49-F238E27FC236}">
                        <a16:creationId xmlns:a16="http://schemas.microsoft.com/office/drawing/2014/main" xmlns="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7" name="Freeform: Shape 1021">
                    <a:extLst>
                      <a:ext uri="{FF2B5EF4-FFF2-40B4-BE49-F238E27FC236}">
                        <a16:creationId xmlns:a16="http://schemas.microsoft.com/office/drawing/2014/main" xmlns="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8" name="Freeform: Shape 1020">
                    <a:extLst>
                      <a:ext uri="{FF2B5EF4-FFF2-40B4-BE49-F238E27FC236}">
                        <a16:creationId xmlns:a16="http://schemas.microsoft.com/office/drawing/2014/main" xmlns="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9" name="Freeform: Shape 1019">
                    <a:extLst>
                      <a:ext uri="{FF2B5EF4-FFF2-40B4-BE49-F238E27FC236}">
                        <a16:creationId xmlns:a16="http://schemas.microsoft.com/office/drawing/2014/main" xmlns="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0" name="Freeform: Shape 1018">
                    <a:extLst>
                      <a:ext uri="{FF2B5EF4-FFF2-40B4-BE49-F238E27FC236}">
                        <a16:creationId xmlns:a16="http://schemas.microsoft.com/office/drawing/2014/main" xmlns="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1" name="Freeform: Shape 1017">
                    <a:extLst>
                      <a:ext uri="{FF2B5EF4-FFF2-40B4-BE49-F238E27FC236}">
                        <a16:creationId xmlns:a16="http://schemas.microsoft.com/office/drawing/2014/main" xmlns="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2" name="Freeform: Shape 1016">
                    <a:extLst>
                      <a:ext uri="{FF2B5EF4-FFF2-40B4-BE49-F238E27FC236}">
                        <a16:creationId xmlns:a16="http://schemas.microsoft.com/office/drawing/2014/main" xmlns="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3" name="Freeform: Shape 1015">
                    <a:extLst>
                      <a:ext uri="{FF2B5EF4-FFF2-40B4-BE49-F238E27FC236}">
                        <a16:creationId xmlns:a16="http://schemas.microsoft.com/office/drawing/2014/main" xmlns="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4" name="Freeform: Shape 1014">
                    <a:extLst>
                      <a:ext uri="{FF2B5EF4-FFF2-40B4-BE49-F238E27FC236}">
                        <a16:creationId xmlns:a16="http://schemas.microsoft.com/office/drawing/2014/main" xmlns="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5" name="Freeform: Shape 1013">
                    <a:extLst>
                      <a:ext uri="{FF2B5EF4-FFF2-40B4-BE49-F238E27FC236}">
                        <a16:creationId xmlns:a16="http://schemas.microsoft.com/office/drawing/2014/main" xmlns="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6" name="Freeform: Shape 1012">
                    <a:extLst>
                      <a:ext uri="{FF2B5EF4-FFF2-40B4-BE49-F238E27FC236}">
                        <a16:creationId xmlns:a16="http://schemas.microsoft.com/office/drawing/2014/main" xmlns="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7" name="Freeform: Shape 1011">
                    <a:extLst>
                      <a:ext uri="{FF2B5EF4-FFF2-40B4-BE49-F238E27FC236}">
                        <a16:creationId xmlns:a16="http://schemas.microsoft.com/office/drawing/2014/main" xmlns="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8" name="Freeform: Shape 1010">
                    <a:extLst>
                      <a:ext uri="{FF2B5EF4-FFF2-40B4-BE49-F238E27FC236}">
                        <a16:creationId xmlns:a16="http://schemas.microsoft.com/office/drawing/2014/main" xmlns="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9" name="Freeform: Shape 1009">
                    <a:extLst>
                      <a:ext uri="{FF2B5EF4-FFF2-40B4-BE49-F238E27FC236}">
                        <a16:creationId xmlns:a16="http://schemas.microsoft.com/office/drawing/2014/main" xmlns="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0" name="Freeform: Shape 1008">
                    <a:extLst>
                      <a:ext uri="{FF2B5EF4-FFF2-40B4-BE49-F238E27FC236}">
                        <a16:creationId xmlns:a16="http://schemas.microsoft.com/office/drawing/2014/main" xmlns="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1" name="Freeform: Shape 1007">
                    <a:extLst>
                      <a:ext uri="{FF2B5EF4-FFF2-40B4-BE49-F238E27FC236}">
                        <a16:creationId xmlns:a16="http://schemas.microsoft.com/office/drawing/2014/main" xmlns="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2" name="Freeform: Shape 1006">
                    <a:extLst>
                      <a:ext uri="{FF2B5EF4-FFF2-40B4-BE49-F238E27FC236}">
                        <a16:creationId xmlns:a16="http://schemas.microsoft.com/office/drawing/2014/main" xmlns="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3" name="Freeform: Shape 1005">
                    <a:extLst>
                      <a:ext uri="{FF2B5EF4-FFF2-40B4-BE49-F238E27FC236}">
                        <a16:creationId xmlns:a16="http://schemas.microsoft.com/office/drawing/2014/main" xmlns="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4" name="Freeform: Shape 1004">
                    <a:extLst>
                      <a:ext uri="{FF2B5EF4-FFF2-40B4-BE49-F238E27FC236}">
                        <a16:creationId xmlns:a16="http://schemas.microsoft.com/office/drawing/2014/main" xmlns="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5" name="Freeform: Shape 1003">
                    <a:extLst>
                      <a:ext uri="{FF2B5EF4-FFF2-40B4-BE49-F238E27FC236}">
                        <a16:creationId xmlns:a16="http://schemas.microsoft.com/office/drawing/2014/main" xmlns="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6" name="Freeform: Shape 1002">
                    <a:extLst>
                      <a:ext uri="{FF2B5EF4-FFF2-40B4-BE49-F238E27FC236}">
                        <a16:creationId xmlns:a16="http://schemas.microsoft.com/office/drawing/2014/main" xmlns="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7" name="Freeform: Shape 1001">
                    <a:extLst>
                      <a:ext uri="{FF2B5EF4-FFF2-40B4-BE49-F238E27FC236}">
                        <a16:creationId xmlns:a16="http://schemas.microsoft.com/office/drawing/2014/main" xmlns="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8" name="Freeform: Shape 1000">
                    <a:extLst>
                      <a:ext uri="{FF2B5EF4-FFF2-40B4-BE49-F238E27FC236}">
                        <a16:creationId xmlns:a16="http://schemas.microsoft.com/office/drawing/2014/main" xmlns="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9" name="Freeform: Shape 999">
                    <a:extLst>
                      <a:ext uri="{FF2B5EF4-FFF2-40B4-BE49-F238E27FC236}">
                        <a16:creationId xmlns:a16="http://schemas.microsoft.com/office/drawing/2014/main" xmlns="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0" name="Freeform: Shape 998">
                    <a:extLst>
                      <a:ext uri="{FF2B5EF4-FFF2-40B4-BE49-F238E27FC236}">
                        <a16:creationId xmlns:a16="http://schemas.microsoft.com/office/drawing/2014/main" xmlns="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1" name="Freeform: Shape 997">
                    <a:extLst>
                      <a:ext uri="{FF2B5EF4-FFF2-40B4-BE49-F238E27FC236}">
                        <a16:creationId xmlns:a16="http://schemas.microsoft.com/office/drawing/2014/main" xmlns="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2" name="Freeform: Shape 996">
                    <a:extLst>
                      <a:ext uri="{FF2B5EF4-FFF2-40B4-BE49-F238E27FC236}">
                        <a16:creationId xmlns:a16="http://schemas.microsoft.com/office/drawing/2014/main" xmlns="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3" name="Freeform: Shape 995">
                    <a:extLst>
                      <a:ext uri="{FF2B5EF4-FFF2-40B4-BE49-F238E27FC236}">
                        <a16:creationId xmlns:a16="http://schemas.microsoft.com/office/drawing/2014/main" xmlns="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4" name="Freeform: Shape 994">
                    <a:extLst>
                      <a:ext uri="{FF2B5EF4-FFF2-40B4-BE49-F238E27FC236}">
                        <a16:creationId xmlns:a16="http://schemas.microsoft.com/office/drawing/2014/main" xmlns="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5" name="Freeform: Shape 993">
                    <a:extLst>
                      <a:ext uri="{FF2B5EF4-FFF2-40B4-BE49-F238E27FC236}">
                        <a16:creationId xmlns:a16="http://schemas.microsoft.com/office/drawing/2014/main" xmlns="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6" name="Freeform: Shape 992">
                    <a:extLst>
                      <a:ext uri="{FF2B5EF4-FFF2-40B4-BE49-F238E27FC236}">
                        <a16:creationId xmlns:a16="http://schemas.microsoft.com/office/drawing/2014/main" xmlns="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7" name="Freeform: Shape 991">
                    <a:extLst>
                      <a:ext uri="{FF2B5EF4-FFF2-40B4-BE49-F238E27FC236}">
                        <a16:creationId xmlns:a16="http://schemas.microsoft.com/office/drawing/2014/main" xmlns="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8" name="Freeform: Shape 990">
                    <a:extLst>
                      <a:ext uri="{FF2B5EF4-FFF2-40B4-BE49-F238E27FC236}">
                        <a16:creationId xmlns:a16="http://schemas.microsoft.com/office/drawing/2014/main" xmlns="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9" name="Freeform: Shape 989">
                    <a:extLst>
                      <a:ext uri="{FF2B5EF4-FFF2-40B4-BE49-F238E27FC236}">
                        <a16:creationId xmlns:a16="http://schemas.microsoft.com/office/drawing/2014/main" xmlns="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0" name="Freeform: Shape 988">
                    <a:extLst>
                      <a:ext uri="{FF2B5EF4-FFF2-40B4-BE49-F238E27FC236}">
                        <a16:creationId xmlns:a16="http://schemas.microsoft.com/office/drawing/2014/main" xmlns="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1" name="Freeform: Shape 987">
                    <a:extLst>
                      <a:ext uri="{FF2B5EF4-FFF2-40B4-BE49-F238E27FC236}">
                        <a16:creationId xmlns:a16="http://schemas.microsoft.com/office/drawing/2014/main" xmlns="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2" name="Freeform: Shape 986">
                    <a:extLst>
                      <a:ext uri="{FF2B5EF4-FFF2-40B4-BE49-F238E27FC236}">
                        <a16:creationId xmlns:a16="http://schemas.microsoft.com/office/drawing/2014/main" xmlns="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3" name="Freeform: Shape 985">
                    <a:extLst>
                      <a:ext uri="{FF2B5EF4-FFF2-40B4-BE49-F238E27FC236}">
                        <a16:creationId xmlns:a16="http://schemas.microsoft.com/office/drawing/2014/main" xmlns="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4" name="Freeform: Shape 984">
                    <a:extLst>
                      <a:ext uri="{FF2B5EF4-FFF2-40B4-BE49-F238E27FC236}">
                        <a16:creationId xmlns:a16="http://schemas.microsoft.com/office/drawing/2014/main" xmlns="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5" name="Freeform: Shape 983">
                    <a:extLst>
                      <a:ext uri="{FF2B5EF4-FFF2-40B4-BE49-F238E27FC236}">
                        <a16:creationId xmlns:a16="http://schemas.microsoft.com/office/drawing/2014/main" xmlns="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6" name="Freeform: Shape 982">
                    <a:extLst>
                      <a:ext uri="{FF2B5EF4-FFF2-40B4-BE49-F238E27FC236}">
                        <a16:creationId xmlns:a16="http://schemas.microsoft.com/office/drawing/2014/main" xmlns="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7" name="Freeform: Shape 981">
                    <a:extLst>
                      <a:ext uri="{FF2B5EF4-FFF2-40B4-BE49-F238E27FC236}">
                        <a16:creationId xmlns:a16="http://schemas.microsoft.com/office/drawing/2014/main" xmlns="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8" name="Freeform: Shape 980">
                    <a:extLst>
                      <a:ext uri="{FF2B5EF4-FFF2-40B4-BE49-F238E27FC236}">
                        <a16:creationId xmlns:a16="http://schemas.microsoft.com/office/drawing/2014/main" xmlns="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9" name="Freeform: Shape 979">
                    <a:extLst>
                      <a:ext uri="{FF2B5EF4-FFF2-40B4-BE49-F238E27FC236}">
                        <a16:creationId xmlns:a16="http://schemas.microsoft.com/office/drawing/2014/main" xmlns="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0" name="Freeform: Shape 978">
                    <a:extLst>
                      <a:ext uri="{FF2B5EF4-FFF2-40B4-BE49-F238E27FC236}">
                        <a16:creationId xmlns:a16="http://schemas.microsoft.com/office/drawing/2014/main" xmlns="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1" name="Freeform: Shape 977">
                    <a:extLst>
                      <a:ext uri="{FF2B5EF4-FFF2-40B4-BE49-F238E27FC236}">
                        <a16:creationId xmlns:a16="http://schemas.microsoft.com/office/drawing/2014/main" xmlns="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2" name="Freeform: Shape 976">
                    <a:extLst>
                      <a:ext uri="{FF2B5EF4-FFF2-40B4-BE49-F238E27FC236}">
                        <a16:creationId xmlns:a16="http://schemas.microsoft.com/office/drawing/2014/main" xmlns="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3" name="Freeform: Shape 975">
                    <a:extLst>
                      <a:ext uri="{FF2B5EF4-FFF2-40B4-BE49-F238E27FC236}">
                        <a16:creationId xmlns:a16="http://schemas.microsoft.com/office/drawing/2014/main" xmlns="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4" name="Freeform: Shape 974">
                    <a:extLst>
                      <a:ext uri="{FF2B5EF4-FFF2-40B4-BE49-F238E27FC236}">
                        <a16:creationId xmlns:a16="http://schemas.microsoft.com/office/drawing/2014/main" xmlns="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5" name="Freeform: Shape 973">
                    <a:extLst>
                      <a:ext uri="{FF2B5EF4-FFF2-40B4-BE49-F238E27FC236}">
                        <a16:creationId xmlns:a16="http://schemas.microsoft.com/office/drawing/2014/main" xmlns="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6" name="Freeform: Shape 972">
                    <a:extLst>
                      <a:ext uri="{FF2B5EF4-FFF2-40B4-BE49-F238E27FC236}">
                        <a16:creationId xmlns:a16="http://schemas.microsoft.com/office/drawing/2014/main" xmlns="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7" name="Freeform: Shape 971">
                    <a:extLst>
                      <a:ext uri="{FF2B5EF4-FFF2-40B4-BE49-F238E27FC236}">
                        <a16:creationId xmlns:a16="http://schemas.microsoft.com/office/drawing/2014/main" xmlns="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8" name="Freeform: Shape 970">
                    <a:extLst>
                      <a:ext uri="{FF2B5EF4-FFF2-40B4-BE49-F238E27FC236}">
                        <a16:creationId xmlns:a16="http://schemas.microsoft.com/office/drawing/2014/main" xmlns="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9" name="Freeform: Shape 969">
                    <a:extLst>
                      <a:ext uri="{FF2B5EF4-FFF2-40B4-BE49-F238E27FC236}">
                        <a16:creationId xmlns:a16="http://schemas.microsoft.com/office/drawing/2014/main" xmlns="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0" name="Freeform: Shape 968">
                    <a:extLst>
                      <a:ext uri="{FF2B5EF4-FFF2-40B4-BE49-F238E27FC236}">
                        <a16:creationId xmlns:a16="http://schemas.microsoft.com/office/drawing/2014/main" xmlns="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1" name="Freeform: Shape 967">
                    <a:extLst>
                      <a:ext uri="{FF2B5EF4-FFF2-40B4-BE49-F238E27FC236}">
                        <a16:creationId xmlns:a16="http://schemas.microsoft.com/office/drawing/2014/main" xmlns="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2" name="Freeform: Shape 966">
                    <a:extLst>
                      <a:ext uri="{FF2B5EF4-FFF2-40B4-BE49-F238E27FC236}">
                        <a16:creationId xmlns:a16="http://schemas.microsoft.com/office/drawing/2014/main" xmlns="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3" name="Freeform: Shape 965">
                    <a:extLst>
                      <a:ext uri="{FF2B5EF4-FFF2-40B4-BE49-F238E27FC236}">
                        <a16:creationId xmlns:a16="http://schemas.microsoft.com/office/drawing/2014/main" xmlns="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4" name="Freeform: Shape 964">
                    <a:extLst>
                      <a:ext uri="{FF2B5EF4-FFF2-40B4-BE49-F238E27FC236}">
                        <a16:creationId xmlns:a16="http://schemas.microsoft.com/office/drawing/2014/main" xmlns="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5" name="Freeform: Shape 963">
                    <a:extLst>
                      <a:ext uri="{FF2B5EF4-FFF2-40B4-BE49-F238E27FC236}">
                        <a16:creationId xmlns:a16="http://schemas.microsoft.com/office/drawing/2014/main" xmlns="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6" name="Freeform: Shape 962">
                    <a:extLst>
                      <a:ext uri="{FF2B5EF4-FFF2-40B4-BE49-F238E27FC236}">
                        <a16:creationId xmlns:a16="http://schemas.microsoft.com/office/drawing/2014/main" xmlns="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7" name="Freeform: Shape 961">
                    <a:extLst>
                      <a:ext uri="{FF2B5EF4-FFF2-40B4-BE49-F238E27FC236}">
                        <a16:creationId xmlns:a16="http://schemas.microsoft.com/office/drawing/2014/main" xmlns="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8" name="Freeform: Shape 960">
                    <a:extLst>
                      <a:ext uri="{FF2B5EF4-FFF2-40B4-BE49-F238E27FC236}">
                        <a16:creationId xmlns:a16="http://schemas.microsoft.com/office/drawing/2014/main" xmlns="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9" name="Freeform: Shape 959">
                    <a:extLst>
                      <a:ext uri="{FF2B5EF4-FFF2-40B4-BE49-F238E27FC236}">
                        <a16:creationId xmlns:a16="http://schemas.microsoft.com/office/drawing/2014/main" xmlns="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0" name="Freeform: Shape 958">
                    <a:extLst>
                      <a:ext uri="{FF2B5EF4-FFF2-40B4-BE49-F238E27FC236}">
                        <a16:creationId xmlns:a16="http://schemas.microsoft.com/office/drawing/2014/main" xmlns="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1" name="Freeform: Shape 957">
                    <a:extLst>
                      <a:ext uri="{FF2B5EF4-FFF2-40B4-BE49-F238E27FC236}">
                        <a16:creationId xmlns:a16="http://schemas.microsoft.com/office/drawing/2014/main" xmlns="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2" name="Freeform: Shape 956">
                    <a:extLst>
                      <a:ext uri="{FF2B5EF4-FFF2-40B4-BE49-F238E27FC236}">
                        <a16:creationId xmlns:a16="http://schemas.microsoft.com/office/drawing/2014/main" xmlns="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3" name="Freeform: Shape 955">
                    <a:extLst>
                      <a:ext uri="{FF2B5EF4-FFF2-40B4-BE49-F238E27FC236}">
                        <a16:creationId xmlns:a16="http://schemas.microsoft.com/office/drawing/2014/main" xmlns="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4" name="Freeform: Shape 954">
                    <a:extLst>
                      <a:ext uri="{FF2B5EF4-FFF2-40B4-BE49-F238E27FC236}">
                        <a16:creationId xmlns:a16="http://schemas.microsoft.com/office/drawing/2014/main" xmlns="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5" name="Freeform: Shape 953">
                    <a:extLst>
                      <a:ext uri="{FF2B5EF4-FFF2-40B4-BE49-F238E27FC236}">
                        <a16:creationId xmlns:a16="http://schemas.microsoft.com/office/drawing/2014/main" xmlns="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6" name="Freeform: Shape 952">
                    <a:extLst>
                      <a:ext uri="{FF2B5EF4-FFF2-40B4-BE49-F238E27FC236}">
                        <a16:creationId xmlns:a16="http://schemas.microsoft.com/office/drawing/2014/main" xmlns="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7" name="Freeform: Shape 951">
                    <a:extLst>
                      <a:ext uri="{FF2B5EF4-FFF2-40B4-BE49-F238E27FC236}">
                        <a16:creationId xmlns:a16="http://schemas.microsoft.com/office/drawing/2014/main" xmlns="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8" name="Freeform: Shape 950">
                    <a:extLst>
                      <a:ext uri="{FF2B5EF4-FFF2-40B4-BE49-F238E27FC236}">
                        <a16:creationId xmlns:a16="http://schemas.microsoft.com/office/drawing/2014/main" xmlns="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9" name="Freeform: Shape 949">
                    <a:extLst>
                      <a:ext uri="{FF2B5EF4-FFF2-40B4-BE49-F238E27FC236}">
                        <a16:creationId xmlns:a16="http://schemas.microsoft.com/office/drawing/2014/main" xmlns="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0" name="Freeform: Shape 948">
                    <a:extLst>
                      <a:ext uri="{FF2B5EF4-FFF2-40B4-BE49-F238E27FC236}">
                        <a16:creationId xmlns:a16="http://schemas.microsoft.com/office/drawing/2014/main" xmlns="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1" name="Freeform: Shape 947">
                    <a:extLst>
                      <a:ext uri="{FF2B5EF4-FFF2-40B4-BE49-F238E27FC236}">
                        <a16:creationId xmlns:a16="http://schemas.microsoft.com/office/drawing/2014/main" xmlns="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2" name="Freeform: Shape 946">
                    <a:extLst>
                      <a:ext uri="{FF2B5EF4-FFF2-40B4-BE49-F238E27FC236}">
                        <a16:creationId xmlns:a16="http://schemas.microsoft.com/office/drawing/2014/main" xmlns="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3" name="Freeform: Shape 945">
                    <a:extLst>
                      <a:ext uri="{FF2B5EF4-FFF2-40B4-BE49-F238E27FC236}">
                        <a16:creationId xmlns:a16="http://schemas.microsoft.com/office/drawing/2014/main" xmlns="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4" name="Freeform: Shape 944">
                    <a:extLst>
                      <a:ext uri="{FF2B5EF4-FFF2-40B4-BE49-F238E27FC236}">
                        <a16:creationId xmlns:a16="http://schemas.microsoft.com/office/drawing/2014/main" xmlns="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5" name="Freeform: Shape 943">
                    <a:extLst>
                      <a:ext uri="{FF2B5EF4-FFF2-40B4-BE49-F238E27FC236}">
                        <a16:creationId xmlns:a16="http://schemas.microsoft.com/office/drawing/2014/main" xmlns="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704595" y="3930960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6" name="Freeform: Shape 942">
                    <a:extLst>
                      <a:ext uri="{FF2B5EF4-FFF2-40B4-BE49-F238E27FC236}">
                        <a16:creationId xmlns:a16="http://schemas.microsoft.com/office/drawing/2014/main" xmlns="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7" name="Freeform: Shape 941">
                    <a:extLst>
                      <a:ext uri="{FF2B5EF4-FFF2-40B4-BE49-F238E27FC236}">
                        <a16:creationId xmlns:a16="http://schemas.microsoft.com/office/drawing/2014/main" xmlns="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</p:grpSp>
            <p:sp>
              <p:nvSpPr>
                <p:cNvPr id="926" name="Oval 925">
                  <a:extLst>
                    <a:ext uri="{FF2B5EF4-FFF2-40B4-BE49-F238E27FC236}">
                      <a16:creationId xmlns:a16="http://schemas.microsoft.com/office/drawing/2014/main" xmlns="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UTM Avo" panose="02040603050506020204" pitchFamily="18" charset="0"/>
                  </a:endParaRPr>
                </a:p>
              </p:txBody>
            </p:sp>
            <p:sp>
              <p:nvSpPr>
                <p:cNvPr id="927" name="TextBox 926">
                  <a:extLst>
                    <a:ext uri="{FF2B5EF4-FFF2-40B4-BE49-F238E27FC236}">
                      <a16:creationId xmlns:a16="http://schemas.microsoft.com/office/drawing/2014/main" xmlns="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lvl="0"/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</a:t>
                  </a:r>
                  <a:r>
                    <a:rPr lang="en-US" b="1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Hiếu</a:t>
                  </a:r>
                  <a:endParaRPr lang="en-US" b="1" dirty="0">
                    <a:solidFill>
                      <a:srgbClr val="FFFFFF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28" name="TextBox 927">
                  <a:extLst>
                    <a:ext uri="{FF2B5EF4-FFF2-40B4-BE49-F238E27FC236}">
                      <a16:creationId xmlns:a16="http://schemas.microsoft.com/office/drawing/2014/main" xmlns="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Phát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29" name="TextBox 928">
                  <a:extLst>
                    <a:ext uri="{FF2B5EF4-FFF2-40B4-BE49-F238E27FC236}">
                      <a16:creationId xmlns:a16="http://schemas.microsoft.com/office/drawing/2014/main" xmlns="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Duy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Khang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0" name="TextBox 929">
                  <a:extLst>
                    <a:ext uri="{FF2B5EF4-FFF2-40B4-BE49-F238E27FC236}">
                      <a16:creationId xmlns:a16="http://schemas.microsoft.com/office/drawing/2014/main" xmlns="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794"/>
                  <a:ext cx="122895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H.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Nguyên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1" name="TextBox 930">
                  <a:extLst>
                    <a:ext uri="{FF2B5EF4-FFF2-40B4-BE49-F238E27FC236}">
                      <a16:creationId xmlns:a16="http://schemas.microsoft.com/office/drawing/2014/main" xmlns="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84152" y="2607450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Hải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2" name="TextBox 931">
                  <a:extLst>
                    <a:ext uri="{FF2B5EF4-FFF2-40B4-BE49-F238E27FC236}">
                      <a16:creationId xmlns:a16="http://schemas.microsoft.com/office/drawing/2014/main" xmlns="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 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Trọng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Nhân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3" name="TextBox 932">
                  <a:extLst>
                    <a:ext uri="{FF2B5EF4-FFF2-40B4-BE49-F238E27FC236}">
                      <a16:creationId xmlns:a16="http://schemas.microsoft.com/office/drawing/2014/main" xmlns="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310913" y="3654201"/>
                  <a:ext cx="110096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D.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khang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4" name="TextBox 933">
                  <a:extLst>
                    <a:ext uri="{FF2B5EF4-FFF2-40B4-BE49-F238E27FC236}">
                      <a16:creationId xmlns:a16="http://schemas.microsoft.com/office/drawing/2014/main" xmlns="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433453" y="4193648"/>
                  <a:ext cx="183898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        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Phú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5" name="TextBox 934">
                  <a:extLst>
                    <a:ext uri="{FF2B5EF4-FFF2-40B4-BE49-F238E27FC236}">
                      <a16:creationId xmlns:a16="http://schemas.microsoft.com/office/drawing/2014/main" xmlns="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587093" y="4593688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  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Phúc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6" name="TextBox 935">
                  <a:extLst>
                    <a:ext uri="{FF2B5EF4-FFF2-40B4-BE49-F238E27FC236}">
                      <a16:creationId xmlns:a16="http://schemas.microsoft.com/office/drawing/2014/main" xmlns="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102334" y="3978526"/>
                  <a:ext cx="122102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phát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7" name="TextBox 936">
                  <a:extLst>
                    <a:ext uri="{FF2B5EF4-FFF2-40B4-BE49-F238E27FC236}">
                      <a16:creationId xmlns:a16="http://schemas.microsoft.com/office/drawing/2014/main" xmlns="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334884" y="4845696"/>
                  <a:ext cx="135418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Thiên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Phúc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8" name="TextBox 937">
                  <a:extLst>
                    <a:ext uri="{FF2B5EF4-FFF2-40B4-BE49-F238E27FC236}">
                      <a16:creationId xmlns:a16="http://schemas.microsoft.com/office/drawing/2014/main" xmlns="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Anh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Thư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9" name="TextBox 938">
                  <a:extLst>
                    <a:ext uri="{FF2B5EF4-FFF2-40B4-BE49-F238E27FC236}">
                      <a16:creationId xmlns:a16="http://schemas.microsoft.com/office/drawing/2014/main" xmlns="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870738" y="5219303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P.  Trinh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40" name="TextBox 939">
                  <a:extLst>
                    <a:ext uri="{FF2B5EF4-FFF2-40B4-BE49-F238E27FC236}">
                      <a16:creationId xmlns:a16="http://schemas.microsoft.com/office/drawing/2014/main" xmlns="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368420" y="5303450"/>
                  <a:ext cx="143676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Thanh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Trọng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41" name="TextBox 940">
                  <a:extLst>
                    <a:ext uri="{FF2B5EF4-FFF2-40B4-BE49-F238E27FC236}">
                      <a16:creationId xmlns:a16="http://schemas.microsoft.com/office/drawing/2014/main" xmlns="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17804" y="5261372"/>
                  <a:ext cx="120491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Hạo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Nam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34" name="TextBox 1233">
                  <a:extLst>
                    <a:ext uri="{FF2B5EF4-FFF2-40B4-BE49-F238E27FC236}">
                      <a16:creationId xmlns:a16="http://schemas.microsoft.com/office/drawing/2014/main" xmlns="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0282" y="5256727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  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Uyên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.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Nhi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55" name="TextBox 1254">
                  <a:extLst>
                    <a:ext uri="{FF2B5EF4-FFF2-40B4-BE49-F238E27FC236}">
                      <a16:creationId xmlns:a16="http://schemas.microsoft.com/office/drawing/2014/main" xmlns="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05377" y="5437958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Hải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63" name="TextBox 1362">
                  <a:extLst>
                    <a:ext uri="{FF2B5EF4-FFF2-40B4-BE49-F238E27FC236}">
                      <a16:creationId xmlns:a16="http://schemas.microsoft.com/office/drawing/2014/main" xmlns="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3989655" y="4952344"/>
                  <a:ext cx="154048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     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Phú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64" name="TextBox 1363">
                  <a:extLst>
                    <a:ext uri="{FF2B5EF4-FFF2-40B4-BE49-F238E27FC236}">
                      <a16:creationId xmlns:a16="http://schemas.microsoft.com/office/drawing/2014/main" xmlns="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15214" y="473836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67" name="TextBox 1366">
                  <a:extLst>
                    <a:ext uri="{FF2B5EF4-FFF2-40B4-BE49-F238E27FC236}">
                      <a16:creationId xmlns:a16="http://schemas.microsoft.com/office/drawing/2014/main" xmlns="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9954" y="454406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68" name="TextBox 1367">
                  <a:extLst>
                    <a:ext uri="{FF2B5EF4-FFF2-40B4-BE49-F238E27FC236}">
                      <a16:creationId xmlns:a16="http://schemas.microsoft.com/office/drawing/2014/main" xmlns="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3004069" y="4250705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lvl="0"/>
                  <a:r>
                    <a:rPr lang="en-US" b="1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P.  Trinh</a:t>
                  </a:r>
                </a:p>
              </p:txBody>
            </p:sp>
            <p:sp>
              <p:nvSpPr>
                <p:cNvPr id="1371" name="TextBox 1370">
                  <a:extLst>
                    <a:ext uri="{FF2B5EF4-FFF2-40B4-BE49-F238E27FC236}">
                      <a16:creationId xmlns:a16="http://schemas.microsoft.com/office/drawing/2014/main" xmlns="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83922" y="3973121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Cẩm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Ly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72" name="TextBox 1371">
                  <a:extLst>
                    <a:ext uri="{FF2B5EF4-FFF2-40B4-BE49-F238E27FC236}">
                      <a16:creationId xmlns:a16="http://schemas.microsoft.com/office/drawing/2014/main" xmlns="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43236" y="3632591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Phú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75" name="TextBox 1374">
                  <a:extLst>
                    <a:ext uri="{FF2B5EF4-FFF2-40B4-BE49-F238E27FC236}">
                      <a16:creationId xmlns:a16="http://schemas.microsoft.com/office/drawing/2014/main" xmlns="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595802" y="2965170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lvl="0"/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Duy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Khang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14" name="TextBox 1813">
                  <a:extLst>
                    <a:ext uri="{FF2B5EF4-FFF2-40B4-BE49-F238E27FC236}">
                      <a16:creationId xmlns:a16="http://schemas.microsoft.com/office/drawing/2014/main" xmlns="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864332" y="2281963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lvl="0"/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Cẩm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Ly</a:t>
                  </a:r>
                </a:p>
              </p:txBody>
            </p:sp>
            <p:sp>
              <p:nvSpPr>
                <p:cNvPr id="1815" name="TextBox 1814">
                  <a:extLst>
                    <a:ext uri="{FF2B5EF4-FFF2-40B4-BE49-F238E27FC236}">
                      <a16:creationId xmlns:a16="http://schemas.microsoft.com/office/drawing/2014/main" xmlns="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1684" y="2608086"/>
                  <a:ext cx="136759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lvl="0"/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</a:t>
                  </a:r>
                  <a:r>
                    <a:rPr lang="en-US" b="1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Hiếu</a:t>
                  </a:r>
                  <a:endParaRPr lang="en-US" b="1" dirty="0">
                    <a:solidFill>
                      <a:srgbClr val="FFFFFF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16" name="TextBox 1815">
                  <a:extLst>
                    <a:ext uri="{FF2B5EF4-FFF2-40B4-BE49-F238E27FC236}">
                      <a16:creationId xmlns:a16="http://schemas.microsoft.com/office/drawing/2014/main" xmlns="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981871" y="2064334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Xuân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Nam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17" name="TextBox 1816">
                  <a:extLst>
                    <a:ext uri="{FF2B5EF4-FFF2-40B4-BE49-F238E27FC236}">
                      <a16:creationId xmlns:a16="http://schemas.microsoft.com/office/drawing/2014/main" xmlns="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224539" y="1714193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Hiếu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18" name="TextBox 1817">
                  <a:extLst>
                    <a:ext uri="{FF2B5EF4-FFF2-40B4-BE49-F238E27FC236}">
                      <a16:creationId xmlns:a16="http://schemas.microsoft.com/office/drawing/2014/main" xmlns="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7400"/>
                  <a:ext cx="127232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lvl="0"/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Anh</a:t>
                  </a:r>
                  <a:r>
                    <a:rPr lang="en-US" b="1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Thư</a:t>
                  </a:r>
                  <a:endParaRPr lang="en-US" b="1" dirty="0">
                    <a:solidFill>
                      <a:srgbClr val="FFFFFF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19" name="TextBox 1818">
                  <a:extLst>
                    <a:ext uri="{FF2B5EF4-FFF2-40B4-BE49-F238E27FC236}">
                      <a16:creationId xmlns:a16="http://schemas.microsoft.com/office/drawing/2014/main" xmlns="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lvl="0"/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</a:t>
                  </a:r>
                  <a:r>
                    <a:rPr lang="en-US" b="1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Hiếu</a:t>
                  </a:r>
                  <a:endParaRPr lang="en-US" b="1" dirty="0">
                    <a:solidFill>
                      <a:srgbClr val="FFFFFF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0" name="TextBox 1819">
                  <a:extLst>
                    <a:ext uri="{FF2B5EF4-FFF2-40B4-BE49-F238E27FC236}">
                      <a16:creationId xmlns:a16="http://schemas.microsoft.com/office/drawing/2014/main" xmlns="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lvl="0"/>
                  <a:r>
                    <a:rPr lang="en-US" b="1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P.  Trinh</a:t>
                  </a:r>
                </a:p>
              </p:txBody>
            </p:sp>
            <p:sp>
              <p:nvSpPr>
                <p:cNvPr id="1823" name="TextBox 1822">
                  <a:extLst>
                    <a:ext uri="{FF2B5EF4-FFF2-40B4-BE49-F238E27FC236}">
                      <a16:creationId xmlns:a16="http://schemas.microsoft.com/office/drawing/2014/main" xmlns="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407836" y="916221"/>
                  <a:ext cx="130227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lvl="0"/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Anh</a:t>
                  </a:r>
                  <a:r>
                    <a:rPr lang="en-US" b="1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Thư</a:t>
                  </a:r>
                  <a:endParaRPr lang="en-US" b="1" dirty="0">
                    <a:solidFill>
                      <a:srgbClr val="FFFFFF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4" name="TextBox 1823">
                  <a:extLst>
                    <a:ext uri="{FF2B5EF4-FFF2-40B4-BE49-F238E27FC236}">
                      <a16:creationId xmlns:a16="http://schemas.microsoft.com/office/drawing/2014/main" xmlns="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Anh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Thư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5" name="TextBox 1824">
                  <a:extLst>
                    <a:ext uri="{FF2B5EF4-FFF2-40B4-BE49-F238E27FC236}">
                      <a16:creationId xmlns:a16="http://schemas.microsoft.com/office/drawing/2014/main" xmlns="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6" name="TextBox 1825">
                  <a:extLst>
                    <a:ext uri="{FF2B5EF4-FFF2-40B4-BE49-F238E27FC236}">
                      <a16:creationId xmlns:a16="http://schemas.microsoft.com/office/drawing/2014/main" xmlns="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817711" y="935024"/>
                  <a:ext cx="114249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7" name="TextBox 1826">
                  <a:extLst>
                    <a:ext uri="{FF2B5EF4-FFF2-40B4-BE49-F238E27FC236}">
                      <a16:creationId xmlns:a16="http://schemas.microsoft.com/office/drawing/2014/main" xmlns="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717"/>
                  <a:ext cx="128070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8" name="TextBox 1827">
                  <a:extLst>
                    <a:ext uri="{FF2B5EF4-FFF2-40B4-BE49-F238E27FC236}">
                      <a16:creationId xmlns:a16="http://schemas.microsoft.com/office/drawing/2014/main" xmlns="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017275" y="1358284"/>
                  <a:ext cx="143847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  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Cẩm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Ly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9" name="TextBox 1828">
                  <a:extLst>
                    <a:ext uri="{FF2B5EF4-FFF2-40B4-BE49-F238E27FC236}">
                      <a16:creationId xmlns:a16="http://schemas.microsoft.com/office/drawing/2014/main" xmlns="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924" name="TextBox 923">
                <a:extLst>
                  <a:ext uri="{FF2B5EF4-FFF2-40B4-BE49-F238E27FC236}">
                    <a16:creationId xmlns:a16="http://schemas.microsoft.com/office/drawing/2014/main" xmlns="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743748" y="3301801"/>
                <a:ext cx="1170934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lvl="0"/>
                <a:r>
                  <a:rPr lang="en-US" b="1" dirty="0" err="1">
                    <a:solidFill>
                      <a:srgbClr val="FFFFFF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Anh</a:t>
                </a:r>
                <a:r>
                  <a:rPr lang="en-US" b="1" dirty="0">
                    <a:solidFill>
                      <a:srgbClr val="FFFFFF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 </a:t>
                </a:r>
                <a:r>
                  <a:rPr lang="en-US" b="1" dirty="0" err="1">
                    <a:solidFill>
                      <a:srgbClr val="FFFFFF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Thư</a:t>
                </a:r>
                <a:endParaRPr lang="en-US" b="1" dirty="0">
                  <a:solidFill>
                    <a:srgbClr val="FFFFFF"/>
                  </a:solidFill>
                  <a:latin typeface="UTM Avo" panose="02040603050506020204" pitchFamily="18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919" name="TextBox 918">
              <a:extLst>
                <a:ext uri="{FF2B5EF4-FFF2-40B4-BE49-F238E27FC236}">
                  <a16:creationId xmlns:a16="http://schemas.microsoft.com/office/drawing/2014/main" xmlns="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/>
              <a:r>
                <a:rPr lang="en-US" b="1" dirty="0" smtClean="0">
                  <a:latin typeface="UTM Avo" panose="02040603050506020204" pitchFamily="18" charset="0"/>
                  <a:cs typeface="Arial" panose="020B0604020202020204" pitchFamily="34" charset="0"/>
                </a:rPr>
                <a:t>    </a:t>
              </a:r>
              <a:r>
                <a:rPr lang="en-US" b="1" dirty="0" err="1" smtClean="0">
                  <a:latin typeface="UTM Avo" panose="02040603050506020204" pitchFamily="18" charset="0"/>
                  <a:cs typeface="Arial" panose="020B0604020202020204" pitchFamily="34" charset="0"/>
                </a:rPr>
                <a:t>Cẩm</a:t>
              </a:r>
              <a:r>
                <a:rPr lang="en-US" b="1" dirty="0" smtClean="0">
                  <a:latin typeface="UTM Avo" panose="02040603050506020204" pitchFamily="18" charset="0"/>
                  <a:cs typeface="Arial" panose="020B0604020202020204" pitchFamily="34" charset="0"/>
                </a:rPr>
                <a:t> </a:t>
              </a:r>
              <a:r>
                <a:rPr lang="en-US" b="1" dirty="0">
                  <a:latin typeface="UTM Avo" panose="02040603050506020204" pitchFamily="18" charset="0"/>
                  <a:cs typeface="Arial" panose="020B0604020202020204" pitchFamily="34" charset="0"/>
                </a:rPr>
                <a:t>Ly</a:t>
              </a:r>
            </a:p>
          </p:txBody>
        </p:sp>
      </p:grpSp>
      <p:grpSp>
        <p:nvGrpSpPr>
          <p:cNvPr id="2648" name="Group 2647">
            <a:extLst>
              <a:ext uri="{FF2B5EF4-FFF2-40B4-BE49-F238E27FC236}">
                <a16:creationId xmlns:a16="http://schemas.microsoft.com/office/drawing/2014/main" xmlns="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2649" name="Freeform: Shape 1811">
              <a:extLst>
                <a:ext uri="{FF2B5EF4-FFF2-40B4-BE49-F238E27FC236}">
                  <a16:creationId xmlns:a16="http://schemas.microsoft.com/office/drawing/2014/main" xmlns="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  <a:latin typeface="UTM Avo" panose="02040603050506020204" pitchFamily="18" charset="0"/>
              </a:endParaRPr>
            </a:p>
          </p:txBody>
        </p:sp>
        <p:sp>
          <p:nvSpPr>
            <p:cNvPr id="2650" name="Flowchart: Connector 2649">
              <a:extLst>
                <a:ext uri="{FF2B5EF4-FFF2-40B4-BE49-F238E27FC236}">
                  <a16:creationId xmlns:a16="http://schemas.microsoft.com/office/drawing/2014/main" xmlns="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  <a:latin typeface="UTM Avo" panose="020406030505060202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580200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9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9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7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9" name="Circle: Hollow 1378">
            <a:extLst>
              <a:ext uri="{FF2B5EF4-FFF2-40B4-BE49-F238E27FC236}">
                <a16:creationId xmlns:a16="http://schemas.microsoft.com/office/drawing/2014/main" xmlns="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UTM Avo" panose="02040603050506020204" pitchFamily="18" charset="0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xmlns="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xmlns="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xmlns="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xmlns="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xmlns="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xmlns="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xmlns="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xmlns="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xmlns="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xmlns="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xmlns="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xmlns="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xmlns="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xmlns="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xmlns="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xmlns="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xmlns="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xmlns="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xmlns="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xmlns="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xmlns="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xmlns="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xmlns="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xmlns="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xmlns="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xmlns="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xmlns="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xmlns="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xmlns="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xmlns="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xmlns="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xmlns="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xmlns="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xmlns="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xmlns="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xmlns="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xmlns="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xmlns="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xmlns="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xmlns="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xmlns="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080284" cy="2879762"/>
            <a:chOff x="399103" y="182462"/>
            <a:chExt cx="4080284" cy="287976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xmlns="" id="{C4B50213-1AA2-485A-901F-DE8924863A27}"/>
                </a:ext>
              </a:extLst>
            </p:cNvPr>
            <p:cNvGrpSpPr/>
            <p:nvPr/>
          </p:nvGrpSpPr>
          <p:grpSpPr>
            <a:xfrm>
              <a:off x="897453" y="1450174"/>
              <a:ext cx="3581934" cy="1612050"/>
              <a:chOff x="897453" y="1450174"/>
              <a:chExt cx="3581934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xmlns="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UTM Avo" panose="02040603050506020204" pitchFamily="18" charset="0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xmlns="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897453" y="1831508"/>
                <a:ext cx="358193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>
                    <a:latin typeface="UTM Avo" panose="02040603050506020204" pitchFamily="18" charset="0"/>
                  </a:rPr>
                  <a:t>11 – 5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xmlns="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xmlns="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xmlns="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xmlns="" id="{F7440AC6-0DF8-4F0C-A19B-FD8B659802AF}"/>
              </a:ext>
            </a:extLst>
          </p:cNvPr>
          <p:cNvSpPr/>
          <p:nvPr/>
        </p:nvSpPr>
        <p:spPr>
          <a:xfrm>
            <a:off x="1232534" y="4314333"/>
            <a:ext cx="2843571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UTM Avo" panose="02040603050506020204" pitchFamily="18" charset="0"/>
                <a:ea typeface="华康方圆体W7(P)" pitchFamily="82" charset="-122"/>
                <a:cs typeface="Arial" panose="020B0604020202020204" pitchFamily="34" charset="0"/>
              </a:rPr>
              <a:t>6</a:t>
            </a:r>
            <a:endParaRPr lang="zh-CN" altLang="en-US" sz="4800" b="1" kern="0" dirty="0">
              <a:solidFill>
                <a:schemeClr val="bg1"/>
              </a:solidFill>
              <a:latin typeface="UTM Avo" panose="02040603050506020204" pitchFamily="18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  <p:grpSp>
        <p:nvGrpSpPr>
          <p:cNvPr id="923" name="Group 922">
            <a:extLst>
              <a:ext uri="{FF2B5EF4-FFF2-40B4-BE49-F238E27FC236}">
                <a16:creationId xmlns:a16="http://schemas.microsoft.com/office/drawing/2014/main" xmlns="" id="{DC3A191F-D67E-47BC-B2BC-8F3316A13648}"/>
              </a:ext>
            </a:extLst>
          </p:cNvPr>
          <p:cNvGrpSpPr/>
          <p:nvPr/>
        </p:nvGrpSpPr>
        <p:grpSpPr>
          <a:xfrm>
            <a:off x="5452850" y="633450"/>
            <a:ext cx="5403363" cy="5343146"/>
            <a:chOff x="2595802" y="497566"/>
            <a:chExt cx="5921359" cy="5855369"/>
          </a:xfrm>
        </p:grpSpPr>
        <p:grpSp>
          <p:nvGrpSpPr>
            <p:cNvPr id="924" name="Group 923">
              <a:extLst>
                <a:ext uri="{FF2B5EF4-FFF2-40B4-BE49-F238E27FC236}">
                  <a16:creationId xmlns:a16="http://schemas.microsoft.com/office/drawing/2014/main" xmlns="" id="{896C9168-E8AB-48F5-A737-4CBE4AB69715}"/>
                </a:ext>
              </a:extLst>
            </p:cNvPr>
            <p:cNvGrpSpPr/>
            <p:nvPr/>
          </p:nvGrpSpPr>
          <p:grpSpPr>
            <a:xfrm>
              <a:off x="2595802" y="497566"/>
              <a:ext cx="5921359" cy="5855369"/>
              <a:chOff x="2595802" y="363342"/>
              <a:chExt cx="5921359" cy="5855369"/>
            </a:xfrm>
          </p:grpSpPr>
          <p:grpSp>
            <p:nvGrpSpPr>
              <p:cNvPr id="926" name="Group 925">
                <a:extLst>
                  <a:ext uri="{FF2B5EF4-FFF2-40B4-BE49-F238E27FC236}">
                    <a16:creationId xmlns:a16="http://schemas.microsoft.com/office/drawing/2014/main" xmlns="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595802" y="363342"/>
                <a:ext cx="5921359" cy="5855369"/>
                <a:chOff x="2595802" y="363342"/>
                <a:chExt cx="5921359" cy="5855369"/>
              </a:xfrm>
            </p:grpSpPr>
            <p:grpSp>
              <p:nvGrpSpPr>
                <p:cNvPr id="928" name="Group 927">
                  <a:extLst>
                    <a:ext uri="{FF2B5EF4-FFF2-40B4-BE49-F238E27FC236}">
                      <a16:creationId xmlns:a16="http://schemas.microsoft.com/office/drawing/2014/main" xmlns="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33" name="Freeform: Shape 1800">
                    <a:extLst>
                      <a:ext uri="{FF2B5EF4-FFF2-40B4-BE49-F238E27FC236}">
                        <a16:creationId xmlns:a16="http://schemas.microsoft.com/office/drawing/2014/main" xmlns="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4" name="Freeform: Shape 1799">
                    <a:extLst>
                      <a:ext uri="{FF2B5EF4-FFF2-40B4-BE49-F238E27FC236}">
                        <a16:creationId xmlns:a16="http://schemas.microsoft.com/office/drawing/2014/main" xmlns="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5" name="Freeform: Shape 1798">
                    <a:extLst>
                      <a:ext uri="{FF2B5EF4-FFF2-40B4-BE49-F238E27FC236}">
                        <a16:creationId xmlns:a16="http://schemas.microsoft.com/office/drawing/2014/main" xmlns="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6" name="Freeform: Shape 1797">
                    <a:extLst>
                      <a:ext uri="{FF2B5EF4-FFF2-40B4-BE49-F238E27FC236}">
                        <a16:creationId xmlns:a16="http://schemas.microsoft.com/office/drawing/2014/main" xmlns="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7" name="Freeform: Shape 1796">
                    <a:extLst>
                      <a:ext uri="{FF2B5EF4-FFF2-40B4-BE49-F238E27FC236}">
                        <a16:creationId xmlns:a16="http://schemas.microsoft.com/office/drawing/2014/main" xmlns="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8" name="Freeform: Shape 1795">
                    <a:extLst>
                      <a:ext uri="{FF2B5EF4-FFF2-40B4-BE49-F238E27FC236}">
                        <a16:creationId xmlns:a16="http://schemas.microsoft.com/office/drawing/2014/main" xmlns="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9" name="Freeform: Shape 1794">
                    <a:extLst>
                      <a:ext uri="{FF2B5EF4-FFF2-40B4-BE49-F238E27FC236}">
                        <a16:creationId xmlns:a16="http://schemas.microsoft.com/office/drawing/2014/main" xmlns="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0" name="Freeform: Shape 1793">
                    <a:extLst>
                      <a:ext uri="{FF2B5EF4-FFF2-40B4-BE49-F238E27FC236}">
                        <a16:creationId xmlns:a16="http://schemas.microsoft.com/office/drawing/2014/main" xmlns="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1" name="Freeform: Shape 1792">
                    <a:extLst>
                      <a:ext uri="{FF2B5EF4-FFF2-40B4-BE49-F238E27FC236}">
                        <a16:creationId xmlns:a16="http://schemas.microsoft.com/office/drawing/2014/main" xmlns="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2" name="Freeform: Shape 1791">
                    <a:extLst>
                      <a:ext uri="{FF2B5EF4-FFF2-40B4-BE49-F238E27FC236}">
                        <a16:creationId xmlns:a16="http://schemas.microsoft.com/office/drawing/2014/main" xmlns="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3" name="Freeform: Shape 1790">
                    <a:extLst>
                      <a:ext uri="{FF2B5EF4-FFF2-40B4-BE49-F238E27FC236}">
                        <a16:creationId xmlns:a16="http://schemas.microsoft.com/office/drawing/2014/main" xmlns="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4" name="Freeform: Shape 1789">
                    <a:extLst>
                      <a:ext uri="{FF2B5EF4-FFF2-40B4-BE49-F238E27FC236}">
                        <a16:creationId xmlns:a16="http://schemas.microsoft.com/office/drawing/2014/main" xmlns="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5" name="Freeform: Shape 1788">
                    <a:extLst>
                      <a:ext uri="{FF2B5EF4-FFF2-40B4-BE49-F238E27FC236}">
                        <a16:creationId xmlns:a16="http://schemas.microsoft.com/office/drawing/2014/main" xmlns="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6" name="Freeform: Shape 1787">
                    <a:extLst>
                      <a:ext uri="{FF2B5EF4-FFF2-40B4-BE49-F238E27FC236}">
                        <a16:creationId xmlns:a16="http://schemas.microsoft.com/office/drawing/2014/main" xmlns="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7" name="Freeform: Shape 1786">
                    <a:extLst>
                      <a:ext uri="{FF2B5EF4-FFF2-40B4-BE49-F238E27FC236}">
                        <a16:creationId xmlns:a16="http://schemas.microsoft.com/office/drawing/2014/main" xmlns="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8" name="Freeform: Shape 1785">
                    <a:extLst>
                      <a:ext uri="{FF2B5EF4-FFF2-40B4-BE49-F238E27FC236}">
                        <a16:creationId xmlns:a16="http://schemas.microsoft.com/office/drawing/2014/main" xmlns="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9" name="Freeform: Shape 1784">
                    <a:extLst>
                      <a:ext uri="{FF2B5EF4-FFF2-40B4-BE49-F238E27FC236}">
                        <a16:creationId xmlns:a16="http://schemas.microsoft.com/office/drawing/2014/main" xmlns="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0" name="Freeform: Shape 1783">
                    <a:extLst>
                      <a:ext uri="{FF2B5EF4-FFF2-40B4-BE49-F238E27FC236}">
                        <a16:creationId xmlns:a16="http://schemas.microsoft.com/office/drawing/2014/main" xmlns="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1" name="Freeform: Shape 1782">
                    <a:extLst>
                      <a:ext uri="{FF2B5EF4-FFF2-40B4-BE49-F238E27FC236}">
                        <a16:creationId xmlns:a16="http://schemas.microsoft.com/office/drawing/2014/main" xmlns="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2" name="Freeform: Shape 1781">
                    <a:extLst>
                      <a:ext uri="{FF2B5EF4-FFF2-40B4-BE49-F238E27FC236}">
                        <a16:creationId xmlns:a16="http://schemas.microsoft.com/office/drawing/2014/main" xmlns="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3" name="Freeform: Shape 1780">
                    <a:extLst>
                      <a:ext uri="{FF2B5EF4-FFF2-40B4-BE49-F238E27FC236}">
                        <a16:creationId xmlns:a16="http://schemas.microsoft.com/office/drawing/2014/main" xmlns="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4" name="Freeform: Shape 1779">
                    <a:extLst>
                      <a:ext uri="{FF2B5EF4-FFF2-40B4-BE49-F238E27FC236}">
                        <a16:creationId xmlns:a16="http://schemas.microsoft.com/office/drawing/2014/main" xmlns="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5" name="Freeform: Shape 1778">
                    <a:extLst>
                      <a:ext uri="{FF2B5EF4-FFF2-40B4-BE49-F238E27FC236}">
                        <a16:creationId xmlns:a16="http://schemas.microsoft.com/office/drawing/2014/main" xmlns="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6" name="Freeform: Shape 1777">
                    <a:extLst>
                      <a:ext uri="{FF2B5EF4-FFF2-40B4-BE49-F238E27FC236}">
                        <a16:creationId xmlns:a16="http://schemas.microsoft.com/office/drawing/2014/main" xmlns="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7" name="Freeform: Shape 1776">
                    <a:extLst>
                      <a:ext uri="{FF2B5EF4-FFF2-40B4-BE49-F238E27FC236}">
                        <a16:creationId xmlns:a16="http://schemas.microsoft.com/office/drawing/2014/main" xmlns="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8" name="Freeform: Shape 1775">
                    <a:extLst>
                      <a:ext uri="{FF2B5EF4-FFF2-40B4-BE49-F238E27FC236}">
                        <a16:creationId xmlns:a16="http://schemas.microsoft.com/office/drawing/2014/main" xmlns="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9" name="Freeform: Shape 1774">
                    <a:extLst>
                      <a:ext uri="{FF2B5EF4-FFF2-40B4-BE49-F238E27FC236}">
                        <a16:creationId xmlns:a16="http://schemas.microsoft.com/office/drawing/2014/main" xmlns="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0" name="Freeform: Shape 1773">
                    <a:extLst>
                      <a:ext uri="{FF2B5EF4-FFF2-40B4-BE49-F238E27FC236}">
                        <a16:creationId xmlns:a16="http://schemas.microsoft.com/office/drawing/2014/main" xmlns="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1" name="Freeform: Shape 1772">
                    <a:extLst>
                      <a:ext uri="{FF2B5EF4-FFF2-40B4-BE49-F238E27FC236}">
                        <a16:creationId xmlns:a16="http://schemas.microsoft.com/office/drawing/2014/main" xmlns="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2" name="Freeform: Shape 1771">
                    <a:extLst>
                      <a:ext uri="{FF2B5EF4-FFF2-40B4-BE49-F238E27FC236}">
                        <a16:creationId xmlns:a16="http://schemas.microsoft.com/office/drawing/2014/main" xmlns="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3" name="Freeform: Shape 1770">
                    <a:extLst>
                      <a:ext uri="{FF2B5EF4-FFF2-40B4-BE49-F238E27FC236}">
                        <a16:creationId xmlns:a16="http://schemas.microsoft.com/office/drawing/2014/main" xmlns="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4" name="Freeform: Shape 1769">
                    <a:extLst>
                      <a:ext uri="{FF2B5EF4-FFF2-40B4-BE49-F238E27FC236}">
                        <a16:creationId xmlns:a16="http://schemas.microsoft.com/office/drawing/2014/main" xmlns="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5" name="Freeform: Shape 1768">
                    <a:extLst>
                      <a:ext uri="{FF2B5EF4-FFF2-40B4-BE49-F238E27FC236}">
                        <a16:creationId xmlns:a16="http://schemas.microsoft.com/office/drawing/2014/main" xmlns="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6" name="Freeform: Shape 1767">
                    <a:extLst>
                      <a:ext uri="{FF2B5EF4-FFF2-40B4-BE49-F238E27FC236}">
                        <a16:creationId xmlns:a16="http://schemas.microsoft.com/office/drawing/2014/main" xmlns="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7" name="Freeform: Shape 1766">
                    <a:extLst>
                      <a:ext uri="{FF2B5EF4-FFF2-40B4-BE49-F238E27FC236}">
                        <a16:creationId xmlns:a16="http://schemas.microsoft.com/office/drawing/2014/main" xmlns="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8" name="Freeform: Shape 1765">
                    <a:extLst>
                      <a:ext uri="{FF2B5EF4-FFF2-40B4-BE49-F238E27FC236}">
                        <a16:creationId xmlns:a16="http://schemas.microsoft.com/office/drawing/2014/main" xmlns="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9" name="Freeform: Shape 1764">
                    <a:extLst>
                      <a:ext uri="{FF2B5EF4-FFF2-40B4-BE49-F238E27FC236}">
                        <a16:creationId xmlns:a16="http://schemas.microsoft.com/office/drawing/2014/main" xmlns="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0" name="Freeform: Shape 1763">
                    <a:extLst>
                      <a:ext uri="{FF2B5EF4-FFF2-40B4-BE49-F238E27FC236}">
                        <a16:creationId xmlns:a16="http://schemas.microsoft.com/office/drawing/2014/main" xmlns="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1" name="Freeform: Shape 1762">
                    <a:extLst>
                      <a:ext uri="{FF2B5EF4-FFF2-40B4-BE49-F238E27FC236}">
                        <a16:creationId xmlns:a16="http://schemas.microsoft.com/office/drawing/2014/main" xmlns="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2" name="Freeform: Shape 1761">
                    <a:extLst>
                      <a:ext uri="{FF2B5EF4-FFF2-40B4-BE49-F238E27FC236}">
                        <a16:creationId xmlns:a16="http://schemas.microsoft.com/office/drawing/2014/main" xmlns="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3" name="Freeform: Shape 1760">
                    <a:extLst>
                      <a:ext uri="{FF2B5EF4-FFF2-40B4-BE49-F238E27FC236}">
                        <a16:creationId xmlns:a16="http://schemas.microsoft.com/office/drawing/2014/main" xmlns="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4" name="Freeform: Shape 1759">
                    <a:extLst>
                      <a:ext uri="{FF2B5EF4-FFF2-40B4-BE49-F238E27FC236}">
                        <a16:creationId xmlns:a16="http://schemas.microsoft.com/office/drawing/2014/main" xmlns="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5" name="Freeform: Shape 1758">
                    <a:extLst>
                      <a:ext uri="{FF2B5EF4-FFF2-40B4-BE49-F238E27FC236}">
                        <a16:creationId xmlns:a16="http://schemas.microsoft.com/office/drawing/2014/main" xmlns="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6" name="Freeform: Shape 1757">
                    <a:extLst>
                      <a:ext uri="{FF2B5EF4-FFF2-40B4-BE49-F238E27FC236}">
                        <a16:creationId xmlns:a16="http://schemas.microsoft.com/office/drawing/2014/main" xmlns="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7" name="Freeform: Shape 1756">
                    <a:extLst>
                      <a:ext uri="{FF2B5EF4-FFF2-40B4-BE49-F238E27FC236}">
                        <a16:creationId xmlns:a16="http://schemas.microsoft.com/office/drawing/2014/main" xmlns="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8" name="Freeform: Shape 1755">
                    <a:extLst>
                      <a:ext uri="{FF2B5EF4-FFF2-40B4-BE49-F238E27FC236}">
                        <a16:creationId xmlns:a16="http://schemas.microsoft.com/office/drawing/2014/main" xmlns="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9" name="Freeform: Shape 1754">
                    <a:extLst>
                      <a:ext uri="{FF2B5EF4-FFF2-40B4-BE49-F238E27FC236}">
                        <a16:creationId xmlns:a16="http://schemas.microsoft.com/office/drawing/2014/main" xmlns="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0" name="Freeform: Shape 1753">
                    <a:extLst>
                      <a:ext uri="{FF2B5EF4-FFF2-40B4-BE49-F238E27FC236}">
                        <a16:creationId xmlns:a16="http://schemas.microsoft.com/office/drawing/2014/main" xmlns="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1" name="Freeform: Shape 1752">
                    <a:extLst>
                      <a:ext uri="{FF2B5EF4-FFF2-40B4-BE49-F238E27FC236}">
                        <a16:creationId xmlns:a16="http://schemas.microsoft.com/office/drawing/2014/main" xmlns="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2" name="Freeform: Shape 1751">
                    <a:extLst>
                      <a:ext uri="{FF2B5EF4-FFF2-40B4-BE49-F238E27FC236}">
                        <a16:creationId xmlns:a16="http://schemas.microsoft.com/office/drawing/2014/main" xmlns="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3" name="Freeform: Shape 1750">
                    <a:extLst>
                      <a:ext uri="{FF2B5EF4-FFF2-40B4-BE49-F238E27FC236}">
                        <a16:creationId xmlns:a16="http://schemas.microsoft.com/office/drawing/2014/main" xmlns="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4" name="Freeform: Shape 1749">
                    <a:extLst>
                      <a:ext uri="{FF2B5EF4-FFF2-40B4-BE49-F238E27FC236}">
                        <a16:creationId xmlns:a16="http://schemas.microsoft.com/office/drawing/2014/main" xmlns="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5" name="Freeform: Shape 1748">
                    <a:extLst>
                      <a:ext uri="{FF2B5EF4-FFF2-40B4-BE49-F238E27FC236}">
                        <a16:creationId xmlns:a16="http://schemas.microsoft.com/office/drawing/2014/main" xmlns="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6" name="Freeform: Shape 1747">
                    <a:extLst>
                      <a:ext uri="{FF2B5EF4-FFF2-40B4-BE49-F238E27FC236}">
                        <a16:creationId xmlns:a16="http://schemas.microsoft.com/office/drawing/2014/main" xmlns="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7" name="Freeform: Shape 1746">
                    <a:extLst>
                      <a:ext uri="{FF2B5EF4-FFF2-40B4-BE49-F238E27FC236}">
                        <a16:creationId xmlns:a16="http://schemas.microsoft.com/office/drawing/2014/main" xmlns="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8" name="Freeform: Shape 1745">
                    <a:extLst>
                      <a:ext uri="{FF2B5EF4-FFF2-40B4-BE49-F238E27FC236}">
                        <a16:creationId xmlns:a16="http://schemas.microsoft.com/office/drawing/2014/main" xmlns="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9" name="Freeform: Shape 1744">
                    <a:extLst>
                      <a:ext uri="{FF2B5EF4-FFF2-40B4-BE49-F238E27FC236}">
                        <a16:creationId xmlns:a16="http://schemas.microsoft.com/office/drawing/2014/main" xmlns="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0" name="Freeform: Shape 1743">
                    <a:extLst>
                      <a:ext uri="{FF2B5EF4-FFF2-40B4-BE49-F238E27FC236}">
                        <a16:creationId xmlns:a16="http://schemas.microsoft.com/office/drawing/2014/main" xmlns="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1" name="Freeform: Shape 1742">
                    <a:extLst>
                      <a:ext uri="{FF2B5EF4-FFF2-40B4-BE49-F238E27FC236}">
                        <a16:creationId xmlns:a16="http://schemas.microsoft.com/office/drawing/2014/main" xmlns="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2" name="Freeform: Shape 1741">
                    <a:extLst>
                      <a:ext uri="{FF2B5EF4-FFF2-40B4-BE49-F238E27FC236}">
                        <a16:creationId xmlns:a16="http://schemas.microsoft.com/office/drawing/2014/main" xmlns="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3" name="Freeform: Shape 1740">
                    <a:extLst>
                      <a:ext uri="{FF2B5EF4-FFF2-40B4-BE49-F238E27FC236}">
                        <a16:creationId xmlns:a16="http://schemas.microsoft.com/office/drawing/2014/main" xmlns="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4" name="Freeform: Shape 1739">
                    <a:extLst>
                      <a:ext uri="{FF2B5EF4-FFF2-40B4-BE49-F238E27FC236}">
                        <a16:creationId xmlns:a16="http://schemas.microsoft.com/office/drawing/2014/main" xmlns="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5" name="Freeform: Shape 1738">
                    <a:extLst>
                      <a:ext uri="{FF2B5EF4-FFF2-40B4-BE49-F238E27FC236}">
                        <a16:creationId xmlns:a16="http://schemas.microsoft.com/office/drawing/2014/main" xmlns="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6" name="Freeform: Shape 1737">
                    <a:extLst>
                      <a:ext uri="{FF2B5EF4-FFF2-40B4-BE49-F238E27FC236}">
                        <a16:creationId xmlns:a16="http://schemas.microsoft.com/office/drawing/2014/main" xmlns="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7" name="Freeform: Shape 1736">
                    <a:extLst>
                      <a:ext uri="{FF2B5EF4-FFF2-40B4-BE49-F238E27FC236}">
                        <a16:creationId xmlns:a16="http://schemas.microsoft.com/office/drawing/2014/main" xmlns="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8" name="Freeform: Shape 1735">
                    <a:extLst>
                      <a:ext uri="{FF2B5EF4-FFF2-40B4-BE49-F238E27FC236}">
                        <a16:creationId xmlns:a16="http://schemas.microsoft.com/office/drawing/2014/main" xmlns="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9" name="Freeform: Shape 1734">
                    <a:extLst>
                      <a:ext uri="{FF2B5EF4-FFF2-40B4-BE49-F238E27FC236}">
                        <a16:creationId xmlns:a16="http://schemas.microsoft.com/office/drawing/2014/main" xmlns="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0" name="Freeform: Shape 1733">
                    <a:extLst>
                      <a:ext uri="{FF2B5EF4-FFF2-40B4-BE49-F238E27FC236}">
                        <a16:creationId xmlns:a16="http://schemas.microsoft.com/office/drawing/2014/main" xmlns="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1" name="Freeform: Shape 1732">
                    <a:extLst>
                      <a:ext uri="{FF2B5EF4-FFF2-40B4-BE49-F238E27FC236}">
                        <a16:creationId xmlns:a16="http://schemas.microsoft.com/office/drawing/2014/main" xmlns="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2" name="Freeform: Shape 1731">
                    <a:extLst>
                      <a:ext uri="{FF2B5EF4-FFF2-40B4-BE49-F238E27FC236}">
                        <a16:creationId xmlns:a16="http://schemas.microsoft.com/office/drawing/2014/main" xmlns="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3" name="Freeform: Shape 1730">
                    <a:extLst>
                      <a:ext uri="{FF2B5EF4-FFF2-40B4-BE49-F238E27FC236}">
                        <a16:creationId xmlns:a16="http://schemas.microsoft.com/office/drawing/2014/main" xmlns="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4" name="Freeform: Shape 1729">
                    <a:extLst>
                      <a:ext uri="{FF2B5EF4-FFF2-40B4-BE49-F238E27FC236}">
                        <a16:creationId xmlns:a16="http://schemas.microsoft.com/office/drawing/2014/main" xmlns="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5" name="Freeform: Shape 1728">
                    <a:extLst>
                      <a:ext uri="{FF2B5EF4-FFF2-40B4-BE49-F238E27FC236}">
                        <a16:creationId xmlns:a16="http://schemas.microsoft.com/office/drawing/2014/main" xmlns="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6" name="Freeform: Shape 1727">
                    <a:extLst>
                      <a:ext uri="{FF2B5EF4-FFF2-40B4-BE49-F238E27FC236}">
                        <a16:creationId xmlns:a16="http://schemas.microsoft.com/office/drawing/2014/main" xmlns="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7" name="Freeform: Shape 1726">
                    <a:extLst>
                      <a:ext uri="{FF2B5EF4-FFF2-40B4-BE49-F238E27FC236}">
                        <a16:creationId xmlns:a16="http://schemas.microsoft.com/office/drawing/2014/main" xmlns="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8" name="Freeform: Shape 1725">
                    <a:extLst>
                      <a:ext uri="{FF2B5EF4-FFF2-40B4-BE49-F238E27FC236}">
                        <a16:creationId xmlns:a16="http://schemas.microsoft.com/office/drawing/2014/main" xmlns="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9" name="Freeform: Shape 1724">
                    <a:extLst>
                      <a:ext uri="{FF2B5EF4-FFF2-40B4-BE49-F238E27FC236}">
                        <a16:creationId xmlns:a16="http://schemas.microsoft.com/office/drawing/2014/main" xmlns="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0" name="Freeform: Shape 1723">
                    <a:extLst>
                      <a:ext uri="{FF2B5EF4-FFF2-40B4-BE49-F238E27FC236}">
                        <a16:creationId xmlns:a16="http://schemas.microsoft.com/office/drawing/2014/main" xmlns="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1" name="Freeform: Shape 1722">
                    <a:extLst>
                      <a:ext uri="{FF2B5EF4-FFF2-40B4-BE49-F238E27FC236}">
                        <a16:creationId xmlns:a16="http://schemas.microsoft.com/office/drawing/2014/main" xmlns="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2" name="Freeform: Shape 1721">
                    <a:extLst>
                      <a:ext uri="{FF2B5EF4-FFF2-40B4-BE49-F238E27FC236}">
                        <a16:creationId xmlns:a16="http://schemas.microsoft.com/office/drawing/2014/main" xmlns="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3" name="Freeform: Shape 1720">
                    <a:extLst>
                      <a:ext uri="{FF2B5EF4-FFF2-40B4-BE49-F238E27FC236}">
                        <a16:creationId xmlns:a16="http://schemas.microsoft.com/office/drawing/2014/main" xmlns="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4" name="Freeform: Shape 1719">
                    <a:extLst>
                      <a:ext uri="{FF2B5EF4-FFF2-40B4-BE49-F238E27FC236}">
                        <a16:creationId xmlns:a16="http://schemas.microsoft.com/office/drawing/2014/main" xmlns="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5" name="Freeform: Shape 1718">
                    <a:extLst>
                      <a:ext uri="{FF2B5EF4-FFF2-40B4-BE49-F238E27FC236}">
                        <a16:creationId xmlns:a16="http://schemas.microsoft.com/office/drawing/2014/main" xmlns="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6" name="Freeform: Shape 1717">
                    <a:extLst>
                      <a:ext uri="{FF2B5EF4-FFF2-40B4-BE49-F238E27FC236}">
                        <a16:creationId xmlns:a16="http://schemas.microsoft.com/office/drawing/2014/main" xmlns="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7" name="Freeform: Shape 1716">
                    <a:extLst>
                      <a:ext uri="{FF2B5EF4-FFF2-40B4-BE49-F238E27FC236}">
                        <a16:creationId xmlns:a16="http://schemas.microsoft.com/office/drawing/2014/main" xmlns="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8" name="Freeform: Shape 1715">
                    <a:extLst>
                      <a:ext uri="{FF2B5EF4-FFF2-40B4-BE49-F238E27FC236}">
                        <a16:creationId xmlns:a16="http://schemas.microsoft.com/office/drawing/2014/main" xmlns="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9" name="Freeform: Shape 1714">
                    <a:extLst>
                      <a:ext uri="{FF2B5EF4-FFF2-40B4-BE49-F238E27FC236}">
                        <a16:creationId xmlns:a16="http://schemas.microsoft.com/office/drawing/2014/main" xmlns="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0" name="Freeform: Shape 1712">
                    <a:extLst>
                      <a:ext uri="{FF2B5EF4-FFF2-40B4-BE49-F238E27FC236}">
                        <a16:creationId xmlns:a16="http://schemas.microsoft.com/office/drawing/2014/main" xmlns="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1" name="Freeform: Shape 1711">
                    <a:extLst>
                      <a:ext uri="{FF2B5EF4-FFF2-40B4-BE49-F238E27FC236}">
                        <a16:creationId xmlns:a16="http://schemas.microsoft.com/office/drawing/2014/main" xmlns="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2" name="Freeform: Shape 1710">
                    <a:extLst>
                      <a:ext uri="{FF2B5EF4-FFF2-40B4-BE49-F238E27FC236}">
                        <a16:creationId xmlns:a16="http://schemas.microsoft.com/office/drawing/2014/main" xmlns="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3" name="Freeform: Shape 1709">
                    <a:extLst>
                      <a:ext uri="{FF2B5EF4-FFF2-40B4-BE49-F238E27FC236}">
                        <a16:creationId xmlns:a16="http://schemas.microsoft.com/office/drawing/2014/main" xmlns="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4" name="Freeform: Shape 1708">
                    <a:extLst>
                      <a:ext uri="{FF2B5EF4-FFF2-40B4-BE49-F238E27FC236}">
                        <a16:creationId xmlns:a16="http://schemas.microsoft.com/office/drawing/2014/main" xmlns="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5" name="Freeform: Shape 1707">
                    <a:extLst>
                      <a:ext uri="{FF2B5EF4-FFF2-40B4-BE49-F238E27FC236}">
                        <a16:creationId xmlns:a16="http://schemas.microsoft.com/office/drawing/2014/main" xmlns="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6" name="Freeform: Shape 1706">
                    <a:extLst>
                      <a:ext uri="{FF2B5EF4-FFF2-40B4-BE49-F238E27FC236}">
                        <a16:creationId xmlns:a16="http://schemas.microsoft.com/office/drawing/2014/main" xmlns="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7" name="Freeform: Shape 1705">
                    <a:extLst>
                      <a:ext uri="{FF2B5EF4-FFF2-40B4-BE49-F238E27FC236}">
                        <a16:creationId xmlns:a16="http://schemas.microsoft.com/office/drawing/2014/main" xmlns="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8" name="Freeform: Shape 1704">
                    <a:extLst>
                      <a:ext uri="{FF2B5EF4-FFF2-40B4-BE49-F238E27FC236}">
                        <a16:creationId xmlns:a16="http://schemas.microsoft.com/office/drawing/2014/main" xmlns="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9" name="Freeform: Shape 1703">
                    <a:extLst>
                      <a:ext uri="{FF2B5EF4-FFF2-40B4-BE49-F238E27FC236}">
                        <a16:creationId xmlns:a16="http://schemas.microsoft.com/office/drawing/2014/main" xmlns="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0" name="Freeform: Shape 1702">
                    <a:extLst>
                      <a:ext uri="{FF2B5EF4-FFF2-40B4-BE49-F238E27FC236}">
                        <a16:creationId xmlns:a16="http://schemas.microsoft.com/office/drawing/2014/main" xmlns="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1" name="Freeform: Shape 1701">
                    <a:extLst>
                      <a:ext uri="{FF2B5EF4-FFF2-40B4-BE49-F238E27FC236}">
                        <a16:creationId xmlns:a16="http://schemas.microsoft.com/office/drawing/2014/main" xmlns="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2" name="Freeform: Shape 1700">
                    <a:extLst>
                      <a:ext uri="{FF2B5EF4-FFF2-40B4-BE49-F238E27FC236}">
                        <a16:creationId xmlns:a16="http://schemas.microsoft.com/office/drawing/2014/main" xmlns="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3" name="Freeform: Shape 1699">
                    <a:extLst>
                      <a:ext uri="{FF2B5EF4-FFF2-40B4-BE49-F238E27FC236}">
                        <a16:creationId xmlns:a16="http://schemas.microsoft.com/office/drawing/2014/main" xmlns="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4" name="Freeform: Shape 1698">
                    <a:extLst>
                      <a:ext uri="{FF2B5EF4-FFF2-40B4-BE49-F238E27FC236}">
                        <a16:creationId xmlns:a16="http://schemas.microsoft.com/office/drawing/2014/main" xmlns="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5" name="Freeform: Shape 1697">
                    <a:extLst>
                      <a:ext uri="{FF2B5EF4-FFF2-40B4-BE49-F238E27FC236}">
                        <a16:creationId xmlns:a16="http://schemas.microsoft.com/office/drawing/2014/main" xmlns="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6" name="Freeform: Shape 1696">
                    <a:extLst>
                      <a:ext uri="{FF2B5EF4-FFF2-40B4-BE49-F238E27FC236}">
                        <a16:creationId xmlns:a16="http://schemas.microsoft.com/office/drawing/2014/main" xmlns="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7" name="Freeform: Shape 1695">
                    <a:extLst>
                      <a:ext uri="{FF2B5EF4-FFF2-40B4-BE49-F238E27FC236}">
                        <a16:creationId xmlns:a16="http://schemas.microsoft.com/office/drawing/2014/main" xmlns="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8" name="Freeform: Shape 1693">
                    <a:extLst>
                      <a:ext uri="{FF2B5EF4-FFF2-40B4-BE49-F238E27FC236}">
                        <a16:creationId xmlns:a16="http://schemas.microsoft.com/office/drawing/2014/main" xmlns="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9" name="Freeform: Shape 1692">
                    <a:extLst>
                      <a:ext uri="{FF2B5EF4-FFF2-40B4-BE49-F238E27FC236}">
                        <a16:creationId xmlns:a16="http://schemas.microsoft.com/office/drawing/2014/main" xmlns="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0" name="Freeform: Shape 1691">
                    <a:extLst>
                      <a:ext uri="{FF2B5EF4-FFF2-40B4-BE49-F238E27FC236}">
                        <a16:creationId xmlns:a16="http://schemas.microsoft.com/office/drawing/2014/main" xmlns="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1" name="Freeform: Shape 1690">
                    <a:extLst>
                      <a:ext uri="{FF2B5EF4-FFF2-40B4-BE49-F238E27FC236}">
                        <a16:creationId xmlns:a16="http://schemas.microsoft.com/office/drawing/2014/main" xmlns="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2" name="Freeform: Shape 1689">
                    <a:extLst>
                      <a:ext uri="{FF2B5EF4-FFF2-40B4-BE49-F238E27FC236}">
                        <a16:creationId xmlns:a16="http://schemas.microsoft.com/office/drawing/2014/main" xmlns="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3" name="Freeform: Shape 1688">
                    <a:extLst>
                      <a:ext uri="{FF2B5EF4-FFF2-40B4-BE49-F238E27FC236}">
                        <a16:creationId xmlns:a16="http://schemas.microsoft.com/office/drawing/2014/main" xmlns="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4" name="Freeform: Shape 1687">
                    <a:extLst>
                      <a:ext uri="{FF2B5EF4-FFF2-40B4-BE49-F238E27FC236}">
                        <a16:creationId xmlns:a16="http://schemas.microsoft.com/office/drawing/2014/main" xmlns="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5" name="Freeform: Shape 1686">
                    <a:extLst>
                      <a:ext uri="{FF2B5EF4-FFF2-40B4-BE49-F238E27FC236}">
                        <a16:creationId xmlns:a16="http://schemas.microsoft.com/office/drawing/2014/main" xmlns="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6" name="Freeform: Shape 1685">
                    <a:extLst>
                      <a:ext uri="{FF2B5EF4-FFF2-40B4-BE49-F238E27FC236}">
                        <a16:creationId xmlns:a16="http://schemas.microsoft.com/office/drawing/2014/main" xmlns="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7" name="Freeform: Shape 1684">
                    <a:extLst>
                      <a:ext uri="{FF2B5EF4-FFF2-40B4-BE49-F238E27FC236}">
                        <a16:creationId xmlns:a16="http://schemas.microsoft.com/office/drawing/2014/main" xmlns="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8" name="Freeform: Shape 1683">
                    <a:extLst>
                      <a:ext uri="{FF2B5EF4-FFF2-40B4-BE49-F238E27FC236}">
                        <a16:creationId xmlns:a16="http://schemas.microsoft.com/office/drawing/2014/main" xmlns="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9" name="Freeform: Shape 1682">
                    <a:extLst>
                      <a:ext uri="{FF2B5EF4-FFF2-40B4-BE49-F238E27FC236}">
                        <a16:creationId xmlns:a16="http://schemas.microsoft.com/office/drawing/2014/main" xmlns="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0" name="Freeform: Shape 1681">
                    <a:extLst>
                      <a:ext uri="{FF2B5EF4-FFF2-40B4-BE49-F238E27FC236}">
                        <a16:creationId xmlns:a16="http://schemas.microsoft.com/office/drawing/2014/main" xmlns="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1" name="Freeform: Shape 1680">
                    <a:extLst>
                      <a:ext uri="{FF2B5EF4-FFF2-40B4-BE49-F238E27FC236}">
                        <a16:creationId xmlns:a16="http://schemas.microsoft.com/office/drawing/2014/main" xmlns="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2" name="Freeform: Shape 1679">
                    <a:extLst>
                      <a:ext uri="{FF2B5EF4-FFF2-40B4-BE49-F238E27FC236}">
                        <a16:creationId xmlns:a16="http://schemas.microsoft.com/office/drawing/2014/main" xmlns="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3" name="Freeform: Shape 1678">
                    <a:extLst>
                      <a:ext uri="{FF2B5EF4-FFF2-40B4-BE49-F238E27FC236}">
                        <a16:creationId xmlns:a16="http://schemas.microsoft.com/office/drawing/2014/main" xmlns="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4" name="Freeform: Shape 1677">
                    <a:extLst>
                      <a:ext uri="{FF2B5EF4-FFF2-40B4-BE49-F238E27FC236}">
                        <a16:creationId xmlns:a16="http://schemas.microsoft.com/office/drawing/2014/main" xmlns="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5" name="Freeform: Shape 1676">
                    <a:extLst>
                      <a:ext uri="{FF2B5EF4-FFF2-40B4-BE49-F238E27FC236}">
                        <a16:creationId xmlns:a16="http://schemas.microsoft.com/office/drawing/2014/main" xmlns="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6" name="Freeform: Shape 1675">
                    <a:extLst>
                      <a:ext uri="{FF2B5EF4-FFF2-40B4-BE49-F238E27FC236}">
                        <a16:creationId xmlns:a16="http://schemas.microsoft.com/office/drawing/2014/main" xmlns="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7" name="Freeform: Shape 1674">
                    <a:extLst>
                      <a:ext uri="{FF2B5EF4-FFF2-40B4-BE49-F238E27FC236}">
                        <a16:creationId xmlns:a16="http://schemas.microsoft.com/office/drawing/2014/main" xmlns="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8" name="Freeform: Shape 1673">
                    <a:extLst>
                      <a:ext uri="{FF2B5EF4-FFF2-40B4-BE49-F238E27FC236}">
                        <a16:creationId xmlns:a16="http://schemas.microsoft.com/office/drawing/2014/main" xmlns="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9" name="Freeform: Shape 1672">
                    <a:extLst>
                      <a:ext uri="{FF2B5EF4-FFF2-40B4-BE49-F238E27FC236}">
                        <a16:creationId xmlns:a16="http://schemas.microsoft.com/office/drawing/2014/main" xmlns="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0" name="Freeform: Shape 1671">
                    <a:extLst>
                      <a:ext uri="{FF2B5EF4-FFF2-40B4-BE49-F238E27FC236}">
                        <a16:creationId xmlns:a16="http://schemas.microsoft.com/office/drawing/2014/main" xmlns="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1" name="Freeform: Shape 1670">
                    <a:extLst>
                      <a:ext uri="{FF2B5EF4-FFF2-40B4-BE49-F238E27FC236}">
                        <a16:creationId xmlns:a16="http://schemas.microsoft.com/office/drawing/2014/main" xmlns="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2" name="Freeform: Shape 1669">
                    <a:extLst>
                      <a:ext uri="{FF2B5EF4-FFF2-40B4-BE49-F238E27FC236}">
                        <a16:creationId xmlns:a16="http://schemas.microsoft.com/office/drawing/2014/main" xmlns="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3" name="Freeform: Shape 1668">
                    <a:extLst>
                      <a:ext uri="{FF2B5EF4-FFF2-40B4-BE49-F238E27FC236}">
                        <a16:creationId xmlns:a16="http://schemas.microsoft.com/office/drawing/2014/main" xmlns="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4" name="Freeform: Shape 1667">
                    <a:extLst>
                      <a:ext uri="{FF2B5EF4-FFF2-40B4-BE49-F238E27FC236}">
                        <a16:creationId xmlns:a16="http://schemas.microsoft.com/office/drawing/2014/main" xmlns="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5" name="Freeform: Shape 1666">
                    <a:extLst>
                      <a:ext uri="{FF2B5EF4-FFF2-40B4-BE49-F238E27FC236}">
                        <a16:creationId xmlns:a16="http://schemas.microsoft.com/office/drawing/2014/main" xmlns="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6" name="Freeform: Shape 1665">
                    <a:extLst>
                      <a:ext uri="{FF2B5EF4-FFF2-40B4-BE49-F238E27FC236}">
                        <a16:creationId xmlns:a16="http://schemas.microsoft.com/office/drawing/2014/main" xmlns="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7" name="Freeform: Shape 1664">
                    <a:extLst>
                      <a:ext uri="{FF2B5EF4-FFF2-40B4-BE49-F238E27FC236}">
                        <a16:creationId xmlns:a16="http://schemas.microsoft.com/office/drawing/2014/main" xmlns="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8" name="Freeform: Shape 1663">
                    <a:extLst>
                      <a:ext uri="{FF2B5EF4-FFF2-40B4-BE49-F238E27FC236}">
                        <a16:creationId xmlns:a16="http://schemas.microsoft.com/office/drawing/2014/main" xmlns="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9" name="Freeform: Shape 1662">
                    <a:extLst>
                      <a:ext uri="{FF2B5EF4-FFF2-40B4-BE49-F238E27FC236}">
                        <a16:creationId xmlns:a16="http://schemas.microsoft.com/office/drawing/2014/main" xmlns="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0" name="Freeform: Shape 1661">
                    <a:extLst>
                      <a:ext uri="{FF2B5EF4-FFF2-40B4-BE49-F238E27FC236}">
                        <a16:creationId xmlns:a16="http://schemas.microsoft.com/office/drawing/2014/main" xmlns="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1" name="Freeform: Shape 1660">
                    <a:extLst>
                      <a:ext uri="{FF2B5EF4-FFF2-40B4-BE49-F238E27FC236}">
                        <a16:creationId xmlns:a16="http://schemas.microsoft.com/office/drawing/2014/main" xmlns="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2" name="Freeform: Shape 1659">
                    <a:extLst>
                      <a:ext uri="{FF2B5EF4-FFF2-40B4-BE49-F238E27FC236}">
                        <a16:creationId xmlns:a16="http://schemas.microsoft.com/office/drawing/2014/main" xmlns="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3" name="Freeform: Shape 1658">
                    <a:extLst>
                      <a:ext uri="{FF2B5EF4-FFF2-40B4-BE49-F238E27FC236}">
                        <a16:creationId xmlns:a16="http://schemas.microsoft.com/office/drawing/2014/main" xmlns="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4" name="Freeform: Shape 1657">
                    <a:extLst>
                      <a:ext uri="{FF2B5EF4-FFF2-40B4-BE49-F238E27FC236}">
                        <a16:creationId xmlns:a16="http://schemas.microsoft.com/office/drawing/2014/main" xmlns="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5" name="Freeform: Shape 1656">
                    <a:extLst>
                      <a:ext uri="{FF2B5EF4-FFF2-40B4-BE49-F238E27FC236}">
                        <a16:creationId xmlns:a16="http://schemas.microsoft.com/office/drawing/2014/main" xmlns="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6" name="Freeform: Shape 1655">
                    <a:extLst>
                      <a:ext uri="{FF2B5EF4-FFF2-40B4-BE49-F238E27FC236}">
                        <a16:creationId xmlns:a16="http://schemas.microsoft.com/office/drawing/2014/main" xmlns="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7" name="Freeform: Shape 1654">
                    <a:extLst>
                      <a:ext uri="{FF2B5EF4-FFF2-40B4-BE49-F238E27FC236}">
                        <a16:creationId xmlns:a16="http://schemas.microsoft.com/office/drawing/2014/main" xmlns="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8" name="Freeform: Shape 1653">
                    <a:extLst>
                      <a:ext uri="{FF2B5EF4-FFF2-40B4-BE49-F238E27FC236}">
                        <a16:creationId xmlns:a16="http://schemas.microsoft.com/office/drawing/2014/main" xmlns="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9" name="Freeform: Shape 1652">
                    <a:extLst>
                      <a:ext uri="{FF2B5EF4-FFF2-40B4-BE49-F238E27FC236}">
                        <a16:creationId xmlns:a16="http://schemas.microsoft.com/office/drawing/2014/main" xmlns="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0" name="Freeform: Shape 1651">
                    <a:extLst>
                      <a:ext uri="{FF2B5EF4-FFF2-40B4-BE49-F238E27FC236}">
                        <a16:creationId xmlns:a16="http://schemas.microsoft.com/office/drawing/2014/main" xmlns="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1" name="Freeform: Shape 1650">
                    <a:extLst>
                      <a:ext uri="{FF2B5EF4-FFF2-40B4-BE49-F238E27FC236}">
                        <a16:creationId xmlns:a16="http://schemas.microsoft.com/office/drawing/2014/main" xmlns="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2" name="Freeform: Shape 1649">
                    <a:extLst>
                      <a:ext uri="{FF2B5EF4-FFF2-40B4-BE49-F238E27FC236}">
                        <a16:creationId xmlns:a16="http://schemas.microsoft.com/office/drawing/2014/main" xmlns="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3" name="Freeform: Shape 1648">
                    <a:extLst>
                      <a:ext uri="{FF2B5EF4-FFF2-40B4-BE49-F238E27FC236}">
                        <a16:creationId xmlns:a16="http://schemas.microsoft.com/office/drawing/2014/main" xmlns="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4" name="Freeform: Shape 1647">
                    <a:extLst>
                      <a:ext uri="{FF2B5EF4-FFF2-40B4-BE49-F238E27FC236}">
                        <a16:creationId xmlns:a16="http://schemas.microsoft.com/office/drawing/2014/main" xmlns="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5" name="Freeform: Shape 1646">
                    <a:extLst>
                      <a:ext uri="{FF2B5EF4-FFF2-40B4-BE49-F238E27FC236}">
                        <a16:creationId xmlns:a16="http://schemas.microsoft.com/office/drawing/2014/main" xmlns="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6" name="Freeform: Shape 1645">
                    <a:extLst>
                      <a:ext uri="{FF2B5EF4-FFF2-40B4-BE49-F238E27FC236}">
                        <a16:creationId xmlns:a16="http://schemas.microsoft.com/office/drawing/2014/main" xmlns="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7" name="Freeform: Shape 1644">
                    <a:extLst>
                      <a:ext uri="{FF2B5EF4-FFF2-40B4-BE49-F238E27FC236}">
                        <a16:creationId xmlns:a16="http://schemas.microsoft.com/office/drawing/2014/main" xmlns="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8" name="Freeform: Shape 1643">
                    <a:extLst>
                      <a:ext uri="{FF2B5EF4-FFF2-40B4-BE49-F238E27FC236}">
                        <a16:creationId xmlns:a16="http://schemas.microsoft.com/office/drawing/2014/main" xmlns="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9" name="Freeform: Shape 1642">
                    <a:extLst>
                      <a:ext uri="{FF2B5EF4-FFF2-40B4-BE49-F238E27FC236}">
                        <a16:creationId xmlns:a16="http://schemas.microsoft.com/office/drawing/2014/main" xmlns="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0" name="Freeform: Shape 1641">
                    <a:extLst>
                      <a:ext uri="{FF2B5EF4-FFF2-40B4-BE49-F238E27FC236}">
                        <a16:creationId xmlns:a16="http://schemas.microsoft.com/office/drawing/2014/main" xmlns="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1" name="Freeform: Shape 1640">
                    <a:extLst>
                      <a:ext uri="{FF2B5EF4-FFF2-40B4-BE49-F238E27FC236}">
                        <a16:creationId xmlns:a16="http://schemas.microsoft.com/office/drawing/2014/main" xmlns="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2" name="Freeform: Shape 1639">
                    <a:extLst>
                      <a:ext uri="{FF2B5EF4-FFF2-40B4-BE49-F238E27FC236}">
                        <a16:creationId xmlns:a16="http://schemas.microsoft.com/office/drawing/2014/main" xmlns="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3" name="Freeform: Shape 1638">
                    <a:extLst>
                      <a:ext uri="{FF2B5EF4-FFF2-40B4-BE49-F238E27FC236}">
                        <a16:creationId xmlns:a16="http://schemas.microsoft.com/office/drawing/2014/main" xmlns="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4" name="Freeform: Shape 1637">
                    <a:extLst>
                      <a:ext uri="{FF2B5EF4-FFF2-40B4-BE49-F238E27FC236}">
                        <a16:creationId xmlns:a16="http://schemas.microsoft.com/office/drawing/2014/main" xmlns="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5" name="Freeform: Shape 1636">
                    <a:extLst>
                      <a:ext uri="{FF2B5EF4-FFF2-40B4-BE49-F238E27FC236}">
                        <a16:creationId xmlns:a16="http://schemas.microsoft.com/office/drawing/2014/main" xmlns="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6" name="Freeform: Shape 1635">
                    <a:extLst>
                      <a:ext uri="{FF2B5EF4-FFF2-40B4-BE49-F238E27FC236}">
                        <a16:creationId xmlns:a16="http://schemas.microsoft.com/office/drawing/2014/main" xmlns="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7" name="Freeform: Shape 1634">
                    <a:extLst>
                      <a:ext uri="{FF2B5EF4-FFF2-40B4-BE49-F238E27FC236}">
                        <a16:creationId xmlns:a16="http://schemas.microsoft.com/office/drawing/2014/main" xmlns="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8" name="Freeform: Shape 1633">
                    <a:extLst>
                      <a:ext uri="{FF2B5EF4-FFF2-40B4-BE49-F238E27FC236}">
                        <a16:creationId xmlns:a16="http://schemas.microsoft.com/office/drawing/2014/main" xmlns="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9" name="Freeform: Shape 1632">
                    <a:extLst>
                      <a:ext uri="{FF2B5EF4-FFF2-40B4-BE49-F238E27FC236}">
                        <a16:creationId xmlns:a16="http://schemas.microsoft.com/office/drawing/2014/main" xmlns="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0" name="Freeform: Shape 1631">
                    <a:extLst>
                      <a:ext uri="{FF2B5EF4-FFF2-40B4-BE49-F238E27FC236}">
                        <a16:creationId xmlns:a16="http://schemas.microsoft.com/office/drawing/2014/main" xmlns="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1" name="Freeform: Shape 1630">
                    <a:extLst>
                      <a:ext uri="{FF2B5EF4-FFF2-40B4-BE49-F238E27FC236}">
                        <a16:creationId xmlns:a16="http://schemas.microsoft.com/office/drawing/2014/main" xmlns="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2" name="Freeform: Shape 1629">
                    <a:extLst>
                      <a:ext uri="{FF2B5EF4-FFF2-40B4-BE49-F238E27FC236}">
                        <a16:creationId xmlns:a16="http://schemas.microsoft.com/office/drawing/2014/main" xmlns="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3" name="Freeform: Shape 1628">
                    <a:extLst>
                      <a:ext uri="{FF2B5EF4-FFF2-40B4-BE49-F238E27FC236}">
                        <a16:creationId xmlns:a16="http://schemas.microsoft.com/office/drawing/2014/main" xmlns="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4" name="Freeform: Shape 1627">
                    <a:extLst>
                      <a:ext uri="{FF2B5EF4-FFF2-40B4-BE49-F238E27FC236}">
                        <a16:creationId xmlns:a16="http://schemas.microsoft.com/office/drawing/2014/main" xmlns="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5" name="Freeform: Shape 1626">
                    <a:extLst>
                      <a:ext uri="{FF2B5EF4-FFF2-40B4-BE49-F238E27FC236}">
                        <a16:creationId xmlns:a16="http://schemas.microsoft.com/office/drawing/2014/main" xmlns="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6" name="Freeform: Shape 1625">
                    <a:extLst>
                      <a:ext uri="{FF2B5EF4-FFF2-40B4-BE49-F238E27FC236}">
                        <a16:creationId xmlns:a16="http://schemas.microsoft.com/office/drawing/2014/main" xmlns="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7" name="Freeform: Shape 1624">
                    <a:extLst>
                      <a:ext uri="{FF2B5EF4-FFF2-40B4-BE49-F238E27FC236}">
                        <a16:creationId xmlns:a16="http://schemas.microsoft.com/office/drawing/2014/main" xmlns="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8" name="Freeform: Shape 1623">
                    <a:extLst>
                      <a:ext uri="{FF2B5EF4-FFF2-40B4-BE49-F238E27FC236}">
                        <a16:creationId xmlns:a16="http://schemas.microsoft.com/office/drawing/2014/main" xmlns="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9" name="Freeform: Shape 1622">
                    <a:extLst>
                      <a:ext uri="{FF2B5EF4-FFF2-40B4-BE49-F238E27FC236}">
                        <a16:creationId xmlns:a16="http://schemas.microsoft.com/office/drawing/2014/main" xmlns="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0" name="Freeform: Shape 1621">
                    <a:extLst>
                      <a:ext uri="{FF2B5EF4-FFF2-40B4-BE49-F238E27FC236}">
                        <a16:creationId xmlns:a16="http://schemas.microsoft.com/office/drawing/2014/main" xmlns="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1" name="Freeform: Shape 1620">
                    <a:extLst>
                      <a:ext uri="{FF2B5EF4-FFF2-40B4-BE49-F238E27FC236}">
                        <a16:creationId xmlns:a16="http://schemas.microsoft.com/office/drawing/2014/main" xmlns="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2" name="Freeform: Shape 1619">
                    <a:extLst>
                      <a:ext uri="{FF2B5EF4-FFF2-40B4-BE49-F238E27FC236}">
                        <a16:creationId xmlns:a16="http://schemas.microsoft.com/office/drawing/2014/main" xmlns="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3" name="Freeform: Shape 1618">
                    <a:extLst>
                      <a:ext uri="{FF2B5EF4-FFF2-40B4-BE49-F238E27FC236}">
                        <a16:creationId xmlns:a16="http://schemas.microsoft.com/office/drawing/2014/main" xmlns="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4" name="Freeform: Shape 1617">
                    <a:extLst>
                      <a:ext uri="{FF2B5EF4-FFF2-40B4-BE49-F238E27FC236}">
                        <a16:creationId xmlns:a16="http://schemas.microsoft.com/office/drawing/2014/main" xmlns="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5" name="Freeform: Shape 1616">
                    <a:extLst>
                      <a:ext uri="{FF2B5EF4-FFF2-40B4-BE49-F238E27FC236}">
                        <a16:creationId xmlns:a16="http://schemas.microsoft.com/office/drawing/2014/main" xmlns="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6" name="Freeform: Shape 1615">
                    <a:extLst>
                      <a:ext uri="{FF2B5EF4-FFF2-40B4-BE49-F238E27FC236}">
                        <a16:creationId xmlns:a16="http://schemas.microsoft.com/office/drawing/2014/main" xmlns="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7" name="Freeform: Shape 1614">
                    <a:extLst>
                      <a:ext uri="{FF2B5EF4-FFF2-40B4-BE49-F238E27FC236}">
                        <a16:creationId xmlns:a16="http://schemas.microsoft.com/office/drawing/2014/main" xmlns="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8" name="Freeform: Shape 1613">
                    <a:extLst>
                      <a:ext uri="{FF2B5EF4-FFF2-40B4-BE49-F238E27FC236}">
                        <a16:creationId xmlns:a16="http://schemas.microsoft.com/office/drawing/2014/main" xmlns="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9" name="Freeform: Shape 1612">
                    <a:extLst>
                      <a:ext uri="{FF2B5EF4-FFF2-40B4-BE49-F238E27FC236}">
                        <a16:creationId xmlns:a16="http://schemas.microsoft.com/office/drawing/2014/main" xmlns="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0" name="Freeform: Shape 1611">
                    <a:extLst>
                      <a:ext uri="{FF2B5EF4-FFF2-40B4-BE49-F238E27FC236}">
                        <a16:creationId xmlns:a16="http://schemas.microsoft.com/office/drawing/2014/main" xmlns="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1" name="Freeform: Shape 1610">
                    <a:extLst>
                      <a:ext uri="{FF2B5EF4-FFF2-40B4-BE49-F238E27FC236}">
                        <a16:creationId xmlns:a16="http://schemas.microsoft.com/office/drawing/2014/main" xmlns="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2" name="Freeform: Shape 1609">
                    <a:extLst>
                      <a:ext uri="{FF2B5EF4-FFF2-40B4-BE49-F238E27FC236}">
                        <a16:creationId xmlns:a16="http://schemas.microsoft.com/office/drawing/2014/main" xmlns="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3" name="Freeform: Shape 1608">
                    <a:extLst>
                      <a:ext uri="{FF2B5EF4-FFF2-40B4-BE49-F238E27FC236}">
                        <a16:creationId xmlns:a16="http://schemas.microsoft.com/office/drawing/2014/main" xmlns="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4" name="Freeform: Shape 1607">
                    <a:extLst>
                      <a:ext uri="{FF2B5EF4-FFF2-40B4-BE49-F238E27FC236}">
                        <a16:creationId xmlns:a16="http://schemas.microsoft.com/office/drawing/2014/main" xmlns="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5" name="Freeform: Shape 1606">
                    <a:extLst>
                      <a:ext uri="{FF2B5EF4-FFF2-40B4-BE49-F238E27FC236}">
                        <a16:creationId xmlns:a16="http://schemas.microsoft.com/office/drawing/2014/main" xmlns="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6" name="Freeform: Shape 1605">
                    <a:extLst>
                      <a:ext uri="{FF2B5EF4-FFF2-40B4-BE49-F238E27FC236}">
                        <a16:creationId xmlns:a16="http://schemas.microsoft.com/office/drawing/2014/main" xmlns="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7" name="Freeform: Shape 1604">
                    <a:extLst>
                      <a:ext uri="{FF2B5EF4-FFF2-40B4-BE49-F238E27FC236}">
                        <a16:creationId xmlns:a16="http://schemas.microsoft.com/office/drawing/2014/main" xmlns="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8" name="Freeform: Shape 1603">
                    <a:extLst>
                      <a:ext uri="{FF2B5EF4-FFF2-40B4-BE49-F238E27FC236}">
                        <a16:creationId xmlns:a16="http://schemas.microsoft.com/office/drawing/2014/main" xmlns="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9" name="Freeform: Shape 1602">
                    <a:extLst>
                      <a:ext uri="{FF2B5EF4-FFF2-40B4-BE49-F238E27FC236}">
                        <a16:creationId xmlns:a16="http://schemas.microsoft.com/office/drawing/2014/main" xmlns="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0" name="Freeform: Shape 1601">
                    <a:extLst>
                      <a:ext uri="{FF2B5EF4-FFF2-40B4-BE49-F238E27FC236}">
                        <a16:creationId xmlns:a16="http://schemas.microsoft.com/office/drawing/2014/main" xmlns="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1" name="Freeform: Shape 1600">
                    <a:extLst>
                      <a:ext uri="{FF2B5EF4-FFF2-40B4-BE49-F238E27FC236}">
                        <a16:creationId xmlns:a16="http://schemas.microsoft.com/office/drawing/2014/main" xmlns="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2" name="Freeform: Shape 1599">
                    <a:extLst>
                      <a:ext uri="{FF2B5EF4-FFF2-40B4-BE49-F238E27FC236}">
                        <a16:creationId xmlns:a16="http://schemas.microsoft.com/office/drawing/2014/main" xmlns="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3" name="Freeform: Shape 1598">
                    <a:extLst>
                      <a:ext uri="{FF2B5EF4-FFF2-40B4-BE49-F238E27FC236}">
                        <a16:creationId xmlns:a16="http://schemas.microsoft.com/office/drawing/2014/main" xmlns="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4" name="Freeform: Shape 1597">
                    <a:extLst>
                      <a:ext uri="{FF2B5EF4-FFF2-40B4-BE49-F238E27FC236}">
                        <a16:creationId xmlns:a16="http://schemas.microsoft.com/office/drawing/2014/main" xmlns="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5" name="Freeform: Shape 1596">
                    <a:extLst>
                      <a:ext uri="{FF2B5EF4-FFF2-40B4-BE49-F238E27FC236}">
                        <a16:creationId xmlns:a16="http://schemas.microsoft.com/office/drawing/2014/main" xmlns="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6" name="Freeform: Shape 1595">
                    <a:extLst>
                      <a:ext uri="{FF2B5EF4-FFF2-40B4-BE49-F238E27FC236}">
                        <a16:creationId xmlns:a16="http://schemas.microsoft.com/office/drawing/2014/main" xmlns="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7" name="Freeform: Shape 1594">
                    <a:extLst>
                      <a:ext uri="{FF2B5EF4-FFF2-40B4-BE49-F238E27FC236}">
                        <a16:creationId xmlns:a16="http://schemas.microsoft.com/office/drawing/2014/main" xmlns="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8" name="Freeform: Shape 1593">
                    <a:extLst>
                      <a:ext uri="{FF2B5EF4-FFF2-40B4-BE49-F238E27FC236}">
                        <a16:creationId xmlns:a16="http://schemas.microsoft.com/office/drawing/2014/main" xmlns="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9" name="Freeform: Shape 1592">
                    <a:extLst>
                      <a:ext uri="{FF2B5EF4-FFF2-40B4-BE49-F238E27FC236}">
                        <a16:creationId xmlns:a16="http://schemas.microsoft.com/office/drawing/2014/main" xmlns="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0" name="Freeform: Shape 1591">
                    <a:extLst>
                      <a:ext uri="{FF2B5EF4-FFF2-40B4-BE49-F238E27FC236}">
                        <a16:creationId xmlns:a16="http://schemas.microsoft.com/office/drawing/2014/main" xmlns="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1" name="Freeform: Shape 1590">
                    <a:extLst>
                      <a:ext uri="{FF2B5EF4-FFF2-40B4-BE49-F238E27FC236}">
                        <a16:creationId xmlns:a16="http://schemas.microsoft.com/office/drawing/2014/main" xmlns="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2" name="Freeform: Shape 1589">
                    <a:extLst>
                      <a:ext uri="{FF2B5EF4-FFF2-40B4-BE49-F238E27FC236}">
                        <a16:creationId xmlns:a16="http://schemas.microsoft.com/office/drawing/2014/main" xmlns="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3" name="Freeform: Shape 1588">
                    <a:extLst>
                      <a:ext uri="{FF2B5EF4-FFF2-40B4-BE49-F238E27FC236}">
                        <a16:creationId xmlns:a16="http://schemas.microsoft.com/office/drawing/2014/main" xmlns="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4" name="Freeform: Shape 1587">
                    <a:extLst>
                      <a:ext uri="{FF2B5EF4-FFF2-40B4-BE49-F238E27FC236}">
                        <a16:creationId xmlns:a16="http://schemas.microsoft.com/office/drawing/2014/main" xmlns="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5" name="Freeform: Shape 1586">
                    <a:extLst>
                      <a:ext uri="{FF2B5EF4-FFF2-40B4-BE49-F238E27FC236}">
                        <a16:creationId xmlns:a16="http://schemas.microsoft.com/office/drawing/2014/main" xmlns="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6" name="Freeform: Shape 1585">
                    <a:extLst>
                      <a:ext uri="{FF2B5EF4-FFF2-40B4-BE49-F238E27FC236}">
                        <a16:creationId xmlns:a16="http://schemas.microsoft.com/office/drawing/2014/main" xmlns="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7" name="Freeform: Shape 1584">
                    <a:extLst>
                      <a:ext uri="{FF2B5EF4-FFF2-40B4-BE49-F238E27FC236}">
                        <a16:creationId xmlns:a16="http://schemas.microsoft.com/office/drawing/2014/main" xmlns="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8" name="Freeform: Shape 1583">
                    <a:extLst>
                      <a:ext uri="{FF2B5EF4-FFF2-40B4-BE49-F238E27FC236}">
                        <a16:creationId xmlns:a16="http://schemas.microsoft.com/office/drawing/2014/main" xmlns="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9" name="Freeform: Shape 1582">
                    <a:extLst>
                      <a:ext uri="{FF2B5EF4-FFF2-40B4-BE49-F238E27FC236}">
                        <a16:creationId xmlns:a16="http://schemas.microsoft.com/office/drawing/2014/main" xmlns="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0" name="Freeform: Shape 1581">
                    <a:extLst>
                      <a:ext uri="{FF2B5EF4-FFF2-40B4-BE49-F238E27FC236}">
                        <a16:creationId xmlns:a16="http://schemas.microsoft.com/office/drawing/2014/main" xmlns="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1" name="Freeform: Shape 1580">
                    <a:extLst>
                      <a:ext uri="{FF2B5EF4-FFF2-40B4-BE49-F238E27FC236}">
                        <a16:creationId xmlns:a16="http://schemas.microsoft.com/office/drawing/2014/main" xmlns="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2" name="Freeform: Shape 1579">
                    <a:extLst>
                      <a:ext uri="{FF2B5EF4-FFF2-40B4-BE49-F238E27FC236}">
                        <a16:creationId xmlns:a16="http://schemas.microsoft.com/office/drawing/2014/main" xmlns="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3" name="Freeform: Shape 1578">
                    <a:extLst>
                      <a:ext uri="{FF2B5EF4-FFF2-40B4-BE49-F238E27FC236}">
                        <a16:creationId xmlns:a16="http://schemas.microsoft.com/office/drawing/2014/main" xmlns="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4" name="Freeform: Shape 1577">
                    <a:extLst>
                      <a:ext uri="{FF2B5EF4-FFF2-40B4-BE49-F238E27FC236}">
                        <a16:creationId xmlns:a16="http://schemas.microsoft.com/office/drawing/2014/main" xmlns="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5" name="Freeform: Shape 1576">
                    <a:extLst>
                      <a:ext uri="{FF2B5EF4-FFF2-40B4-BE49-F238E27FC236}">
                        <a16:creationId xmlns:a16="http://schemas.microsoft.com/office/drawing/2014/main" xmlns="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6" name="Freeform: Shape 1575">
                    <a:extLst>
                      <a:ext uri="{FF2B5EF4-FFF2-40B4-BE49-F238E27FC236}">
                        <a16:creationId xmlns:a16="http://schemas.microsoft.com/office/drawing/2014/main" xmlns="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7" name="Freeform: Shape 1574">
                    <a:extLst>
                      <a:ext uri="{FF2B5EF4-FFF2-40B4-BE49-F238E27FC236}">
                        <a16:creationId xmlns:a16="http://schemas.microsoft.com/office/drawing/2014/main" xmlns="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8" name="Freeform: Shape 1573">
                    <a:extLst>
                      <a:ext uri="{FF2B5EF4-FFF2-40B4-BE49-F238E27FC236}">
                        <a16:creationId xmlns:a16="http://schemas.microsoft.com/office/drawing/2014/main" xmlns="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9" name="Freeform: Shape 1572">
                    <a:extLst>
                      <a:ext uri="{FF2B5EF4-FFF2-40B4-BE49-F238E27FC236}">
                        <a16:creationId xmlns:a16="http://schemas.microsoft.com/office/drawing/2014/main" xmlns="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0" name="Freeform: Shape 1571">
                    <a:extLst>
                      <a:ext uri="{FF2B5EF4-FFF2-40B4-BE49-F238E27FC236}">
                        <a16:creationId xmlns:a16="http://schemas.microsoft.com/office/drawing/2014/main" xmlns="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1" name="Freeform: Shape 1570">
                    <a:extLst>
                      <a:ext uri="{FF2B5EF4-FFF2-40B4-BE49-F238E27FC236}">
                        <a16:creationId xmlns:a16="http://schemas.microsoft.com/office/drawing/2014/main" xmlns="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2" name="Freeform: Shape 1569">
                    <a:extLst>
                      <a:ext uri="{FF2B5EF4-FFF2-40B4-BE49-F238E27FC236}">
                        <a16:creationId xmlns:a16="http://schemas.microsoft.com/office/drawing/2014/main" xmlns="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3" name="Freeform: Shape 1568">
                    <a:extLst>
                      <a:ext uri="{FF2B5EF4-FFF2-40B4-BE49-F238E27FC236}">
                        <a16:creationId xmlns:a16="http://schemas.microsoft.com/office/drawing/2014/main" xmlns="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4" name="Freeform: Shape 1567">
                    <a:extLst>
                      <a:ext uri="{FF2B5EF4-FFF2-40B4-BE49-F238E27FC236}">
                        <a16:creationId xmlns:a16="http://schemas.microsoft.com/office/drawing/2014/main" xmlns="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5" name="Freeform: Shape 1566">
                    <a:extLst>
                      <a:ext uri="{FF2B5EF4-FFF2-40B4-BE49-F238E27FC236}">
                        <a16:creationId xmlns:a16="http://schemas.microsoft.com/office/drawing/2014/main" xmlns="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6" name="Freeform: Shape 1565">
                    <a:extLst>
                      <a:ext uri="{FF2B5EF4-FFF2-40B4-BE49-F238E27FC236}">
                        <a16:creationId xmlns:a16="http://schemas.microsoft.com/office/drawing/2014/main" xmlns="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7" name="Freeform: Shape 1564">
                    <a:extLst>
                      <a:ext uri="{FF2B5EF4-FFF2-40B4-BE49-F238E27FC236}">
                        <a16:creationId xmlns:a16="http://schemas.microsoft.com/office/drawing/2014/main" xmlns="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8" name="Freeform: Shape 1563">
                    <a:extLst>
                      <a:ext uri="{FF2B5EF4-FFF2-40B4-BE49-F238E27FC236}">
                        <a16:creationId xmlns:a16="http://schemas.microsoft.com/office/drawing/2014/main" xmlns="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9" name="Freeform: Shape 1562">
                    <a:extLst>
                      <a:ext uri="{FF2B5EF4-FFF2-40B4-BE49-F238E27FC236}">
                        <a16:creationId xmlns:a16="http://schemas.microsoft.com/office/drawing/2014/main" xmlns="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0" name="Freeform: Shape 1561">
                    <a:extLst>
                      <a:ext uri="{FF2B5EF4-FFF2-40B4-BE49-F238E27FC236}">
                        <a16:creationId xmlns:a16="http://schemas.microsoft.com/office/drawing/2014/main" xmlns="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1" name="Freeform: Shape 1560">
                    <a:extLst>
                      <a:ext uri="{FF2B5EF4-FFF2-40B4-BE49-F238E27FC236}">
                        <a16:creationId xmlns:a16="http://schemas.microsoft.com/office/drawing/2014/main" xmlns="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2" name="Freeform: Shape 1559">
                    <a:extLst>
                      <a:ext uri="{FF2B5EF4-FFF2-40B4-BE49-F238E27FC236}">
                        <a16:creationId xmlns:a16="http://schemas.microsoft.com/office/drawing/2014/main" xmlns="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3" name="Freeform: Shape 1558">
                    <a:extLst>
                      <a:ext uri="{FF2B5EF4-FFF2-40B4-BE49-F238E27FC236}">
                        <a16:creationId xmlns:a16="http://schemas.microsoft.com/office/drawing/2014/main" xmlns="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4" name="Freeform: Shape 1556">
                    <a:extLst>
                      <a:ext uri="{FF2B5EF4-FFF2-40B4-BE49-F238E27FC236}">
                        <a16:creationId xmlns:a16="http://schemas.microsoft.com/office/drawing/2014/main" xmlns="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5" name="Freeform: Shape 1555">
                    <a:extLst>
                      <a:ext uri="{FF2B5EF4-FFF2-40B4-BE49-F238E27FC236}">
                        <a16:creationId xmlns:a16="http://schemas.microsoft.com/office/drawing/2014/main" xmlns="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6" name="Freeform: Shape 1554">
                    <a:extLst>
                      <a:ext uri="{FF2B5EF4-FFF2-40B4-BE49-F238E27FC236}">
                        <a16:creationId xmlns:a16="http://schemas.microsoft.com/office/drawing/2014/main" xmlns="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7" name="Freeform: Shape 1553">
                    <a:extLst>
                      <a:ext uri="{FF2B5EF4-FFF2-40B4-BE49-F238E27FC236}">
                        <a16:creationId xmlns:a16="http://schemas.microsoft.com/office/drawing/2014/main" xmlns="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8" name="Freeform: Shape 1552">
                    <a:extLst>
                      <a:ext uri="{FF2B5EF4-FFF2-40B4-BE49-F238E27FC236}">
                        <a16:creationId xmlns:a16="http://schemas.microsoft.com/office/drawing/2014/main" xmlns="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9" name="Freeform: Shape 1551">
                    <a:extLst>
                      <a:ext uri="{FF2B5EF4-FFF2-40B4-BE49-F238E27FC236}">
                        <a16:creationId xmlns:a16="http://schemas.microsoft.com/office/drawing/2014/main" xmlns="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0" name="Freeform: Shape 1550">
                    <a:extLst>
                      <a:ext uri="{FF2B5EF4-FFF2-40B4-BE49-F238E27FC236}">
                        <a16:creationId xmlns:a16="http://schemas.microsoft.com/office/drawing/2014/main" xmlns="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1" name="Freeform: Shape 1549">
                    <a:extLst>
                      <a:ext uri="{FF2B5EF4-FFF2-40B4-BE49-F238E27FC236}">
                        <a16:creationId xmlns:a16="http://schemas.microsoft.com/office/drawing/2014/main" xmlns="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2" name="Freeform: Shape 1548">
                    <a:extLst>
                      <a:ext uri="{FF2B5EF4-FFF2-40B4-BE49-F238E27FC236}">
                        <a16:creationId xmlns:a16="http://schemas.microsoft.com/office/drawing/2014/main" xmlns="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3" name="Freeform: Shape 1547">
                    <a:extLst>
                      <a:ext uri="{FF2B5EF4-FFF2-40B4-BE49-F238E27FC236}">
                        <a16:creationId xmlns:a16="http://schemas.microsoft.com/office/drawing/2014/main" xmlns="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4" name="Freeform: Shape 1546">
                    <a:extLst>
                      <a:ext uri="{FF2B5EF4-FFF2-40B4-BE49-F238E27FC236}">
                        <a16:creationId xmlns:a16="http://schemas.microsoft.com/office/drawing/2014/main" xmlns="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5" name="Freeform: Shape 1545">
                    <a:extLst>
                      <a:ext uri="{FF2B5EF4-FFF2-40B4-BE49-F238E27FC236}">
                        <a16:creationId xmlns:a16="http://schemas.microsoft.com/office/drawing/2014/main" xmlns="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6" name="Freeform: Shape 1544">
                    <a:extLst>
                      <a:ext uri="{FF2B5EF4-FFF2-40B4-BE49-F238E27FC236}">
                        <a16:creationId xmlns:a16="http://schemas.microsoft.com/office/drawing/2014/main" xmlns="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7" name="Freeform: Shape 1543">
                    <a:extLst>
                      <a:ext uri="{FF2B5EF4-FFF2-40B4-BE49-F238E27FC236}">
                        <a16:creationId xmlns:a16="http://schemas.microsoft.com/office/drawing/2014/main" xmlns="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8" name="Freeform: Shape 1542">
                    <a:extLst>
                      <a:ext uri="{FF2B5EF4-FFF2-40B4-BE49-F238E27FC236}">
                        <a16:creationId xmlns:a16="http://schemas.microsoft.com/office/drawing/2014/main" xmlns="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9" name="Freeform: Shape 1541">
                    <a:extLst>
                      <a:ext uri="{FF2B5EF4-FFF2-40B4-BE49-F238E27FC236}">
                        <a16:creationId xmlns:a16="http://schemas.microsoft.com/office/drawing/2014/main" xmlns="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0" name="Freeform: Shape 1540">
                    <a:extLst>
                      <a:ext uri="{FF2B5EF4-FFF2-40B4-BE49-F238E27FC236}">
                        <a16:creationId xmlns:a16="http://schemas.microsoft.com/office/drawing/2014/main" xmlns="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1" name="Freeform: Shape 1538">
                    <a:extLst>
                      <a:ext uri="{FF2B5EF4-FFF2-40B4-BE49-F238E27FC236}">
                        <a16:creationId xmlns:a16="http://schemas.microsoft.com/office/drawing/2014/main" xmlns="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2" name="Freeform: Shape 1537">
                    <a:extLst>
                      <a:ext uri="{FF2B5EF4-FFF2-40B4-BE49-F238E27FC236}">
                        <a16:creationId xmlns:a16="http://schemas.microsoft.com/office/drawing/2014/main" xmlns="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3" name="Freeform: Shape 1536">
                    <a:extLst>
                      <a:ext uri="{FF2B5EF4-FFF2-40B4-BE49-F238E27FC236}">
                        <a16:creationId xmlns:a16="http://schemas.microsoft.com/office/drawing/2014/main" xmlns="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4" name="Freeform: Shape 1535">
                    <a:extLst>
                      <a:ext uri="{FF2B5EF4-FFF2-40B4-BE49-F238E27FC236}">
                        <a16:creationId xmlns:a16="http://schemas.microsoft.com/office/drawing/2014/main" xmlns="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5" name="Freeform: Shape 1534">
                    <a:extLst>
                      <a:ext uri="{FF2B5EF4-FFF2-40B4-BE49-F238E27FC236}">
                        <a16:creationId xmlns:a16="http://schemas.microsoft.com/office/drawing/2014/main" xmlns="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6" name="Freeform: Shape 1533">
                    <a:extLst>
                      <a:ext uri="{FF2B5EF4-FFF2-40B4-BE49-F238E27FC236}">
                        <a16:creationId xmlns:a16="http://schemas.microsoft.com/office/drawing/2014/main" xmlns="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7" name="Freeform: Shape 1532">
                    <a:extLst>
                      <a:ext uri="{FF2B5EF4-FFF2-40B4-BE49-F238E27FC236}">
                        <a16:creationId xmlns:a16="http://schemas.microsoft.com/office/drawing/2014/main" xmlns="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8" name="Freeform: Shape 1531">
                    <a:extLst>
                      <a:ext uri="{FF2B5EF4-FFF2-40B4-BE49-F238E27FC236}">
                        <a16:creationId xmlns:a16="http://schemas.microsoft.com/office/drawing/2014/main" xmlns="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9" name="Freeform: Shape 1530">
                    <a:extLst>
                      <a:ext uri="{FF2B5EF4-FFF2-40B4-BE49-F238E27FC236}">
                        <a16:creationId xmlns:a16="http://schemas.microsoft.com/office/drawing/2014/main" xmlns="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0" name="Freeform: Shape 1529">
                    <a:extLst>
                      <a:ext uri="{FF2B5EF4-FFF2-40B4-BE49-F238E27FC236}">
                        <a16:creationId xmlns:a16="http://schemas.microsoft.com/office/drawing/2014/main" xmlns="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1" name="Freeform: Shape 1528">
                    <a:extLst>
                      <a:ext uri="{FF2B5EF4-FFF2-40B4-BE49-F238E27FC236}">
                        <a16:creationId xmlns:a16="http://schemas.microsoft.com/office/drawing/2014/main" xmlns="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2" name="Freeform: Shape 1527">
                    <a:extLst>
                      <a:ext uri="{FF2B5EF4-FFF2-40B4-BE49-F238E27FC236}">
                        <a16:creationId xmlns:a16="http://schemas.microsoft.com/office/drawing/2014/main" xmlns="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3" name="Freeform: Shape 1526">
                    <a:extLst>
                      <a:ext uri="{FF2B5EF4-FFF2-40B4-BE49-F238E27FC236}">
                        <a16:creationId xmlns:a16="http://schemas.microsoft.com/office/drawing/2014/main" xmlns="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4" name="Freeform: Shape 1525">
                    <a:extLst>
                      <a:ext uri="{FF2B5EF4-FFF2-40B4-BE49-F238E27FC236}">
                        <a16:creationId xmlns:a16="http://schemas.microsoft.com/office/drawing/2014/main" xmlns="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5" name="Freeform: Shape 1524">
                    <a:extLst>
                      <a:ext uri="{FF2B5EF4-FFF2-40B4-BE49-F238E27FC236}">
                        <a16:creationId xmlns:a16="http://schemas.microsoft.com/office/drawing/2014/main" xmlns="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6" name="Freeform: Shape 1523">
                    <a:extLst>
                      <a:ext uri="{FF2B5EF4-FFF2-40B4-BE49-F238E27FC236}">
                        <a16:creationId xmlns:a16="http://schemas.microsoft.com/office/drawing/2014/main" xmlns="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7" name="Freeform: Shape 1522">
                    <a:extLst>
                      <a:ext uri="{FF2B5EF4-FFF2-40B4-BE49-F238E27FC236}">
                        <a16:creationId xmlns:a16="http://schemas.microsoft.com/office/drawing/2014/main" xmlns="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8" name="Freeform: Shape 1521">
                    <a:extLst>
                      <a:ext uri="{FF2B5EF4-FFF2-40B4-BE49-F238E27FC236}">
                        <a16:creationId xmlns:a16="http://schemas.microsoft.com/office/drawing/2014/main" xmlns="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9" name="Freeform: Shape 1520">
                    <a:extLst>
                      <a:ext uri="{FF2B5EF4-FFF2-40B4-BE49-F238E27FC236}">
                        <a16:creationId xmlns:a16="http://schemas.microsoft.com/office/drawing/2014/main" xmlns="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0" name="Freeform: Shape 1519">
                    <a:extLst>
                      <a:ext uri="{FF2B5EF4-FFF2-40B4-BE49-F238E27FC236}">
                        <a16:creationId xmlns:a16="http://schemas.microsoft.com/office/drawing/2014/main" xmlns="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1" name="Freeform: Shape 1518">
                    <a:extLst>
                      <a:ext uri="{FF2B5EF4-FFF2-40B4-BE49-F238E27FC236}">
                        <a16:creationId xmlns:a16="http://schemas.microsoft.com/office/drawing/2014/main" xmlns="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2" name="Freeform: Shape 1517">
                    <a:extLst>
                      <a:ext uri="{FF2B5EF4-FFF2-40B4-BE49-F238E27FC236}">
                        <a16:creationId xmlns:a16="http://schemas.microsoft.com/office/drawing/2014/main" xmlns="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3" name="Freeform: Shape 1516">
                    <a:extLst>
                      <a:ext uri="{FF2B5EF4-FFF2-40B4-BE49-F238E27FC236}">
                        <a16:creationId xmlns:a16="http://schemas.microsoft.com/office/drawing/2014/main" xmlns="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4" name="Freeform: Shape 1515">
                    <a:extLst>
                      <a:ext uri="{FF2B5EF4-FFF2-40B4-BE49-F238E27FC236}">
                        <a16:creationId xmlns:a16="http://schemas.microsoft.com/office/drawing/2014/main" xmlns="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5" name="Freeform: Shape 1514">
                    <a:extLst>
                      <a:ext uri="{FF2B5EF4-FFF2-40B4-BE49-F238E27FC236}">
                        <a16:creationId xmlns:a16="http://schemas.microsoft.com/office/drawing/2014/main" xmlns="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6" name="Freeform: Shape 1513">
                    <a:extLst>
                      <a:ext uri="{FF2B5EF4-FFF2-40B4-BE49-F238E27FC236}">
                        <a16:creationId xmlns:a16="http://schemas.microsoft.com/office/drawing/2014/main" xmlns="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7" name="Freeform: Shape 1512">
                    <a:extLst>
                      <a:ext uri="{FF2B5EF4-FFF2-40B4-BE49-F238E27FC236}">
                        <a16:creationId xmlns:a16="http://schemas.microsoft.com/office/drawing/2014/main" xmlns="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8" name="Freeform: Shape 1511">
                    <a:extLst>
                      <a:ext uri="{FF2B5EF4-FFF2-40B4-BE49-F238E27FC236}">
                        <a16:creationId xmlns:a16="http://schemas.microsoft.com/office/drawing/2014/main" xmlns="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9" name="Freeform: Shape 1510">
                    <a:extLst>
                      <a:ext uri="{FF2B5EF4-FFF2-40B4-BE49-F238E27FC236}">
                        <a16:creationId xmlns:a16="http://schemas.microsoft.com/office/drawing/2014/main" xmlns="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0" name="Freeform: Shape 1509">
                    <a:extLst>
                      <a:ext uri="{FF2B5EF4-FFF2-40B4-BE49-F238E27FC236}">
                        <a16:creationId xmlns:a16="http://schemas.microsoft.com/office/drawing/2014/main" xmlns="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1" name="Freeform: Shape 1508">
                    <a:extLst>
                      <a:ext uri="{FF2B5EF4-FFF2-40B4-BE49-F238E27FC236}">
                        <a16:creationId xmlns:a16="http://schemas.microsoft.com/office/drawing/2014/main" xmlns="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2" name="Freeform: Shape 1507">
                    <a:extLst>
                      <a:ext uri="{FF2B5EF4-FFF2-40B4-BE49-F238E27FC236}">
                        <a16:creationId xmlns:a16="http://schemas.microsoft.com/office/drawing/2014/main" xmlns="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3" name="Freeform: Shape 1506">
                    <a:extLst>
                      <a:ext uri="{FF2B5EF4-FFF2-40B4-BE49-F238E27FC236}">
                        <a16:creationId xmlns:a16="http://schemas.microsoft.com/office/drawing/2014/main" xmlns="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4" name="Freeform: Shape 1505">
                    <a:extLst>
                      <a:ext uri="{FF2B5EF4-FFF2-40B4-BE49-F238E27FC236}">
                        <a16:creationId xmlns:a16="http://schemas.microsoft.com/office/drawing/2014/main" xmlns="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5" name="Freeform: Shape 1504">
                    <a:extLst>
                      <a:ext uri="{FF2B5EF4-FFF2-40B4-BE49-F238E27FC236}">
                        <a16:creationId xmlns:a16="http://schemas.microsoft.com/office/drawing/2014/main" xmlns="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6" name="Freeform: Shape 1503">
                    <a:extLst>
                      <a:ext uri="{FF2B5EF4-FFF2-40B4-BE49-F238E27FC236}">
                        <a16:creationId xmlns:a16="http://schemas.microsoft.com/office/drawing/2014/main" xmlns="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7" name="Freeform: Shape 1502">
                    <a:extLst>
                      <a:ext uri="{FF2B5EF4-FFF2-40B4-BE49-F238E27FC236}">
                        <a16:creationId xmlns:a16="http://schemas.microsoft.com/office/drawing/2014/main" xmlns="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8" name="Freeform: Shape 1501">
                    <a:extLst>
                      <a:ext uri="{FF2B5EF4-FFF2-40B4-BE49-F238E27FC236}">
                        <a16:creationId xmlns:a16="http://schemas.microsoft.com/office/drawing/2014/main" xmlns="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9" name="Freeform: Shape 1500">
                    <a:extLst>
                      <a:ext uri="{FF2B5EF4-FFF2-40B4-BE49-F238E27FC236}">
                        <a16:creationId xmlns:a16="http://schemas.microsoft.com/office/drawing/2014/main" xmlns="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0" name="Freeform: Shape 1499">
                    <a:extLst>
                      <a:ext uri="{FF2B5EF4-FFF2-40B4-BE49-F238E27FC236}">
                        <a16:creationId xmlns:a16="http://schemas.microsoft.com/office/drawing/2014/main" xmlns="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1" name="Freeform: Shape 1498">
                    <a:extLst>
                      <a:ext uri="{FF2B5EF4-FFF2-40B4-BE49-F238E27FC236}">
                        <a16:creationId xmlns:a16="http://schemas.microsoft.com/office/drawing/2014/main" xmlns="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2" name="Freeform: Shape 1497">
                    <a:extLst>
                      <a:ext uri="{FF2B5EF4-FFF2-40B4-BE49-F238E27FC236}">
                        <a16:creationId xmlns:a16="http://schemas.microsoft.com/office/drawing/2014/main" xmlns="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3" name="Freeform: Shape 1496">
                    <a:extLst>
                      <a:ext uri="{FF2B5EF4-FFF2-40B4-BE49-F238E27FC236}">
                        <a16:creationId xmlns:a16="http://schemas.microsoft.com/office/drawing/2014/main" xmlns="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4" name="Freeform: Shape 1495">
                    <a:extLst>
                      <a:ext uri="{FF2B5EF4-FFF2-40B4-BE49-F238E27FC236}">
                        <a16:creationId xmlns:a16="http://schemas.microsoft.com/office/drawing/2014/main" xmlns="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5" name="Freeform: Shape 1494">
                    <a:extLst>
                      <a:ext uri="{FF2B5EF4-FFF2-40B4-BE49-F238E27FC236}">
                        <a16:creationId xmlns:a16="http://schemas.microsoft.com/office/drawing/2014/main" xmlns="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6" name="Freeform: Shape 1493">
                    <a:extLst>
                      <a:ext uri="{FF2B5EF4-FFF2-40B4-BE49-F238E27FC236}">
                        <a16:creationId xmlns:a16="http://schemas.microsoft.com/office/drawing/2014/main" xmlns="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7" name="Freeform: Shape 1491">
                    <a:extLst>
                      <a:ext uri="{FF2B5EF4-FFF2-40B4-BE49-F238E27FC236}">
                        <a16:creationId xmlns:a16="http://schemas.microsoft.com/office/drawing/2014/main" xmlns="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8" name="Freeform: Shape 1490">
                    <a:extLst>
                      <a:ext uri="{FF2B5EF4-FFF2-40B4-BE49-F238E27FC236}">
                        <a16:creationId xmlns:a16="http://schemas.microsoft.com/office/drawing/2014/main" xmlns="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9" name="Freeform: Shape 1489">
                    <a:extLst>
                      <a:ext uri="{FF2B5EF4-FFF2-40B4-BE49-F238E27FC236}">
                        <a16:creationId xmlns:a16="http://schemas.microsoft.com/office/drawing/2014/main" xmlns="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0" name="Freeform: Shape 1488">
                    <a:extLst>
                      <a:ext uri="{FF2B5EF4-FFF2-40B4-BE49-F238E27FC236}">
                        <a16:creationId xmlns:a16="http://schemas.microsoft.com/office/drawing/2014/main" xmlns="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1" name="Freeform: Shape 1487">
                    <a:extLst>
                      <a:ext uri="{FF2B5EF4-FFF2-40B4-BE49-F238E27FC236}">
                        <a16:creationId xmlns:a16="http://schemas.microsoft.com/office/drawing/2014/main" xmlns="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2" name="Freeform: Shape 1486">
                    <a:extLst>
                      <a:ext uri="{FF2B5EF4-FFF2-40B4-BE49-F238E27FC236}">
                        <a16:creationId xmlns:a16="http://schemas.microsoft.com/office/drawing/2014/main" xmlns="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3" name="Freeform: Shape 1485">
                    <a:extLst>
                      <a:ext uri="{FF2B5EF4-FFF2-40B4-BE49-F238E27FC236}">
                        <a16:creationId xmlns:a16="http://schemas.microsoft.com/office/drawing/2014/main" xmlns="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4" name="Freeform: Shape 1484">
                    <a:extLst>
                      <a:ext uri="{FF2B5EF4-FFF2-40B4-BE49-F238E27FC236}">
                        <a16:creationId xmlns:a16="http://schemas.microsoft.com/office/drawing/2014/main" xmlns="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5" name="Freeform: Shape 1483">
                    <a:extLst>
                      <a:ext uri="{FF2B5EF4-FFF2-40B4-BE49-F238E27FC236}">
                        <a16:creationId xmlns:a16="http://schemas.microsoft.com/office/drawing/2014/main" xmlns="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6" name="Freeform: Shape 1482">
                    <a:extLst>
                      <a:ext uri="{FF2B5EF4-FFF2-40B4-BE49-F238E27FC236}">
                        <a16:creationId xmlns:a16="http://schemas.microsoft.com/office/drawing/2014/main" xmlns="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7" name="Freeform: Shape 1481">
                    <a:extLst>
                      <a:ext uri="{FF2B5EF4-FFF2-40B4-BE49-F238E27FC236}">
                        <a16:creationId xmlns:a16="http://schemas.microsoft.com/office/drawing/2014/main" xmlns="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8" name="Freeform: Shape 1480">
                    <a:extLst>
                      <a:ext uri="{FF2B5EF4-FFF2-40B4-BE49-F238E27FC236}">
                        <a16:creationId xmlns:a16="http://schemas.microsoft.com/office/drawing/2014/main" xmlns="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9" name="Freeform: Shape 1479">
                    <a:extLst>
                      <a:ext uri="{FF2B5EF4-FFF2-40B4-BE49-F238E27FC236}">
                        <a16:creationId xmlns:a16="http://schemas.microsoft.com/office/drawing/2014/main" xmlns="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0" name="Freeform: Shape 1478">
                    <a:extLst>
                      <a:ext uri="{FF2B5EF4-FFF2-40B4-BE49-F238E27FC236}">
                        <a16:creationId xmlns:a16="http://schemas.microsoft.com/office/drawing/2014/main" xmlns="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1" name="Freeform: Shape 1477">
                    <a:extLst>
                      <a:ext uri="{FF2B5EF4-FFF2-40B4-BE49-F238E27FC236}">
                        <a16:creationId xmlns:a16="http://schemas.microsoft.com/office/drawing/2014/main" xmlns="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2" name="Freeform: Shape 1476">
                    <a:extLst>
                      <a:ext uri="{FF2B5EF4-FFF2-40B4-BE49-F238E27FC236}">
                        <a16:creationId xmlns:a16="http://schemas.microsoft.com/office/drawing/2014/main" xmlns="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3" name="Freeform: Shape 1475">
                    <a:extLst>
                      <a:ext uri="{FF2B5EF4-FFF2-40B4-BE49-F238E27FC236}">
                        <a16:creationId xmlns:a16="http://schemas.microsoft.com/office/drawing/2014/main" xmlns="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4" name="Freeform: Shape 1474">
                    <a:extLst>
                      <a:ext uri="{FF2B5EF4-FFF2-40B4-BE49-F238E27FC236}">
                        <a16:creationId xmlns:a16="http://schemas.microsoft.com/office/drawing/2014/main" xmlns="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5" name="Freeform: Shape 1473">
                    <a:extLst>
                      <a:ext uri="{FF2B5EF4-FFF2-40B4-BE49-F238E27FC236}">
                        <a16:creationId xmlns:a16="http://schemas.microsoft.com/office/drawing/2014/main" xmlns="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6" name="Freeform: Shape 1472">
                    <a:extLst>
                      <a:ext uri="{FF2B5EF4-FFF2-40B4-BE49-F238E27FC236}">
                        <a16:creationId xmlns:a16="http://schemas.microsoft.com/office/drawing/2014/main" xmlns="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7" name="Freeform: Shape 1471">
                    <a:extLst>
                      <a:ext uri="{FF2B5EF4-FFF2-40B4-BE49-F238E27FC236}">
                        <a16:creationId xmlns:a16="http://schemas.microsoft.com/office/drawing/2014/main" xmlns="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8" name="Freeform: Shape 1470">
                    <a:extLst>
                      <a:ext uri="{FF2B5EF4-FFF2-40B4-BE49-F238E27FC236}">
                        <a16:creationId xmlns:a16="http://schemas.microsoft.com/office/drawing/2014/main" xmlns="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9" name="Freeform: Shape 1469">
                    <a:extLst>
                      <a:ext uri="{FF2B5EF4-FFF2-40B4-BE49-F238E27FC236}">
                        <a16:creationId xmlns:a16="http://schemas.microsoft.com/office/drawing/2014/main" xmlns="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0" name="Freeform: Shape 1468">
                    <a:extLst>
                      <a:ext uri="{FF2B5EF4-FFF2-40B4-BE49-F238E27FC236}">
                        <a16:creationId xmlns:a16="http://schemas.microsoft.com/office/drawing/2014/main" xmlns="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1" name="Freeform: Shape 1467">
                    <a:extLst>
                      <a:ext uri="{FF2B5EF4-FFF2-40B4-BE49-F238E27FC236}">
                        <a16:creationId xmlns:a16="http://schemas.microsoft.com/office/drawing/2014/main" xmlns="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2" name="Freeform: Shape 1465">
                    <a:extLst>
                      <a:ext uri="{FF2B5EF4-FFF2-40B4-BE49-F238E27FC236}">
                        <a16:creationId xmlns:a16="http://schemas.microsoft.com/office/drawing/2014/main" xmlns="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3" name="Freeform: Shape 1464">
                    <a:extLst>
                      <a:ext uri="{FF2B5EF4-FFF2-40B4-BE49-F238E27FC236}">
                        <a16:creationId xmlns:a16="http://schemas.microsoft.com/office/drawing/2014/main" xmlns="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4" name="Freeform: Shape 1463">
                    <a:extLst>
                      <a:ext uri="{FF2B5EF4-FFF2-40B4-BE49-F238E27FC236}">
                        <a16:creationId xmlns:a16="http://schemas.microsoft.com/office/drawing/2014/main" xmlns="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5" name="Freeform: Shape 1462">
                    <a:extLst>
                      <a:ext uri="{FF2B5EF4-FFF2-40B4-BE49-F238E27FC236}">
                        <a16:creationId xmlns:a16="http://schemas.microsoft.com/office/drawing/2014/main" xmlns="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6" name="Freeform: Shape 1461">
                    <a:extLst>
                      <a:ext uri="{FF2B5EF4-FFF2-40B4-BE49-F238E27FC236}">
                        <a16:creationId xmlns:a16="http://schemas.microsoft.com/office/drawing/2014/main" xmlns="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7" name="Freeform: Shape 1460">
                    <a:extLst>
                      <a:ext uri="{FF2B5EF4-FFF2-40B4-BE49-F238E27FC236}">
                        <a16:creationId xmlns:a16="http://schemas.microsoft.com/office/drawing/2014/main" xmlns="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8" name="Freeform: Shape 1459">
                    <a:extLst>
                      <a:ext uri="{FF2B5EF4-FFF2-40B4-BE49-F238E27FC236}">
                        <a16:creationId xmlns:a16="http://schemas.microsoft.com/office/drawing/2014/main" xmlns="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9" name="Freeform: Shape 1458">
                    <a:extLst>
                      <a:ext uri="{FF2B5EF4-FFF2-40B4-BE49-F238E27FC236}">
                        <a16:creationId xmlns:a16="http://schemas.microsoft.com/office/drawing/2014/main" xmlns="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0" name="Freeform: Shape 1457">
                    <a:extLst>
                      <a:ext uri="{FF2B5EF4-FFF2-40B4-BE49-F238E27FC236}">
                        <a16:creationId xmlns:a16="http://schemas.microsoft.com/office/drawing/2014/main" xmlns="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1" name="Freeform: Shape 1456">
                    <a:extLst>
                      <a:ext uri="{FF2B5EF4-FFF2-40B4-BE49-F238E27FC236}">
                        <a16:creationId xmlns:a16="http://schemas.microsoft.com/office/drawing/2014/main" xmlns="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2" name="Freeform: Shape 1455">
                    <a:extLst>
                      <a:ext uri="{FF2B5EF4-FFF2-40B4-BE49-F238E27FC236}">
                        <a16:creationId xmlns:a16="http://schemas.microsoft.com/office/drawing/2014/main" xmlns="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3" name="Freeform: Shape 1454">
                    <a:extLst>
                      <a:ext uri="{FF2B5EF4-FFF2-40B4-BE49-F238E27FC236}">
                        <a16:creationId xmlns:a16="http://schemas.microsoft.com/office/drawing/2014/main" xmlns="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4" name="Freeform: Shape 1453">
                    <a:extLst>
                      <a:ext uri="{FF2B5EF4-FFF2-40B4-BE49-F238E27FC236}">
                        <a16:creationId xmlns:a16="http://schemas.microsoft.com/office/drawing/2014/main" xmlns="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5" name="Freeform: Shape 1452">
                    <a:extLst>
                      <a:ext uri="{FF2B5EF4-FFF2-40B4-BE49-F238E27FC236}">
                        <a16:creationId xmlns:a16="http://schemas.microsoft.com/office/drawing/2014/main" xmlns="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6" name="Freeform: Shape 1451">
                    <a:extLst>
                      <a:ext uri="{FF2B5EF4-FFF2-40B4-BE49-F238E27FC236}">
                        <a16:creationId xmlns:a16="http://schemas.microsoft.com/office/drawing/2014/main" xmlns="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7" name="Freeform: Shape 1450">
                    <a:extLst>
                      <a:ext uri="{FF2B5EF4-FFF2-40B4-BE49-F238E27FC236}">
                        <a16:creationId xmlns:a16="http://schemas.microsoft.com/office/drawing/2014/main" xmlns="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8" name="Freeform: Shape 1449">
                    <a:extLst>
                      <a:ext uri="{FF2B5EF4-FFF2-40B4-BE49-F238E27FC236}">
                        <a16:creationId xmlns:a16="http://schemas.microsoft.com/office/drawing/2014/main" xmlns="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9" name="Freeform: Shape 1448">
                    <a:extLst>
                      <a:ext uri="{FF2B5EF4-FFF2-40B4-BE49-F238E27FC236}">
                        <a16:creationId xmlns:a16="http://schemas.microsoft.com/office/drawing/2014/main" xmlns="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0" name="Freeform: Shape 1447">
                    <a:extLst>
                      <a:ext uri="{FF2B5EF4-FFF2-40B4-BE49-F238E27FC236}">
                        <a16:creationId xmlns:a16="http://schemas.microsoft.com/office/drawing/2014/main" xmlns="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1" name="Freeform: Shape 1445">
                    <a:extLst>
                      <a:ext uri="{FF2B5EF4-FFF2-40B4-BE49-F238E27FC236}">
                        <a16:creationId xmlns:a16="http://schemas.microsoft.com/office/drawing/2014/main" xmlns="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2" name="Freeform: Shape 1444">
                    <a:extLst>
                      <a:ext uri="{FF2B5EF4-FFF2-40B4-BE49-F238E27FC236}">
                        <a16:creationId xmlns:a16="http://schemas.microsoft.com/office/drawing/2014/main" xmlns="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3" name="Freeform: Shape 1443">
                    <a:extLst>
                      <a:ext uri="{FF2B5EF4-FFF2-40B4-BE49-F238E27FC236}">
                        <a16:creationId xmlns:a16="http://schemas.microsoft.com/office/drawing/2014/main" xmlns="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4" name="Freeform: Shape 1442">
                    <a:extLst>
                      <a:ext uri="{FF2B5EF4-FFF2-40B4-BE49-F238E27FC236}">
                        <a16:creationId xmlns:a16="http://schemas.microsoft.com/office/drawing/2014/main" xmlns="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5" name="Freeform: Shape 1441">
                    <a:extLst>
                      <a:ext uri="{FF2B5EF4-FFF2-40B4-BE49-F238E27FC236}">
                        <a16:creationId xmlns:a16="http://schemas.microsoft.com/office/drawing/2014/main" xmlns="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6" name="Freeform: Shape 1440">
                    <a:extLst>
                      <a:ext uri="{FF2B5EF4-FFF2-40B4-BE49-F238E27FC236}">
                        <a16:creationId xmlns:a16="http://schemas.microsoft.com/office/drawing/2014/main" xmlns="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7" name="Freeform: Shape 1439">
                    <a:extLst>
                      <a:ext uri="{FF2B5EF4-FFF2-40B4-BE49-F238E27FC236}">
                        <a16:creationId xmlns:a16="http://schemas.microsoft.com/office/drawing/2014/main" xmlns="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8" name="Freeform: Shape 1438">
                    <a:extLst>
                      <a:ext uri="{FF2B5EF4-FFF2-40B4-BE49-F238E27FC236}">
                        <a16:creationId xmlns:a16="http://schemas.microsoft.com/office/drawing/2014/main" xmlns="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9" name="Freeform: Shape 1437">
                    <a:extLst>
                      <a:ext uri="{FF2B5EF4-FFF2-40B4-BE49-F238E27FC236}">
                        <a16:creationId xmlns:a16="http://schemas.microsoft.com/office/drawing/2014/main" xmlns="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0" name="Freeform: Shape 1436">
                    <a:extLst>
                      <a:ext uri="{FF2B5EF4-FFF2-40B4-BE49-F238E27FC236}">
                        <a16:creationId xmlns:a16="http://schemas.microsoft.com/office/drawing/2014/main" xmlns="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1" name="Freeform: Shape 1435">
                    <a:extLst>
                      <a:ext uri="{FF2B5EF4-FFF2-40B4-BE49-F238E27FC236}">
                        <a16:creationId xmlns:a16="http://schemas.microsoft.com/office/drawing/2014/main" xmlns="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2" name="Freeform: Shape 1434">
                    <a:extLst>
                      <a:ext uri="{FF2B5EF4-FFF2-40B4-BE49-F238E27FC236}">
                        <a16:creationId xmlns:a16="http://schemas.microsoft.com/office/drawing/2014/main" xmlns="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3" name="Freeform: Shape 1432">
                    <a:extLst>
                      <a:ext uri="{FF2B5EF4-FFF2-40B4-BE49-F238E27FC236}">
                        <a16:creationId xmlns:a16="http://schemas.microsoft.com/office/drawing/2014/main" xmlns="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4" name="Freeform: Shape 1431">
                    <a:extLst>
                      <a:ext uri="{FF2B5EF4-FFF2-40B4-BE49-F238E27FC236}">
                        <a16:creationId xmlns:a16="http://schemas.microsoft.com/office/drawing/2014/main" xmlns="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5" name="Freeform: Shape 1430">
                    <a:extLst>
                      <a:ext uri="{FF2B5EF4-FFF2-40B4-BE49-F238E27FC236}">
                        <a16:creationId xmlns:a16="http://schemas.microsoft.com/office/drawing/2014/main" xmlns="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6" name="Freeform: Shape 1429">
                    <a:extLst>
                      <a:ext uri="{FF2B5EF4-FFF2-40B4-BE49-F238E27FC236}">
                        <a16:creationId xmlns:a16="http://schemas.microsoft.com/office/drawing/2014/main" xmlns="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7" name="Freeform: Shape 1428">
                    <a:extLst>
                      <a:ext uri="{FF2B5EF4-FFF2-40B4-BE49-F238E27FC236}">
                        <a16:creationId xmlns:a16="http://schemas.microsoft.com/office/drawing/2014/main" xmlns="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8" name="Freeform: Shape 1427">
                    <a:extLst>
                      <a:ext uri="{FF2B5EF4-FFF2-40B4-BE49-F238E27FC236}">
                        <a16:creationId xmlns:a16="http://schemas.microsoft.com/office/drawing/2014/main" xmlns="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9" name="Freeform: Shape 1426">
                    <a:extLst>
                      <a:ext uri="{FF2B5EF4-FFF2-40B4-BE49-F238E27FC236}">
                        <a16:creationId xmlns:a16="http://schemas.microsoft.com/office/drawing/2014/main" xmlns="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0" name="Freeform: Shape 1424">
                    <a:extLst>
                      <a:ext uri="{FF2B5EF4-FFF2-40B4-BE49-F238E27FC236}">
                        <a16:creationId xmlns:a16="http://schemas.microsoft.com/office/drawing/2014/main" xmlns="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1" name="Freeform: Shape 1423">
                    <a:extLst>
                      <a:ext uri="{FF2B5EF4-FFF2-40B4-BE49-F238E27FC236}">
                        <a16:creationId xmlns:a16="http://schemas.microsoft.com/office/drawing/2014/main" xmlns="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2" name="Freeform: Shape 1422">
                    <a:extLst>
                      <a:ext uri="{FF2B5EF4-FFF2-40B4-BE49-F238E27FC236}">
                        <a16:creationId xmlns:a16="http://schemas.microsoft.com/office/drawing/2014/main" xmlns="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3" name="Freeform: Shape 1421">
                    <a:extLst>
                      <a:ext uri="{FF2B5EF4-FFF2-40B4-BE49-F238E27FC236}">
                        <a16:creationId xmlns:a16="http://schemas.microsoft.com/office/drawing/2014/main" xmlns="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4" name="Freeform: Shape 1420">
                    <a:extLst>
                      <a:ext uri="{FF2B5EF4-FFF2-40B4-BE49-F238E27FC236}">
                        <a16:creationId xmlns:a16="http://schemas.microsoft.com/office/drawing/2014/main" xmlns="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5" name="Freeform: Shape 1419">
                    <a:extLst>
                      <a:ext uri="{FF2B5EF4-FFF2-40B4-BE49-F238E27FC236}">
                        <a16:creationId xmlns:a16="http://schemas.microsoft.com/office/drawing/2014/main" xmlns="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6" name="Freeform: Shape 1417">
                    <a:extLst>
                      <a:ext uri="{FF2B5EF4-FFF2-40B4-BE49-F238E27FC236}">
                        <a16:creationId xmlns:a16="http://schemas.microsoft.com/office/drawing/2014/main" xmlns="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7" name="Freeform: Shape 1416">
                    <a:extLst>
                      <a:ext uri="{FF2B5EF4-FFF2-40B4-BE49-F238E27FC236}">
                        <a16:creationId xmlns:a16="http://schemas.microsoft.com/office/drawing/2014/main" xmlns="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8" name="Freeform: Shape 1415">
                    <a:extLst>
                      <a:ext uri="{FF2B5EF4-FFF2-40B4-BE49-F238E27FC236}">
                        <a16:creationId xmlns:a16="http://schemas.microsoft.com/office/drawing/2014/main" xmlns="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9" name="Freeform: Shape 1414">
                    <a:extLst>
                      <a:ext uri="{FF2B5EF4-FFF2-40B4-BE49-F238E27FC236}">
                        <a16:creationId xmlns:a16="http://schemas.microsoft.com/office/drawing/2014/main" xmlns="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0" name="Freeform: Shape 1413">
                    <a:extLst>
                      <a:ext uri="{FF2B5EF4-FFF2-40B4-BE49-F238E27FC236}">
                        <a16:creationId xmlns:a16="http://schemas.microsoft.com/office/drawing/2014/main" xmlns="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1" name="Freeform: Shape 1412">
                    <a:extLst>
                      <a:ext uri="{FF2B5EF4-FFF2-40B4-BE49-F238E27FC236}">
                        <a16:creationId xmlns:a16="http://schemas.microsoft.com/office/drawing/2014/main" xmlns="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2" name="Freeform: Shape 1411">
                    <a:extLst>
                      <a:ext uri="{FF2B5EF4-FFF2-40B4-BE49-F238E27FC236}">
                        <a16:creationId xmlns:a16="http://schemas.microsoft.com/office/drawing/2014/main" xmlns="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3" name="Freeform: Shape 1409">
                    <a:extLst>
                      <a:ext uri="{FF2B5EF4-FFF2-40B4-BE49-F238E27FC236}">
                        <a16:creationId xmlns:a16="http://schemas.microsoft.com/office/drawing/2014/main" xmlns="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4" name="Freeform: Shape 1393">
                    <a:extLst>
                      <a:ext uri="{FF2B5EF4-FFF2-40B4-BE49-F238E27FC236}">
                        <a16:creationId xmlns:a16="http://schemas.microsoft.com/office/drawing/2014/main" xmlns="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5" name="Freeform: Shape 1392">
                    <a:extLst>
                      <a:ext uri="{FF2B5EF4-FFF2-40B4-BE49-F238E27FC236}">
                        <a16:creationId xmlns:a16="http://schemas.microsoft.com/office/drawing/2014/main" xmlns="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6" name="Freeform: Shape 1391">
                    <a:extLst>
                      <a:ext uri="{FF2B5EF4-FFF2-40B4-BE49-F238E27FC236}">
                        <a16:creationId xmlns:a16="http://schemas.microsoft.com/office/drawing/2014/main" xmlns="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7" name="Freeform: Shape 1390">
                    <a:extLst>
                      <a:ext uri="{FF2B5EF4-FFF2-40B4-BE49-F238E27FC236}">
                        <a16:creationId xmlns:a16="http://schemas.microsoft.com/office/drawing/2014/main" xmlns="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8" name="Freeform: Shape 1388">
                    <a:extLst>
                      <a:ext uri="{FF2B5EF4-FFF2-40B4-BE49-F238E27FC236}">
                        <a16:creationId xmlns:a16="http://schemas.microsoft.com/office/drawing/2014/main" xmlns="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9" name="Freeform: Shape 1387">
                    <a:extLst>
                      <a:ext uri="{FF2B5EF4-FFF2-40B4-BE49-F238E27FC236}">
                        <a16:creationId xmlns:a16="http://schemas.microsoft.com/office/drawing/2014/main" xmlns="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0" name="Freeform: Shape 1385">
                    <a:extLst>
                      <a:ext uri="{FF2B5EF4-FFF2-40B4-BE49-F238E27FC236}">
                        <a16:creationId xmlns:a16="http://schemas.microsoft.com/office/drawing/2014/main" xmlns="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1" name="Freeform: Shape 1383">
                    <a:extLst>
                      <a:ext uri="{FF2B5EF4-FFF2-40B4-BE49-F238E27FC236}">
                        <a16:creationId xmlns:a16="http://schemas.microsoft.com/office/drawing/2014/main" xmlns="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2" name="Freeform: Shape 1381">
                    <a:extLst>
                      <a:ext uri="{FF2B5EF4-FFF2-40B4-BE49-F238E27FC236}">
                        <a16:creationId xmlns:a16="http://schemas.microsoft.com/office/drawing/2014/main" xmlns="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3" name="Freeform: Shape 1380">
                    <a:extLst>
                      <a:ext uri="{FF2B5EF4-FFF2-40B4-BE49-F238E27FC236}">
                        <a16:creationId xmlns:a16="http://schemas.microsoft.com/office/drawing/2014/main" xmlns="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4" name="Freeform: Shape 1377">
                    <a:extLst>
                      <a:ext uri="{FF2B5EF4-FFF2-40B4-BE49-F238E27FC236}">
                        <a16:creationId xmlns:a16="http://schemas.microsoft.com/office/drawing/2014/main" xmlns="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5" name="Freeform: Shape 1376">
                    <a:extLst>
                      <a:ext uri="{FF2B5EF4-FFF2-40B4-BE49-F238E27FC236}">
                        <a16:creationId xmlns:a16="http://schemas.microsoft.com/office/drawing/2014/main" xmlns="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6" name="Freeform: Shape 1373">
                    <a:extLst>
                      <a:ext uri="{FF2B5EF4-FFF2-40B4-BE49-F238E27FC236}">
                        <a16:creationId xmlns:a16="http://schemas.microsoft.com/office/drawing/2014/main" xmlns="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7" name="Freeform: Shape 1372">
                    <a:extLst>
                      <a:ext uri="{FF2B5EF4-FFF2-40B4-BE49-F238E27FC236}">
                        <a16:creationId xmlns:a16="http://schemas.microsoft.com/office/drawing/2014/main" xmlns="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8" name="Freeform: Shape 1369">
                    <a:extLst>
                      <a:ext uri="{FF2B5EF4-FFF2-40B4-BE49-F238E27FC236}">
                        <a16:creationId xmlns:a16="http://schemas.microsoft.com/office/drawing/2014/main" xmlns="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9" name="Freeform: Shape 1368">
                    <a:extLst>
                      <a:ext uri="{FF2B5EF4-FFF2-40B4-BE49-F238E27FC236}">
                        <a16:creationId xmlns:a16="http://schemas.microsoft.com/office/drawing/2014/main" xmlns="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0" name="Freeform: Shape 1365">
                    <a:extLst>
                      <a:ext uri="{FF2B5EF4-FFF2-40B4-BE49-F238E27FC236}">
                        <a16:creationId xmlns:a16="http://schemas.microsoft.com/office/drawing/2014/main" xmlns="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1" name="Freeform: Shape 1364">
                    <a:extLst>
                      <a:ext uri="{FF2B5EF4-FFF2-40B4-BE49-F238E27FC236}">
                        <a16:creationId xmlns:a16="http://schemas.microsoft.com/office/drawing/2014/main" xmlns="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2" name="Freeform: Shape 1361">
                    <a:extLst>
                      <a:ext uri="{FF2B5EF4-FFF2-40B4-BE49-F238E27FC236}">
                        <a16:creationId xmlns:a16="http://schemas.microsoft.com/office/drawing/2014/main" xmlns="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3" name="Freeform: Shape 1360">
                    <a:extLst>
                      <a:ext uri="{FF2B5EF4-FFF2-40B4-BE49-F238E27FC236}">
                        <a16:creationId xmlns:a16="http://schemas.microsoft.com/office/drawing/2014/main" xmlns="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4" name="Freeform: Shape 1359">
                    <a:extLst>
                      <a:ext uri="{FF2B5EF4-FFF2-40B4-BE49-F238E27FC236}">
                        <a16:creationId xmlns:a16="http://schemas.microsoft.com/office/drawing/2014/main" xmlns="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5" name="Freeform: Shape 1358">
                    <a:extLst>
                      <a:ext uri="{FF2B5EF4-FFF2-40B4-BE49-F238E27FC236}">
                        <a16:creationId xmlns:a16="http://schemas.microsoft.com/office/drawing/2014/main" xmlns="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6" name="Freeform: Shape 1357">
                    <a:extLst>
                      <a:ext uri="{FF2B5EF4-FFF2-40B4-BE49-F238E27FC236}">
                        <a16:creationId xmlns:a16="http://schemas.microsoft.com/office/drawing/2014/main" xmlns="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7" name="Freeform: Shape 1356">
                    <a:extLst>
                      <a:ext uri="{FF2B5EF4-FFF2-40B4-BE49-F238E27FC236}">
                        <a16:creationId xmlns:a16="http://schemas.microsoft.com/office/drawing/2014/main" xmlns="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8" name="Freeform: Shape 1355">
                    <a:extLst>
                      <a:ext uri="{FF2B5EF4-FFF2-40B4-BE49-F238E27FC236}">
                        <a16:creationId xmlns:a16="http://schemas.microsoft.com/office/drawing/2014/main" xmlns="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9" name="Freeform: Shape 1354">
                    <a:extLst>
                      <a:ext uri="{FF2B5EF4-FFF2-40B4-BE49-F238E27FC236}">
                        <a16:creationId xmlns:a16="http://schemas.microsoft.com/office/drawing/2014/main" xmlns="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0" name="Freeform: Shape 1353">
                    <a:extLst>
                      <a:ext uri="{FF2B5EF4-FFF2-40B4-BE49-F238E27FC236}">
                        <a16:creationId xmlns:a16="http://schemas.microsoft.com/office/drawing/2014/main" xmlns="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1" name="Freeform: Shape 1352">
                    <a:extLst>
                      <a:ext uri="{FF2B5EF4-FFF2-40B4-BE49-F238E27FC236}">
                        <a16:creationId xmlns:a16="http://schemas.microsoft.com/office/drawing/2014/main" xmlns="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2" name="Freeform: Shape 1351">
                    <a:extLst>
                      <a:ext uri="{FF2B5EF4-FFF2-40B4-BE49-F238E27FC236}">
                        <a16:creationId xmlns:a16="http://schemas.microsoft.com/office/drawing/2014/main" xmlns="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3" name="Freeform: Shape 1350">
                    <a:extLst>
                      <a:ext uri="{FF2B5EF4-FFF2-40B4-BE49-F238E27FC236}">
                        <a16:creationId xmlns:a16="http://schemas.microsoft.com/office/drawing/2014/main" xmlns="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4" name="Freeform: Shape 1349">
                    <a:extLst>
                      <a:ext uri="{FF2B5EF4-FFF2-40B4-BE49-F238E27FC236}">
                        <a16:creationId xmlns:a16="http://schemas.microsoft.com/office/drawing/2014/main" xmlns="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5" name="Freeform: Shape 1348">
                    <a:extLst>
                      <a:ext uri="{FF2B5EF4-FFF2-40B4-BE49-F238E27FC236}">
                        <a16:creationId xmlns:a16="http://schemas.microsoft.com/office/drawing/2014/main" xmlns="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6" name="Freeform: Shape 1347">
                    <a:extLst>
                      <a:ext uri="{FF2B5EF4-FFF2-40B4-BE49-F238E27FC236}">
                        <a16:creationId xmlns:a16="http://schemas.microsoft.com/office/drawing/2014/main" xmlns="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7" name="Freeform: Shape 1346">
                    <a:extLst>
                      <a:ext uri="{FF2B5EF4-FFF2-40B4-BE49-F238E27FC236}">
                        <a16:creationId xmlns:a16="http://schemas.microsoft.com/office/drawing/2014/main" xmlns="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8" name="Freeform: Shape 1345">
                    <a:extLst>
                      <a:ext uri="{FF2B5EF4-FFF2-40B4-BE49-F238E27FC236}">
                        <a16:creationId xmlns:a16="http://schemas.microsoft.com/office/drawing/2014/main" xmlns="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9" name="Freeform: Shape 1344">
                    <a:extLst>
                      <a:ext uri="{FF2B5EF4-FFF2-40B4-BE49-F238E27FC236}">
                        <a16:creationId xmlns:a16="http://schemas.microsoft.com/office/drawing/2014/main" xmlns="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0" name="Freeform: Shape 1343">
                    <a:extLst>
                      <a:ext uri="{FF2B5EF4-FFF2-40B4-BE49-F238E27FC236}">
                        <a16:creationId xmlns:a16="http://schemas.microsoft.com/office/drawing/2014/main" xmlns="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1" name="Freeform: Shape 1342">
                    <a:extLst>
                      <a:ext uri="{FF2B5EF4-FFF2-40B4-BE49-F238E27FC236}">
                        <a16:creationId xmlns:a16="http://schemas.microsoft.com/office/drawing/2014/main" xmlns="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2" name="Freeform: Shape 1341">
                    <a:extLst>
                      <a:ext uri="{FF2B5EF4-FFF2-40B4-BE49-F238E27FC236}">
                        <a16:creationId xmlns:a16="http://schemas.microsoft.com/office/drawing/2014/main" xmlns="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3" name="Freeform: Shape 1340">
                    <a:extLst>
                      <a:ext uri="{FF2B5EF4-FFF2-40B4-BE49-F238E27FC236}">
                        <a16:creationId xmlns:a16="http://schemas.microsoft.com/office/drawing/2014/main" xmlns="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4" name="Freeform: Shape 1339">
                    <a:extLst>
                      <a:ext uri="{FF2B5EF4-FFF2-40B4-BE49-F238E27FC236}">
                        <a16:creationId xmlns:a16="http://schemas.microsoft.com/office/drawing/2014/main" xmlns="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5" name="Freeform: Shape 1338">
                    <a:extLst>
                      <a:ext uri="{FF2B5EF4-FFF2-40B4-BE49-F238E27FC236}">
                        <a16:creationId xmlns:a16="http://schemas.microsoft.com/office/drawing/2014/main" xmlns="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6" name="Freeform: Shape 1337">
                    <a:extLst>
                      <a:ext uri="{FF2B5EF4-FFF2-40B4-BE49-F238E27FC236}">
                        <a16:creationId xmlns:a16="http://schemas.microsoft.com/office/drawing/2014/main" xmlns="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7" name="Freeform: Shape 1336">
                    <a:extLst>
                      <a:ext uri="{FF2B5EF4-FFF2-40B4-BE49-F238E27FC236}">
                        <a16:creationId xmlns:a16="http://schemas.microsoft.com/office/drawing/2014/main" xmlns="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8" name="Freeform: Shape 1335">
                    <a:extLst>
                      <a:ext uri="{FF2B5EF4-FFF2-40B4-BE49-F238E27FC236}">
                        <a16:creationId xmlns:a16="http://schemas.microsoft.com/office/drawing/2014/main" xmlns="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9" name="Freeform: Shape 1334">
                    <a:extLst>
                      <a:ext uri="{FF2B5EF4-FFF2-40B4-BE49-F238E27FC236}">
                        <a16:creationId xmlns:a16="http://schemas.microsoft.com/office/drawing/2014/main" xmlns="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0" name="Freeform: Shape 1333">
                    <a:extLst>
                      <a:ext uri="{FF2B5EF4-FFF2-40B4-BE49-F238E27FC236}">
                        <a16:creationId xmlns:a16="http://schemas.microsoft.com/office/drawing/2014/main" xmlns="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1" name="Freeform: Shape 1332">
                    <a:extLst>
                      <a:ext uri="{FF2B5EF4-FFF2-40B4-BE49-F238E27FC236}">
                        <a16:creationId xmlns:a16="http://schemas.microsoft.com/office/drawing/2014/main" xmlns="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2" name="Freeform: Shape 1331">
                    <a:extLst>
                      <a:ext uri="{FF2B5EF4-FFF2-40B4-BE49-F238E27FC236}">
                        <a16:creationId xmlns:a16="http://schemas.microsoft.com/office/drawing/2014/main" xmlns="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3" name="Freeform: Shape 1330">
                    <a:extLst>
                      <a:ext uri="{FF2B5EF4-FFF2-40B4-BE49-F238E27FC236}">
                        <a16:creationId xmlns:a16="http://schemas.microsoft.com/office/drawing/2014/main" xmlns="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4" name="Freeform: Shape 1329">
                    <a:extLst>
                      <a:ext uri="{FF2B5EF4-FFF2-40B4-BE49-F238E27FC236}">
                        <a16:creationId xmlns:a16="http://schemas.microsoft.com/office/drawing/2014/main" xmlns="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5" name="Freeform: Shape 1328">
                    <a:extLst>
                      <a:ext uri="{FF2B5EF4-FFF2-40B4-BE49-F238E27FC236}">
                        <a16:creationId xmlns:a16="http://schemas.microsoft.com/office/drawing/2014/main" xmlns="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6" name="Freeform: Shape 1327">
                    <a:extLst>
                      <a:ext uri="{FF2B5EF4-FFF2-40B4-BE49-F238E27FC236}">
                        <a16:creationId xmlns:a16="http://schemas.microsoft.com/office/drawing/2014/main" xmlns="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7" name="Freeform: Shape 1326">
                    <a:extLst>
                      <a:ext uri="{FF2B5EF4-FFF2-40B4-BE49-F238E27FC236}">
                        <a16:creationId xmlns:a16="http://schemas.microsoft.com/office/drawing/2014/main" xmlns="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8" name="Freeform: Shape 1325">
                    <a:extLst>
                      <a:ext uri="{FF2B5EF4-FFF2-40B4-BE49-F238E27FC236}">
                        <a16:creationId xmlns:a16="http://schemas.microsoft.com/office/drawing/2014/main" xmlns="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9" name="Freeform: Shape 1324">
                    <a:extLst>
                      <a:ext uri="{FF2B5EF4-FFF2-40B4-BE49-F238E27FC236}">
                        <a16:creationId xmlns:a16="http://schemas.microsoft.com/office/drawing/2014/main" xmlns="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0" name="Freeform: Shape 1323">
                    <a:extLst>
                      <a:ext uri="{FF2B5EF4-FFF2-40B4-BE49-F238E27FC236}">
                        <a16:creationId xmlns:a16="http://schemas.microsoft.com/office/drawing/2014/main" xmlns="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1" name="Freeform: Shape 1322">
                    <a:extLst>
                      <a:ext uri="{FF2B5EF4-FFF2-40B4-BE49-F238E27FC236}">
                        <a16:creationId xmlns:a16="http://schemas.microsoft.com/office/drawing/2014/main" xmlns="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2" name="Freeform: Shape 1321">
                    <a:extLst>
                      <a:ext uri="{FF2B5EF4-FFF2-40B4-BE49-F238E27FC236}">
                        <a16:creationId xmlns:a16="http://schemas.microsoft.com/office/drawing/2014/main" xmlns="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3" name="Freeform: Shape 1320">
                    <a:extLst>
                      <a:ext uri="{FF2B5EF4-FFF2-40B4-BE49-F238E27FC236}">
                        <a16:creationId xmlns:a16="http://schemas.microsoft.com/office/drawing/2014/main" xmlns="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4" name="Freeform: Shape 1319">
                    <a:extLst>
                      <a:ext uri="{FF2B5EF4-FFF2-40B4-BE49-F238E27FC236}">
                        <a16:creationId xmlns:a16="http://schemas.microsoft.com/office/drawing/2014/main" xmlns="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5" name="Freeform: Shape 1318">
                    <a:extLst>
                      <a:ext uri="{FF2B5EF4-FFF2-40B4-BE49-F238E27FC236}">
                        <a16:creationId xmlns:a16="http://schemas.microsoft.com/office/drawing/2014/main" xmlns="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6" name="Freeform: Shape 1317">
                    <a:extLst>
                      <a:ext uri="{FF2B5EF4-FFF2-40B4-BE49-F238E27FC236}">
                        <a16:creationId xmlns:a16="http://schemas.microsoft.com/office/drawing/2014/main" xmlns="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7" name="Freeform: Shape 1316">
                    <a:extLst>
                      <a:ext uri="{FF2B5EF4-FFF2-40B4-BE49-F238E27FC236}">
                        <a16:creationId xmlns:a16="http://schemas.microsoft.com/office/drawing/2014/main" xmlns="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8" name="Freeform: Shape 1315">
                    <a:extLst>
                      <a:ext uri="{FF2B5EF4-FFF2-40B4-BE49-F238E27FC236}">
                        <a16:creationId xmlns:a16="http://schemas.microsoft.com/office/drawing/2014/main" xmlns="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9" name="Freeform: Shape 1314">
                    <a:extLst>
                      <a:ext uri="{FF2B5EF4-FFF2-40B4-BE49-F238E27FC236}">
                        <a16:creationId xmlns:a16="http://schemas.microsoft.com/office/drawing/2014/main" xmlns="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0" name="Freeform: Shape 1313">
                    <a:extLst>
                      <a:ext uri="{FF2B5EF4-FFF2-40B4-BE49-F238E27FC236}">
                        <a16:creationId xmlns:a16="http://schemas.microsoft.com/office/drawing/2014/main" xmlns="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1" name="Freeform: Shape 1312">
                    <a:extLst>
                      <a:ext uri="{FF2B5EF4-FFF2-40B4-BE49-F238E27FC236}">
                        <a16:creationId xmlns:a16="http://schemas.microsoft.com/office/drawing/2014/main" xmlns="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2" name="Freeform: Shape 1311">
                    <a:extLst>
                      <a:ext uri="{FF2B5EF4-FFF2-40B4-BE49-F238E27FC236}">
                        <a16:creationId xmlns:a16="http://schemas.microsoft.com/office/drawing/2014/main" xmlns="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3" name="Freeform: Shape 1310">
                    <a:extLst>
                      <a:ext uri="{FF2B5EF4-FFF2-40B4-BE49-F238E27FC236}">
                        <a16:creationId xmlns:a16="http://schemas.microsoft.com/office/drawing/2014/main" xmlns="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4" name="Freeform: Shape 1309">
                    <a:extLst>
                      <a:ext uri="{FF2B5EF4-FFF2-40B4-BE49-F238E27FC236}">
                        <a16:creationId xmlns:a16="http://schemas.microsoft.com/office/drawing/2014/main" xmlns="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5" name="Freeform: Shape 1308">
                    <a:extLst>
                      <a:ext uri="{FF2B5EF4-FFF2-40B4-BE49-F238E27FC236}">
                        <a16:creationId xmlns:a16="http://schemas.microsoft.com/office/drawing/2014/main" xmlns="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6" name="Freeform: Shape 1307">
                    <a:extLst>
                      <a:ext uri="{FF2B5EF4-FFF2-40B4-BE49-F238E27FC236}">
                        <a16:creationId xmlns:a16="http://schemas.microsoft.com/office/drawing/2014/main" xmlns="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7" name="Freeform: Shape 1306">
                    <a:extLst>
                      <a:ext uri="{FF2B5EF4-FFF2-40B4-BE49-F238E27FC236}">
                        <a16:creationId xmlns:a16="http://schemas.microsoft.com/office/drawing/2014/main" xmlns="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8" name="Freeform: Shape 1305">
                    <a:extLst>
                      <a:ext uri="{FF2B5EF4-FFF2-40B4-BE49-F238E27FC236}">
                        <a16:creationId xmlns:a16="http://schemas.microsoft.com/office/drawing/2014/main" xmlns="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9" name="Freeform: Shape 1304">
                    <a:extLst>
                      <a:ext uri="{FF2B5EF4-FFF2-40B4-BE49-F238E27FC236}">
                        <a16:creationId xmlns:a16="http://schemas.microsoft.com/office/drawing/2014/main" xmlns="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0" name="Freeform: Shape 1303">
                    <a:extLst>
                      <a:ext uri="{FF2B5EF4-FFF2-40B4-BE49-F238E27FC236}">
                        <a16:creationId xmlns:a16="http://schemas.microsoft.com/office/drawing/2014/main" xmlns="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1" name="Freeform: Shape 1302">
                    <a:extLst>
                      <a:ext uri="{FF2B5EF4-FFF2-40B4-BE49-F238E27FC236}">
                        <a16:creationId xmlns:a16="http://schemas.microsoft.com/office/drawing/2014/main" xmlns="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2" name="Freeform: Shape 1301">
                    <a:extLst>
                      <a:ext uri="{FF2B5EF4-FFF2-40B4-BE49-F238E27FC236}">
                        <a16:creationId xmlns:a16="http://schemas.microsoft.com/office/drawing/2014/main" xmlns="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3" name="Freeform: Shape 1300">
                    <a:extLst>
                      <a:ext uri="{FF2B5EF4-FFF2-40B4-BE49-F238E27FC236}">
                        <a16:creationId xmlns:a16="http://schemas.microsoft.com/office/drawing/2014/main" xmlns="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4" name="Freeform: Shape 1299">
                    <a:extLst>
                      <a:ext uri="{FF2B5EF4-FFF2-40B4-BE49-F238E27FC236}">
                        <a16:creationId xmlns:a16="http://schemas.microsoft.com/office/drawing/2014/main" xmlns="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5" name="Freeform: Shape 1298">
                    <a:extLst>
                      <a:ext uri="{FF2B5EF4-FFF2-40B4-BE49-F238E27FC236}">
                        <a16:creationId xmlns:a16="http://schemas.microsoft.com/office/drawing/2014/main" xmlns="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6" name="Freeform: Shape 1297">
                    <a:extLst>
                      <a:ext uri="{FF2B5EF4-FFF2-40B4-BE49-F238E27FC236}">
                        <a16:creationId xmlns:a16="http://schemas.microsoft.com/office/drawing/2014/main" xmlns="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7" name="Freeform: Shape 1296">
                    <a:extLst>
                      <a:ext uri="{FF2B5EF4-FFF2-40B4-BE49-F238E27FC236}">
                        <a16:creationId xmlns:a16="http://schemas.microsoft.com/office/drawing/2014/main" xmlns="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8" name="Freeform: Shape 1295">
                    <a:extLst>
                      <a:ext uri="{FF2B5EF4-FFF2-40B4-BE49-F238E27FC236}">
                        <a16:creationId xmlns:a16="http://schemas.microsoft.com/office/drawing/2014/main" xmlns="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9" name="Freeform: Shape 1294">
                    <a:extLst>
                      <a:ext uri="{FF2B5EF4-FFF2-40B4-BE49-F238E27FC236}">
                        <a16:creationId xmlns:a16="http://schemas.microsoft.com/office/drawing/2014/main" xmlns="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0" name="Freeform: Shape 1293">
                    <a:extLst>
                      <a:ext uri="{FF2B5EF4-FFF2-40B4-BE49-F238E27FC236}">
                        <a16:creationId xmlns:a16="http://schemas.microsoft.com/office/drawing/2014/main" xmlns="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1" name="Freeform: Shape 1292">
                    <a:extLst>
                      <a:ext uri="{FF2B5EF4-FFF2-40B4-BE49-F238E27FC236}">
                        <a16:creationId xmlns:a16="http://schemas.microsoft.com/office/drawing/2014/main" xmlns="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2" name="Freeform: Shape 1291">
                    <a:extLst>
                      <a:ext uri="{FF2B5EF4-FFF2-40B4-BE49-F238E27FC236}">
                        <a16:creationId xmlns:a16="http://schemas.microsoft.com/office/drawing/2014/main" xmlns="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3" name="Freeform: Shape 1290">
                    <a:extLst>
                      <a:ext uri="{FF2B5EF4-FFF2-40B4-BE49-F238E27FC236}">
                        <a16:creationId xmlns:a16="http://schemas.microsoft.com/office/drawing/2014/main" xmlns="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4" name="Freeform: Shape 1289">
                    <a:extLst>
                      <a:ext uri="{FF2B5EF4-FFF2-40B4-BE49-F238E27FC236}">
                        <a16:creationId xmlns:a16="http://schemas.microsoft.com/office/drawing/2014/main" xmlns="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5" name="Freeform: Shape 1288">
                    <a:extLst>
                      <a:ext uri="{FF2B5EF4-FFF2-40B4-BE49-F238E27FC236}">
                        <a16:creationId xmlns:a16="http://schemas.microsoft.com/office/drawing/2014/main" xmlns="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6" name="Freeform: Shape 1287">
                    <a:extLst>
                      <a:ext uri="{FF2B5EF4-FFF2-40B4-BE49-F238E27FC236}">
                        <a16:creationId xmlns:a16="http://schemas.microsoft.com/office/drawing/2014/main" xmlns="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7" name="Freeform: Shape 1286">
                    <a:extLst>
                      <a:ext uri="{FF2B5EF4-FFF2-40B4-BE49-F238E27FC236}">
                        <a16:creationId xmlns:a16="http://schemas.microsoft.com/office/drawing/2014/main" xmlns="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8" name="Freeform: Shape 1285">
                    <a:extLst>
                      <a:ext uri="{FF2B5EF4-FFF2-40B4-BE49-F238E27FC236}">
                        <a16:creationId xmlns:a16="http://schemas.microsoft.com/office/drawing/2014/main" xmlns="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9" name="Freeform: Shape 1284">
                    <a:extLst>
                      <a:ext uri="{FF2B5EF4-FFF2-40B4-BE49-F238E27FC236}">
                        <a16:creationId xmlns:a16="http://schemas.microsoft.com/office/drawing/2014/main" xmlns="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0" name="Freeform: Shape 1283">
                    <a:extLst>
                      <a:ext uri="{FF2B5EF4-FFF2-40B4-BE49-F238E27FC236}">
                        <a16:creationId xmlns:a16="http://schemas.microsoft.com/office/drawing/2014/main" xmlns="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1" name="Freeform: Shape 1282">
                    <a:extLst>
                      <a:ext uri="{FF2B5EF4-FFF2-40B4-BE49-F238E27FC236}">
                        <a16:creationId xmlns:a16="http://schemas.microsoft.com/office/drawing/2014/main" xmlns="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2" name="Freeform: Shape 1281">
                    <a:extLst>
                      <a:ext uri="{FF2B5EF4-FFF2-40B4-BE49-F238E27FC236}">
                        <a16:creationId xmlns:a16="http://schemas.microsoft.com/office/drawing/2014/main" xmlns="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3" name="Freeform: Shape 1280">
                    <a:extLst>
                      <a:ext uri="{FF2B5EF4-FFF2-40B4-BE49-F238E27FC236}">
                        <a16:creationId xmlns:a16="http://schemas.microsoft.com/office/drawing/2014/main" xmlns="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4" name="Freeform: Shape 1279">
                    <a:extLst>
                      <a:ext uri="{FF2B5EF4-FFF2-40B4-BE49-F238E27FC236}">
                        <a16:creationId xmlns:a16="http://schemas.microsoft.com/office/drawing/2014/main" xmlns="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5" name="Freeform: Shape 1278">
                    <a:extLst>
                      <a:ext uri="{FF2B5EF4-FFF2-40B4-BE49-F238E27FC236}">
                        <a16:creationId xmlns:a16="http://schemas.microsoft.com/office/drawing/2014/main" xmlns="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6" name="Freeform: Shape 1277">
                    <a:extLst>
                      <a:ext uri="{FF2B5EF4-FFF2-40B4-BE49-F238E27FC236}">
                        <a16:creationId xmlns:a16="http://schemas.microsoft.com/office/drawing/2014/main" xmlns="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7" name="Freeform: Shape 1276">
                    <a:extLst>
                      <a:ext uri="{FF2B5EF4-FFF2-40B4-BE49-F238E27FC236}">
                        <a16:creationId xmlns:a16="http://schemas.microsoft.com/office/drawing/2014/main" xmlns="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8" name="Freeform: Shape 1275">
                    <a:extLst>
                      <a:ext uri="{FF2B5EF4-FFF2-40B4-BE49-F238E27FC236}">
                        <a16:creationId xmlns:a16="http://schemas.microsoft.com/office/drawing/2014/main" xmlns="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9" name="Freeform: Shape 1274">
                    <a:extLst>
                      <a:ext uri="{FF2B5EF4-FFF2-40B4-BE49-F238E27FC236}">
                        <a16:creationId xmlns:a16="http://schemas.microsoft.com/office/drawing/2014/main" xmlns="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0" name="Freeform: Shape 1273">
                    <a:extLst>
                      <a:ext uri="{FF2B5EF4-FFF2-40B4-BE49-F238E27FC236}">
                        <a16:creationId xmlns:a16="http://schemas.microsoft.com/office/drawing/2014/main" xmlns="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1" name="Freeform: Shape 1272">
                    <a:extLst>
                      <a:ext uri="{FF2B5EF4-FFF2-40B4-BE49-F238E27FC236}">
                        <a16:creationId xmlns:a16="http://schemas.microsoft.com/office/drawing/2014/main" xmlns="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2" name="Freeform: Shape 1271">
                    <a:extLst>
                      <a:ext uri="{FF2B5EF4-FFF2-40B4-BE49-F238E27FC236}">
                        <a16:creationId xmlns:a16="http://schemas.microsoft.com/office/drawing/2014/main" xmlns="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3" name="Freeform: Shape 1270">
                    <a:extLst>
                      <a:ext uri="{FF2B5EF4-FFF2-40B4-BE49-F238E27FC236}">
                        <a16:creationId xmlns:a16="http://schemas.microsoft.com/office/drawing/2014/main" xmlns="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4" name="Freeform: Shape 1269">
                    <a:extLst>
                      <a:ext uri="{FF2B5EF4-FFF2-40B4-BE49-F238E27FC236}">
                        <a16:creationId xmlns:a16="http://schemas.microsoft.com/office/drawing/2014/main" xmlns="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5" name="Freeform: Shape 1268">
                    <a:extLst>
                      <a:ext uri="{FF2B5EF4-FFF2-40B4-BE49-F238E27FC236}">
                        <a16:creationId xmlns:a16="http://schemas.microsoft.com/office/drawing/2014/main" xmlns="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6" name="Freeform: Shape 1267">
                    <a:extLst>
                      <a:ext uri="{FF2B5EF4-FFF2-40B4-BE49-F238E27FC236}">
                        <a16:creationId xmlns:a16="http://schemas.microsoft.com/office/drawing/2014/main" xmlns="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7" name="Freeform: Shape 1266">
                    <a:extLst>
                      <a:ext uri="{FF2B5EF4-FFF2-40B4-BE49-F238E27FC236}">
                        <a16:creationId xmlns:a16="http://schemas.microsoft.com/office/drawing/2014/main" xmlns="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8" name="Freeform: Shape 1265">
                    <a:extLst>
                      <a:ext uri="{FF2B5EF4-FFF2-40B4-BE49-F238E27FC236}">
                        <a16:creationId xmlns:a16="http://schemas.microsoft.com/office/drawing/2014/main" xmlns="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9" name="Freeform: Shape 1264">
                    <a:extLst>
                      <a:ext uri="{FF2B5EF4-FFF2-40B4-BE49-F238E27FC236}">
                        <a16:creationId xmlns:a16="http://schemas.microsoft.com/office/drawing/2014/main" xmlns="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0" name="Freeform: Shape 1263">
                    <a:extLst>
                      <a:ext uri="{FF2B5EF4-FFF2-40B4-BE49-F238E27FC236}">
                        <a16:creationId xmlns:a16="http://schemas.microsoft.com/office/drawing/2014/main" xmlns="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1" name="Freeform: Shape 1262">
                    <a:extLst>
                      <a:ext uri="{FF2B5EF4-FFF2-40B4-BE49-F238E27FC236}">
                        <a16:creationId xmlns:a16="http://schemas.microsoft.com/office/drawing/2014/main" xmlns="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2" name="Freeform: Shape 1261">
                    <a:extLst>
                      <a:ext uri="{FF2B5EF4-FFF2-40B4-BE49-F238E27FC236}">
                        <a16:creationId xmlns:a16="http://schemas.microsoft.com/office/drawing/2014/main" xmlns="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3" name="Freeform: Shape 1260">
                    <a:extLst>
                      <a:ext uri="{FF2B5EF4-FFF2-40B4-BE49-F238E27FC236}">
                        <a16:creationId xmlns:a16="http://schemas.microsoft.com/office/drawing/2014/main" xmlns="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4" name="Freeform: Shape 1259">
                    <a:extLst>
                      <a:ext uri="{FF2B5EF4-FFF2-40B4-BE49-F238E27FC236}">
                        <a16:creationId xmlns:a16="http://schemas.microsoft.com/office/drawing/2014/main" xmlns="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5" name="Freeform: Shape 1258">
                    <a:extLst>
                      <a:ext uri="{FF2B5EF4-FFF2-40B4-BE49-F238E27FC236}">
                        <a16:creationId xmlns:a16="http://schemas.microsoft.com/office/drawing/2014/main" xmlns="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6" name="Freeform: Shape 1257">
                    <a:extLst>
                      <a:ext uri="{FF2B5EF4-FFF2-40B4-BE49-F238E27FC236}">
                        <a16:creationId xmlns:a16="http://schemas.microsoft.com/office/drawing/2014/main" xmlns="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7" name="Freeform: Shape 1256">
                    <a:extLst>
                      <a:ext uri="{FF2B5EF4-FFF2-40B4-BE49-F238E27FC236}">
                        <a16:creationId xmlns:a16="http://schemas.microsoft.com/office/drawing/2014/main" xmlns="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8" name="Freeform: Shape 1255">
                    <a:extLst>
                      <a:ext uri="{FF2B5EF4-FFF2-40B4-BE49-F238E27FC236}">
                        <a16:creationId xmlns:a16="http://schemas.microsoft.com/office/drawing/2014/main" xmlns="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9" name="Freeform: Shape 1253">
                    <a:extLst>
                      <a:ext uri="{FF2B5EF4-FFF2-40B4-BE49-F238E27FC236}">
                        <a16:creationId xmlns:a16="http://schemas.microsoft.com/office/drawing/2014/main" xmlns="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0" name="Freeform: Shape 1252">
                    <a:extLst>
                      <a:ext uri="{FF2B5EF4-FFF2-40B4-BE49-F238E27FC236}">
                        <a16:creationId xmlns:a16="http://schemas.microsoft.com/office/drawing/2014/main" xmlns="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1" name="Freeform: Shape 1251">
                    <a:extLst>
                      <a:ext uri="{FF2B5EF4-FFF2-40B4-BE49-F238E27FC236}">
                        <a16:creationId xmlns:a16="http://schemas.microsoft.com/office/drawing/2014/main" xmlns="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2" name="Freeform: Shape 1250">
                    <a:extLst>
                      <a:ext uri="{FF2B5EF4-FFF2-40B4-BE49-F238E27FC236}">
                        <a16:creationId xmlns:a16="http://schemas.microsoft.com/office/drawing/2014/main" xmlns="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3" name="Freeform: Shape 1249">
                    <a:extLst>
                      <a:ext uri="{FF2B5EF4-FFF2-40B4-BE49-F238E27FC236}">
                        <a16:creationId xmlns:a16="http://schemas.microsoft.com/office/drawing/2014/main" xmlns="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4" name="Freeform: Shape 1248">
                    <a:extLst>
                      <a:ext uri="{FF2B5EF4-FFF2-40B4-BE49-F238E27FC236}">
                        <a16:creationId xmlns:a16="http://schemas.microsoft.com/office/drawing/2014/main" xmlns="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5" name="Freeform: Shape 1247">
                    <a:extLst>
                      <a:ext uri="{FF2B5EF4-FFF2-40B4-BE49-F238E27FC236}">
                        <a16:creationId xmlns:a16="http://schemas.microsoft.com/office/drawing/2014/main" xmlns="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6" name="Freeform: Shape 1246">
                    <a:extLst>
                      <a:ext uri="{FF2B5EF4-FFF2-40B4-BE49-F238E27FC236}">
                        <a16:creationId xmlns:a16="http://schemas.microsoft.com/office/drawing/2014/main" xmlns="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7" name="Freeform: Shape 1245">
                    <a:extLst>
                      <a:ext uri="{FF2B5EF4-FFF2-40B4-BE49-F238E27FC236}">
                        <a16:creationId xmlns:a16="http://schemas.microsoft.com/office/drawing/2014/main" xmlns="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8" name="Freeform: Shape 1244">
                    <a:extLst>
                      <a:ext uri="{FF2B5EF4-FFF2-40B4-BE49-F238E27FC236}">
                        <a16:creationId xmlns:a16="http://schemas.microsoft.com/office/drawing/2014/main" xmlns="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9" name="Freeform: Shape 1243">
                    <a:extLst>
                      <a:ext uri="{FF2B5EF4-FFF2-40B4-BE49-F238E27FC236}">
                        <a16:creationId xmlns:a16="http://schemas.microsoft.com/office/drawing/2014/main" xmlns="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0" name="Freeform: Shape 1242">
                    <a:extLst>
                      <a:ext uri="{FF2B5EF4-FFF2-40B4-BE49-F238E27FC236}">
                        <a16:creationId xmlns:a16="http://schemas.microsoft.com/office/drawing/2014/main" xmlns="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1" name="Freeform: Shape 1241">
                    <a:extLst>
                      <a:ext uri="{FF2B5EF4-FFF2-40B4-BE49-F238E27FC236}">
                        <a16:creationId xmlns:a16="http://schemas.microsoft.com/office/drawing/2014/main" xmlns="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2" name="Freeform: Shape 1240">
                    <a:extLst>
                      <a:ext uri="{FF2B5EF4-FFF2-40B4-BE49-F238E27FC236}">
                        <a16:creationId xmlns:a16="http://schemas.microsoft.com/office/drawing/2014/main" xmlns="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3" name="Freeform: Shape 1239">
                    <a:extLst>
                      <a:ext uri="{FF2B5EF4-FFF2-40B4-BE49-F238E27FC236}">
                        <a16:creationId xmlns:a16="http://schemas.microsoft.com/office/drawing/2014/main" xmlns="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4" name="Freeform: Shape 1238">
                    <a:extLst>
                      <a:ext uri="{FF2B5EF4-FFF2-40B4-BE49-F238E27FC236}">
                        <a16:creationId xmlns:a16="http://schemas.microsoft.com/office/drawing/2014/main" xmlns="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5" name="Freeform: Shape 1237">
                    <a:extLst>
                      <a:ext uri="{FF2B5EF4-FFF2-40B4-BE49-F238E27FC236}">
                        <a16:creationId xmlns:a16="http://schemas.microsoft.com/office/drawing/2014/main" xmlns="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6" name="Freeform: Shape 1236">
                    <a:extLst>
                      <a:ext uri="{FF2B5EF4-FFF2-40B4-BE49-F238E27FC236}">
                        <a16:creationId xmlns:a16="http://schemas.microsoft.com/office/drawing/2014/main" xmlns="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7" name="Freeform: Shape 1235">
                    <a:extLst>
                      <a:ext uri="{FF2B5EF4-FFF2-40B4-BE49-F238E27FC236}">
                        <a16:creationId xmlns:a16="http://schemas.microsoft.com/office/drawing/2014/main" xmlns="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8" name="Freeform: Shape 1234">
                    <a:extLst>
                      <a:ext uri="{FF2B5EF4-FFF2-40B4-BE49-F238E27FC236}">
                        <a16:creationId xmlns:a16="http://schemas.microsoft.com/office/drawing/2014/main" xmlns="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9" name="Freeform: Shape 1232">
                    <a:extLst>
                      <a:ext uri="{FF2B5EF4-FFF2-40B4-BE49-F238E27FC236}">
                        <a16:creationId xmlns:a16="http://schemas.microsoft.com/office/drawing/2014/main" xmlns="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0" name="Freeform: Shape 1231">
                    <a:extLst>
                      <a:ext uri="{FF2B5EF4-FFF2-40B4-BE49-F238E27FC236}">
                        <a16:creationId xmlns:a16="http://schemas.microsoft.com/office/drawing/2014/main" xmlns="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1" name="Freeform: Shape 1230">
                    <a:extLst>
                      <a:ext uri="{FF2B5EF4-FFF2-40B4-BE49-F238E27FC236}">
                        <a16:creationId xmlns:a16="http://schemas.microsoft.com/office/drawing/2014/main" xmlns="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2" name="Freeform: Shape 1229">
                    <a:extLst>
                      <a:ext uri="{FF2B5EF4-FFF2-40B4-BE49-F238E27FC236}">
                        <a16:creationId xmlns:a16="http://schemas.microsoft.com/office/drawing/2014/main" xmlns="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3" name="Freeform: Shape 1228">
                    <a:extLst>
                      <a:ext uri="{FF2B5EF4-FFF2-40B4-BE49-F238E27FC236}">
                        <a16:creationId xmlns:a16="http://schemas.microsoft.com/office/drawing/2014/main" xmlns="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4" name="Freeform: Shape 1227">
                    <a:extLst>
                      <a:ext uri="{FF2B5EF4-FFF2-40B4-BE49-F238E27FC236}">
                        <a16:creationId xmlns:a16="http://schemas.microsoft.com/office/drawing/2014/main" xmlns="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5" name="Freeform: Shape 1226">
                    <a:extLst>
                      <a:ext uri="{FF2B5EF4-FFF2-40B4-BE49-F238E27FC236}">
                        <a16:creationId xmlns:a16="http://schemas.microsoft.com/office/drawing/2014/main" xmlns="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6" name="Freeform: Shape 1225">
                    <a:extLst>
                      <a:ext uri="{FF2B5EF4-FFF2-40B4-BE49-F238E27FC236}">
                        <a16:creationId xmlns:a16="http://schemas.microsoft.com/office/drawing/2014/main" xmlns="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7" name="Freeform: Shape 1224">
                    <a:extLst>
                      <a:ext uri="{FF2B5EF4-FFF2-40B4-BE49-F238E27FC236}">
                        <a16:creationId xmlns:a16="http://schemas.microsoft.com/office/drawing/2014/main" xmlns="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8" name="Freeform: Shape 1223">
                    <a:extLst>
                      <a:ext uri="{FF2B5EF4-FFF2-40B4-BE49-F238E27FC236}">
                        <a16:creationId xmlns:a16="http://schemas.microsoft.com/office/drawing/2014/main" xmlns="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9" name="Freeform: Shape 1222">
                    <a:extLst>
                      <a:ext uri="{FF2B5EF4-FFF2-40B4-BE49-F238E27FC236}">
                        <a16:creationId xmlns:a16="http://schemas.microsoft.com/office/drawing/2014/main" xmlns="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0" name="Freeform: Shape 1221">
                    <a:extLst>
                      <a:ext uri="{FF2B5EF4-FFF2-40B4-BE49-F238E27FC236}">
                        <a16:creationId xmlns:a16="http://schemas.microsoft.com/office/drawing/2014/main" xmlns="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1" name="Freeform: Shape 1220">
                    <a:extLst>
                      <a:ext uri="{FF2B5EF4-FFF2-40B4-BE49-F238E27FC236}">
                        <a16:creationId xmlns:a16="http://schemas.microsoft.com/office/drawing/2014/main" xmlns="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2" name="Freeform: Shape 1219">
                    <a:extLst>
                      <a:ext uri="{FF2B5EF4-FFF2-40B4-BE49-F238E27FC236}">
                        <a16:creationId xmlns:a16="http://schemas.microsoft.com/office/drawing/2014/main" xmlns="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3" name="Freeform: Shape 1218">
                    <a:extLst>
                      <a:ext uri="{FF2B5EF4-FFF2-40B4-BE49-F238E27FC236}">
                        <a16:creationId xmlns:a16="http://schemas.microsoft.com/office/drawing/2014/main" xmlns="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4" name="Freeform: Shape 1217">
                    <a:extLst>
                      <a:ext uri="{FF2B5EF4-FFF2-40B4-BE49-F238E27FC236}">
                        <a16:creationId xmlns:a16="http://schemas.microsoft.com/office/drawing/2014/main" xmlns="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5" name="Freeform: Shape 1216">
                    <a:extLst>
                      <a:ext uri="{FF2B5EF4-FFF2-40B4-BE49-F238E27FC236}">
                        <a16:creationId xmlns:a16="http://schemas.microsoft.com/office/drawing/2014/main" xmlns="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6" name="Freeform: Shape 1215">
                    <a:extLst>
                      <a:ext uri="{FF2B5EF4-FFF2-40B4-BE49-F238E27FC236}">
                        <a16:creationId xmlns:a16="http://schemas.microsoft.com/office/drawing/2014/main" xmlns="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7" name="Freeform: Shape 1214">
                    <a:extLst>
                      <a:ext uri="{FF2B5EF4-FFF2-40B4-BE49-F238E27FC236}">
                        <a16:creationId xmlns:a16="http://schemas.microsoft.com/office/drawing/2014/main" xmlns="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8" name="Freeform: Shape 1213">
                    <a:extLst>
                      <a:ext uri="{FF2B5EF4-FFF2-40B4-BE49-F238E27FC236}">
                        <a16:creationId xmlns:a16="http://schemas.microsoft.com/office/drawing/2014/main" xmlns="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9" name="Freeform: Shape 1212">
                    <a:extLst>
                      <a:ext uri="{FF2B5EF4-FFF2-40B4-BE49-F238E27FC236}">
                        <a16:creationId xmlns:a16="http://schemas.microsoft.com/office/drawing/2014/main" xmlns="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0" name="Freeform: Shape 1211">
                    <a:extLst>
                      <a:ext uri="{FF2B5EF4-FFF2-40B4-BE49-F238E27FC236}">
                        <a16:creationId xmlns:a16="http://schemas.microsoft.com/office/drawing/2014/main" xmlns="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1" name="Freeform: Shape 1210">
                    <a:extLst>
                      <a:ext uri="{FF2B5EF4-FFF2-40B4-BE49-F238E27FC236}">
                        <a16:creationId xmlns:a16="http://schemas.microsoft.com/office/drawing/2014/main" xmlns="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2" name="Freeform: Shape 1209">
                    <a:extLst>
                      <a:ext uri="{FF2B5EF4-FFF2-40B4-BE49-F238E27FC236}">
                        <a16:creationId xmlns:a16="http://schemas.microsoft.com/office/drawing/2014/main" xmlns="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3" name="Freeform: Shape 1208">
                    <a:extLst>
                      <a:ext uri="{FF2B5EF4-FFF2-40B4-BE49-F238E27FC236}">
                        <a16:creationId xmlns:a16="http://schemas.microsoft.com/office/drawing/2014/main" xmlns="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4" name="Freeform: Shape 1207">
                    <a:extLst>
                      <a:ext uri="{FF2B5EF4-FFF2-40B4-BE49-F238E27FC236}">
                        <a16:creationId xmlns:a16="http://schemas.microsoft.com/office/drawing/2014/main" xmlns="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5" name="Freeform: Shape 1206">
                    <a:extLst>
                      <a:ext uri="{FF2B5EF4-FFF2-40B4-BE49-F238E27FC236}">
                        <a16:creationId xmlns:a16="http://schemas.microsoft.com/office/drawing/2014/main" xmlns="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6" name="Freeform: Shape 1205">
                    <a:extLst>
                      <a:ext uri="{FF2B5EF4-FFF2-40B4-BE49-F238E27FC236}">
                        <a16:creationId xmlns:a16="http://schemas.microsoft.com/office/drawing/2014/main" xmlns="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7" name="Freeform: Shape 1204">
                    <a:extLst>
                      <a:ext uri="{FF2B5EF4-FFF2-40B4-BE49-F238E27FC236}">
                        <a16:creationId xmlns:a16="http://schemas.microsoft.com/office/drawing/2014/main" xmlns="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8" name="Freeform: Shape 1203">
                    <a:extLst>
                      <a:ext uri="{FF2B5EF4-FFF2-40B4-BE49-F238E27FC236}">
                        <a16:creationId xmlns:a16="http://schemas.microsoft.com/office/drawing/2014/main" xmlns="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9" name="Freeform: Shape 1202">
                    <a:extLst>
                      <a:ext uri="{FF2B5EF4-FFF2-40B4-BE49-F238E27FC236}">
                        <a16:creationId xmlns:a16="http://schemas.microsoft.com/office/drawing/2014/main" xmlns="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0" name="Freeform: Shape 1201">
                    <a:extLst>
                      <a:ext uri="{FF2B5EF4-FFF2-40B4-BE49-F238E27FC236}">
                        <a16:creationId xmlns:a16="http://schemas.microsoft.com/office/drawing/2014/main" xmlns="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1" name="Freeform: Shape 1200">
                    <a:extLst>
                      <a:ext uri="{FF2B5EF4-FFF2-40B4-BE49-F238E27FC236}">
                        <a16:creationId xmlns:a16="http://schemas.microsoft.com/office/drawing/2014/main" xmlns="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2" name="Freeform: Shape 1199">
                    <a:extLst>
                      <a:ext uri="{FF2B5EF4-FFF2-40B4-BE49-F238E27FC236}">
                        <a16:creationId xmlns:a16="http://schemas.microsoft.com/office/drawing/2014/main" xmlns="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3" name="Freeform: Shape 1198">
                    <a:extLst>
                      <a:ext uri="{FF2B5EF4-FFF2-40B4-BE49-F238E27FC236}">
                        <a16:creationId xmlns:a16="http://schemas.microsoft.com/office/drawing/2014/main" xmlns="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4" name="Freeform: Shape 1197">
                    <a:extLst>
                      <a:ext uri="{FF2B5EF4-FFF2-40B4-BE49-F238E27FC236}">
                        <a16:creationId xmlns:a16="http://schemas.microsoft.com/office/drawing/2014/main" xmlns="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5" name="Freeform: Shape 1196">
                    <a:extLst>
                      <a:ext uri="{FF2B5EF4-FFF2-40B4-BE49-F238E27FC236}">
                        <a16:creationId xmlns:a16="http://schemas.microsoft.com/office/drawing/2014/main" xmlns="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6" name="Freeform: Shape 1195">
                    <a:extLst>
                      <a:ext uri="{FF2B5EF4-FFF2-40B4-BE49-F238E27FC236}">
                        <a16:creationId xmlns:a16="http://schemas.microsoft.com/office/drawing/2014/main" xmlns="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7" name="Freeform: Shape 1194">
                    <a:extLst>
                      <a:ext uri="{FF2B5EF4-FFF2-40B4-BE49-F238E27FC236}">
                        <a16:creationId xmlns:a16="http://schemas.microsoft.com/office/drawing/2014/main" xmlns="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8" name="Freeform: Shape 1193">
                    <a:extLst>
                      <a:ext uri="{FF2B5EF4-FFF2-40B4-BE49-F238E27FC236}">
                        <a16:creationId xmlns:a16="http://schemas.microsoft.com/office/drawing/2014/main" xmlns="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9" name="Freeform: Shape 1192">
                    <a:extLst>
                      <a:ext uri="{FF2B5EF4-FFF2-40B4-BE49-F238E27FC236}">
                        <a16:creationId xmlns:a16="http://schemas.microsoft.com/office/drawing/2014/main" xmlns="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0" name="Freeform: Shape 1191">
                    <a:extLst>
                      <a:ext uri="{FF2B5EF4-FFF2-40B4-BE49-F238E27FC236}">
                        <a16:creationId xmlns:a16="http://schemas.microsoft.com/office/drawing/2014/main" xmlns="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1" name="Freeform: Shape 1190">
                    <a:extLst>
                      <a:ext uri="{FF2B5EF4-FFF2-40B4-BE49-F238E27FC236}">
                        <a16:creationId xmlns:a16="http://schemas.microsoft.com/office/drawing/2014/main" xmlns="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2" name="Freeform: Shape 1189">
                    <a:extLst>
                      <a:ext uri="{FF2B5EF4-FFF2-40B4-BE49-F238E27FC236}">
                        <a16:creationId xmlns:a16="http://schemas.microsoft.com/office/drawing/2014/main" xmlns="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3" name="Freeform: Shape 1188">
                    <a:extLst>
                      <a:ext uri="{FF2B5EF4-FFF2-40B4-BE49-F238E27FC236}">
                        <a16:creationId xmlns:a16="http://schemas.microsoft.com/office/drawing/2014/main" xmlns="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4" name="Freeform: Shape 1187">
                    <a:extLst>
                      <a:ext uri="{FF2B5EF4-FFF2-40B4-BE49-F238E27FC236}">
                        <a16:creationId xmlns:a16="http://schemas.microsoft.com/office/drawing/2014/main" xmlns="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5" name="Freeform: Shape 1186">
                    <a:extLst>
                      <a:ext uri="{FF2B5EF4-FFF2-40B4-BE49-F238E27FC236}">
                        <a16:creationId xmlns:a16="http://schemas.microsoft.com/office/drawing/2014/main" xmlns="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6" name="Freeform: Shape 1185">
                    <a:extLst>
                      <a:ext uri="{FF2B5EF4-FFF2-40B4-BE49-F238E27FC236}">
                        <a16:creationId xmlns:a16="http://schemas.microsoft.com/office/drawing/2014/main" xmlns="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7" name="Freeform: Shape 1184">
                    <a:extLst>
                      <a:ext uri="{FF2B5EF4-FFF2-40B4-BE49-F238E27FC236}">
                        <a16:creationId xmlns:a16="http://schemas.microsoft.com/office/drawing/2014/main" xmlns="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8" name="Freeform: Shape 1183">
                    <a:extLst>
                      <a:ext uri="{FF2B5EF4-FFF2-40B4-BE49-F238E27FC236}">
                        <a16:creationId xmlns:a16="http://schemas.microsoft.com/office/drawing/2014/main" xmlns="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9" name="Freeform: Shape 1182">
                    <a:extLst>
                      <a:ext uri="{FF2B5EF4-FFF2-40B4-BE49-F238E27FC236}">
                        <a16:creationId xmlns:a16="http://schemas.microsoft.com/office/drawing/2014/main" xmlns="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0" name="Freeform: Shape 1181">
                    <a:extLst>
                      <a:ext uri="{FF2B5EF4-FFF2-40B4-BE49-F238E27FC236}">
                        <a16:creationId xmlns:a16="http://schemas.microsoft.com/office/drawing/2014/main" xmlns="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1" name="Freeform: Shape 1180">
                    <a:extLst>
                      <a:ext uri="{FF2B5EF4-FFF2-40B4-BE49-F238E27FC236}">
                        <a16:creationId xmlns:a16="http://schemas.microsoft.com/office/drawing/2014/main" xmlns="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2" name="Freeform: Shape 1179">
                    <a:extLst>
                      <a:ext uri="{FF2B5EF4-FFF2-40B4-BE49-F238E27FC236}">
                        <a16:creationId xmlns:a16="http://schemas.microsoft.com/office/drawing/2014/main" xmlns="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3" name="Freeform: Shape 1178">
                    <a:extLst>
                      <a:ext uri="{FF2B5EF4-FFF2-40B4-BE49-F238E27FC236}">
                        <a16:creationId xmlns:a16="http://schemas.microsoft.com/office/drawing/2014/main" xmlns="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4" name="Freeform: Shape 1177">
                    <a:extLst>
                      <a:ext uri="{FF2B5EF4-FFF2-40B4-BE49-F238E27FC236}">
                        <a16:creationId xmlns:a16="http://schemas.microsoft.com/office/drawing/2014/main" xmlns="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5" name="Freeform: Shape 1176">
                    <a:extLst>
                      <a:ext uri="{FF2B5EF4-FFF2-40B4-BE49-F238E27FC236}">
                        <a16:creationId xmlns:a16="http://schemas.microsoft.com/office/drawing/2014/main" xmlns="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6" name="Freeform: Shape 1175">
                    <a:extLst>
                      <a:ext uri="{FF2B5EF4-FFF2-40B4-BE49-F238E27FC236}">
                        <a16:creationId xmlns:a16="http://schemas.microsoft.com/office/drawing/2014/main" xmlns="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7" name="Freeform: Shape 1174">
                    <a:extLst>
                      <a:ext uri="{FF2B5EF4-FFF2-40B4-BE49-F238E27FC236}">
                        <a16:creationId xmlns:a16="http://schemas.microsoft.com/office/drawing/2014/main" xmlns="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8" name="Freeform: Shape 1173">
                    <a:extLst>
                      <a:ext uri="{FF2B5EF4-FFF2-40B4-BE49-F238E27FC236}">
                        <a16:creationId xmlns:a16="http://schemas.microsoft.com/office/drawing/2014/main" xmlns="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9" name="Freeform: Shape 1172">
                    <a:extLst>
                      <a:ext uri="{FF2B5EF4-FFF2-40B4-BE49-F238E27FC236}">
                        <a16:creationId xmlns:a16="http://schemas.microsoft.com/office/drawing/2014/main" xmlns="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0" name="Freeform: Shape 1171">
                    <a:extLst>
                      <a:ext uri="{FF2B5EF4-FFF2-40B4-BE49-F238E27FC236}">
                        <a16:creationId xmlns:a16="http://schemas.microsoft.com/office/drawing/2014/main" xmlns="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1" name="Freeform: Shape 1170">
                    <a:extLst>
                      <a:ext uri="{FF2B5EF4-FFF2-40B4-BE49-F238E27FC236}">
                        <a16:creationId xmlns:a16="http://schemas.microsoft.com/office/drawing/2014/main" xmlns="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2" name="Freeform: Shape 1169">
                    <a:extLst>
                      <a:ext uri="{FF2B5EF4-FFF2-40B4-BE49-F238E27FC236}">
                        <a16:creationId xmlns:a16="http://schemas.microsoft.com/office/drawing/2014/main" xmlns="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3" name="Freeform: Shape 1168">
                    <a:extLst>
                      <a:ext uri="{FF2B5EF4-FFF2-40B4-BE49-F238E27FC236}">
                        <a16:creationId xmlns:a16="http://schemas.microsoft.com/office/drawing/2014/main" xmlns="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4" name="Freeform: Shape 1167">
                    <a:extLst>
                      <a:ext uri="{FF2B5EF4-FFF2-40B4-BE49-F238E27FC236}">
                        <a16:creationId xmlns:a16="http://schemas.microsoft.com/office/drawing/2014/main" xmlns="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5" name="Freeform: Shape 1166">
                    <a:extLst>
                      <a:ext uri="{FF2B5EF4-FFF2-40B4-BE49-F238E27FC236}">
                        <a16:creationId xmlns:a16="http://schemas.microsoft.com/office/drawing/2014/main" xmlns="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6" name="Freeform: Shape 1165">
                    <a:extLst>
                      <a:ext uri="{FF2B5EF4-FFF2-40B4-BE49-F238E27FC236}">
                        <a16:creationId xmlns:a16="http://schemas.microsoft.com/office/drawing/2014/main" xmlns="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7" name="Freeform: Shape 1164">
                    <a:extLst>
                      <a:ext uri="{FF2B5EF4-FFF2-40B4-BE49-F238E27FC236}">
                        <a16:creationId xmlns:a16="http://schemas.microsoft.com/office/drawing/2014/main" xmlns="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8" name="Freeform: Shape 1163">
                    <a:extLst>
                      <a:ext uri="{FF2B5EF4-FFF2-40B4-BE49-F238E27FC236}">
                        <a16:creationId xmlns:a16="http://schemas.microsoft.com/office/drawing/2014/main" xmlns="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9" name="Freeform: Shape 1162">
                    <a:extLst>
                      <a:ext uri="{FF2B5EF4-FFF2-40B4-BE49-F238E27FC236}">
                        <a16:creationId xmlns:a16="http://schemas.microsoft.com/office/drawing/2014/main" xmlns="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0" name="Freeform: Shape 1161">
                    <a:extLst>
                      <a:ext uri="{FF2B5EF4-FFF2-40B4-BE49-F238E27FC236}">
                        <a16:creationId xmlns:a16="http://schemas.microsoft.com/office/drawing/2014/main" xmlns="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1" name="Freeform: Shape 1160">
                    <a:extLst>
                      <a:ext uri="{FF2B5EF4-FFF2-40B4-BE49-F238E27FC236}">
                        <a16:creationId xmlns:a16="http://schemas.microsoft.com/office/drawing/2014/main" xmlns="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2" name="Freeform: Shape 1159">
                    <a:extLst>
                      <a:ext uri="{FF2B5EF4-FFF2-40B4-BE49-F238E27FC236}">
                        <a16:creationId xmlns:a16="http://schemas.microsoft.com/office/drawing/2014/main" xmlns="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3" name="Freeform: Shape 1158">
                    <a:extLst>
                      <a:ext uri="{FF2B5EF4-FFF2-40B4-BE49-F238E27FC236}">
                        <a16:creationId xmlns:a16="http://schemas.microsoft.com/office/drawing/2014/main" xmlns="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4" name="Freeform: Shape 1157">
                    <a:extLst>
                      <a:ext uri="{FF2B5EF4-FFF2-40B4-BE49-F238E27FC236}">
                        <a16:creationId xmlns:a16="http://schemas.microsoft.com/office/drawing/2014/main" xmlns="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5" name="Freeform: Shape 1156">
                    <a:extLst>
                      <a:ext uri="{FF2B5EF4-FFF2-40B4-BE49-F238E27FC236}">
                        <a16:creationId xmlns:a16="http://schemas.microsoft.com/office/drawing/2014/main" xmlns="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6" name="Freeform: Shape 1155">
                    <a:extLst>
                      <a:ext uri="{FF2B5EF4-FFF2-40B4-BE49-F238E27FC236}">
                        <a16:creationId xmlns:a16="http://schemas.microsoft.com/office/drawing/2014/main" xmlns="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7" name="Freeform: Shape 1154">
                    <a:extLst>
                      <a:ext uri="{FF2B5EF4-FFF2-40B4-BE49-F238E27FC236}">
                        <a16:creationId xmlns:a16="http://schemas.microsoft.com/office/drawing/2014/main" xmlns="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8" name="Freeform: Shape 1153">
                    <a:extLst>
                      <a:ext uri="{FF2B5EF4-FFF2-40B4-BE49-F238E27FC236}">
                        <a16:creationId xmlns:a16="http://schemas.microsoft.com/office/drawing/2014/main" xmlns="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9" name="Freeform: Shape 1152">
                    <a:extLst>
                      <a:ext uri="{FF2B5EF4-FFF2-40B4-BE49-F238E27FC236}">
                        <a16:creationId xmlns:a16="http://schemas.microsoft.com/office/drawing/2014/main" xmlns="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0" name="Freeform: Shape 1151">
                    <a:extLst>
                      <a:ext uri="{FF2B5EF4-FFF2-40B4-BE49-F238E27FC236}">
                        <a16:creationId xmlns:a16="http://schemas.microsoft.com/office/drawing/2014/main" xmlns="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1" name="Freeform: Shape 1150">
                    <a:extLst>
                      <a:ext uri="{FF2B5EF4-FFF2-40B4-BE49-F238E27FC236}">
                        <a16:creationId xmlns:a16="http://schemas.microsoft.com/office/drawing/2014/main" xmlns="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2" name="Freeform: Shape 1149">
                    <a:extLst>
                      <a:ext uri="{FF2B5EF4-FFF2-40B4-BE49-F238E27FC236}">
                        <a16:creationId xmlns:a16="http://schemas.microsoft.com/office/drawing/2014/main" xmlns="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3" name="Freeform: Shape 1148">
                    <a:extLst>
                      <a:ext uri="{FF2B5EF4-FFF2-40B4-BE49-F238E27FC236}">
                        <a16:creationId xmlns:a16="http://schemas.microsoft.com/office/drawing/2014/main" xmlns="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4" name="Freeform: Shape 1147">
                    <a:extLst>
                      <a:ext uri="{FF2B5EF4-FFF2-40B4-BE49-F238E27FC236}">
                        <a16:creationId xmlns:a16="http://schemas.microsoft.com/office/drawing/2014/main" xmlns="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5" name="Freeform: Shape 1146">
                    <a:extLst>
                      <a:ext uri="{FF2B5EF4-FFF2-40B4-BE49-F238E27FC236}">
                        <a16:creationId xmlns:a16="http://schemas.microsoft.com/office/drawing/2014/main" xmlns="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6" name="Freeform: Shape 1145">
                    <a:extLst>
                      <a:ext uri="{FF2B5EF4-FFF2-40B4-BE49-F238E27FC236}">
                        <a16:creationId xmlns:a16="http://schemas.microsoft.com/office/drawing/2014/main" xmlns="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7" name="Freeform: Shape 1144">
                    <a:extLst>
                      <a:ext uri="{FF2B5EF4-FFF2-40B4-BE49-F238E27FC236}">
                        <a16:creationId xmlns:a16="http://schemas.microsoft.com/office/drawing/2014/main" xmlns="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8" name="Freeform: Shape 1143">
                    <a:extLst>
                      <a:ext uri="{FF2B5EF4-FFF2-40B4-BE49-F238E27FC236}">
                        <a16:creationId xmlns:a16="http://schemas.microsoft.com/office/drawing/2014/main" xmlns="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9" name="Freeform: Shape 1142">
                    <a:extLst>
                      <a:ext uri="{FF2B5EF4-FFF2-40B4-BE49-F238E27FC236}">
                        <a16:creationId xmlns:a16="http://schemas.microsoft.com/office/drawing/2014/main" xmlns="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0" name="Freeform: Shape 1141">
                    <a:extLst>
                      <a:ext uri="{FF2B5EF4-FFF2-40B4-BE49-F238E27FC236}">
                        <a16:creationId xmlns:a16="http://schemas.microsoft.com/office/drawing/2014/main" xmlns="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1" name="Freeform: Shape 1140">
                    <a:extLst>
                      <a:ext uri="{FF2B5EF4-FFF2-40B4-BE49-F238E27FC236}">
                        <a16:creationId xmlns:a16="http://schemas.microsoft.com/office/drawing/2014/main" xmlns="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2" name="Freeform: Shape 1139">
                    <a:extLst>
                      <a:ext uri="{FF2B5EF4-FFF2-40B4-BE49-F238E27FC236}">
                        <a16:creationId xmlns:a16="http://schemas.microsoft.com/office/drawing/2014/main" xmlns="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3" name="Freeform: Shape 1138">
                    <a:extLst>
                      <a:ext uri="{FF2B5EF4-FFF2-40B4-BE49-F238E27FC236}">
                        <a16:creationId xmlns:a16="http://schemas.microsoft.com/office/drawing/2014/main" xmlns="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4" name="Freeform: Shape 1137">
                    <a:extLst>
                      <a:ext uri="{FF2B5EF4-FFF2-40B4-BE49-F238E27FC236}">
                        <a16:creationId xmlns:a16="http://schemas.microsoft.com/office/drawing/2014/main" xmlns="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5" name="Freeform: Shape 1136">
                    <a:extLst>
                      <a:ext uri="{FF2B5EF4-FFF2-40B4-BE49-F238E27FC236}">
                        <a16:creationId xmlns:a16="http://schemas.microsoft.com/office/drawing/2014/main" xmlns="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6" name="Freeform: Shape 1135">
                    <a:extLst>
                      <a:ext uri="{FF2B5EF4-FFF2-40B4-BE49-F238E27FC236}">
                        <a16:creationId xmlns:a16="http://schemas.microsoft.com/office/drawing/2014/main" xmlns="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7" name="Freeform: Shape 1134">
                    <a:extLst>
                      <a:ext uri="{FF2B5EF4-FFF2-40B4-BE49-F238E27FC236}">
                        <a16:creationId xmlns:a16="http://schemas.microsoft.com/office/drawing/2014/main" xmlns="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8" name="Freeform: Shape 1133">
                    <a:extLst>
                      <a:ext uri="{FF2B5EF4-FFF2-40B4-BE49-F238E27FC236}">
                        <a16:creationId xmlns:a16="http://schemas.microsoft.com/office/drawing/2014/main" xmlns="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9" name="Freeform: Shape 1132">
                    <a:extLst>
                      <a:ext uri="{FF2B5EF4-FFF2-40B4-BE49-F238E27FC236}">
                        <a16:creationId xmlns:a16="http://schemas.microsoft.com/office/drawing/2014/main" xmlns="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0" name="Freeform: Shape 1131">
                    <a:extLst>
                      <a:ext uri="{FF2B5EF4-FFF2-40B4-BE49-F238E27FC236}">
                        <a16:creationId xmlns:a16="http://schemas.microsoft.com/office/drawing/2014/main" xmlns="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1" name="Freeform: Shape 1130">
                    <a:extLst>
                      <a:ext uri="{FF2B5EF4-FFF2-40B4-BE49-F238E27FC236}">
                        <a16:creationId xmlns:a16="http://schemas.microsoft.com/office/drawing/2014/main" xmlns="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2" name="Freeform: Shape 1129">
                    <a:extLst>
                      <a:ext uri="{FF2B5EF4-FFF2-40B4-BE49-F238E27FC236}">
                        <a16:creationId xmlns:a16="http://schemas.microsoft.com/office/drawing/2014/main" xmlns="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3" name="Freeform: Shape 1128">
                    <a:extLst>
                      <a:ext uri="{FF2B5EF4-FFF2-40B4-BE49-F238E27FC236}">
                        <a16:creationId xmlns:a16="http://schemas.microsoft.com/office/drawing/2014/main" xmlns="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4" name="Freeform: Shape 1127">
                    <a:extLst>
                      <a:ext uri="{FF2B5EF4-FFF2-40B4-BE49-F238E27FC236}">
                        <a16:creationId xmlns:a16="http://schemas.microsoft.com/office/drawing/2014/main" xmlns="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5" name="Freeform: Shape 1126">
                    <a:extLst>
                      <a:ext uri="{FF2B5EF4-FFF2-40B4-BE49-F238E27FC236}">
                        <a16:creationId xmlns:a16="http://schemas.microsoft.com/office/drawing/2014/main" xmlns="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6" name="Freeform: Shape 1125">
                    <a:extLst>
                      <a:ext uri="{FF2B5EF4-FFF2-40B4-BE49-F238E27FC236}">
                        <a16:creationId xmlns:a16="http://schemas.microsoft.com/office/drawing/2014/main" xmlns="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7" name="Freeform: Shape 1124">
                    <a:extLst>
                      <a:ext uri="{FF2B5EF4-FFF2-40B4-BE49-F238E27FC236}">
                        <a16:creationId xmlns:a16="http://schemas.microsoft.com/office/drawing/2014/main" xmlns="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8" name="Freeform: Shape 1123">
                    <a:extLst>
                      <a:ext uri="{FF2B5EF4-FFF2-40B4-BE49-F238E27FC236}">
                        <a16:creationId xmlns:a16="http://schemas.microsoft.com/office/drawing/2014/main" xmlns="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9" name="Freeform: Shape 1122">
                    <a:extLst>
                      <a:ext uri="{FF2B5EF4-FFF2-40B4-BE49-F238E27FC236}">
                        <a16:creationId xmlns:a16="http://schemas.microsoft.com/office/drawing/2014/main" xmlns="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0" name="Freeform: Shape 1121">
                    <a:extLst>
                      <a:ext uri="{FF2B5EF4-FFF2-40B4-BE49-F238E27FC236}">
                        <a16:creationId xmlns:a16="http://schemas.microsoft.com/office/drawing/2014/main" xmlns="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1" name="Freeform: Shape 1120">
                    <a:extLst>
                      <a:ext uri="{FF2B5EF4-FFF2-40B4-BE49-F238E27FC236}">
                        <a16:creationId xmlns:a16="http://schemas.microsoft.com/office/drawing/2014/main" xmlns="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2" name="Freeform: Shape 1119">
                    <a:extLst>
                      <a:ext uri="{FF2B5EF4-FFF2-40B4-BE49-F238E27FC236}">
                        <a16:creationId xmlns:a16="http://schemas.microsoft.com/office/drawing/2014/main" xmlns="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3" name="Freeform: Shape 1118">
                    <a:extLst>
                      <a:ext uri="{FF2B5EF4-FFF2-40B4-BE49-F238E27FC236}">
                        <a16:creationId xmlns:a16="http://schemas.microsoft.com/office/drawing/2014/main" xmlns="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4" name="Freeform: Shape 1117">
                    <a:extLst>
                      <a:ext uri="{FF2B5EF4-FFF2-40B4-BE49-F238E27FC236}">
                        <a16:creationId xmlns:a16="http://schemas.microsoft.com/office/drawing/2014/main" xmlns="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5" name="Freeform: Shape 1116">
                    <a:extLst>
                      <a:ext uri="{FF2B5EF4-FFF2-40B4-BE49-F238E27FC236}">
                        <a16:creationId xmlns:a16="http://schemas.microsoft.com/office/drawing/2014/main" xmlns="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6" name="Freeform: Shape 1115">
                    <a:extLst>
                      <a:ext uri="{FF2B5EF4-FFF2-40B4-BE49-F238E27FC236}">
                        <a16:creationId xmlns:a16="http://schemas.microsoft.com/office/drawing/2014/main" xmlns="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7" name="Freeform: Shape 1114">
                    <a:extLst>
                      <a:ext uri="{FF2B5EF4-FFF2-40B4-BE49-F238E27FC236}">
                        <a16:creationId xmlns:a16="http://schemas.microsoft.com/office/drawing/2014/main" xmlns="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8" name="Freeform: Shape 1113">
                    <a:extLst>
                      <a:ext uri="{FF2B5EF4-FFF2-40B4-BE49-F238E27FC236}">
                        <a16:creationId xmlns:a16="http://schemas.microsoft.com/office/drawing/2014/main" xmlns="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9" name="Freeform: Shape 1112">
                    <a:extLst>
                      <a:ext uri="{FF2B5EF4-FFF2-40B4-BE49-F238E27FC236}">
                        <a16:creationId xmlns:a16="http://schemas.microsoft.com/office/drawing/2014/main" xmlns="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0" name="Freeform: Shape 1111">
                    <a:extLst>
                      <a:ext uri="{FF2B5EF4-FFF2-40B4-BE49-F238E27FC236}">
                        <a16:creationId xmlns:a16="http://schemas.microsoft.com/office/drawing/2014/main" xmlns="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1" name="Freeform: Shape 1110">
                    <a:extLst>
                      <a:ext uri="{FF2B5EF4-FFF2-40B4-BE49-F238E27FC236}">
                        <a16:creationId xmlns:a16="http://schemas.microsoft.com/office/drawing/2014/main" xmlns="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2" name="Freeform: Shape 1109">
                    <a:extLst>
                      <a:ext uri="{FF2B5EF4-FFF2-40B4-BE49-F238E27FC236}">
                        <a16:creationId xmlns:a16="http://schemas.microsoft.com/office/drawing/2014/main" xmlns="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3" name="Freeform: Shape 1108">
                    <a:extLst>
                      <a:ext uri="{FF2B5EF4-FFF2-40B4-BE49-F238E27FC236}">
                        <a16:creationId xmlns:a16="http://schemas.microsoft.com/office/drawing/2014/main" xmlns="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4" name="Freeform: Shape 1107">
                    <a:extLst>
                      <a:ext uri="{FF2B5EF4-FFF2-40B4-BE49-F238E27FC236}">
                        <a16:creationId xmlns:a16="http://schemas.microsoft.com/office/drawing/2014/main" xmlns="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5" name="Freeform: Shape 1106">
                    <a:extLst>
                      <a:ext uri="{FF2B5EF4-FFF2-40B4-BE49-F238E27FC236}">
                        <a16:creationId xmlns:a16="http://schemas.microsoft.com/office/drawing/2014/main" xmlns="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6" name="Freeform: Shape 1105">
                    <a:extLst>
                      <a:ext uri="{FF2B5EF4-FFF2-40B4-BE49-F238E27FC236}">
                        <a16:creationId xmlns:a16="http://schemas.microsoft.com/office/drawing/2014/main" xmlns="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7" name="Freeform: Shape 1104">
                    <a:extLst>
                      <a:ext uri="{FF2B5EF4-FFF2-40B4-BE49-F238E27FC236}">
                        <a16:creationId xmlns:a16="http://schemas.microsoft.com/office/drawing/2014/main" xmlns="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8" name="Freeform: Shape 1103">
                    <a:extLst>
                      <a:ext uri="{FF2B5EF4-FFF2-40B4-BE49-F238E27FC236}">
                        <a16:creationId xmlns:a16="http://schemas.microsoft.com/office/drawing/2014/main" xmlns="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9" name="Freeform: Shape 1102">
                    <a:extLst>
                      <a:ext uri="{FF2B5EF4-FFF2-40B4-BE49-F238E27FC236}">
                        <a16:creationId xmlns:a16="http://schemas.microsoft.com/office/drawing/2014/main" xmlns="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0" name="Freeform: Shape 1101">
                    <a:extLst>
                      <a:ext uri="{FF2B5EF4-FFF2-40B4-BE49-F238E27FC236}">
                        <a16:creationId xmlns:a16="http://schemas.microsoft.com/office/drawing/2014/main" xmlns="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1" name="Freeform: Shape 1100">
                    <a:extLst>
                      <a:ext uri="{FF2B5EF4-FFF2-40B4-BE49-F238E27FC236}">
                        <a16:creationId xmlns:a16="http://schemas.microsoft.com/office/drawing/2014/main" xmlns="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2" name="Freeform: Shape 1099">
                    <a:extLst>
                      <a:ext uri="{FF2B5EF4-FFF2-40B4-BE49-F238E27FC236}">
                        <a16:creationId xmlns:a16="http://schemas.microsoft.com/office/drawing/2014/main" xmlns="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3" name="Freeform: Shape 1098">
                    <a:extLst>
                      <a:ext uri="{FF2B5EF4-FFF2-40B4-BE49-F238E27FC236}">
                        <a16:creationId xmlns:a16="http://schemas.microsoft.com/office/drawing/2014/main" xmlns="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4" name="Freeform: Shape 1097">
                    <a:extLst>
                      <a:ext uri="{FF2B5EF4-FFF2-40B4-BE49-F238E27FC236}">
                        <a16:creationId xmlns:a16="http://schemas.microsoft.com/office/drawing/2014/main" xmlns="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5" name="Freeform: Shape 1096">
                    <a:extLst>
                      <a:ext uri="{FF2B5EF4-FFF2-40B4-BE49-F238E27FC236}">
                        <a16:creationId xmlns:a16="http://schemas.microsoft.com/office/drawing/2014/main" xmlns="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6" name="Freeform: Shape 1095">
                    <a:extLst>
                      <a:ext uri="{FF2B5EF4-FFF2-40B4-BE49-F238E27FC236}">
                        <a16:creationId xmlns:a16="http://schemas.microsoft.com/office/drawing/2014/main" xmlns="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7" name="Freeform: Shape 1094">
                    <a:extLst>
                      <a:ext uri="{FF2B5EF4-FFF2-40B4-BE49-F238E27FC236}">
                        <a16:creationId xmlns:a16="http://schemas.microsoft.com/office/drawing/2014/main" xmlns="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8" name="Freeform: Shape 1093">
                    <a:extLst>
                      <a:ext uri="{FF2B5EF4-FFF2-40B4-BE49-F238E27FC236}">
                        <a16:creationId xmlns:a16="http://schemas.microsoft.com/office/drawing/2014/main" xmlns="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9" name="Freeform: Shape 1092">
                    <a:extLst>
                      <a:ext uri="{FF2B5EF4-FFF2-40B4-BE49-F238E27FC236}">
                        <a16:creationId xmlns:a16="http://schemas.microsoft.com/office/drawing/2014/main" xmlns="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0" name="Freeform: Shape 1091">
                    <a:extLst>
                      <a:ext uri="{FF2B5EF4-FFF2-40B4-BE49-F238E27FC236}">
                        <a16:creationId xmlns:a16="http://schemas.microsoft.com/office/drawing/2014/main" xmlns="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1" name="Freeform: Shape 1090">
                    <a:extLst>
                      <a:ext uri="{FF2B5EF4-FFF2-40B4-BE49-F238E27FC236}">
                        <a16:creationId xmlns:a16="http://schemas.microsoft.com/office/drawing/2014/main" xmlns="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2" name="Freeform: Shape 1089">
                    <a:extLst>
                      <a:ext uri="{FF2B5EF4-FFF2-40B4-BE49-F238E27FC236}">
                        <a16:creationId xmlns:a16="http://schemas.microsoft.com/office/drawing/2014/main" xmlns="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3" name="Freeform: Shape 1088">
                    <a:extLst>
                      <a:ext uri="{FF2B5EF4-FFF2-40B4-BE49-F238E27FC236}">
                        <a16:creationId xmlns:a16="http://schemas.microsoft.com/office/drawing/2014/main" xmlns="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4" name="Freeform: Shape 1087">
                    <a:extLst>
                      <a:ext uri="{FF2B5EF4-FFF2-40B4-BE49-F238E27FC236}">
                        <a16:creationId xmlns:a16="http://schemas.microsoft.com/office/drawing/2014/main" xmlns="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5" name="Freeform: Shape 1086">
                    <a:extLst>
                      <a:ext uri="{FF2B5EF4-FFF2-40B4-BE49-F238E27FC236}">
                        <a16:creationId xmlns:a16="http://schemas.microsoft.com/office/drawing/2014/main" xmlns="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6" name="Freeform: Shape 1085">
                    <a:extLst>
                      <a:ext uri="{FF2B5EF4-FFF2-40B4-BE49-F238E27FC236}">
                        <a16:creationId xmlns:a16="http://schemas.microsoft.com/office/drawing/2014/main" xmlns="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7" name="Freeform: Shape 1084">
                    <a:extLst>
                      <a:ext uri="{FF2B5EF4-FFF2-40B4-BE49-F238E27FC236}">
                        <a16:creationId xmlns:a16="http://schemas.microsoft.com/office/drawing/2014/main" xmlns="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8" name="Freeform: Shape 1083">
                    <a:extLst>
                      <a:ext uri="{FF2B5EF4-FFF2-40B4-BE49-F238E27FC236}">
                        <a16:creationId xmlns:a16="http://schemas.microsoft.com/office/drawing/2014/main" xmlns="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9" name="Freeform: Shape 1082">
                    <a:extLst>
                      <a:ext uri="{FF2B5EF4-FFF2-40B4-BE49-F238E27FC236}">
                        <a16:creationId xmlns:a16="http://schemas.microsoft.com/office/drawing/2014/main" xmlns="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0" name="Freeform: Shape 1081">
                    <a:extLst>
                      <a:ext uri="{FF2B5EF4-FFF2-40B4-BE49-F238E27FC236}">
                        <a16:creationId xmlns:a16="http://schemas.microsoft.com/office/drawing/2014/main" xmlns="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1" name="Freeform: Shape 1080">
                    <a:extLst>
                      <a:ext uri="{FF2B5EF4-FFF2-40B4-BE49-F238E27FC236}">
                        <a16:creationId xmlns:a16="http://schemas.microsoft.com/office/drawing/2014/main" xmlns="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2" name="Freeform: Shape 1079">
                    <a:extLst>
                      <a:ext uri="{FF2B5EF4-FFF2-40B4-BE49-F238E27FC236}">
                        <a16:creationId xmlns:a16="http://schemas.microsoft.com/office/drawing/2014/main" xmlns="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3" name="Freeform: Shape 1078">
                    <a:extLst>
                      <a:ext uri="{FF2B5EF4-FFF2-40B4-BE49-F238E27FC236}">
                        <a16:creationId xmlns:a16="http://schemas.microsoft.com/office/drawing/2014/main" xmlns="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4" name="Freeform: Shape 1077">
                    <a:extLst>
                      <a:ext uri="{FF2B5EF4-FFF2-40B4-BE49-F238E27FC236}">
                        <a16:creationId xmlns:a16="http://schemas.microsoft.com/office/drawing/2014/main" xmlns="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5" name="Freeform: Shape 1076">
                    <a:extLst>
                      <a:ext uri="{FF2B5EF4-FFF2-40B4-BE49-F238E27FC236}">
                        <a16:creationId xmlns:a16="http://schemas.microsoft.com/office/drawing/2014/main" xmlns="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6" name="Freeform: Shape 1075">
                    <a:extLst>
                      <a:ext uri="{FF2B5EF4-FFF2-40B4-BE49-F238E27FC236}">
                        <a16:creationId xmlns:a16="http://schemas.microsoft.com/office/drawing/2014/main" xmlns="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7" name="Freeform: Shape 1074">
                    <a:extLst>
                      <a:ext uri="{FF2B5EF4-FFF2-40B4-BE49-F238E27FC236}">
                        <a16:creationId xmlns:a16="http://schemas.microsoft.com/office/drawing/2014/main" xmlns="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8" name="Freeform: Shape 1073">
                    <a:extLst>
                      <a:ext uri="{FF2B5EF4-FFF2-40B4-BE49-F238E27FC236}">
                        <a16:creationId xmlns:a16="http://schemas.microsoft.com/office/drawing/2014/main" xmlns="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9" name="Freeform: Shape 1072">
                    <a:extLst>
                      <a:ext uri="{FF2B5EF4-FFF2-40B4-BE49-F238E27FC236}">
                        <a16:creationId xmlns:a16="http://schemas.microsoft.com/office/drawing/2014/main" xmlns="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0" name="Freeform: Shape 1071">
                    <a:extLst>
                      <a:ext uri="{FF2B5EF4-FFF2-40B4-BE49-F238E27FC236}">
                        <a16:creationId xmlns:a16="http://schemas.microsoft.com/office/drawing/2014/main" xmlns="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1" name="Freeform: Shape 1070">
                    <a:extLst>
                      <a:ext uri="{FF2B5EF4-FFF2-40B4-BE49-F238E27FC236}">
                        <a16:creationId xmlns:a16="http://schemas.microsoft.com/office/drawing/2014/main" xmlns="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2" name="Freeform: Shape 1069">
                    <a:extLst>
                      <a:ext uri="{FF2B5EF4-FFF2-40B4-BE49-F238E27FC236}">
                        <a16:creationId xmlns:a16="http://schemas.microsoft.com/office/drawing/2014/main" xmlns="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3" name="Freeform: Shape 1068">
                    <a:extLst>
                      <a:ext uri="{FF2B5EF4-FFF2-40B4-BE49-F238E27FC236}">
                        <a16:creationId xmlns:a16="http://schemas.microsoft.com/office/drawing/2014/main" xmlns="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4" name="Freeform: Shape 1067">
                    <a:extLst>
                      <a:ext uri="{FF2B5EF4-FFF2-40B4-BE49-F238E27FC236}">
                        <a16:creationId xmlns:a16="http://schemas.microsoft.com/office/drawing/2014/main" xmlns="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5" name="Freeform: Shape 1066">
                    <a:extLst>
                      <a:ext uri="{FF2B5EF4-FFF2-40B4-BE49-F238E27FC236}">
                        <a16:creationId xmlns:a16="http://schemas.microsoft.com/office/drawing/2014/main" xmlns="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6" name="Freeform: Shape 1065">
                    <a:extLst>
                      <a:ext uri="{FF2B5EF4-FFF2-40B4-BE49-F238E27FC236}">
                        <a16:creationId xmlns:a16="http://schemas.microsoft.com/office/drawing/2014/main" xmlns="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7" name="Freeform: Shape 1064">
                    <a:extLst>
                      <a:ext uri="{FF2B5EF4-FFF2-40B4-BE49-F238E27FC236}">
                        <a16:creationId xmlns:a16="http://schemas.microsoft.com/office/drawing/2014/main" xmlns="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8" name="Freeform: Shape 1063">
                    <a:extLst>
                      <a:ext uri="{FF2B5EF4-FFF2-40B4-BE49-F238E27FC236}">
                        <a16:creationId xmlns:a16="http://schemas.microsoft.com/office/drawing/2014/main" xmlns="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9" name="Freeform: Shape 1062">
                    <a:extLst>
                      <a:ext uri="{FF2B5EF4-FFF2-40B4-BE49-F238E27FC236}">
                        <a16:creationId xmlns:a16="http://schemas.microsoft.com/office/drawing/2014/main" xmlns="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0" name="Freeform: Shape 1061">
                    <a:extLst>
                      <a:ext uri="{FF2B5EF4-FFF2-40B4-BE49-F238E27FC236}">
                        <a16:creationId xmlns:a16="http://schemas.microsoft.com/office/drawing/2014/main" xmlns="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1" name="Freeform: Shape 1060">
                    <a:extLst>
                      <a:ext uri="{FF2B5EF4-FFF2-40B4-BE49-F238E27FC236}">
                        <a16:creationId xmlns:a16="http://schemas.microsoft.com/office/drawing/2014/main" xmlns="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2" name="Freeform: Shape 1059">
                    <a:extLst>
                      <a:ext uri="{FF2B5EF4-FFF2-40B4-BE49-F238E27FC236}">
                        <a16:creationId xmlns:a16="http://schemas.microsoft.com/office/drawing/2014/main" xmlns="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3" name="Freeform: Shape 1058">
                    <a:extLst>
                      <a:ext uri="{FF2B5EF4-FFF2-40B4-BE49-F238E27FC236}">
                        <a16:creationId xmlns:a16="http://schemas.microsoft.com/office/drawing/2014/main" xmlns="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4" name="Freeform: Shape 1057">
                    <a:extLst>
                      <a:ext uri="{FF2B5EF4-FFF2-40B4-BE49-F238E27FC236}">
                        <a16:creationId xmlns:a16="http://schemas.microsoft.com/office/drawing/2014/main" xmlns="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5" name="Freeform: Shape 1056">
                    <a:extLst>
                      <a:ext uri="{FF2B5EF4-FFF2-40B4-BE49-F238E27FC236}">
                        <a16:creationId xmlns:a16="http://schemas.microsoft.com/office/drawing/2014/main" xmlns="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6" name="Freeform: Shape 1055">
                    <a:extLst>
                      <a:ext uri="{FF2B5EF4-FFF2-40B4-BE49-F238E27FC236}">
                        <a16:creationId xmlns:a16="http://schemas.microsoft.com/office/drawing/2014/main" xmlns="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7" name="Freeform: Shape 1054">
                    <a:extLst>
                      <a:ext uri="{FF2B5EF4-FFF2-40B4-BE49-F238E27FC236}">
                        <a16:creationId xmlns:a16="http://schemas.microsoft.com/office/drawing/2014/main" xmlns="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8" name="Freeform: Shape 1053">
                    <a:extLst>
                      <a:ext uri="{FF2B5EF4-FFF2-40B4-BE49-F238E27FC236}">
                        <a16:creationId xmlns:a16="http://schemas.microsoft.com/office/drawing/2014/main" xmlns="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9" name="Freeform: Shape 1052">
                    <a:extLst>
                      <a:ext uri="{FF2B5EF4-FFF2-40B4-BE49-F238E27FC236}">
                        <a16:creationId xmlns:a16="http://schemas.microsoft.com/office/drawing/2014/main" xmlns="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0" name="Freeform: Shape 1051">
                    <a:extLst>
                      <a:ext uri="{FF2B5EF4-FFF2-40B4-BE49-F238E27FC236}">
                        <a16:creationId xmlns:a16="http://schemas.microsoft.com/office/drawing/2014/main" xmlns="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1" name="Freeform: Shape 1050">
                    <a:extLst>
                      <a:ext uri="{FF2B5EF4-FFF2-40B4-BE49-F238E27FC236}">
                        <a16:creationId xmlns:a16="http://schemas.microsoft.com/office/drawing/2014/main" xmlns="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2" name="Freeform: Shape 1049">
                    <a:extLst>
                      <a:ext uri="{FF2B5EF4-FFF2-40B4-BE49-F238E27FC236}">
                        <a16:creationId xmlns:a16="http://schemas.microsoft.com/office/drawing/2014/main" xmlns="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3" name="Freeform: Shape 1048">
                    <a:extLst>
                      <a:ext uri="{FF2B5EF4-FFF2-40B4-BE49-F238E27FC236}">
                        <a16:creationId xmlns:a16="http://schemas.microsoft.com/office/drawing/2014/main" xmlns="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4" name="Freeform: Shape 1047">
                    <a:extLst>
                      <a:ext uri="{FF2B5EF4-FFF2-40B4-BE49-F238E27FC236}">
                        <a16:creationId xmlns:a16="http://schemas.microsoft.com/office/drawing/2014/main" xmlns="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5" name="Freeform: Shape 1046">
                    <a:extLst>
                      <a:ext uri="{FF2B5EF4-FFF2-40B4-BE49-F238E27FC236}">
                        <a16:creationId xmlns:a16="http://schemas.microsoft.com/office/drawing/2014/main" xmlns="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6" name="Freeform: Shape 1045">
                    <a:extLst>
                      <a:ext uri="{FF2B5EF4-FFF2-40B4-BE49-F238E27FC236}">
                        <a16:creationId xmlns:a16="http://schemas.microsoft.com/office/drawing/2014/main" xmlns="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7" name="Freeform: Shape 1044">
                    <a:extLst>
                      <a:ext uri="{FF2B5EF4-FFF2-40B4-BE49-F238E27FC236}">
                        <a16:creationId xmlns:a16="http://schemas.microsoft.com/office/drawing/2014/main" xmlns="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8" name="Freeform: Shape 1043">
                    <a:extLst>
                      <a:ext uri="{FF2B5EF4-FFF2-40B4-BE49-F238E27FC236}">
                        <a16:creationId xmlns:a16="http://schemas.microsoft.com/office/drawing/2014/main" xmlns="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9" name="Freeform: Shape 1042">
                    <a:extLst>
                      <a:ext uri="{FF2B5EF4-FFF2-40B4-BE49-F238E27FC236}">
                        <a16:creationId xmlns:a16="http://schemas.microsoft.com/office/drawing/2014/main" xmlns="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0" name="Freeform: Shape 1041">
                    <a:extLst>
                      <a:ext uri="{FF2B5EF4-FFF2-40B4-BE49-F238E27FC236}">
                        <a16:creationId xmlns:a16="http://schemas.microsoft.com/office/drawing/2014/main" xmlns="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1" name="Freeform: Shape 1040">
                    <a:extLst>
                      <a:ext uri="{FF2B5EF4-FFF2-40B4-BE49-F238E27FC236}">
                        <a16:creationId xmlns:a16="http://schemas.microsoft.com/office/drawing/2014/main" xmlns="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2" name="Freeform: Shape 1039">
                    <a:extLst>
                      <a:ext uri="{FF2B5EF4-FFF2-40B4-BE49-F238E27FC236}">
                        <a16:creationId xmlns:a16="http://schemas.microsoft.com/office/drawing/2014/main" xmlns="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3" name="Freeform: Shape 1038">
                    <a:extLst>
                      <a:ext uri="{FF2B5EF4-FFF2-40B4-BE49-F238E27FC236}">
                        <a16:creationId xmlns:a16="http://schemas.microsoft.com/office/drawing/2014/main" xmlns="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4" name="Freeform: Shape 1037">
                    <a:extLst>
                      <a:ext uri="{FF2B5EF4-FFF2-40B4-BE49-F238E27FC236}">
                        <a16:creationId xmlns:a16="http://schemas.microsoft.com/office/drawing/2014/main" xmlns="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5" name="Freeform: Shape 1036">
                    <a:extLst>
                      <a:ext uri="{FF2B5EF4-FFF2-40B4-BE49-F238E27FC236}">
                        <a16:creationId xmlns:a16="http://schemas.microsoft.com/office/drawing/2014/main" xmlns="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6" name="Freeform: Shape 1035">
                    <a:extLst>
                      <a:ext uri="{FF2B5EF4-FFF2-40B4-BE49-F238E27FC236}">
                        <a16:creationId xmlns:a16="http://schemas.microsoft.com/office/drawing/2014/main" xmlns="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7" name="Freeform: Shape 1034">
                    <a:extLst>
                      <a:ext uri="{FF2B5EF4-FFF2-40B4-BE49-F238E27FC236}">
                        <a16:creationId xmlns:a16="http://schemas.microsoft.com/office/drawing/2014/main" xmlns="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8" name="Freeform: Shape 1033">
                    <a:extLst>
                      <a:ext uri="{FF2B5EF4-FFF2-40B4-BE49-F238E27FC236}">
                        <a16:creationId xmlns:a16="http://schemas.microsoft.com/office/drawing/2014/main" xmlns="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9" name="Freeform: Shape 1032">
                    <a:extLst>
                      <a:ext uri="{FF2B5EF4-FFF2-40B4-BE49-F238E27FC236}">
                        <a16:creationId xmlns:a16="http://schemas.microsoft.com/office/drawing/2014/main" xmlns="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0" name="Freeform: Shape 1031">
                    <a:extLst>
                      <a:ext uri="{FF2B5EF4-FFF2-40B4-BE49-F238E27FC236}">
                        <a16:creationId xmlns:a16="http://schemas.microsoft.com/office/drawing/2014/main" xmlns="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1" name="Freeform: Shape 1030">
                    <a:extLst>
                      <a:ext uri="{FF2B5EF4-FFF2-40B4-BE49-F238E27FC236}">
                        <a16:creationId xmlns:a16="http://schemas.microsoft.com/office/drawing/2014/main" xmlns="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2" name="Freeform: Shape 1029">
                    <a:extLst>
                      <a:ext uri="{FF2B5EF4-FFF2-40B4-BE49-F238E27FC236}">
                        <a16:creationId xmlns:a16="http://schemas.microsoft.com/office/drawing/2014/main" xmlns="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3" name="Freeform: Shape 1028">
                    <a:extLst>
                      <a:ext uri="{FF2B5EF4-FFF2-40B4-BE49-F238E27FC236}">
                        <a16:creationId xmlns:a16="http://schemas.microsoft.com/office/drawing/2014/main" xmlns="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4" name="Freeform: Shape 1027">
                    <a:extLst>
                      <a:ext uri="{FF2B5EF4-FFF2-40B4-BE49-F238E27FC236}">
                        <a16:creationId xmlns:a16="http://schemas.microsoft.com/office/drawing/2014/main" xmlns="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5" name="Freeform: Shape 1026">
                    <a:extLst>
                      <a:ext uri="{FF2B5EF4-FFF2-40B4-BE49-F238E27FC236}">
                        <a16:creationId xmlns:a16="http://schemas.microsoft.com/office/drawing/2014/main" xmlns="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6" name="Freeform: Shape 1025">
                    <a:extLst>
                      <a:ext uri="{FF2B5EF4-FFF2-40B4-BE49-F238E27FC236}">
                        <a16:creationId xmlns:a16="http://schemas.microsoft.com/office/drawing/2014/main" xmlns="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7" name="Freeform: Shape 1024">
                    <a:extLst>
                      <a:ext uri="{FF2B5EF4-FFF2-40B4-BE49-F238E27FC236}">
                        <a16:creationId xmlns:a16="http://schemas.microsoft.com/office/drawing/2014/main" xmlns="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8" name="Freeform: Shape 1023">
                    <a:extLst>
                      <a:ext uri="{FF2B5EF4-FFF2-40B4-BE49-F238E27FC236}">
                        <a16:creationId xmlns:a16="http://schemas.microsoft.com/office/drawing/2014/main" xmlns="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9" name="Freeform: Shape 1022">
                    <a:extLst>
                      <a:ext uri="{FF2B5EF4-FFF2-40B4-BE49-F238E27FC236}">
                        <a16:creationId xmlns:a16="http://schemas.microsoft.com/office/drawing/2014/main" xmlns="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0" name="Freeform: Shape 1021">
                    <a:extLst>
                      <a:ext uri="{FF2B5EF4-FFF2-40B4-BE49-F238E27FC236}">
                        <a16:creationId xmlns:a16="http://schemas.microsoft.com/office/drawing/2014/main" xmlns="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1" name="Freeform: Shape 1020">
                    <a:extLst>
                      <a:ext uri="{FF2B5EF4-FFF2-40B4-BE49-F238E27FC236}">
                        <a16:creationId xmlns:a16="http://schemas.microsoft.com/office/drawing/2014/main" xmlns="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2" name="Freeform: Shape 1019">
                    <a:extLst>
                      <a:ext uri="{FF2B5EF4-FFF2-40B4-BE49-F238E27FC236}">
                        <a16:creationId xmlns:a16="http://schemas.microsoft.com/office/drawing/2014/main" xmlns="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3" name="Freeform: Shape 1018">
                    <a:extLst>
                      <a:ext uri="{FF2B5EF4-FFF2-40B4-BE49-F238E27FC236}">
                        <a16:creationId xmlns:a16="http://schemas.microsoft.com/office/drawing/2014/main" xmlns="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4" name="Freeform: Shape 1017">
                    <a:extLst>
                      <a:ext uri="{FF2B5EF4-FFF2-40B4-BE49-F238E27FC236}">
                        <a16:creationId xmlns:a16="http://schemas.microsoft.com/office/drawing/2014/main" xmlns="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5" name="Freeform: Shape 1016">
                    <a:extLst>
                      <a:ext uri="{FF2B5EF4-FFF2-40B4-BE49-F238E27FC236}">
                        <a16:creationId xmlns:a16="http://schemas.microsoft.com/office/drawing/2014/main" xmlns="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6" name="Freeform: Shape 1015">
                    <a:extLst>
                      <a:ext uri="{FF2B5EF4-FFF2-40B4-BE49-F238E27FC236}">
                        <a16:creationId xmlns:a16="http://schemas.microsoft.com/office/drawing/2014/main" xmlns="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7" name="Freeform: Shape 1014">
                    <a:extLst>
                      <a:ext uri="{FF2B5EF4-FFF2-40B4-BE49-F238E27FC236}">
                        <a16:creationId xmlns:a16="http://schemas.microsoft.com/office/drawing/2014/main" xmlns="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8" name="Freeform: Shape 1013">
                    <a:extLst>
                      <a:ext uri="{FF2B5EF4-FFF2-40B4-BE49-F238E27FC236}">
                        <a16:creationId xmlns:a16="http://schemas.microsoft.com/office/drawing/2014/main" xmlns="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9" name="Freeform: Shape 1012">
                    <a:extLst>
                      <a:ext uri="{FF2B5EF4-FFF2-40B4-BE49-F238E27FC236}">
                        <a16:creationId xmlns:a16="http://schemas.microsoft.com/office/drawing/2014/main" xmlns="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0" name="Freeform: Shape 1011">
                    <a:extLst>
                      <a:ext uri="{FF2B5EF4-FFF2-40B4-BE49-F238E27FC236}">
                        <a16:creationId xmlns:a16="http://schemas.microsoft.com/office/drawing/2014/main" xmlns="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1" name="Freeform: Shape 1010">
                    <a:extLst>
                      <a:ext uri="{FF2B5EF4-FFF2-40B4-BE49-F238E27FC236}">
                        <a16:creationId xmlns:a16="http://schemas.microsoft.com/office/drawing/2014/main" xmlns="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2" name="Freeform: Shape 1009">
                    <a:extLst>
                      <a:ext uri="{FF2B5EF4-FFF2-40B4-BE49-F238E27FC236}">
                        <a16:creationId xmlns:a16="http://schemas.microsoft.com/office/drawing/2014/main" xmlns="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3" name="Freeform: Shape 1008">
                    <a:extLst>
                      <a:ext uri="{FF2B5EF4-FFF2-40B4-BE49-F238E27FC236}">
                        <a16:creationId xmlns:a16="http://schemas.microsoft.com/office/drawing/2014/main" xmlns="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4" name="Freeform: Shape 1007">
                    <a:extLst>
                      <a:ext uri="{FF2B5EF4-FFF2-40B4-BE49-F238E27FC236}">
                        <a16:creationId xmlns:a16="http://schemas.microsoft.com/office/drawing/2014/main" xmlns="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5" name="Freeform: Shape 1006">
                    <a:extLst>
                      <a:ext uri="{FF2B5EF4-FFF2-40B4-BE49-F238E27FC236}">
                        <a16:creationId xmlns:a16="http://schemas.microsoft.com/office/drawing/2014/main" xmlns="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6" name="Freeform: Shape 1005">
                    <a:extLst>
                      <a:ext uri="{FF2B5EF4-FFF2-40B4-BE49-F238E27FC236}">
                        <a16:creationId xmlns:a16="http://schemas.microsoft.com/office/drawing/2014/main" xmlns="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7" name="Freeform: Shape 1004">
                    <a:extLst>
                      <a:ext uri="{FF2B5EF4-FFF2-40B4-BE49-F238E27FC236}">
                        <a16:creationId xmlns:a16="http://schemas.microsoft.com/office/drawing/2014/main" xmlns="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8" name="Freeform: Shape 1003">
                    <a:extLst>
                      <a:ext uri="{FF2B5EF4-FFF2-40B4-BE49-F238E27FC236}">
                        <a16:creationId xmlns:a16="http://schemas.microsoft.com/office/drawing/2014/main" xmlns="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9" name="Freeform: Shape 1002">
                    <a:extLst>
                      <a:ext uri="{FF2B5EF4-FFF2-40B4-BE49-F238E27FC236}">
                        <a16:creationId xmlns:a16="http://schemas.microsoft.com/office/drawing/2014/main" xmlns="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0" name="Freeform: Shape 1001">
                    <a:extLst>
                      <a:ext uri="{FF2B5EF4-FFF2-40B4-BE49-F238E27FC236}">
                        <a16:creationId xmlns:a16="http://schemas.microsoft.com/office/drawing/2014/main" xmlns="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1" name="Freeform: Shape 1000">
                    <a:extLst>
                      <a:ext uri="{FF2B5EF4-FFF2-40B4-BE49-F238E27FC236}">
                        <a16:creationId xmlns:a16="http://schemas.microsoft.com/office/drawing/2014/main" xmlns="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2" name="Freeform: Shape 999">
                    <a:extLst>
                      <a:ext uri="{FF2B5EF4-FFF2-40B4-BE49-F238E27FC236}">
                        <a16:creationId xmlns:a16="http://schemas.microsoft.com/office/drawing/2014/main" xmlns="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3" name="Freeform: Shape 998">
                    <a:extLst>
                      <a:ext uri="{FF2B5EF4-FFF2-40B4-BE49-F238E27FC236}">
                        <a16:creationId xmlns:a16="http://schemas.microsoft.com/office/drawing/2014/main" xmlns="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4" name="Freeform: Shape 997">
                    <a:extLst>
                      <a:ext uri="{FF2B5EF4-FFF2-40B4-BE49-F238E27FC236}">
                        <a16:creationId xmlns:a16="http://schemas.microsoft.com/office/drawing/2014/main" xmlns="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5" name="Freeform: Shape 996">
                    <a:extLst>
                      <a:ext uri="{FF2B5EF4-FFF2-40B4-BE49-F238E27FC236}">
                        <a16:creationId xmlns:a16="http://schemas.microsoft.com/office/drawing/2014/main" xmlns="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6" name="Freeform: Shape 995">
                    <a:extLst>
                      <a:ext uri="{FF2B5EF4-FFF2-40B4-BE49-F238E27FC236}">
                        <a16:creationId xmlns:a16="http://schemas.microsoft.com/office/drawing/2014/main" xmlns="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7" name="Freeform: Shape 994">
                    <a:extLst>
                      <a:ext uri="{FF2B5EF4-FFF2-40B4-BE49-F238E27FC236}">
                        <a16:creationId xmlns:a16="http://schemas.microsoft.com/office/drawing/2014/main" xmlns="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8" name="Freeform: Shape 993">
                    <a:extLst>
                      <a:ext uri="{FF2B5EF4-FFF2-40B4-BE49-F238E27FC236}">
                        <a16:creationId xmlns:a16="http://schemas.microsoft.com/office/drawing/2014/main" xmlns="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9" name="Freeform: Shape 992">
                    <a:extLst>
                      <a:ext uri="{FF2B5EF4-FFF2-40B4-BE49-F238E27FC236}">
                        <a16:creationId xmlns:a16="http://schemas.microsoft.com/office/drawing/2014/main" xmlns="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0" name="Freeform: Shape 991">
                    <a:extLst>
                      <a:ext uri="{FF2B5EF4-FFF2-40B4-BE49-F238E27FC236}">
                        <a16:creationId xmlns:a16="http://schemas.microsoft.com/office/drawing/2014/main" xmlns="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1" name="Freeform: Shape 990">
                    <a:extLst>
                      <a:ext uri="{FF2B5EF4-FFF2-40B4-BE49-F238E27FC236}">
                        <a16:creationId xmlns:a16="http://schemas.microsoft.com/office/drawing/2014/main" xmlns="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2" name="Freeform: Shape 989">
                    <a:extLst>
                      <a:ext uri="{FF2B5EF4-FFF2-40B4-BE49-F238E27FC236}">
                        <a16:creationId xmlns:a16="http://schemas.microsoft.com/office/drawing/2014/main" xmlns="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3" name="Freeform: Shape 988">
                    <a:extLst>
                      <a:ext uri="{FF2B5EF4-FFF2-40B4-BE49-F238E27FC236}">
                        <a16:creationId xmlns:a16="http://schemas.microsoft.com/office/drawing/2014/main" xmlns="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4" name="Freeform: Shape 987">
                    <a:extLst>
                      <a:ext uri="{FF2B5EF4-FFF2-40B4-BE49-F238E27FC236}">
                        <a16:creationId xmlns:a16="http://schemas.microsoft.com/office/drawing/2014/main" xmlns="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5" name="Freeform: Shape 986">
                    <a:extLst>
                      <a:ext uri="{FF2B5EF4-FFF2-40B4-BE49-F238E27FC236}">
                        <a16:creationId xmlns:a16="http://schemas.microsoft.com/office/drawing/2014/main" xmlns="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6" name="Freeform: Shape 985">
                    <a:extLst>
                      <a:ext uri="{FF2B5EF4-FFF2-40B4-BE49-F238E27FC236}">
                        <a16:creationId xmlns:a16="http://schemas.microsoft.com/office/drawing/2014/main" xmlns="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7" name="Freeform: Shape 984">
                    <a:extLst>
                      <a:ext uri="{FF2B5EF4-FFF2-40B4-BE49-F238E27FC236}">
                        <a16:creationId xmlns:a16="http://schemas.microsoft.com/office/drawing/2014/main" xmlns="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8" name="Freeform: Shape 983">
                    <a:extLst>
                      <a:ext uri="{FF2B5EF4-FFF2-40B4-BE49-F238E27FC236}">
                        <a16:creationId xmlns:a16="http://schemas.microsoft.com/office/drawing/2014/main" xmlns="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9" name="Freeform: Shape 982">
                    <a:extLst>
                      <a:ext uri="{FF2B5EF4-FFF2-40B4-BE49-F238E27FC236}">
                        <a16:creationId xmlns:a16="http://schemas.microsoft.com/office/drawing/2014/main" xmlns="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0" name="Freeform: Shape 981">
                    <a:extLst>
                      <a:ext uri="{FF2B5EF4-FFF2-40B4-BE49-F238E27FC236}">
                        <a16:creationId xmlns:a16="http://schemas.microsoft.com/office/drawing/2014/main" xmlns="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1" name="Freeform: Shape 980">
                    <a:extLst>
                      <a:ext uri="{FF2B5EF4-FFF2-40B4-BE49-F238E27FC236}">
                        <a16:creationId xmlns:a16="http://schemas.microsoft.com/office/drawing/2014/main" xmlns="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2" name="Freeform: Shape 979">
                    <a:extLst>
                      <a:ext uri="{FF2B5EF4-FFF2-40B4-BE49-F238E27FC236}">
                        <a16:creationId xmlns:a16="http://schemas.microsoft.com/office/drawing/2014/main" xmlns="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3" name="Freeform: Shape 978">
                    <a:extLst>
                      <a:ext uri="{FF2B5EF4-FFF2-40B4-BE49-F238E27FC236}">
                        <a16:creationId xmlns:a16="http://schemas.microsoft.com/office/drawing/2014/main" xmlns="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4" name="Freeform: Shape 977">
                    <a:extLst>
                      <a:ext uri="{FF2B5EF4-FFF2-40B4-BE49-F238E27FC236}">
                        <a16:creationId xmlns:a16="http://schemas.microsoft.com/office/drawing/2014/main" xmlns="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5" name="Freeform: Shape 976">
                    <a:extLst>
                      <a:ext uri="{FF2B5EF4-FFF2-40B4-BE49-F238E27FC236}">
                        <a16:creationId xmlns:a16="http://schemas.microsoft.com/office/drawing/2014/main" xmlns="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6" name="Freeform: Shape 975">
                    <a:extLst>
                      <a:ext uri="{FF2B5EF4-FFF2-40B4-BE49-F238E27FC236}">
                        <a16:creationId xmlns:a16="http://schemas.microsoft.com/office/drawing/2014/main" xmlns="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7" name="Freeform: Shape 974">
                    <a:extLst>
                      <a:ext uri="{FF2B5EF4-FFF2-40B4-BE49-F238E27FC236}">
                        <a16:creationId xmlns:a16="http://schemas.microsoft.com/office/drawing/2014/main" xmlns="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8" name="Freeform: Shape 973">
                    <a:extLst>
                      <a:ext uri="{FF2B5EF4-FFF2-40B4-BE49-F238E27FC236}">
                        <a16:creationId xmlns:a16="http://schemas.microsoft.com/office/drawing/2014/main" xmlns="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9" name="Freeform: Shape 972">
                    <a:extLst>
                      <a:ext uri="{FF2B5EF4-FFF2-40B4-BE49-F238E27FC236}">
                        <a16:creationId xmlns:a16="http://schemas.microsoft.com/office/drawing/2014/main" xmlns="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0" name="Freeform: Shape 971">
                    <a:extLst>
                      <a:ext uri="{FF2B5EF4-FFF2-40B4-BE49-F238E27FC236}">
                        <a16:creationId xmlns:a16="http://schemas.microsoft.com/office/drawing/2014/main" xmlns="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1" name="Freeform: Shape 970">
                    <a:extLst>
                      <a:ext uri="{FF2B5EF4-FFF2-40B4-BE49-F238E27FC236}">
                        <a16:creationId xmlns:a16="http://schemas.microsoft.com/office/drawing/2014/main" xmlns="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2" name="Freeform: Shape 969">
                    <a:extLst>
                      <a:ext uri="{FF2B5EF4-FFF2-40B4-BE49-F238E27FC236}">
                        <a16:creationId xmlns:a16="http://schemas.microsoft.com/office/drawing/2014/main" xmlns="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3" name="Freeform: Shape 968">
                    <a:extLst>
                      <a:ext uri="{FF2B5EF4-FFF2-40B4-BE49-F238E27FC236}">
                        <a16:creationId xmlns:a16="http://schemas.microsoft.com/office/drawing/2014/main" xmlns="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4" name="Freeform: Shape 967">
                    <a:extLst>
                      <a:ext uri="{FF2B5EF4-FFF2-40B4-BE49-F238E27FC236}">
                        <a16:creationId xmlns:a16="http://schemas.microsoft.com/office/drawing/2014/main" xmlns="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5" name="Freeform: Shape 966">
                    <a:extLst>
                      <a:ext uri="{FF2B5EF4-FFF2-40B4-BE49-F238E27FC236}">
                        <a16:creationId xmlns:a16="http://schemas.microsoft.com/office/drawing/2014/main" xmlns="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6" name="Freeform: Shape 965">
                    <a:extLst>
                      <a:ext uri="{FF2B5EF4-FFF2-40B4-BE49-F238E27FC236}">
                        <a16:creationId xmlns:a16="http://schemas.microsoft.com/office/drawing/2014/main" xmlns="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7" name="Freeform: Shape 964">
                    <a:extLst>
                      <a:ext uri="{FF2B5EF4-FFF2-40B4-BE49-F238E27FC236}">
                        <a16:creationId xmlns:a16="http://schemas.microsoft.com/office/drawing/2014/main" xmlns="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8" name="Freeform: Shape 963">
                    <a:extLst>
                      <a:ext uri="{FF2B5EF4-FFF2-40B4-BE49-F238E27FC236}">
                        <a16:creationId xmlns:a16="http://schemas.microsoft.com/office/drawing/2014/main" xmlns="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9" name="Freeform: Shape 962">
                    <a:extLst>
                      <a:ext uri="{FF2B5EF4-FFF2-40B4-BE49-F238E27FC236}">
                        <a16:creationId xmlns:a16="http://schemas.microsoft.com/office/drawing/2014/main" xmlns="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0" name="Freeform: Shape 961">
                    <a:extLst>
                      <a:ext uri="{FF2B5EF4-FFF2-40B4-BE49-F238E27FC236}">
                        <a16:creationId xmlns:a16="http://schemas.microsoft.com/office/drawing/2014/main" xmlns="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1" name="Freeform: Shape 960">
                    <a:extLst>
                      <a:ext uri="{FF2B5EF4-FFF2-40B4-BE49-F238E27FC236}">
                        <a16:creationId xmlns:a16="http://schemas.microsoft.com/office/drawing/2014/main" xmlns="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2" name="Freeform: Shape 959">
                    <a:extLst>
                      <a:ext uri="{FF2B5EF4-FFF2-40B4-BE49-F238E27FC236}">
                        <a16:creationId xmlns:a16="http://schemas.microsoft.com/office/drawing/2014/main" xmlns="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3" name="Freeform: Shape 958">
                    <a:extLst>
                      <a:ext uri="{FF2B5EF4-FFF2-40B4-BE49-F238E27FC236}">
                        <a16:creationId xmlns:a16="http://schemas.microsoft.com/office/drawing/2014/main" xmlns="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4" name="Freeform: Shape 957">
                    <a:extLst>
                      <a:ext uri="{FF2B5EF4-FFF2-40B4-BE49-F238E27FC236}">
                        <a16:creationId xmlns:a16="http://schemas.microsoft.com/office/drawing/2014/main" xmlns="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5" name="Freeform: Shape 956">
                    <a:extLst>
                      <a:ext uri="{FF2B5EF4-FFF2-40B4-BE49-F238E27FC236}">
                        <a16:creationId xmlns:a16="http://schemas.microsoft.com/office/drawing/2014/main" xmlns="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6" name="Freeform: Shape 955">
                    <a:extLst>
                      <a:ext uri="{FF2B5EF4-FFF2-40B4-BE49-F238E27FC236}">
                        <a16:creationId xmlns:a16="http://schemas.microsoft.com/office/drawing/2014/main" xmlns="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7" name="Freeform: Shape 954">
                    <a:extLst>
                      <a:ext uri="{FF2B5EF4-FFF2-40B4-BE49-F238E27FC236}">
                        <a16:creationId xmlns:a16="http://schemas.microsoft.com/office/drawing/2014/main" xmlns="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8" name="Freeform: Shape 953">
                    <a:extLst>
                      <a:ext uri="{FF2B5EF4-FFF2-40B4-BE49-F238E27FC236}">
                        <a16:creationId xmlns:a16="http://schemas.microsoft.com/office/drawing/2014/main" xmlns="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9" name="Freeform: Shape 952">
                    <a:extLst>
                      <a:ext uri="{FF2B5EF4-FFF2-40B4-BE49-F238E27FC236}">
                        <a16:creationId xmlns:a16="http://schemas.microsoft.com/office/drawing/2014/main" xmlns="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0" name="Freeform: Shape 951">
                    <a:extLst>
                      <a:ext uri="{FF2B5EF4-FFF2-40B4-BE49-F238E27FC236}">
                        <a16:creationId xmlns:a16="http://schemas.microsoft.com/office/drawing/2014/main" xmlns="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1" name="Freeform: Shape 950">
                    <a:extLst>
                      <a:ext uri="{FF2B5EF4-FFF2-40B4-BE49-F238E27FC236}">
                        <a16:creationId xmlns:a16="http://schemas.microsoft.com/office/drawing/2014/main" xmlns="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2" name="Freeform: Shape 949">
                    <a:extLst>
                      <a:ext uri="{FF2B5EF4-FFF2-40B4-BE49-F238E27FC236}">
                        <a16:creationId xmlns:a16="http://schemas.microsoft.com/office/drawing/2014/main" xmlns="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3" name="Freeform: Shape 948">
                    <a:extLst>
                      <a:ext uri="{FF2B5EF4-FFF2-40B4-BE49-F238E27FC236}">
                        <a16:creationId xmlns:a16="http://schemas.microsoft.com/office/drawing/2014/main" xmlns="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4" name="Freeform: Shape 947">
                    <a:extLst>
                      <a:ext uri="{FF2B5EF4-FFF2-40B4-BE49-F238E27FC236}">
                        <a16:creationId xmlns:a16="http://schemas.microsoft.com/office/drawing/2014/main" xmlns="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5" name="Freeform: Shape 946">
                    <a:extLst>
                      <a:ext uri="{FF2B5EF4-FFF2-40B4-BE49-F238E27FC236}">
                        <a16:creationId xmlns:a16="http://schemas.microsoft.com/office/drawing/2014/main" xmlns="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6" name="Freeform: Shape 945">
                    <a:extLst>
                      <a:ext uri="{FF2B5EF4-FFF2-40B4-BE49-F238E27FC236}">
                        <a16:creationId xmlns:a16="http://schemas.microsoft.com/office/drawing/2014/main" xmlns="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7" name="Freeform: Shape 944">
                    <a:extLst>
                      <a:ext uri="{FF2B5EF4-FFF2-40B4-BE49-F238E27FC236}">
                        <a16:creationId xmlns:a16="http://schemas.microsoft.com/office/drawing/2014/main" xmlns="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8" name="Freeform: Shape 943">
                    <a:extLst>
                      <a:ext uri="{FF2B5EF4-FFF2-40B4-BE49-F238E27FC236}">
                        <a16:creationId xmlns:a16="http://schemas.microsoft.com/office/drawing/2014/main" xmlns="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704595" y="3930960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9" name="Freeform: Shape 942">
                    <a:extLst>
                      <a:ext uri="{FF2B5EF4-FFF2-40B4-BE49-F238E27FC236}">
                        <a16:creationId xmlns:a16="http://schemas.microsoft.com/office/drawing/2014/main" xmlns="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50" name="Freeform: Shape 941">
                    <a:extLst>
                      <a:ext uri="{FF2B5EF4-FFF2-40B4-BE49-F238E27FC236}">
                        <a16:creationId xmlns:a16="http://schemas.microsoft.com/office/drawing/2014/main" xmlns="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</p:grpSp>
            <p:sp>
              <p:nvSpPr>
                <p:cNvPr id="929" name="Oval 928">
                  <a:extLst>
                    <a:ext uri="{FF2B5EF4-FFF2-40B4-BE49-F238E27FC236}">
                      <a16:creationId xmlns:a16="http://schemas.microsoft.com/office/drawing/2014/main" xmlns="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UTM Avo" panose="02040603050506020204" pitchFamily="18" charset="0"/>
                  </a:endParaRPr>
                </a:p>
              </p:txBody>
            </p:sp>
            <p:sp>
              <p:nvSpPr>
                <p:cNvPr id="930" name="TextBox 929">
                  <a:extLst>
                    <a:ext uri="{FF2B5EF4-FFF2-40B4-BE49-F238E27FC236}">
                      <a16:creationId xmlns:a16="http://schemas.microsoft.com/office/drawing/2014/main" xmlns="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lvl="0"/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</a:t>
                  </a:r>
                  <a:r>
                    <a:rPr lang="en-US" b="1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Hiếu</a:t>
                  </a:r>
                  <a:endParaRPr lang="en-US" b="1" dirty="0">
                    <a:solidFill>
                      <a:srgbClr val="FFFFFF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1" name="TextBox 930">
                  <a:extLst>
                    <a:ext uri="{FF2B5EF4-FFF2-40B4-BE49-F238E27FC236}">
                      <a16:creationId xmlns:a16="http://schemas.microsoft.com/office/drawing/2014/main" xmlns="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Phát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2" name="TextBox 931">
                  <a:extLst>
                    <a:ext uri="{FF2B5EF4-FFF2-40B4-BE49-F238E27FC236}">
                      <a16:creationId xmlns:a16="http://schemas.microsoft.com/office/drawing/2014/main" xmlns="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Duy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Khang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3" name="TextBox 932">
                  <a:extLst>
                    <a:ext uri="{FF2B5EF4-FFF2-40B4-BE49-F238E27FC236}">
                      <a16:creationId xmlns:a16="http://schemas.microsoft.com/office/drawing/2014/main" xmlns="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794"/>
                  <a:ext cx="122895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H.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Nguyên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4" name="TextBox 933">
                  <a:extLst>
                    <a:ext uri="{FF2B5EF4-FFF2-40B4-BE49-F238E27FC236}">
                      <a16:creationId xmlns:a16="http://schemas.microsoft.com/office/drawing/2014/main" xmlns="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84152" y="2607450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Hải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5" name="TextBox 934">
                  <a:extLst>
                    <a:ext uri="{FF2B5EF4-FFF2-40B4-BE49-F238E27FC236}">
                      <a16:creationId xmlns:a16="http://schemas.microsoft.com/office/drawing/2014/main" xmlns="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 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Trọng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Nhân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6" name="TextBox 935">
                  <a:extLst>
                    <a:ext uri="{FF2B5EF4-FFF2-40B4-BE49-F238E27FC236}">
                      <a16:creationId xmlns:a16="http://schemas.microsoft.com/office/drawing/2014/main" xmlns="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310913" y="3654201"/>
                  <a:ext cx="110096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D.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khang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7" name="TextBox 936">
                  <a:extLst>
                    <a:ext uri="{FF2B5EF4-FFF2-40B4-BE49-F238E27FC236}">
                      <a16:creationId xmlns:a16="http://schemas.microsoft.com/office/drawing/2014/main" xmlns="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433453" y="4193648"/>
                  <a:ext cx="183898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        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Phú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8" name="TextBox 937">
                  <a:extLst>
                    <a:ext uri="{FF2B5EF4-FFF2-40B4-BE49-F238E27FC236}">
                      <a16:creationId xmlns:a16="http://schemas.microsoft.com/office/drawing/2014/main" xmlns="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587093" y="4593688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  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Phúc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9" name="TextBox 938">
                  <a:extLst>
                    <a:ext uri="{FF2B5EF4-FFF2-40B4-BE49-F238E27FC236}">
                      <a16:creationId xmlns:a16="http://schemas.microsoft.com/office/drawing/2014/main" xmlns="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102334" y="3978526"/>
                  <a:ext cx="122102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phát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40" name="TextBox 939">
                  <a:extLst>
                    <a:ext uri="{FF2B5EF4-FFF2-40B4-BE49-F238E27FC236}">
                      <a16:creationId xmlns:a16="http://schemas.microsoft.com/office/drawing/2014/main" xmlns="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334884" y="4845696"/>
                  <a:ext cx="135418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Thiên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Phúc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41" name="TextBox 940">
                  <a:extLst>
                    <a:ext uri="{FF2B5EF4-FFF2-40B4-BE49-F238E27FC236}">
                      <a16:creationId xmlns:a16="http://schemas.microsoft.com/office/drawing/2014/main" xmlns="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Anh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Thư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34" name="TextBox 1233">
                  <a:extLst>
                    <a:ext uri="{FF2B5EF4-FFF2-40B4-BE49-F238E27FC236}">
                      <a16:creationId xmlns:a16="http://schemas.microsoft.com/office/drawing/2014/main" xmlns="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870738" y="5219303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P.  Trinh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55" name="TextBox 1254">
                  <a:extLst>
                    <a:ext uri="{FF2B5EF4-FFF2-40B4-BE49-F238E27FC236}">
                      <a16:creationId xmlns:a16="http://schemas.microsoft.com/office/drawing/2014/main" xmlns="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368420" y="5303450"/>
                  <a:ext cx="143676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Thanh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Trọng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63" name="TextBox 1362">
                  <a:extLst>
                    <a:ext uri="{FF2B5EF4-FFF2-40B4-BE49-F238E27FC236}">
                      <a16:creationId xmlns:a16="http://schemas.microsoft.com/office/drawing/2014/main" xmlns="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17804" y="5261372"/>
                  <a:ext cx="120491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Hạo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Nam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64" name="TextBox 1363">
                  <a:extLst>
                    <a:ext uri="{FF2B5EF4-FFF2-40B4-BE49-F238E27FC236}">
                      <a16:creationId xmlns:a16="http://schemas.microsoft.com/office/drawing/2014/main" xmlns="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0282" y="5256727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  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Uyên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.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Nhi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67" name="TextBox 1366">
                  <a:extLst>
                    <a:ext uri="{FF2B5EF4-FFF2-40B4-BE49-F238E27FC236}">
                      <a16:creationId xmlns:a16="http://schemas.microsoft.com/office/drawing/2014/main" xmlns="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05377" y="5437958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Hải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68" name="TextBox 1367">
                  <a:extLst>
                    <a:ext uri="{FF2B5EF4-FFF2-40B4-BE49-F238E27FC236}">
                      <a16:creationId xmlns:a16="http://schemas.microsoft.com/office/drawing/2014/main" xmlns="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3989655" y="4952344"/>
                  <a:ext cx="154048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     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Phú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71" name="TextBox 1370">
                  <a:extLst>
                    <a:ext uri="{FF2B5EF4-FFF2-40B4-BE49-F238E27FC236}">
                      <a16:creationId xmlns:a16="http://schemas.microsoft.com/office/drawing/2014/main" xmlns="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15214" y="473836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72" name="TextBox 1371">
                  <a:extLst>
                    <a:ext uri="{FF2B5EF4-FFF2-40B4-BE49-F238E27FC236}">
                      <a16:creationId xmlns:a16="http://schemas.microsoft.com/office/drawing/2014/main" xmlns="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9954" y="454406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75" name="TextBox 1374">
                  <a:extLst>
                    <a:ext uri="{FF2B5EF4-FFF2-40B4-BE49-F238E27FC236}">
                      <a16:creationId xmlns:a16="http://schemas.microsoft.com/office/drawing/2014/main" xmlns="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3004069" y="4250705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lvl="0"/>
                  <a:r>
                    <a:rPr lang="en-US" b="1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P.  Trinh</a:t>
                  </a:r>
                </a:p>
              </p:txBody>
            </p:sp>
            <p:sp>
              <p:nvSpPr>
                <p:cNvPr id="1814" name="TextBox 1813">
                  <a:extLst>
                    <a:ext uri="{FF2B5EF4-FFF2-40B4-BE49-F238E27FC236}">
                      <a16:creationId xmlns:a16="http://schemas.microsoft.com/office/drawing/2014/main" xmlns="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83922" y="3973121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Cẩm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Ly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15" name="TextBox 1814">
                  <a:extLst>
                    <a:ext uri="{FF2B5EF4-FFF2-40B4-BE49-F238E27FC236}">
                      <a16:creationId xmlns:a16="http://schemas.microsoft.com/office/drawing/2014/main" xmlns="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43236" y="3632591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Phú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16" name="TextBox 1815">
                  <a:extLst>
                    <a:ext uri="{FF2B5EF4-FFF2-40B4-BE49-F238E27FC236}">
                      <a16:creationId xmlns:a16="http://schemas.microsoft.com/office/drawing/2014/main" xmlns="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595802" y="2965170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lvl="0"/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Duy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Khang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17" name="TextBox 1816">
                  <a:extLst>
                    <a:ext uri="{FF2B5EF4-FFF2-40B4-BE49-F238E27FC236}">
                      <a16:creationId xmlns:a16="http://schemas.microsoft.com/office/drawing/2014/main" xmlns="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864332" y="2281963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lvl="0"/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Cẩm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Ly</a:t>
                  </a:r>
                </a:p>
              </p:txBody>
            </p:sp>
            <p:sp>
              <p:nvSpPr>
                <p:cNvPr id="1818" name="TextBox 1817">
                  <a:extLst>
                    <a:ext uri="{FF2B5EF4-FFF2-40B4-BE49-F238E27FC236}">
                      <a16:creationId xmlns:a16="http://schemas.microsoft.com/office/drawing/2014/main" xmlns="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1684" y="2608086"/>
                  <a:ext cx="136759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lvl="0"/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</a:t>
                  </a:r>
                  <a:r>
                    <a:rPr lang="en-US" b="1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Hiếu</a:t>
                  </a:r>
                  <a:endParaRPr lang="en-US" b="1" dirty="0">
                    <a:solidFill>
                      <a:srgbClr val="FFFFFF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19" name="TextBox 1818">
                  <a:extLst>
                    <a:ext uri="{FF2B5EF4-FFF2-40B4-BE49-F238E27FC236}">
                      <a16:creationId xmlns:a16="http://schemas.microsoft.com/office/drawing/2014/main" xmlns="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981871" y="2064334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Xuân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Nam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0" name="TextBox 1819">
                  <a:extLst>
                    <a:ext uri="{FF2B5EF4-FFF2-40B4-BE49-F238E27FC236}">
                      <a16:creationId xmlns:a16="http://schemas.microsoft.com/office/drawing/2014/main" xmlns="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224539" y="1714193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Hiếu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3" name="TextBox 1822">
                  <a:extLst>
                    <a:ext uri="{FF2B5EF4-FFF2-40B4-BE49-F238E27FC236}">
                      <a16:creationId xmlns:a16="http://schemas.microsoft.com/office/drawing/2014/main" xmlns="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7400"/>
                  <a:ext cx="127232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lvl="0"/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Anh</a:t>
                  </a:r>
                  <a:r>
                    <a:rPr lang="en-US" b="1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Thư</a:t>
                  </a:r>
                  <a:endParaRPr lang="en-US" b="1" dirty="0">
                    <a:solidFill>
                      <a:srgbClr val="FFFFFF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4" name="TextBox 1823">
                  <a:extLst>
                    <a:ext uri="{FF2B5EF4-FFF2-40B4-BE49-F238E27FC236}">
                      <a16:creationId xmlns:a16="http://schemas.microsoft.com/office/drawing/2014/main" xmlns="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lvl="0"/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</a:t>
                  </a:r>
                  <a:r>
                    <a:rPr lang="en-US" b="1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Hiếu</a:t>
                  </a:r>
                  <a:endParaRPr lang="en-US" b="1" dirty="0">
                    <a:solidFill>
                      <a:srgbClr val="FFFFFF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5" name="TextBox 1824">
                  <a:extLst>
                    <a:ext uri="{FF2B5EF4-FFF2-40B4-BE49-F238E27FC236}">
                      <a16:creationId xmlns:a16="http://schemas.microsoft.com/office/drawing/2014/main" xmlns="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lvl="0"/>
                  <a:r>
                    <a:rPr lang="en-US" b="1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P.  Trinh</a:t>
                  </a:r>
                </a:p>
              </p:txBody>
            </p:sp>
            <p:sp>
              <p:nvSpPr>
                <p:cNvPr id="1826" name="TextBox 1825">
                  <a:extLst>
                    <a:ext uri="{FF2B5EF4-FFF2-40B4-BE49-F238E27FC236}">
                      <a16:creationId xmlns:a16="http://schemas.microsoft.com/office/drawing/2014/main" xmlns="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407836" y="916221"/>
                  <a:ext cx="130227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lvl="0"/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Anh</a:t>
                  </a:r>
                  <a:r>
                    <a:rPr lang="en-US" b="1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Thư</a:t>
                  </a:r>
                  <a:endParaRPr lang="en-US" b="1" dirty="0">
                    <a:solidFill>
                      <a:srgbClr val="FFFFFF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7" name="TextBox 1826">
                  <a:extLst>
                    <a:ext uri="{FF2B5EF4-FFF2-40B4-BE49-F238E27FC236}">
                      <a16:creationId xmlns:a16="http://schemas.microsoft.com/office/drawing/2014/main" xmlns="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Anh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Thư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8" name="TextBox 1827">
                  <a:extLst>
                    <a:ext uri="{FF2B5EF4-FFF2-40B4-BE49-F238E27FC236}">
                      <a16:creationId xmlns:a16="http://schemas.microsoft.com/office/drawing/2014/main" xmlns="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9" name="TextBox 1828">
                  <a:extLst>
                    <a:ext uri="{FF2B5EF4-FFF2-40B4-BE49-F238E27FC236}">
                      <a16:creationId xmlns:a16="http://schemas.microsoft.com/office/drawing/2014/main" xmlns="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817711" y="935024"/>
                  <a:ext cx="114249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30" name="TextBox 1829">
                  <a:extLst>
                    <a:ext uri="{FF2B5EF4-FFF2-40B4-BE49-F238E27FC236}">
                      <a16:creationId xmlns:a16="http://schemas.microsoft.com/office/drawing/2014/main" xmlns="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717"/>
                  <a:ext cx="128070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31" name="TextBox 1830">
                  <a:extLst>
                    <a:ext uri="{FF2B5EF4-FFF2-40B4-BE49-F238E27FC236}">
                      <a16:creationId xmlns:a16="http://schemas.microsoft.com/office/drawing/2014/main" xmlns="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017275" y="1358284"/>
                  <a:ext cx="143847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  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Cẩm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Ly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32" name="TextBox 1831">
                  <a:extLst>
                    <a:ext uri="{FF2B5EF4-FFF2-40B4-BE49-F238E27FC236}">
                      <a16:creationId xmlns:a16="http://schemas.microsoft.com/office/drawing/2014/main" xmlns="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927" name="TextBox 926">
                <a:extLst>
                  <a:ext uri="{FF2B5EF4-FFF2-40B4-BE49-F238E27FC236}">
                    <a16:creationId xmlns:a16="http://schemas.microsoft.com/office/drawing/2014/main" xmlns="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743748" y="3301801"/>
                <a:ext cx="1170934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lvl="0"/>
                <a:r>
                  <a:rPr lang="en-US" b="1" dirty="0" err="1">
                    <a:solidFill>
                      <a:srgbClr val="FFFFFF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Anh</a:t>
                </a:r>
                <a:r>
                  <a:rPr lang="en-US" b="1" dirty="0">
                    <a:solidFill>
                      <a:srgbClr val="FFFFFF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 </a:t>
                </a:r>
                <a:r>
                  <a:rPr lang="en-US" b="1" dirty="0" err="1">
                    <a:solidFill>
                      <a:srgbClr val="FFFFFF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Thư</a:t>
                </a:r>
                <a:endParaRPr lang="en-US" b="1" dirty="0">
                  <a:solidFill>
                    <a:srgbClr val="FFFFFF"/>
                  </a:solidFill>
                  <a:latin typeface="UTM Avo" panose="02040603050506020204" pitchFamily="18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925" name="TextBox 924">
              <a:extLst>
                <a:ext uri="{FF2B5EF4-FFF2-40B4-BE49-F238E27FC236}">
                  <a16:creationId xmlns:a16="http://schemas.microsoft.com/office/drawing/2014/main" xmlns="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/>
              <a:r>
                <a:rPr lang="en-US" b="1" dirty="0" smtClean="0">
                  <a:latin typeface="UTM Avo" panose="02040603050506020204" pitchFamily="18" charset="0"/>
                  <a:cs typeface="Arial" panose="020B0604020202020204" pitchFamily="34" charset="0"/>
                </a:rPr>
                <a:t>    </a:t>
              </a:r>
              <a:r>
                <a:rPr lang="en-US" b="1" dirty="0" err="1" smtClean="0">
                  <a:latin typeface="UTM Avo" panose="02040603050506020204" pitchFamily="18" charset="0"/>
                  <a:cs typeface="Arial" panose="020B0604020202020204" pitchFamily="34" charset="0"/>
                </a:rPr>
                <a:t>Cẩm</a:t>
              </a:r>
              <a:r>
                <a:rPr lang="en-US" b="1" dirty="0" smtClean="0">
                  <a:latin typeface="UTM Avo" panose="02040603050506020204" pitchFamily="18" charset="0"/>
                  <a:cs typeface="Arial" panose="020B0604020202020204" pitchFamily="34" charset="0"/>
                </a:rPr>
                <a:t> </a:t>
              </a:r>
              <a:r>
                <a:rPr lang="en-US" b="1" dirty="0">
                  <a:latin typeface="UTM Avo" panose="02040603050506020204" pitchFamily="18" charset="0"/>
                  <a:cs typeface="Arial" panose="020B0604020202020204" pitchFamily="34" charset="0"/>
                </a:rPr>
                <a:t>Ly</a:t>
              </a:r>
            </a:p>
          </p:txBody>
        </p:sp>
      </p:grpSp>
      <p:grpSp>
        <p:nvGrpSpPr>
          <p:cNvPr id="2651" name="Group 2650">
            <a:extLst>
              <a:ext uri="{FF2B5EF4-FFF2-40B4-BE49-F238E27FC236}">
                <a16:creationId xmlns:a16="http://schemas.microsoft.com/office/drawing/2014/main" xmlns="" id="{6F26D9A9-3441-4850-AB1D-4462A2989044}"/>
              </a:ext>
            </a:extLst>
          </p:cNvPr>
          <p:cNvGrpSpPr/>
          <p:nvPr/>
        </p:nvGrpSpPr>
        <p:grpSpPr>
          <a:xfrm rot="10800000">
            <a:off x="10385832" y="33471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2652" name="Freeform: Shape 1811">
              <a:extLst>
                <a:ext uri="{FF2B5EF4-FFF2-40B4-BE49-F238E27FC236}">
                  <a16:creationId xmlns:a16="http://schemas.microsoft.com/office/drawing/2014/main" xmlns="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  <a:latin typeface="UTM Avo" panose="02040603050506020204" pitchFamily="18" charset="0"/>
              </a:endParaRPr>
            </a:p>
          </p:txBody>
        </p:sp>
        <p:sp>
          <p:nvSpPr>
            <p:cNvPr id="2653" name="Flowchart: Connector 2652">
              <a:extLst>
                <a:ext uri="{FF2B5EF4-FFF2-40B4-BE49-F238E27FC236}">
                  <a16:creationId xmlns:a16="http://schemas.microsoft.com/office/drawing/2014/main" xmlns="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  <a:latin typeface="UTM Avo" panose="020406030505060202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01562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9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9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23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9" name="Circle: Hollow 1378">
            <a:extLst>
              <a:ext uri="{FF2B5EF4-FFF2-40B4-BE49-F238E27FC236}">
                <a16:creationId xmlns:a16="http://schemas.microsoft.com/office/drawing/2014/main" xmlns="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UTM Avo" panose="02040603050506020204" pitchFamily="18" charset="0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xmlns="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xmlns="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xmlns="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xmlns="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xmlns="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xmlns="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xmlns="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xmlns="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xmlns="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xmlns="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xmlns="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xmlns="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xmlns="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xmlns="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xmlns="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xmlns="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xmlns="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xmlns="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xmlns="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xmlns="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xmlns="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xmlns="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xmlns="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xmlns="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xmlns="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xmlns="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xmlns="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xmlns="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xmlns="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xmlns="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xmlns="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xmlns="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xmlns="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xmlns="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xmlns="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xmlns="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xmlns="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xmlns="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xmlns="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xmlns="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xmlns="" id="{DB7E2334-1B1E-4D70-AA12-AA4B43314833}"/>
              </a:ext>
            </a:extLst>
          </p:cNvPr>
          <p:cNvGrpSpPr/>
          <p:nvPr/>
        </p:nvGrpSpPr>
        <p:grpSpPr>
          <a:xfrm>
            <a:off x="76278" y="688856"/>
            <a:ext cx="4474560" cy="2693168"/>
            <a:chOff x="57427" y="369056"/>
            <a:chExt cx="4474560" cy="2693168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xmlns="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rcRect/>
            <a:stretch/>
          </p:blipFill>
          <p:spPr>
            <a:xfrm rot="208800" flipH="1">
              <a:off x="57427" y="369056"/>
              <a:ext cx="2362655" cy="1637383"/>
            </a:xfrm>
            <a:prstGeom prst="rect">
              <a:avLst/>
            </a:prstGeom>
          </p:spPr>
        </p:pic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xmlns="" id="{C4B50213-1AA2-485A-901F-DE8924863A27}"/>
                </a:ext>
              </a:extLst>
            </p:cNvPr>
            <p:cNvGrpSpPr/>
            <p:nvPr/>
          </p:nvGrpSpPr>
          <p:grpSpPr>
            <a:xfrm>
              <a:off x="945734" y="1450174"/>
              <a:ext cx="3586253" cy="1612050"/>
              <a:chOff x="945734" y="1450174"/>
              <a:chExt cx="3586253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xmlns="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C00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UTM Avo" panose="02040603050506020204" pitchFamily="18" charset="0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xmlns="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945734" y="1843239"/>
                <a:ext cx="3586253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 smtClean="0">
                    <a:solidFill>
                      <a:schemeClr val="bg1"/>
                    </a:solidFill>
                    <a:latin typeface="UTM Avo" panose="02040603050506020204" pitchFamily="18" charset="0"/>
                  </a:rPr>
                  <a:t>12 </a:t>
                </a:r>
                <a:r>
                  <a:rPr lang="en-US" sz="5400" b="1" dirty="0">
                    <a:solidFill>
                      <a:schemeClr val="bg1"/>
                    </a:solidFill>
                    <a:latin typeface="UTM Avo" panose="02040603050506020204" pitchFamily="18" charset="0"/>
                  </a:rPr>
                  <a:t>– 3</a:t>
                </a:r>
                <a:r>
                  <a:rPr lang="en-US" sz="5400" b="1" dirty="0" smtClean="0">
                    <a:solidFill>
                      <a:schemeClr val="bg1"/>
                    </a:solidFill>
                    <a:latin typeface="UTM Avo" panose="02040603050506020204" pitchFamily="18" charset="0"/>
                  </a:rPr>
                  <a:t> </a:t>
                </a:r>
                <a:r>
                  <a:rPr lang="en-US" sz="5400" b="1" dirty="0">
                    <a:solidFill>
                      <a:schemeClr val="bg1"/>
                    </a:solidFill>
                    <a:latin typeface="UTM Avo" panose="02040603050506020204" pitchFamily="18" charset="0"/>
                  </a:rPr>
                  <a:t>= ?</a:t>
                </a:r>
              </a:p>
            </p:txBody>
          </p:sp>
        </p:grpSp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xmlns="" id="{57D128CA-DB55-44F9-A2A4-C749967AAF7F}"/>
              </a:ext>
            </a:extLst>
          </p:cNvPr>
          <p:cNvCxnSpPr/>
          <p:nvPr/>
        </p:nvCxnSpPr>
        <p:spPr>
          <a:xfrm>
            <a:off x="1729907" y="340840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xmlns="" id="{28082A09-C720-4952-A536-B4445F34495D}"/>
              </a:ext>
            </a:extLst>
          </p:cNvPr>
          <p:cNvCxnSpPr/>
          <p:nvPr/>
        </p:nvCxnSpPr>
        <p:spPr>
          <a:xfrm>
            <a:off x="3680923" y="343553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xmlns="" id="{F7440AC6-0DF8-4F0C-A19B-FD8B659802AF}"/>
              </a:ext>
            </a:extLst>
          </p:cNvPr>
          <p:cNvSpPr/>
          <p:nvPr/>
        </p:nvSpPr>
        <p:spPr>
          <a:xfrm>
            <a:off x="1250484" y="4218412"/>
            <a:ext cx="2843571" cy="997527"/>
          </a:xfrm>
          <a:prstGeom prst="hexagon">
            <a:avLst/>
          </a:prstGeom>
          <a:solidFill>
            <a:srgbClr val="00CC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dirty="0">
                <a:solidFill>
                  <a:schemeClr val="bg1"/>
                </a:solidFill>
                <a:latin typeface="UTM Avo" panose="02040603050506020204" pitchFamily="18" charset="0"/>
                <a:ea typeface="华康方圆体W7(P)" pitchFamily="82" charset="-122"/>
                <a:cs typeface="Arial" panose="020B0604020202020204" pitchFamily="34" charset="0"/>
              </a:rPr>
              <a:t>9</a:t>
            </a:r>
            <a:endParaRPr lang="zh-CN" altLang="en-US" sz="4800" b="1" kern="0" dirty="0">
              <a:solidFill>
                <a:schemeClr val="bg1"/>
              </a:solidFill>
              <a:latin typeface="UTM Avo" panose="02040603050506020204" pitchFamily="18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  <p:grpSp>
        <p:nvGrpSpPr>
          <p:cNvPr id="917" name="Group 916">
            <a:extLst>
              <a:ext uri="{FF2B5EF4-FFF2-40B4-BE49-F238E27FC236}">
                <a16:creationId xmlns:a16="http://schemas.microsoft.com/office/drawing/2014/main" xmlns="" id="{DC3A191F-D67E-47BC-B2BC-8F3316A13648}"/>
              </a:ext>
            </a:extLst>
          </p:cNvPr>
          <p:cNvGrpSpPr/>
          <p:nvPr/>
        </p:nvGrpSpPr>
        <p:grpSpPr>
          <a:xfrm>
            <a:off x="5452850" y="633450"/>
            <a:ext cx="5403363" cy="5343146"/>
            <a:chOff x="2595802" y="497566"/>
            <a:chExt cx="5921359" cy="5855369"/>
          </a:xfrm>
        </p:grpSpPr>
        <p:grpSp>
          <p:nvGrpSpPr>
            <p:cNvPr id="918" name="Group 917">
              <a:extLst>
                <a:ext uri="{FF2B5EF4-FFF2-40B4-BE49-F238E27FC236}">
                  <a16:creationId xmlns:a16="http://schemas.microsoft.com/office/drawing/2014/main" xmlns="" id="{896C9168-E8AB-48F5-A737-4CBE4AB69715}"/>
                </a:ext>
              </a:extLst>
            </p:cNvPr>
            <p:cNvGrpSpPr/>
            <p:nvPr/>
          </p:nvGrpSpPr>
          <p:grpSpPr>
            <a:xfrm>
              <a:off x="2595802" y="497566"/>
              <a:ext cx="5921359" cy="5855369"/>
              <a:chOff x="2595802" y="363342"/>
              <a:chExt cx="5921359" cy="5855369"/>
            </a:xfrm>
          </p:grpSpPr>
          <p:grpSp>
            <p:nvGrpSpPr>
              <p:cNvPr id="923" name="Group 922">
                <a:extLst>
                  <a:ext uri="{FF2B5EF4-FFF2-40B4-BE49-F238E27FC236}">
                    <a16:creationId xmlns:a16="http://schemas.microsoft.com/office/drawing/2014/main" xmlns="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595802" y="363342"/>
                <a:ext cx="5921359" cy="5855369"/>
                <a:chOff x="2595802" y="363342"/>
                <a:chExt cx="5921359" cy="5855369"/>
              </a:xfrm>
            </p:grpSpPr>
            <p:grpSp>
              <p:nvGrpSpPr>
                <p:cNvPr id="925" name="Group 924">
                  <a:extLst>
                    <a:ext uri="{FF2B5EF4-FFF2-40B4-BE49-F238E27FC236}">
                      <a16:creationId xmlns:a16="http://schemas.microsoft.com/office/drawing/2014/main" xmlns="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30" name="Freeform: Shape 1800">
                    <a:extLst>
                      <a:ext uri="{FF2B5EF4-FFF2-40B4-BE49-F238E27FC236}">
                        <a16:creationId xmlns:a16="http://schemas.microsoft.com/office/drawing/2014/main" xmlns="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1" name="Freeform: Shape 1799">
                    <a:extLst>
                      <a:ext uri="{FF2B5EF4-FFF2-40B4-BE49-F238E27FC236}">
                        <a16:creationId xmlns:a16="http://schemas.microsoft.com/office/drawing/2014/main" xmlns="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2" name="Freeform: Shape 1798">
                    <a:extLst>
                      <a:ext uri="{FF2B5EF4-FFF2-40B4-BE49-F238E27FC236}">
                        <a16:creationId xmlns:a16="http://schemas.microsoft.com/office/drawing/2014/main" xmlns="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3" name="Freeform: Shape 1797">
                    <a:extLst>
                      <a:ext uri="{FF2B5EF4-FFF2-40B4-BE49-F238E27FC236}">
                        <a16:creationId xmlns:a16="http://schemas.microsoft.com/office/drawing/2014/main" xmlns="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4" name="Freeform: Shape 1796">
                    <a:extLst>
                      <a:ext uri="{FF2B5EF4-FFF2-40B4-BE49-F238E27FC236}">
                        <a16:creationId xmlns:a16="http://schemas.microsoft.com/office/drawing/2014/main" xmlns="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5" name="Freeform: Shape 1795">
                    <a:extLst>
                      <a:ext uri="{FF2B5EF4-FFF2-40B4-BE49-F238E27FC236}">
                        <a16:creationId xmlns:a16="http://schemas.microsoft.com/office/drawing/2014/main" xmlns="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6" name="Freeform: Shape 1794">
                    <a:extLst>
                      <a:ext uri="{FF2B5EF4-FFF2-40B4-BE49-F238E27FC236}">
                        <a16:creationId xmlns:a16="http://schemas.microsoft.com/office/drawing/2014/main" xmlns="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7" name="Freeform: Shape 1793">
                    <a:extLst>
                      <a:ext uri="{FF2B5EF4-FFF2-40B4-BE49-F238E27FC236}">
                        <a16:creationId xmlns:a16="http://schemas.microsoft.com/office/drawing/2014/main" xmlns="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8" name="Freeform: Shape 1792">
                    <a:extLst>
                      <a:ext uri="{FF2B5EF4-FFF2-40B4-BE49-F238E27FC236}">
                        <a16:creationId xmlns:a16="http://schemas.microsoft.com/office/drawing/2014/main" xmlns="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9" name="Freeform: Shape 1791">
                    <a:extLst>
                      <a:ext uri="{FF2B5EF4-FFF2-40B4-BE49-F238E27FC236}">
                        <a16:creationId xmlns:a16="http://schemas.microsoft.com/office/drawing/2014/main" xmlns="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0" name="Freeform: Shape 1790">
                    <a:extLst>
                      <a:ext uri="{FF2B5EF4-FFF2-40B4-BE49-F238E27FC236}">
                        <a16:creationId xmlns:a16="http://schemas.microsoft.com/office/drawing/2014/main" xmlns="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1" name="Freeform: Shape 1789">
                    <a:extLst>
                      <a:ext uri="{FF2B5EF4-FFF2-40B4-BE49-F238E27FC236}">
                        <a16:creationId xmlns:a16="http://schemas.microsoft.com/office/drawing/2014/main" xmlns="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2" name="Freeform: Shape 1788">
                    <a:extLst>
                      <a:ext uri="{FF2B5EF4-FFF2-40B4-BE49-F238E27FC236}">
                        <a16:creationId xmlns:a16="http://schemas.microsoft.com/office/drawing/2014/main" xmlns="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3" name="Freeform: Shape 1787">
                    <a:extLst>
                      <a:ext uri="{FF2B5EF4-FFF2-40B4-BE49-F238E27FC236}">
                        <a16:creationId xmlns:a16="http://schemas.microsoft.com/office/drawing/2014/main" xmlns="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4" name="Freeform: Shape 1786">
                    <a:extLst>
                      <a:ext uri="{FF2B5EF4-FFF2-40B4-BE49-F238E27FC236}">
                        <a16:creationId xmlns:a16="http://schemas.microsoft.com/office/drawing/2014/main" xmlns="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5" name="Freeform: Shape 1785">
                    <a:extLst>
                      <a:ext uri="{FF2B5EF4-FFF2-40B4-BE49-F238E27FC236}">
                        <a16:creationId xmlns:a16="http://schemas.microsoft.com/office/drawing/2014/main" xmlns="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6" name="Freeform: Shape 1784">
                    <a:extLst>
                      <a:ext uri="{FF2B5EF4-FFF2-40B4-BE49-F238E27FC236}">
                        <a16:creationId xmlns:a16="http://schemas.microsoft.com/office/drawing/2014/main" xmlns="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7" name="Freeform: Shape 1783">
                    <a:extLst>
                      <a:ext uri="{FF2B5EF4-FFF2-40B4-BE49-F238E27FC236}">
                        <a16:creationId xmlns:a16="http://schemas.microsoft.com/office/drawing/2014/main" xmlns="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8" name="Freeform: Shape 1782">
                    <a:extLst>
                      <a:ext uri="{FF2B5EF4-FFF2-40B4-BE49-F238E27FC236}">
                        <a16:creationId xmlns:a16="http://schemas.microsoft.com/office/drawing/2014/main" xmlns="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9" name="Freeform: Shape 1781">
                    <a:extLst>
                      <a:ext uri="{FF2B5EF4-FFF2-40B4-BE49-F238E27FC236}">
                        <a16:creationId xmlns:a16="http://schemas.microsoft.com/office/drawing/2014/main" xmlns="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0" name="Freeform: Shape 1780">
                    <a:extLst>
                      <a:ext uri="{FF2B5EF4-FFF2-40B4-BE49-F238E27FC236}">
                        <a16:creationId xmlns:a16="http://schemas.microsoft.com/office/drawing/2014/main" xmlns="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1" name="Freeform: Shape 1779">
                    <a:extLst>
                      <a:ext uri="{FF2B5EF4-FFF2-40B4-BE49-F238E27FC236}">
                        <a16:creationId xmlns:a16="http://schemas.microsoft.com/office/drawing/2014/main" xmlns="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2" name="Freeform: Shape 1778">
                    <a:extLst>
                      <a:ext uri="{FF2B5EF4-FFF2-40B4-BE49-F238E27FC236}">
                        <a16:creationId xmlns:a16="http://schemas.microsoft.com/office/drawing/2014/main" xmlns="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3" name="Freeform: Shape 1777">
                    <a:extLst>
                      <a:ext uri="{FF2B5EF4-FFF2-40B4-BE49-F238E27FC236}">
                        <a16:creationId xmlns:a16="http://schemas.microsoft.com/office/drawing/2014/main" xmlns="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4" name="Freeform: Shape 1776">
                    <a:extLst>
                      <a:ext uri="{FF2B5EF4-FFF2-40B4-BE49-F238E27FC236}">
                        <a16:creationId xmlns:a16="http://schemas.microsoft.com/office/drawing/2014/main" xmlns="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5" name="Freeform: Shape 1775">
                    <a:extLst>
                      <a:ext uri="{FF2B5EF4-FFF2-40B4-BE49-F238E27FC236}">
                        <a16:creationId xmlns:a16="http://schemas.microsoft.com/office/drawing/2014/main" xmlns="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6" name="Freeform: Shape 1774">
                    <a:extLst>
                      <a:ext uri="{FF2B5EF4-FFF2-40B4-BE49-F238E27FC236}">
                        <a16:creationId xmlns:a16="http://schemas.microsoft.com/office/drawing/2014/main" xmlns="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7" name="Freeform: Shape 1773">
                    <a:extLst>
                      <a:ext uri="{FF2B5EF4-FFF2-40B4-BE49-F238E27FC236}">
                        <a16:creationId xmlns:a16="http://schemas.microsoft.com/office/drawing/2014/main" xmlns="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8" name="Freeform: Shape 1772">
                    <a:extLst>
                      <a:ext uri="{FF2B5EF4-FFF2-40B4-BE49-F238E27FC236}">
                        <a16:creationId xmlns:a16="http://schemas.microsoft.com/office/drawing/2014/main" xmlns="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9" name="Freeform: Shape 1771">
                    <a:extLst>
                      <a:ext uri="{FF2B5EF4-FFF2-40B4-BE49-F238E27FC236}">
                        <a16:creationId xmlns:a16="http://schemas.microsoft.com/office/drawing/2014/main" xmlns="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0" name="Freeform: Shape 1770">
                    <a:extLst>
                      <a:ext uri="{FF2B5EF4-FFF2-40B4-BE49-F238E27FC236}">
                        <a16:creationId xmlns:a16="http://schemas.microsoft.com/office/drawing/2014/main" xmlns="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1" name="Freeform: Shape 1769">
                    <a:extLst>
                      <a:ext uri="{FF2B5EF4-FFF2-40B4-BE49-F238E27FC236}">
                        <a16:creationId xmlns:a16="http://schemas.microsoft.com/office/drawing/2014/main" xmlns="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2" name="Freeform: Shape 1768">
                    <a:extLst>
                      <a:ext uri="{FF2B5EF4-FFF2-40B4-BE49-F238E27FC236}">
                        <a16:creationId xmlns:a16="http://schemas.microsoft.com/office/drawing/2014/main" xmlns="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3" name="Freeform: Shape 1767">
                    <a:extLst>
                      <a:ext uri="{FF2B5EF4-FFF2-40B4-BE49-F238E27FC236}">
                        <a16:creationId xmlns:a16="http://schemas.microsoft.com/office/drawing/2014/main" xmlns="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4" name="Freeform: Shape 1766">
                    <a:extLst>
                      <a:ext uri="{FF2B5EF4-FFF2-40B4-BE49-F238E27FC236}">
                        <a16:creationId xmlns:a16="http://schemas.microsoft.com/office/drawing/2014/main" xmlns="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5" name="Freeform: Shape 1765">
                    <a:extLst>
                      <a:ext uri="{FF2B5EF4-FFF2-40B4-BE49-F238E27FC236}">
                        <a16:creationId xmlns:a16="http://schemas.microsoft.com/office/drawing/2014/main" xmlns="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6" name="Freeform: Shape 1764">
                    <a:extLst>
                      <a:ext uri="{FF2B5EF4-FFF2-40B4-BE49-F238E27FC236}">
                        <a16:creationId xmlns:a16="http://schemas.microsoft.com/office/drawing/2014/main" xmlns="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7" name="Freeform: Shape 1763">
                    <a:extLst>
                      <a:ext uri="{FF2B5EF4-FFF2-40B4-BE49-F238E27FC236}">
                        <a16:creationId xmlns:a16="http://schemas.microsoft.com/office/drawing/2014/main" xmlns="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8" name="Freeform: Shape 1762">
                    <a:extLst>
                      <a:ext uri="{FF2B5EF4-FFF2-40B4-BE49-F238E27FC236}">
                        <a16:creationId xmlns:a16="http://schemas.microsoft.com/office/drawing/2014/main" xmlns="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9" name="Freeform: Shape 1761">
                    <a:extLst>
                      <a:ext uri="{FF2B5EF4-FFF2-40B4-BE49-F238E27FC236}">
                        <a16:creationId xmlns:a16="http://schemas.microsoft.com/office/drawing/2014/main" xmlns="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0" name="Freeform: Shape 1760">
                    <a:extLst>
                      <a:ext uri="{FF2B5EF4-FFF2-40B4-BE49-F238E27FC236}">
                        <a16:creationId xmlns:a16="http://schemas.microsoft.com/office/drawing/2014/main" xmlns="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1" name="Freeform: Shape 1759">
                    <a:extLst>
                      <a:ext uri="{FF2B5EF4-FFF2-40B4-BE49-F238E27FC236}">
                        <a16:creationId xmlns:a16="http://schemas.microsoft.com/office/drawing/2014/main" xmlns="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2" name="Freeform: Shape 1758">
                    <a:extLst>
                      <a:ext uri="{FF2B5EF4-FFF2-40B4-BE49-F238E27FC236}">
                        <a16:creationId xmlns:a16="http://schemas.microsoft.com/office/drawing/2014/main" xmlns="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3" name="Freeform: Shape 1757">
                    <a:extLst>
                      <a:ext uri="{FF2B5EF4-FFF2-40B4-BE49-F238E27FC236}">
                        <a16:creationId xmlns:a16="http://schemas.microsoft.com/office/drawing/2014/main" xmlns="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4" name="Freeform: Shape 1756">
                    <a:extLst>
                      <a:ext uri="{FF2B5EF4-FFF2-40B4-BE49-F238E27FC236}">
                        <a16:creationId xmlns:a16="http://schemas.microsoft.com/office/drawing/2014/main" xmlns="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5" name="Freeform: Shape 1755">
                    <a:extLst>
                      <a:ext uri="{FF2B5EF4-FFF2-40B4-BE49-F238E27FC236}">
                        <a16:creationId xmlns:a16="http://schemas.microsoft.com/office/drawing/2014/main" xmlns="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6" name="Freeform: Shape 1754">
                    <a:extLst>
                      <a:ext uri="{FF2B5EF4-FFF2-40B4-BE49-F238E27FC236}">
                        <a16:creationId xmlns:a16="http://schemas.microsoft.com/office/drawing/2014/main" xmlns="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7" name="Freeform: Shape 1753">
                    <a:extLst>
                      <a:ext uri="{FF2B5EF4-FFF2-40B4-BE49-F238E27FC236}">
                        <a16:creationId xmlns:a16="http://schemas.microsoft.com/office/drawing/2014/main" xmlns="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8" name="Freeform: Shape 1752">
                    <a:extLst>
                      <a:ext uri="{FF2B5EF4-FFF2-40B4-BE49-F238E27FC236}">
                        <a16:creationId xmlns:a16="http://schemas.microsoft.com/office/drawing/2014/main" xmlns="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9" name="Freeform: Shape 1751">
                    <a:extLst>
                      <a:ext uri="{FF2B5EF4-FFF2-40B4-BE49-F238E27FC236}">
                        <a16:creationId xmlns:a16="http://schemas.microsoft.com/office/drawing/2014/main" xmlns="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0" name="Freeform: Shape 1750">
                    <a:extLst>
                      <a:ext uri="{FF2B5EF4-FFF2-40B4-BE49-F238E27FC236}">
                        <a16:creationId xmlns:a16="http://schemas.microsoft.com/office/drawing/2014/main" xmlns="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1" name="Freeform: Shape 1749">
                    <a:extLst>
                      <a:ext uri="{FF2B5EF4-FFF2-40B4-BE49-F238E27FC236}">
                        <a16:creationId xmlns:a16="http://schemas.microsoft.com/office/drawing/2014/main" xmlns="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2" name="Freeform: Shape 1748">
                    <a:extLst>
                      <a:ext uri="{FF2B5EF4-FFF2-40B4-BE49-F238E27FC236}">
                        <a16:creationId xmlns:a16="http://schemas.microsoft.com/office/drawing/2014/main" xmlns="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3" name="Freeform: Shape 1747">
                    <a:extLst>
                      <a:ext uri="{FF2B5EF4-FFF2-40B4-BE49-F238E27FC236}">
                        <a16:creationId xmlns:a16="http://schemas.microsoft.com/office/drawing/2014/main" xmlns="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4" name="Freeform: Shape 1746">
                    <a:extLst>
                      <a:ext uri="{FF2B5EF4-FFF2-40B4-BE49-F238E27FC236}">
                        <a16:creationId xmlns:a16="http://schemas.microsoft.com/office/drawing/2014/main" xmlns="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5" name="Freeform: Shape 1745">
                    <a:extLst>
                      <a:ext uri="{FF2B5EF4-FFF2-40B4-BE49-F238E27FC236}">
                        <a16:creationId xmlns:a16="http://schemas.microsoft.com/office/drawing/2014/main" xmlns="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6" name="Freeform: Shape 1744">
                    <a:extLst>
                      <a:ext uri="{FF2B5EF4-FFF2-40B4-BE49-F238E27FC236}">
                        <a16:creationId xmlns:a16="http://schemas.microsoft.com/office/drawing/2014/main" xmlns="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7" name="Freeform: Shape 1743">
                    <a:extLst>
                      <a:ext uri="{FF2B5EF4-FFF2-40B4-BE49-F238E27FC236}">
                        <a16:creationId xmlns:a16="http://schemas.microsoft.com/office/drawing/2014/main" xmlns="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8" name="Freeform: Shape 1742">
                    <a:extLst>
                      <a:ext uri="{FF2B5EF4-FFF2-40B4-BE49-F238E27FC236}">
                        <a16:creationId xmlns:a16="http://schemas.microsoft.com/office/drawing/2014/main" xmlns="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9" name="Freeform: Shape 1741">
                    <a:extLst>
                      <a:ext uri="{FF2B5EF4-FFF2-40B4-BE49-F238E27FC236}">
                        <a16:creationId xmlns:a16="http://schemas.microsoft.com/office/drawing/2014/main" xmlns="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0" name="Freeform: Shape 1740">
                    <a:extLst>
                      <a:ext uri="{FF2B5EF4-FFF2-40B4-BE49-F238E27FC236}">
                        <a16:creationId xmlns:a16="http://schemas.microsoft.com/office/drawing/2014/main" xmlns="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1" name="Freeform: Shape 1739">
                    <a:extLst>
                      <a:ext uri="{FF2B5EF4-FFF2-40B4-BE49-F238E27FC236}">
                        <a16:creationId xmlns:a16="http://schemas.microsoft.com/office/drawing/2014/main" xmlns="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2" name="Freeform: Shape 1738">
                    <a:extLst>
                      <a:ext uri="{FF2B5EF4-FFF2-40B4-BE49-F238E27FC236}">
                        <a16:creationId xmlns:a16="http://schemas.microsoft.com/office/drawing/2014/main" xmlns="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3" name="Freeform: Shape 1737">
                    <a:extLst>
                      <a:ext uri="{FF2B5EF4-FFF2-40B4-BE49-F238E27FC236}">
                        <a16:creationId xmlns:a16="http://schemas.microsoft.com/office/drawing/2014/main" xmlns="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4" name="Freeform: Shape 1736">
                    <a:extLst>
                      <a:ext uri="{FF2B5EF4-FFF2-40B4-BE49-F238E27FC236}">
                        <a16:creationId xmlns:a16="http://schemas.microsoft.com/office/drawing/2014/main" xmlns="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5" name="Freeform: Shape 1735">
                    <a:extLst>
                      <a:ext uri="{FF2B5EF4-FFF2-40B4-BE49-F238E27FC236}">
                        <a16:creationId xmlns:a16="http://schemas.microsoft.com/office/drawing/2014/main" xmlns="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6" name="Freeform: Shape 1734">
                    <a:extLst>
                      <a:ext uri="{FF2B5EF4-FFF2-40B4-BE49-F238E27FC236}">
                        <a16:creationId xmlns:a16="http://schemas.microsoft.com/office/drawing/2014/main" xmlns="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7" name="Freeform: Shape 1733">
                    <a:extLst>
                      <a:ext uri="{FF2B5EF4-FFF2-40B4-BE49-F238E27FC236}">
                        <a16:creationId xmlns:a16="http://schemas.microsoft.com/office/drawing/2014/main" xmlns="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8" name="Freeform: Shape 1732">
                    <a:extLst>
                      <a:ext uri="{FF2B5EF4-FFF2-40B4-BE49-F238E27FC236}">
                        <a16:creationId xmlns:a16="http://schemas.microsoft.com/office/drawing/2014/main" xmlns="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9" name="Freeform: Shape 1731">
                    <a:extLst>
                      <a:ext uri="{FF2B5EF4-FFF2-40B4-BE49-F238E27FC236}">
                        <a16:creationId xmlns:a16="http://schemas.microsoft.com/office/drawing/2014/main" xmlns="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0" name="Freeform: Shape 1730">
                    <a:extLst>
                      <a:ext uri="{FF2B5EF4-FFF2-40B4-BE49-F238E27FC236}">
                        <a16:creationId xmlns:a16="http://schemas.microsoft.com/office/drawing/2014/main" xmlns="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1" name="Freeform: Shape 1729">
                    <a:extLst>
                      <a:ext uri="{FF2B5EF4-FFF2-40B4-BE49-F238E27FC236}">
                        <a16:creationId xmlns:a16="http://schemas.microsoft.com/office/drawing/2014/main" xmlns="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2" name="Freeform: Shape 1728">
                    <a:extLst>
                      <a:ext uri="{FF2B5EF4-FFF2-40B4-BE49-F238E27FC236}">
                        <a16:creationId xmlns:a16="http://schemas.microsoft.com/office/drawing/2014/main" xmlns="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3" name="Freeform: Shape 1727">
                    <a:extLst>
                      <a:ext uri="{FF2B5EF4-FFF2-40B4-BE49-F238E27FC236}">
                        <a16:creationId xmlns:a16="http://schemas.microsoft.com/office/drawing/2014/main" xmlns="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4" name="Freeform: Shape 1726">
                    <a:extLst>
                      <a:ext uri="{FF2B5EF4-FFF2-40B4-BE49-F238E27FC236}">
                        <a16:creationId xmlns:a16="http://schemas.microsoft.com/office/drawing/2014/main" xmlns="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5" name="Freeform: Shape 1725">
                    <a:extLst>
                      <a:ext uri="{FF2B5EF4-FFF2-40B4-BE49-F238E27FC236}">
                        <a16:creationId xmlns:a16="http://schemas.microsoft.com/office/drawing/2014/main" xmlns="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6" name="Freeform: Shape 1724">
                    <a:extLst>
                      <a:ext uri="{FF2B5EF4-FFF2-40B4-BE49-F238E27FC236}">
                        <a16:creationId xmlns:a16="http://schemas.microsoft.com/office/drawing/2014/main" xmlns="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7" name="Freeform: Shape 1723">
                    <a:extLst>
                      <a:ext uri="{FF2B5EF4-FFF2-40B4-BE49-F238E27FC236}">
                        <a16:creationId xmlns:a16="http://schemas.microsoft.com/office/drawing/2014/main" xmlns="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8" name="Freeform: Shape 1722">
                    <a:extLst>
                      <a:ext uri="{FF2B5EF4-FFF2-40B4-BE49-F238E27FC236}">
                        <a16:creationId xmlns:a16="http://schemas.microsoft.com/office/drawing/2014/main" xmlns="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9" name="Freeform: Shape 1721">
                    <a:extLst>
                      <a:ext uri="{FF2B5EF4-FFF2-40B4-BE49-F238E27FC236}">
                        <a16:creationId xmlns:a16="http://schemas.microsoft.com/office/drawing/2014/main" xmlns="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0" name="Freeform: Shape 1720">
                    <a:extLst>
                      <a:ext uri="{FF2B5EF4-FFF2-40B4-BE49-F238E27FC236}">
                        <a16:creationId xmlns:a16="http://schemas.microsoft.com/office/drawing/2014/main" xmlns="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1" name="Freeform: Shape 1719">
                    <a:extLst>
                      <a:ext uri="{FF2B5EF4-FFF2-40B4-BE49-F238E27FC236}">
                        <a16:creationId xmlns:a16="http://schemas.microsoft.com/office/drawing/2014/main" xmlns="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2" name="Freeform: Shape 1718">
                    <a:extLst>
                      <a:ext uri="{FF2B5EF4-FFF2-40B4-BE49-F238E27FC236}">
                        <a16:creationId xmlns:a16="http://schemas.microsoft.com/office/drawing/2014/main" xmlns="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3" name="Freeform: Shape 1717">
                    <a:extLst>
                      <a:ext uri="{FF2B5EF4-FFF2-40B4-BE49-F238E27FC236}">
                        <a16:creationId xmlns:a16="http://schemas.microsoft.com/office/drawing/2014/main" xmlns="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4" name="Freeform: Shape 1716">
                    <a:extLst>
                      <a:ext uri="{FF2B5EF4-FFF2-40B4-BE49-F238E27FC236}">
                        <a16:creationId xmlns:a16="http://schemas.microsoft.com/office/drawing/2014/main" xmlns="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5" name="Freeform: Shape 1715">
                    <a:extLst>
                      <a:ext uri="{FF2B5EF4-FFF2-40B4-BE49-F238E27FC236}">
                        <a16:creationId xmlns:a16="http://schemas.microsoft.com/office/drawing/2014/main" xmlns="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6" name="Freeform: Shape 1714">
                    <a:extLst>
                      <a:ext uri="{FF2B5EF4-FFF2-40B4-BE49-F238E27FC236}">
                        <a16:creationId xmlns:a16="http://schemas.microsoft.com/office/drawing/2014/main" xmlns="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7" name="Freeform: Shape 1712">
                    <a:extLst>
                      <a:ext uri="{FF2B5EF4-FFF2-40B4-BE49-F238E27FC236}">
                        <a16:creationId xmlns:a16="http://schemas.microsoft.com/office/drawing/2014/main" xmlns="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8" name="Freeform: Shape 1711">
                    <a:extLst>
                      <a:ext uri="{FF2B5EF4-FFF2-40B4-BE49-F238E27FC236}">
                        <a16:creationId xmlns:a16="http://schemas.microsoft.com/office/drawing/2014/main" xmlns="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9" name="Freeform: Shape 1710">
                    <a:extLst>
                      <a:ext uri="{FF2B5EF4-FFF2-40B4-BE49-F238E27FC236}">
                        <a16:creationId xmlns:a16="http://schemas.microsoft.com/office/drawing/2014/main" xmlns="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0" name="Freeform: Shape 1709">
                    <a:extLst>
                      <a:ext uri="{FF2B5EF4-FFF2-40B4-BE49-F238E27FC236}">
                        <a16:creationId xmlns:a16="http://schemas.microsoft.com/office/drawing/2014/main" xmlns="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1" name="Freeform: Shape 1708">
                    <a:extLst>
                      <a:ext uri="{FF2B5EF4-FFF2-40B4-BE49-F238E27FC236}">
                        <a16:creationId xmlns:a16="http://schemas.microsoft.com/office/drawing/2014/main" xmlns="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2" name="Freeform: Shape 1707">
                    <a:extLst>
                      <a:ext uri="{FF2B5EF4-FFF2-40B4-BE49-F238E27FC236}">
                        <a16:creationId xmlns:a16="http://schemas.microsoft.com/office/drawing/2014/main" xmlns="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3" name="Freeform: Shape 1706">
                    <a:extLst>
                      <a:ext uri="{FF2B5EF4-FFF2-40B4-BE49-F238E27FC236}">
                        <a16:creationId xmlns:a16="http://schemas.microsoft.com/office/drawing/2014/main" xmlns="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4" name="Freeform: Shape 1705">
                    <a:extLst>
                      <a:ext uri="{FF2B5EF4-FFF2-40B4-BE49-F238E27FC236}">
                        <a16:creationId xmlns:a16="http://schemas.microsoft.com/office/drawing/2014/main" xmlns="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5" name="Freeform: Shape 1704">
                    <a:extLst>
                      <a:ext uri="{FF2B5EF4-FFF2-40B4-BE49-F238E27FC236}">
                        <a16:creationId xmlns:a16="http://schemas.microsoft.com/office/drawing/2014/main" xmlns="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6" name="Freeform: Shape 1703">
                    <a:extLst>
                      <a:ext uri="{FF2B5EF4-FFF2-40B4-BE49-F238E27FC236}">
                        <a16:creationId xmlns:a16="http://schemas.microsoft.com/office/drawing/2014/main" xmlns="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7" name="Freeform: Shape 1702">
                    <a:extLst>
                      <a:ext uri="{FF2B5EF4-FFF2-40B4-BE49-F238E27FC236}">
                        <a16:creationId xmlns:a16="http://schemas.microsoft.com/office/drawing/2014/main" xmlns="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8" name="Freeform: Shape 1701">
                    <a:extLst>
                      <a:ext uri="{FF2B5EF4-FFF2-40B4-BE49-F238E27FC236}">
                        <a16:creationId xmlns:a16="http://schemas.microsoft.com/office/drawing/2014/main" xmlns="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9" name="Freeform: Shape 1700">
                    <a:extLst>
                      <a:ext uri="{FF2B5EF4-FFF2-40B4-BE49-F238E27FC236}">
                        <a16:creationId xmlns:a16="http://schemas.microsoft.com/office/drawing/2014/main" xmlns="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0" name="Freeform: Shape 1699">
                    <a:extLst>
                      <a:ext uri="{FF2B5EF4-FFF2-40B4-BE49-F238E27FC236}">
                        <a16:creationId xmlns:a16="http://schemas.microsoft.com/office/drawing/2014/main" xmlns="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1" name="Freeform: Shape 1698">
                    <a:extLst>
                      <a:ext uri="{FF2B5EF4-FFF2-40B4-BE49-F238E27FC236}">
                        <a16:creationId xmlns:a16="http://schemas.microsoft.com/office/drawing/2014/main" xmlns="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2" name="Freeform: Shape 1697">
                    <a:extLst>
                      <a:ext uri="{FF2B5EF4-FFF2-40B4-BE49-F238E27FC236}">
                        <a16:creationId xmlns:a16="http://schemas.microsoft.com/office/drawing/2014/main" xmlns="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3" name="Freeform: Shape 1696">
                    <a:extLst>
                      <a:ext uri="{FF2B5EF4-FFF2-40B4-BE49-F238E27FC236}">
                        <a16:creationId xmlns:a16="http://schemas.microsoft.com/office/drawing/2014/main" xmlns="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4" name="Freeform: Shape 1695">
                    <a:extLst>
                      <a:ext uri="{FF2B5EF4-FFF2-40B4-BE49-F238E27FC236}">
                        <a16:creationId xmlns:a16="http://schemas.microsoft.com/office/drawing/2014/main" xmlns="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5" name="Freeform: Shape 1693">
                    <a:extLst>
                      <a:ext uri="{FF2B5EF4-FFF2-40B4-BE49-F238E27FC236}">
                        <a16:creationId xmlns:a16="http://schemas.microsoft.com/office/drawing/2014/main" xmlns="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6" name="Freeform: Shape 1692">
                    <a:extLst>
                      <a:ext uri="{FF2B5EF4-FFF2-40B4-BE49-F238E27FC236}">
                        <a16:creationId xmlns:a16="http://schemas.microsoft.com/office/drawing/2014/main" xmlns="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7" name="Freeform: Shape 1691">
                    <a:extLst>
                      <a:ext uri="{FF2B5EF4-FFF2-40B4-BE49-F238E27FC236}">
                        <a16:creationId xmlns:a16="http://schemas.microsoft.com/office/drawing/2014/main" xmlns="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8" name="Freeform: Shape 1690">
                    <a:extLst>
                      <a:ext uri="{FF2B5EF4-FFF2-40B4-BE49-F238E27FC236}">
                        <a16:creationId xmlns:a16="http://schemas.microsoft.com/office/drawing/2014/main" xmlns="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9" name="Freeform: Shape 1689">
                    <a:extLst>
                      <a:ext uri="{FF2B5EF4-FFF2-40B4-BE49-F238E27FC236}">
                        <a16:creationId xmlns:a16="http://schemas.microsoft.com/office/drawing/2014/main" xmlns="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0" name="Freeform: Shape 1688">
                    <a:extLst>
                      <a:ext uri="{FF2B5EF4-FFF2-40B4-BE49-F238E27FC236}">
                        <a16:creationId xmlns:a16="http://schemas.microsoft.com/office/drawing/2014/main" xmlns="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1" name="Freeform: Shape 1687">
                    <a:extLst>
                      <a:ext uri="{FF2B5EF4-FFF2-40B4-BE49-F238E27FC236}">
                        <a16:creationId xmlns:a16="http://schemas.microsoft.com/office/drawing/2014/main" xmlns="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2" name="Freeform: Shape 1686">
                    <a:extLst>
                      <a:ext uri="{FF2B5EF4-FFF2-40B4-BE49-F238E27FC236}">
                        <a16:creationId xmlns:a16="http://schemas.microsoft.com/office/drawing/2014/main" xmlns="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3" name="Freeform: Shape 1685">
                    <a:extLst>
                      <a:ext uri="{FF2B5EF4-FFF2-40B4-BE49-F238E27FC236}">
                        <a16:creationId xmlns:a16="http://schemas.microsoft.com/office/drawing/2014/main" xmlns="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4" name="Freeform: Shape 1684">
                    <a:extLst>
                      <a:ext uri="{FF2B5EF4-FFF2-40B4-BE49-F238E27FC236}">
                        <a16:creationId xmlns:a16="http://schemas.microsoft.com/office/drawing/2014/main" xmlns="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5" name="Freeform: Shape 1683">
                    <a:extLst>
                      <a:ext uri="{FF2B5EF4-FFF2-40B4-BE49-F238E27FC236}">
                        <a16:creationId xmlns:a16="http://schemas.microsoft.com/office/drawing/2014/main" xmlns="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6" name="Freeform: Shape 1682">
                    <a:extLst>
                      <a:ext uri="{FF2B5EF4-FFF2-40B4-BE49-F238E27FC236}">
                        <a16:creationId xmlns:a16="http://schemas.microsoft.com/office/drawing/2014/main" xmlns="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7" name="Freeform: Shape 1681">
                    <a:extLst>
                      <a:ext uri="{FF2B5EF4-FFF2-40B4-BE49-F238E27FC236}">
                        <a16:creationId xmlns:a16="http://schemas.microsoft.com/office/drawing/2014/main" xmlns="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8" name="Freeform: Shape 1680">
                    <a:extLst>
                      <a:ext uri="{FF2B5EF4-FFF2-40B4-BE49-F238E27FC236}">
                        <a16:creationId xmlns:a16="http://schemas.microsoft.com/office/drawing/2014/main" xmlns="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9" name="Freeform: Shape 1679">
                    <a:extLst>
                      <a:ext uri="{FF2B5EF4-FFF2-40B4-BE49-F238E27FC236}">
                        <a16:creationId xmlns:a16="http://schemas.microsoft.com/office/drawing/2014/main" xmlns="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0" name="Freeform: Shape 1678">
                    <a:extLst>
                      <a:ext uri="{FF2B5EF4-FFF2-40B4-BE49-F238E27FC236}">
                        <a16:creationId xmlns:a16="http://schemas.microsoft.com/office/drawing/2014/main" xmlns="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1" name="Freeform: Shape 1677">
                    <a:extLst>
                      <a:ext uri="{FF2B5EF4-FFF2-40B4-BE49-F238E27FC236}">
                        <a16:creationId xmlns:a16="http://schemas.microsoft.com/office/drawing/2014/main" xmlns="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2" name="Freeform: Shape 1676">
                    <a:extLst>
                      <a:ext uri="{FF2B5EF4-FFF2-40B4-BE49-F238E27FC236}">
                        <a16:creationId xmlns:a16="http://schemas.microsoft.com/office/drawing/2014/main" xmlns="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3" name="Freeform: Shape 1675">
                    <a:extLst>
                      <a:ext uri="{FF2B5EF4-FFF2-40B4-BE49-F238E27FC236}">
                        <a16:creationId xmlns:a16="http://schemas.microsoft.com/office/drawing/2014/main" xmlns="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4" name="Freeform: Shape 1674">
                    <a:extLst>
                      <a:ext uri="{FF2B5EF4-FFF2-40B4-BE49-F238E27FC236}">
                        <a16:creationId xmlns:a16="http://schemas.microsoft.com/office/drawing/2014/main" xmlns="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5" name="Freeform: Shape 1673">
                    <a:extLst>
                      <a:ext uri="{FF2B5EF4-FFF2-40B4-BE49-F238E27FC236}">
                        <a16:creationId xmlns:a16="http://schemas.microsoft.com/office/drawing/2014/main" xmlns="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6" name="Freeform: Shape 1672">
                    <a:extLst>
                      <a:ext uri="{FF2B5EF4-FFF2-40B4-BE49-F238E27FC236}">
                        <a16:creationId xmlns:a16="http://schemas.microsoft.com/office/drawing/2014/main" xmlns="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7" name="Freeform: Shape 1671">
                    <a:extLst>
                      <a:ext uri="{FF2B5EF4-FFF2-40B4-BE49-F238E27FC236}">
                        <a16:creationId xmlns:a16="http://schemas.microsoft.com/office/drawing/2014/main" xmlns="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8" name="Freeform: Shape 1670">
                    <a:extLst>
                      <a:ext uri="{FF2B5EF4-FFF2-40B4-BE49-F238E27FC236}">
                        <a16:creationId xmlns:a16="http://schemas.microsoft.com/office/drawing/2014/main" xmlns="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9" name="Freeform: Shape 1669">
                    <a:extLst>
                      <a:ext uri="{FF2B5EF4-FFF2-40B4-BE49-F238E27FC236}">
                        <a16:creationId xmlns:a16="http://schemas.microsoft.com/office/drawing/2014/main" xmlns="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0" name="Freeform: Shape 1668">
                    <a:extLst>
                      <a:ext uri="{FF2B5EF4-FFF2-40B4-BE49-F238E27FC236}">
                        <a16:creationId xmlns:a16="http://schemas.microsoft.com/office/drawing/2014/main" xmlns="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1" name="Freeform: Shape 1667">
                    <a:extLst>
                      <a:ext uri="{FF2B5EF4-FFF2-40B4-BE49-F238E27FC236}">
                        <a16:creationId xmlns:a16="http://schemas.microsoft.com/office/drawing/2014/main" xmlns="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2" name="Freeform: Shape 1666">
                    <a:extLst>
                      <a:ext uri="{FF2B5EF4-FFF2-40B4-BE49-F238E27FC236}">
                        <a16:creationId xmlns:a16="http://schemas.microsoft.com/office/drawing/2014/main" xmlns="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3" name="Freeform: Shape 1665">
                    <a:extLst>
                      <a:ext uri="{FF2B5EF4-FFF2-40B4-BE49-F238E27FC236}">
                        <a16:creationId xmlns:a16="http://schemas.microsoft.com/office/drawing/2014/main" xmlns="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4" name="Freeform: Shape 1664">
                    <a:extLst>
                      <a:ext uri="{FF2B5EF4-FFF2-40B4-BE49-F238E27FC236}">
                        <a16:creationId xmlns:a16="http://schemas.microsoft.com/office/drawing/2014/main" xmlns="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5" name="Freeform: Shape 1663">
                    <a:extLst>
                      <a:ext uri="{FF2B5EF4-FFF2-40B4-BE49-F238E27FC236}">
                        <a16:creationId xmlns:a16="http://schemas.microsoft.com/office/drawing/2014/main" xmlns="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6" name="Freeform: Shape 1662">
                    <a:extLst>
                      <a:ext uri="{FF2B5EF4-FFF2-40B4-BE49-F238E27FC236}">
                        <a16:creationId xmlns:a16="http://schemas.microsoft.com/office/drawing/2014/main" xmlns="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7" name="Freeform: Shape 1661">
                    <a:extLst>
                      <a:ext uri="{FF2B5EF4-FFF2-40B4-BE49-F238E27FC236}">
                        <a16:creationId xmlns:a16="http://schemas.microsoft.com/office/drawing/2014/main" xmlns="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8" name="Freeform: Shape 1660">
                    <a:extLst>
                      <a:ext uri="{FF2B5EF4-FFF2-40B4-BE49-F238E27FC236}">
                        <a16:creationId xmlns:a16="http://schemas.microsoft.com/office/drawing/2014/main" xmlns="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9" name="Freeform: Shape 1659">
                    <a:extLst>
                      <a:ext uri="{FF2B5EF4-FFF2-40B4-BE49-F238E27FC236}">
                        <a16:creationId xmlns:a16="http://schemas.microsoft.com/office/drawing/2014/main" xmlns="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0" name="Freeform: Shape 1658">
                    <a:extLst>
                      <a:ext uri="{FF2B5EF4-FFF2-40B4-BE49-F238E27FC236}">
                        <a16:creationId xmlns:a16="http://schemas.microsoft.com/office/drawing/2014/main" xmlns="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1" name="Freeform: Shape 1657">
                    <a:extLst>
                      <a:ext uri="{FF2B5EF4-FFF2-40B4-BE49-F238E27FC236}">
                        <a16:creationId xmlns:a16="http://schemas.microsoft.com/office/drawing/2014/main" xmlns="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2" name="Freeform: Shape 1656">
                    <a:extLst>
                      <a:ext uri="{FF2B5EF4-FFF2-40B4-BE49-F238E27FC236}">
                        <a16:creationId xmlns:a16="http://schemas.microsoft.com/office/drawing/2014/main" xmlns="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3" name="Freeform: Shape 1655">
                    <a:extLst>
                      <a:ext uri="{FF2B5EF4-FFF2-40B4-BE49-F238E27FC236}">
                        <a16:creationId xmlns:a16="http://schemas.microsoft.com/office/drawing/2014/main" xmlns="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4" name="Freeform: Shape 1654">
                    <a:extLst>
                      <a:ext uri="{FF2B5EF4-FFF2-40B4-BE49-F238E27FC236}">
                        <a16:creationId xmlns:a16="http://schemas.microsoft.com/office/drawing/2014/main" xmlns="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5" name="Freeform: Shape 1653">
                    <a:extLst>
                      <a:ext uri="{FF2B5EF4-FFF2-40B4-BE49-F238E27FC236}">
                        <a16:creationId xmlns:a16="http://schemas.microsoft.com/office/drawing/2014/main" xmlns="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6" name="Freeform: Shape 1652">
                    <a:extLst>
                      <a:ext uri="{FF2B5EF4-FFF2-40B4-BE49-F238E27FC236}">
                        <a16:creationId xmlns:a16="http://schemas.microsoft.com/office/drawing/2014/main" xmlns="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7" name="Freeform: Shape 1651">
                    <a:extLst>
                      <a:ext uri="{FF2B5EF4-FFF2-40B4-BE49-F238E27FC236}">
                        <a16:creationId xmlns:a16="http://schemas.microsoft.com/office/drawing/2014/main" xmlns="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8" name="Freeform: Shape 1650">
                    <a:extLst>
                      <a:ext uri="{FF2B5EF4-FFF2-40B4-BE49-F238E27FC236}">
                        <a16:creationId xmlns:a16="http://schemas.microsoft.com/office/drawing/2014/main" xmlns="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9" name="Freeform: Shape 1649">
                    <a:extLst>
                      <a:ext uri="{FF2B5EF4-FFF2-40B4-BE49-F238E27FC236}">
                        <a16:creationId xmlns:a16="http://schemas.microsoft.com/office/drawing/2014/main" xmlns="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0" name="Freeform: Shape 1648">
                    <a:extLst>
                      <a:ext uri="{FF2B5EF4-FFF2-40B4-BE49-F238E27FC236}">
                        <a16:creationId xmlns:a16="http://schemas.microsoft.com/office/drawing/2014/main" xmlns="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1" name="Freeform: Shape 1647">
                    <a:extLst>
                      <a:ext uri="{FF2B5EF4-FFF2-40B4-BE49-F238E27FC236}">
                        <a16:creationId xmlns:a16="http://schemas.microsoft.com/office/drawing/2014/main" xmlns="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2" name="Freeform: Shape 1646">
                    <a:extLst>
                      <a:ext uri="{FF2B5EF4-FFF2-40B4-BE49-F238E27FC236}">
                        <a16:creationId xmlns:a16="http://schemas.microsoft.com/office/drawing/2014/main" xmlns="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3" name="Freeform: Shape 1645">
                    <a:extLst>
                      <a:ext uri="{FF2B5EF4-FFF2-40B4-BE49-F238E27FC236}">
                        <a16:creationId xmlns:a16="http://schemas.microsoft.com/office/drawing/2014/main" xmlns="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4" name="Freeform: Shape 1644">
                    <a:extLst>
                      <a:ext uri="{FF2B5EF4-FFF2-40B4-BE49-F238E27FC236}">
                        <a16:creationId xmlns:a16="http://schemas.microsoft.com/office/drawing/2014/main" xmlns="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5" name="Freeform: Shape 1643">
                    <a:extLst>
                      <a:ext uri="{FF2B5EF4-FFF2-40B4-BE49-F238E27FC236}">
                        <a16:creationId xmlns:a16="http://schemas.microsoft.com/office/drawing/2014/main" xmlns="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6" name="Freeform: Shape 1642">
                    <a:extLst>
                      <a:ext uri="{FF2B5EF4-FFF2-40B4-BE49-F238E27FC236}">
                        <a16:creationId xmlns:a16="http://schemas.microsoft.com/office/drawing/2014/main" xmlns="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7" name="Freeform: Shape 1641">
                    <a:extLst>
                      <a:ext uri="{FF2B5EF4-FFF2-40B4-BE49-F238E27FC236}">
                        <a16:creationId xmlns:a16="http://schemas.microsoft.com/office/drawing/2014/main" xmlns="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8" name="Freeform: Shape 1640">
                    <a:extLst>
                      <a:ext uri="{FF2B5EF4-FFF2-40B4-BE49-F238E27FC236}">
                        <a16:creationId xmlns:a16="http://schemas.microsoft.com/office/drawing/2014/main" xmlns="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9" name="Freeform: Shape 1639">
                    <a:extLst>
                      <a:ext uri="{FF2B5EF4-FFF2-40B4-BE49-F238E27FC236}">
                        <a16:creationId xmlns:a16="http://schemas.microsoft.com/office/drawing/2014/main" xmlns="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0" name="Freeform: Shape 1638">
                    <a:extLst>
                      <a:ext uri="{FF2B5EF4-FFF2-40B4-BE49-F238E27FC236}">
                        <a16:creationId xmlns:a16="http://schemas.microsoft.com/office/drawing/2014/main" xmlns="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1" name="Freeform: Shape 1637">
                    <a:extLst>
                      <a:ext uri="{FF2B5EF4-FFF2-40B4-BE49-F238E27FC236}">
                        <a16:creationId xmlns:a16="http://schemas.microsoft.com/office/drawing/2014/main" xmlns="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2" name="Freeform: Shape 1636">
                    <a:extLst>
                      <a:ext uri="{FF2B5EF4-FFF2-40B4-BE49-F238E27FC236}">
                        <a16:creationId xmlns:a16="http://schemas.microsoft.com/office/drawing/2014/main" xmlns="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3" name="Freeform: Shape 1635">
                    <a:extLst>
                      <a:ext uri="{FF2B5EF4-FFF2-40B4-BE49-F238E27FC236}">
                        <a16:creationId xmlns:a16="http://schemas.microsoft.com/office/drawing/2014/main" xmlns="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4" name="Freeform: Shape 1634">
                    <a:extLst>
                      <a:ext uri="{FF2B5EF4-FFF2-40B4-BE49-F238E27FC236}">
                        <a16:creationId xmlns:a16="http://schemas.microsoft.com/office/drawing/2014/main" xmlns="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5" name="Freeform: Shape 1633">
                    <a:extLst>
                      <a:ext uri="{FF2B5EF4-FFF2-40B4-BE49-F238E27FC236}">
                        <a16:creationId xmlns:a16="http://schemas.microsoft.com/office/drawing/2014/main" xmlns="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6" name="Freeform: Shape 1632">
                    <a:extLst>
                      <a:ext uri="{FF2B5EF4-FFF2-40B4-BE49-F238E27FC236}">
                        <a16:creationId xmlns:a16="http://schemas.microsoft.com/office/drawing/2014/main" xmlns="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7" name="Freeform: Shape 1631">
                    <a:extLst>
                      <a:ext uri="{FF2B5EF4-FFF2-40B4-BE49-F238E27FC236}">
                        <a16:creationId xmlns:a16="http://schemas.microsoft.com/office/drawing/2014/main" xmlns="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8" name="Freeform: Shape 1630">
                    <a:extLst>
                      <a:ext uri="{FF2B5EF4-FFF2-40B4-BE49-F238E27FC236}">
                        <a16:creationId xmlns:a16="http://schemas.microsoft.com/office/drawing/2014/main" xmlns="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9" name="Freeform: Shape 1629">
                    <a:extLst>
                      <a:ext uri="{FF2B5EF4-FFF2-40B4-BE49-F238E27FC236}">
                        <a16:creationId xmlns:a16="http://schemas.microsoft.com/office/drawing/2014/main" xmlns="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0" name="Freeform: Shape 1628">
                    <a:extLst>
                      <a:ext uri="{FF2B5EF4-FFF2-40B4-BE49-F238E27FC236}">
                        <a16:creationId xmlns:a16="http://schemas.microsoft.com/office/drawing/2014/main" xmlns="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1" name="Freeform: Shape 1627">
                    <a:extLst>
                      <a:ext uri="{FF2B5EF4-FFF2-40B4-BE49-F238E27FC236}">
                        <a16:creationId xmlns:a16="http://schemas.microsoft.com/office/drawing/2014/main" xmlns="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2" name="Freeform: Shape 1626">
                    <a:extLst>
                      <a:ext uri="{FF2B5EF4-FFF2-40B4-BE49-F238E27FC236}">
                        <a16:creationId xmlns:a16="http://schemas.microsoft.com/office/drawing/2014/main" xmlns="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3" name="Freeform: Shape 1625">
                    <a:extLst>
                      <a:ext uri="{FF2B5EF4-FFF2-40B4-BE49-F238E27FC236}">
                        <a16:creationId xmlns:a16="http://schemas.microsoft.com/office/drawing/2014/main" xmlns="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4" name="Freeform: Shape 1624">
                    <a:extLst>
                      <a:ext uri="{FF2B5EF4-FFF2-40B4-BE49-F238E27FC236}">
                        <a16:creationId xmlns:a16="http://schemas.microsoft.com/office/drawing/2014/main" xmlns="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5" name="Freeform: Shape 1623">
                    <a:extLst>
                      <a:ext uri="{FF2B5EF4-FFF2-40B4-BE49-F238E27FC236}">
                        <a16:creationId xmlns:a16="http://schemas.microsoft.com/office/drawing/2014/main" xmlns="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6" name="Freeform: Shape 1622">
                    <a:extLst>
                      <a:ext uri="{FF2B5EF4-FFF2-40B4-BE49-F238E27FC236}">
                        <a16:creationId xmlns:a16="http://schemas.microsoft.com/office/drawing/2014/main" xmlns="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7" name="Freeform: Shape 1621">
                    <a:extLst>
                      <a:ext uri="{FF2B5EF4-FFF2-40B4-BE49-F238E27FC236}">
                        <a16:creationId xmlns:a16="http://schemas.microsoft.com/office/drawing/2014/main" xmlns="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8" name="Freeform: Shape 1620">
                    <a:extLst>
                      <a:ext uri="{FF2B5EF4-FFF2-40B4-BE49-F238E27FC236}">
                        <a16:creationId xmlns:a16="http://schemas.microsoft.com/office/drawing/2014/main" xmlns="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9" name="Freeform: Shape 1619">
                    <a:extLst>
                      <a:ext uri="{FF2B5EF4-FFF2-40B4-BE49-F238E27FC236}">
                        <a16:creationId xmlns:a16="http://schemas.microsoft.com/office/drawing/2014/main" xmlns="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0" name="Freeform: Shape 1618">
                    <a:extLst>
                      <a:ext uri="{FF2B5EF4-FFF2-40B4-BE49-F238E27FC236}">
                        <a16:creationId xmlns:a16="http://schemas.microsoft.com/office/drawing/2014/main" xmlns="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1" name="Freeform: Shape 1617">
                    <a:extLst>
                      <a:ext uri="{FF2B5EF4-FFF2-40B4-BE49-F238E27FC236}">
                        <a16:creationId xmlns:a16="http://schemas.microsoft.com/office/drawing/2014/main" xmlns="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2" name="Freeform: Shape 1616">
                    <a:extLst>
                      <a:ext uri="{FF2B5EF4-FFF2-40B4-BE49-F238E27FC236}">
                        <a16:creationId xmlns:a16="http://schemas.microsoft.com/office/drawing/2014/main" xmlns="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3" name="Freeform: Shape 1615">
                    <a:extLst>
                      <a:ext uri="{FF2B5EF4-FFF2-40B4-BE49-F238E27FC236}">
                        <a16:creationId xmlns:a16="http://schemas.microsoft.com/office/drawing/2014/main" xmlns="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4" name="Freeform: Shape 1614">
                    <a:extLst>
                      <a:ext uri="{FF2B5EF4-FFF2-40B4-BE49-F238E27FC236}">
                        <a16:creationId xmlns:a16="http://schemas.microsoft.com/office/drawing/2014/main" xmlns="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5" name="Freeform: Shape 1613">
                    <a:extLst>
                      <a:ext uri="{FF2B5EF4-FFF2-40B4-BE49-F238E27FC236}">
                        <a16:creationId xmlns:a16="http://schemas.microsoft.com/office/drawing/2014/main" xmlns="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6" name="Freeform: Shape 1612">
                    <a:extLst>
                      <a:ext uri="{FF2B5EF4-FFF2-40B4-BE49-F238E27FC236}">
                        <a16:creationId xmlns:a16="http://schemas.microsoft.com/office/drawing/2014/main" xmlns="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7" name="Freeform: Shape 1611">
                    <a:extLst>
                      <a:ext uri="{FF2B5EF4-FFF2-40B4-BE49-F238E27FC236}">
                        <a16:creationId xmlns:a16="http://schemas.microsoft.com/office/drawing/2014/main" xmlns="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8" name="Freeform: Shape 1610">
                    <a:extLst>
                      <a:ext uri="{FF2B5EF4-FFF2-40B4-BE49-F238E27FC236}">
                        <a16:creationId xmlns:a16="http://schemas.microsoft.com/office/drawing/2014/main" xmlns="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9" name="Freeform: Shape 1609">
                    <a:extLst>
                      <a:ext uri="{FF2B5EF4-FFF2-40B4-BE49-F238E27FC236}">
                        <a16:creationId xmlns:a16="http://schemas.microsoft.com/office/drawing/2014/main" xmlns="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0" name="Freeform: Shape 1608">
                    <a:extLst>
                      <a:ext uri="{FF2B5EF4-FFF2-40B4-BE49-F238E27FC236}">
                        <a16:creationId xmlns:a16="http://schemas.microsoft.com/office/drawing/2014/main" xmlns="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1" name="Freeform: Shape 1607">
                    <a:extLst>
                      <a:ext uri="{FF2B5EF4-FFF2-40B4-BE49-F238E27FC236}">
                        <a16:creationId xmlns:a16="http://schemas.microsoft.com/office/drawing/2014/main" xmlns="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2" name="Freeform: Shape 1606">
                    <a:extLst>
                      <a:ext uri="{FF2B5EF4-FFF2-40B4-BE49-F238E27FC236}">
                        <a16:creationId xmlns:a16="http://schemas.microsoft.com/office/drawing/2014/main" xmlns="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3" name="Freeform: Shape 1605">
                    <a:extLst>
                      <a:ext uri="{FF2B5EF4-FFF2-40B4-BE49-F238E27FC236}">
                        <a16:creationId xmlns:a16="http://schemas.microsoft.com/office/drawing/2014/main" xmlns="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4" name="Freeform: Shape 1604">
                    <a:extLst>
                      <a:ext uri="{FF2B5EF4-FFF2-40B4-BE49-F238E27FC236}">
                        <a16:creationId xmlns:a16="http://schemas.microsoft.com/office/drawing/2014/main" xmlns="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5" name="Freeform: Shape 1603">
                    <a:extLst>
                      <a:ext uri="{FF2B5EF4-FFF2-40B4-BE49-F238E27FC236}">
                        <a16:creationId xmlns:a16="http://schemas.microsoft.com/office/drawing/2014/main" xmlns="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6" name="Freeform: Shape 1602">
                    <a:extLst>
                      <a:ext uri="{FF2B5EF4-FFF2-40B4-BE49-F238E27FC236}">
                        <a16:creationId xmlns:a16="http://schemas.microsoft.com/office/drawing/2014/main" xmlns="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7" name="Freeform: Shape 1601">
                    <a:extLst>
                      <a:ext uri="{FF2B5EF4-FFF2-40B4-BE49-F238E27FC236}">
                        <a16:creationId xmlns:a16="http://schemas.microsoft.com/office/drawing/2014/main" xmlns="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8" name="Freeform: Shape 1600">
                    <a:extLst>
                      <a:ext uri="{FF2B5EF4-FFF2-40B4-BE49-F238E27FC236}">
                        <a16:creationId xmlns:a16="http://schemas.microsoft.com/office/drawing/2014/main" xmlns="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9" name="Freeform: Shape 1599">
                    <a:extLst>
                      <a:ext uri="{FF2B5EF4-FFF2-40B4-BE49-F238E27FC236}">
                        <a16:creationId xmlns:a16="http://schemas.microsoft.com/office/drawing/2014/main" xmlns="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0" name="Freeform: Shape 1598">
                    <a:extLst>
                      <a:ext uri="{FF2B5EF4-FFF2-40B4-BE49-F238E27FC236}">
                        <a16:creationId xmlns:a16="http://schemas.microsoft.com/office/drawing/2014/main" xmlns="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1" name="Freeform: Shape 1597">
                    <a:extLst>
                      <a:ext uri="{FF2B5EF4-FFF2-40B4-BE49-F238E27FC236}">
                        <a16:creationId xmlns:a16="http://schemas.microsoft.com/office/drawing/2014/main" xmlns="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2" name="Freeform: Shape 1596">
                    <a:extLst>
                      <a:ext uri="{FF2B5EF4-FFF2-40B4-BE49-F238E27FC236}">
                        <a16:creationId xmlns:a16="http://schemas.microsoft.com/office/drawing/2014/main" xmlns="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3" name="Freeform: Shape 1595">
                    <a:extLst>
                      <a:ext uri="{FF2B5EF4-FFF2-40B4-BE49-F238E27FC236}">
                        <a16:creationId xmlns:a16="http://schemas.microsoft.com/office/drawing/2014/main" xmlns="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4" name="Freeform: Shape 1594">
                    <a:extLst>
                      <a:ext uri="{FF2B5EF4-FFF2-40B4-BE49-F238E27FC236}">
                        <a16:creationId xmlns:a16="http://schemas.microsoft.com/office/drawing/2014/main" xmlns="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5" name="Freeform: Shape 1593">
                    <a:extLst>
                      <a:ext uri="{FF2B5EF4-FFF2-40B4-BE49-F238E27FC236}">
                        <a16:creationId xmlns:a16="http://schemas.microsoft.com/office/drawing/2014/main" xmlns="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6" name="Freeform: Shape 1592">
                    <a:extLst>
                      <a:ext uri="{FF2B5EF4-FFF2-40B4-BE49-F238E27FC236}">
                        <a16:creationId xmlns:a16="http://schemas.microsoft.com/office/drawing/2014/main" xmlns="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7" name="Freeform: Shape 1591">
                    <a:extLst>
                      <a:ext uri="{FF2B5EF4-FFF2-40B4-BE49-F238E27FC236}">
                        <a16:creationId xmlns:a16="http://schemas.microsoft.com/office/drawing/2014/main" xmlns="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8" name="Freeform: Shape 1590">
                    <a:extLst>
                      <a:ext uri="{FF2B5EF4-FFF2-40B4-BE49-F238E27FC236}">
                        <a16:creationId xmlns:a16="http://schemas.microsoft.com/office/drawing/2014/main" xmlns="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9" name="Freeform: Shape 1589">
                    <a:extLst>
                      <a:ext uri="{FF2B5EF4-FFF2-40B4-BE49-F238E27FC236}">
                        <a16:creationId xmlns:a16="http://schemas.microsoft.com/office/drawing/2014/main" xmlns="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0" name="Freeform: Shape 1588">
                    <a:extLst>
                      <a:ext uri="{FF2B5EF4-FFF2-40B4-BE49-F238E27FC236}">
                        <a16:creationId xmlns:a16="http://schemas.microsoft.com/office/drawing/2014/main" xmlns="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1" name="Freeform: Shape 1587">
                    <a:extLst>
                      <a:ext uri="{FF2B5EF4-FFF2-40B4-BE49-F238E27FC236}">
                        <a16:creationId xmlns:a16="http://schemas.microsoft.com/office/drawing/2014/main" xmlns="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2" name="Freeform: Shape 1586">
                    <a:extLst>
                      <a:ext uri="{FF2B5EF4-FFF2-40B4-BE49-F238E27FC236}">
                        <a16:creationId xmlns:a16="http://schemas.microsoft.com/office/drawing/2014/main" xmlns="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3" name="Freeform: Shape 1585">
                    <a:extLst>
                      <a:ext uri="{FF2B5EF4-FFF2-40B4-BE49-F238E27FC236}">
                        <a16:creationId xmlns:a16="http://schemas.microsoft.com/office/drawing/2014/main" xmlns="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4" name="Freeform: Shape 1584">
                    <a:extLst>
                      <a:ext uri="{FF2B5EF4-FFF2-40B4-BE49-F238E27FC236}">
                        <a16:creationId xmlns:a16="http://schemas.microsoft.com/office/drawing/2014/main" xmlns="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5" name="Freeform: Shape 1583">
                    <a:extLst>
                      <a:ext uri="{FF2B5EF4-FFF2-40B4-BE49-F238E27FC236}">
                        <a16:creationId xmlns:a16="http://schemas.microsoft.com/office/drawing/2014/main" xmlns="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6" name="Freeform: Shape 1582">
                    <a:extLst>
                      <a:ext uri="{FF2B5EF4-FFF2-40B4-BE49-F238E27FC236}">
                        <a16:creationId xmlns:a16="http://schemas.microsoft.com/office/drawing/2014/main" xmlns="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7" name="Freeform: Shape 1581">
                    <a:extLst>
                      <a:ext uri="{FF2B5EF4-FFF2-40B4-BE49-F238E27FC236}">
                        <a16:creationId xmlns:a16="http://schemas.microsoft.com/office/drawing/2014/main" xmlns="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8" name="Freeform: Shape 1580">
                    <a:extLst>
                      <a:ext uri="{FF2B5EF4-FFF2-40B4-BE49-F238E27FC236}">
                        <a16:creationId xmlns:a16="http://schemas.microsoft.com/office/drawing/2014/main" xmlns="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9" name="Freeform: Shape 1579">
                    <a:extLst>
                      <a:ext uri="{FF2B5EF4-FFF2-40B4-BE49-F238E27FC236}">
                        <a16:creationId xmlns:a16="http://schemas.microsoft.com/office/drawing/2014/main" xmlns="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0" name="Freeform: Shape 1578">
                    <a:extLst>
                      <a:ext uri="{FF2B5EF4-FFF2-40B4-BE49-F238E27FC236}">
                        <a16:creationId xmlns:a16="http://schemas.microsoft.com/office/drawing/2014/main" xmlns="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1" name="Freeform: Shape 1577">
                    <a:extLst>
                      <a:ext uri="{FF2B5EF4-FFF2-40B4-BE49-F238E27FC236}">
                        <a16:creationId xmlns:a16="http://schemas.microsoft.com/office/drawing/2014/main" xmlns="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2" name="Freeform: Shape 1576">
                    <a:extLst>
                      <a:ext uri="{FF2B5EF4-FFF2-40B4-BE49-F238E27FC236}">
                        <a16:creationId xmlns:a16="http://schemas.microsoft.com/office/drawing/2014/main" xmlns="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3" name="Freeform: Shape 1575">
                    <a:extLst>
                      <a:ext uri="{FF2B5EF4-FFF2-40B4-BE49-F238E27FC236}">
                        <a16:creationId xmlns:a16="http://schemas.microsoft.com/office/drawing/2014/main" xmlns="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4" name="Freeform: Shape 1574">
                    <a:extLst>
                      <a:ext uri="{FF2B5EF4-FFF2-40B4-BE49-F238E27FC236}">
                        <a16:creationId xmlns:a16="http://schemas.microsoft.com/office/drawing/2014/main" xmlns="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5" name="Freeform: Shape 1573">
                    <a:extLst>
                      <a:ext uri="{FF2B5EF4-FFF2-40B4-BE49-F238E27FC236}">
                        <a16:creationId xmlns:a16="http://schemas.microsoft.com/office/drawing/2014/main" xmlns="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6" name="Freeform: Shape 1572">
                    <a:extLst>
                      <a:ext uri="{FF2B5EF4-FFF2-40B4-BE49-F238E27FC236}">
                        <a16:creationId xmlns:a16="http://schemas.microsoft.com/office/drawing/2014/main" xmlns="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7" name="Freeform: Shape 1571">
                    <a:extLst>
                      <a:ext uri="{FF2B5EF4-FFF2-40B4-BE49-F238E27FC236}">
                        <a16:creationId xmlns:a16="http://schemas.microsoft.com/office/drawing/2014/main" xmlns="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8" name="Freeform: Shape 1570">
                    <a:extLst>
                      <a:ext uri="{FF2B5EF4-FFF2-40B4-BE49-F238E27FC236}">
                        <a16:creationId xmlns:a16="http://schemas.microsoft.com/office/drawing/2014/main" xmlns="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9" name="Freeform: Shape 1569">
                    <a:extLst>
                      <a:ext uri="{FF2B5EF4-FFF2-40B4-BE49-F238E27FC236}">
                        <a16:creationId xmlns:a16="http://schemas.microsoft.com/office/drawing/2014/main" xmlns="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0" name="Freeform: Shape 1568">
                    <a:extLst>
                      <a:ext uri="{FF2B5EF4-FFF2-40B4-BE49-F238E27FC236}">
                        <a16:creationId xmlns:a16="http://schemas.microsoft.com/office/drawing/2014/main" xmlns="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1" name="Freeform: Shape 1567">
                    <a:extLst>
                      <a:ext uri="{FF2B5EF4-FFF2-40B4-BE49-F238E27FC236}">
                        <a16:creationId xmlns:a16="http://schemas.microsoft.com/office/drawing/2014/main" xmlns="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2" name="Freeform: Shape 1566">
                    <a:extLst>
                      <a:ext uri="{FF2B5EF4-FFF2-40B4-BE49-F238E27FC236}">
                        <a16:creationId xmlns:a16="http://schemas.microsoft.com/office/drawing/2014/main" xmlns="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3" name="Freeform: Shape 1565">
                    <a:extLst>
                      <a:ext uri="{FF2B5EF4-FFF2-40B4-BE49-F238E27FC236}">
                        <a16:creationId xmlns:a16="http://schemas.microsoft.com/office/drawing/2014/main" xmlns="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4" name="Freeform: Shape 1564">
                    <a:extLst>
                      <a:ext uri="{FF2B5EF4-FFF2-40B4-BE49-F238E27FC236}">
                        <a16:creationId xmlns:a16="http://schemas.microsoft.com/office/drawing/2014/main" xmlns="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5" name="Freeform: Shape 1563">
                    <a:extLst>
                      <a:ext uri="{FF2B5EF4-FFF2-40B4-BE49-F238E27FC236}">
                        <a16:creationId xmlns:a16="http://schemas.microsoft.com/office/drawing/2014/main" xmlns="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6" name="Freeform: Shape 1562">
                    <a:extLst>
                      <a:ext uri="{FF2B5EF4-FFF2-40B4-BE49-F238E27FC236}">
                        <a16:creationId xmlns:a16="http://schemas.microsoft.com/office/drawing/2014/main" xmlns="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7" name="Freeform: Shape 1561">
                    <a:extLst>
                      <a:ext uri="{FF2B5EF4-FFF2-40B4-BE49-F238E27FC236}">
                        <a16:creationId xmlns:a16="http://schemas.microsoft.com/office/drawing/2014/main" xmlns="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8" name="Freeform: Shape 1560">
                    <a:extLst>
                      <a:ext uri="{FF2B5EF4-FFF2-40B4-BE49-F238E27FC236}">
                        <a16:creationId xmlns:a16="http://schemas.microsoft.com/office/drawing/2014/main" xmlns="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9" name="Freeform: Shape 1559">
                    <a:extLst>
                      <a:ext uri="{FF2B5EF4-FFF2-40B4-BE49-F238E27FC236}">
                        <a16:creationId xmlns:a16="http://schemas.microsoft.com/office/drawing/2014/main" xmlns="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0" name="Freeform: Shape 1558">
                    <a:extLst>
                      <a:ext uri="{FF2B5EF4-FFF2-40B4-BE49-F238E27FC236}">
                        <a16:creationId xmlns:a16="http://schemas.microsoft.com/office/drawing/2014/main" xmlns="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1" name="Freeform: Shape 1556">
                    <a:extLst>
                      <a:ext uri="{FF2B5EF4-FFF2-40B4-BE49-F238E27FC236}">
                        <a16:creationId xmlns:a16="http://schemas.microsoft.com/office/drawing/2014/main" xmlns="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2" name="Freeform: Shape 1555">
                    <a:extLst>
                      <a:ext uri="{FF2B5EF4-FFF2-40B4-BE49-F238E27FC236}">
                        <a16:creationId xmlns:a16="http://schemas.microsoft.com/office/drawing/2014/main" xmlns="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3" name="Freeform: Shape 1554">
                    <a:extLst>
                      <a:ext uri="{FF2B5EF4-FFF2-40B4-BE49-F238E27FC236}">
                        <a16:creationId xmlns:a16="http://schemas.microsoft.com/office/drawing/2014/main" xmlns="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4" name="Freeform: Shape 1553">
                    <a:extLst>
                      <a:ext uri="{FF2B5EF4-FFF2-40B4-BE49-F238E27FC236}">
                        <a16:creationId xmlns:a16="http://schemas.microsoft.com/office/drawing/2014/main" xmlns="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5" name="Freeform: Shape 1552">
                    <a:extLst>
                      <a:ext uri="{FF2B5EF4-FFF2-40B4-BE49-F238E27FC236}">
                        <a16:creationId xmlns:a16="http://schemas.microsoft.com/office/drawing/2014/main" xmlns="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6" name="Freeform: Shape 1551">
                    <a:extLst>
                      <a:ext uri="{FF2B5EF4-FFF2-40B4-BE49-F238E27FC236}">
                        <a16:creationId xmlns:a16="http://schemas.microsoft.com/office/drawing/2014/main" xmlns="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7" name="Freeform: Shape 1550">
                    <a:extLst>
                      <a:ext uri="{FF2B5EF4-FFF2-40B4-BE49-F238E27FC236}">
                        <a16:creationId xmlns:a16="http://schemas.microsoft.com/office/drawing/2014/main" xmlns="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8" name="Freeform: Shape 1549">
                    <a:extLst>
                      <a:ext uri="{FF2B5EF4-FFF2-40B4-BE49-F238E27FC236}">
                        <a16:creationId xmlns:a16="http://schemas.microsoft.com/office/drawing/2014/main" xmlns="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9" name="Freeform: Shape 1548">
                    <a:extLst>
                      <a:ext uri="{FF2B5EF4-FFF2-40B4-BE49-F238E27FC236}">
                        <a16:creationId xmlns:a16="http://schemas.microsoft.com/office/drawing/2014/main" xmlns="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0" name="Freeform: Shape 1547">
                    <a:extLst>
                      <a:ext uri="{FF2B5EF4-FFF2-40B4-BE49-F238E27FC236}">
                        <a16:creationId xmlns:a16="http://schemas.microsoft.com/office/drawing/2014/main" xmlns="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1" name="Freeform: Shape 1546">
                    <a:extLst>
                      <a:ext uri="{FF2B5EF4-FFF2-40B4-BE49-F238E27FC236}">
                        <a16:creationId xmlns:a16="http://schemas.microsoft.com/office/drawing/2014/main" xmlns="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2" name="Freeform: Shape 1545">
                    <a:extLst>
                      <a:ext uri="{FF2B5EF4-FFF2-40B4-BE49-F238E27FC236}">
                        <a16:creationId xmlns:a16="http://schemas.microsoft.com/office/drawing/2014/main" xmlns="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3" name="Freeform: Shape 1544">
                    <a:extLst>
                      <a:ext uri="{FF2B5EF4-FFF2-40B4-BE49-F238E27FC236}">
                        <a16:creationId xmlns:a16="http://schemas.microsoft.com/office/drawing/2014/main" xmlns="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4" name="Freeform: Shape 1543">
                    <a:extLst>
                      <a:ext uri="{FF2B5EF4-FFF2-40B4-BE49-F238E27FC236}">
                        <a16:creationId xmlns:a16="http://schemas.microsoft.com/office/drawing/2014/main" xmlns="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5" name="Freeform: Shape 1542">
                    <a:extLst>
                      <a:ext uri="{FF2B5EF4-FFF2-40B4-BE49-F238E27FC236}">
                        <a16:creationId xmlns:a16="http://schemas.microsoft.com/office/drawing/2014/main" xmlns="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6" name="Freeform: Shape 1541">
                    <a:extLst>
                      <a:ext uri="{FF2B5EF4-FFF2-40B4-BE49-F238E27FC236}">
                        <a16:creationId xmlns:a16="http://schemas.microsoft.com/office/drawing/2014/main" xmlns="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7" name="Freeform: Shape 1540">
                    <a:extLst>
                      <a:ext uri="{FF2B5EF4-FFF2-40B4-BE49-F238E27FC236}">
                        <a16:creationId xmlns:a16="http://schemas.microsoft.com/office/drawing/2014/main" xmlns="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8" name="Freeform: Shape 1538">
                    <a:extLst>
                      <a:ext uri="{FF2B5EF4-FFF2-40B4-BE49-F238E27FC236}">
                        <a16:creationId xmlns:a16="http://schemas.microsoft.com/office/drawing/2014/main" xmlns="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9" name="Freeform: Shape 1537">
                    <a:extLst>
                      <a:ext uri="{FF2B5EF4-FFF2-40B4-BE49-F238E27FC236}">
                        <a16:creationId xmlns:a16="http://schemas.microsoft.com/office/drawing/2014/main" xmlns="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0" name="Freeform: Shape 1536">
                    <a:extLst>
                      <a:ext uri="{FF2B5EF4-FFF2-40B4-BE49-F238E27FC236}">
                        <a16:creationId xmlns:a16="http://schemas.microsoft.com/office/drawing/2014/main" xmlns="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1" name="Freeform: Shape 1535">
                    <a:extLst>
                      <a:ext uri="{FF2B5EF4-FFF2-40B4-BE49-F238E27FC236}">
                        <a16:creationId xmlns:a16="http://schemas.microsoft.com/office/drawing/2014/main" xmlns="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2" name="Freeform: Shape 1534">
                    <a:extLst>
                      <a:ext uri="{FF2B5EF4-FFF2-40B4-BE49-F238E27FC236}">
                        <a16:creationId xmlns:a16="http://schemas.microsoft.com/office/drawing/2014/main" xmlns="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3" name="Freeform: Shape 1533">
                    <a:extLst>
                      <a:ext uri="{FF2B5EF4-FFF2-40B4-BE49-F238E27FC236}">
                        <a16:creationId xmlns:a16="http://schemas.microsoft.com/office/drawing/2014/main" xmlns="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4" name="Freeform: Shape 1532">
                    <a:extLst>
                      <a:ext uri="{FF2B5EF4-FFF2-40B4-BE49-F238E27FC236}">
                        <a16:creationId xmlns:a16="http://schemas.microsoft.com/office/drawing/2014/main" xmlns="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5" name="Freeform: Shape 1531">
                    <a:extLst>
                      <a:ext uri="{FF2B5EF4-FFF2-40B4-BE49-F238E27FC236}">
                        <a16:creationId xmlns:a16="http://schemas.microsoft.com/office/drawing/2014/main" xmlns="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6" name="Freeform: Shape 1530">
                    <a:extLst>
                      <a:ext uri="{FF2B5EF4-FFF2-40B4-BE49-F238E27FC236}">
                        <a16:creationId xmlns:a16="http://schemas.microsoft.com/office/drawing/2014/main" xmlns="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7" name="Freeform: Shape 1529">
                    <a:extLst>
                      <a:ext uri="{FF2B5EF4-FFF2-40B4-BE49-F238E27FC236}">
                        <a16:creationId xmlns:a16="http://schemas.microsoft.com/office/drawing/2014/main" xmlns="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8" name="Freeform: Shape 1528">
                    <a:extLst>
                      <a:ext uri="{FF2B5EF4-FFF2-40B4-BE49-F238E27FC236}">
                        <a16:creationId xmlns:a16="http://schemas.microsoft.com/office/drawing/2014/main" xmlns="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9" name="Freeform: Shape 1527">
                    <a:extLst>
                      <a:ext uri="{FF2B5EF4-FFF2-40B4-BE49-F238E27FC236}">
                        <a16:creationId xmlns:a16="http://schemas.microsoft.com/office/drawing/2014/main" xmlns="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0" name="Freeform: Shape 1526">
                    <a:extLst>
                      <a:ext uri="{FF2B5EF4-FFF2-40B4-BE49-F238E27FC236}">
                        <a16:creationId xmlns:a16="http://schemas.microsoft.com/office/drawing/2014/main" xmlns="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1" name="Freeform: Shape 1525">
                    <a:extLst>
                      <a:ext uri="{FF2B5EF4-FFF2-40B4-BE49-F238E27FC236}">
                        <a16:creationId xmlns:a16="http://schemas.microsoft.com/office/drawing/2014/main" xmlns="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2" name="Freeform: Shape 1524">
                    <a:extLst>
                      <a:ext uri="{FF2B5EF4-FFF2-40B4-BE49-F238E27FC236}">
                        <a16:creationId xmlns:a16="http://schemas.microsoft.com/office/drawing/2014/main" xmlns="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3" name="Freeform: Shape 1523">
                    <a:extLst>
                      <a:ext uri="{FF2B5EF4-FFF2-40B4-BE49-F238E27FC236}">
                        <a16:creationId xmlns:a16="http://schemas.microsoft.com/office/drawing/2014/main" xmlns="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4" name="Freeform: Shape 1522">
                    <a:extLst>
                      <a:ext uri="{FF2B5EF4-FFF2-40B4-BE49-F238E27FC236}">
                        <a16:creationId xmlns:a16="http://schemas.microsoft.com/office/drawing/2014/main" xmlns="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5" name="Freeform: Shape 1521">
                    <a:extLst>
                      <a:ext uri="{FF2B5EF4-FFF2-40B4-BE49-F238E27FC236}">
                        <a16:creationId xmlns:a16="http://schemas.microsoft.com/office/drawing/2014/main" xmlns="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6" name="Freeform: Shape 1520">
                    <a:extLst>
                      <a:ext uri="{FF2B5EF4-FFF2-40B4-BE49-F238E27FC236}">
                        <a16:creationId xmlns:a16="http://schemas.microsoft.com/office/drawing/2014/main" xmlns="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7" name="Freeform: Shape 1519">
                    <a:extLst>
                      <a:ext uri="{FF2B5EF4-FFF2-40B4-BE49-F238E27FC236}">
                        <a16:creationId xmlns:a16="http://schemas.microsoft.com/office/drawing/2014/main" xmlns="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8" name="Freeform: Shape 1518">
                    <a:extLst>
                      <a:ext uri="{FF2B5EF4-FFF2-40B4-BE49-F238E27FC236}">
                        <a16:creationId xmlns:a16="http://schemas.microsoft.com/office/drawing/2014/main" xmlns="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9" name="Freeform: Shape 1517">
                    <a:extLst>
                      <a:ext uri="{FF2B5EF4-FFF2-40B4-BE49-F238E27FC236}">
                        <a16:creationId xmlns:a16="http://schemas.microsoft.com/office/drawing/2014/main" xmlns="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0" name="Freeform: Shape 1516">
                    <a:extLst>
                      <a:ext uri="{FF2B5EF4-FFF2-40B4-BE49-F238E27FC236}">
                        <a16:creationId xmlns:a16="http://schemas.microsoft.com/office/drawing/2014/main" xmlns="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1" name="Freeform: Shape 1515">
                    <a:extLst>
                      <a:ext uri="{FF2B5EF4-FFF2-40B4-BE49-F238E27FC236}">
                        <a16:creationId xmlns:a16="http://schemas.microsoft.com/office/drawing/2014/main" xmlns="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2" name="Freeform: Shape 1514">
                    <a:extLst>
                      <a:ext uri="{FF2B5EF4-FFF2-40B4-BE49-F238E27FC236}">
                        <a16:creationId xmlns:a16="http://schemas.microsoft.com/office/drawing/2014/main" xmlns="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3" name="Freeform: Shape 1513">
                    <a:extLst>
                      <a:ext uri="{FF2B5EF4-FFF2-40B4-BE49-F238E27FC236}">
                        <a16:creationId xmlns:a16="http://schemas.microsoft.com/office/drawing/2014/main" xmlns="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4" name="Freeform: Shape 1512">
                    <a:extLst>
                      <a:ext uri="{FF2B5EF4-FFF2-40B4-BE49-F238E27FC236}">
                        <a16:creationId xmlns:a16="http://schemas.microsoft.com/office/drawing/2014/main" xmlns="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5" name="Freeform: Shape 1511">
                    <a:extLst>
                      <a:ext uri="{FF2B5EF4-FFF2-40B4-BE49-F238E27FC236}">
                        <a16:creationId xmlns:a16="http://schemas.microsoft.com/office/drawing/2014/main" xmlns="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6" name="Freeform: Shape 1510">
                    <a:extLst>
                      <a:ext uri="{FF2B5EF4-FFF2-40B4-BE49-F238E27FC236}">
                        <a16:creationId xmlns:a16="http://schemas.microsoft.com/office/drawing/2014/main" xmlns="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7" name="Freeform: Shape 1509">
                    <a:extLst>
                      <a:ext uri="{FF2B5EF4-FFF2-40B4-BE49-F238E27FC236}">
                        <a16:creationId xmlns:a16="http://schemas.microsoft.com/office/drawing/2014/main" xmlns="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8" name="Freeform: Shape 1508">
                    <a:extLst>
                      <a:ext uri="{FF2B5EF4-FFF2-40B4-BE49-F238E27FC236}">
                        <a16:creationId xmlns:a16="http://schemas.microsoft.com/office/drawing/2014/main" xmlns="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9" name="Freeform: Shape 1507">
                    <a:extLst>
                      <a:ext uri="{FF2B5EF4-FFF2-40B4-BE49-F238E27FC236}">
                        <a16:creationId xmlns:a16="http://schemas.microsoft.com/office/drawing/2014/main" xmlns="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0" name="Freeform: Shape 1506">
                    <a:extLst>
                      <a:ext uri="{FF2B5EF4-FFF2-40B4-BE49-F238E27FC236}">
                        <a16:creationId xmlns:a16="http://schemas.microsoft.com/office/drawing/2014/main" xmlns="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1" name="Freeform: Shape 1505">
                    <a:extLst>
                      <a:ext uri="{FF2B5EF4-FFF2-40B4-BE49-F238E27FC236}">
                        <a16:creationId xmlns:a16="http://schemas.microsoft.com/office/drawing/2014/main" xmlns="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2" name="Freeform: Shape 1504">
                    <a:extLst>
                      <a:ext uri="{FF2B5EF4-FFF2-40B4-BE49-F238E27FC236}">
                        <a16:creationId xmlns:a16="http://schemas.microsoft.com/office/drawing/2014/main" xmlns="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3" name="Freeform: Shape 1503">
                    <a:extLst>
                      <a:ext uri="{FF2B5EF4-FFF2-40B4-BE49-F238E27FC236}">
                        <a16:creationId xmlns:a16="http://schemas.microsoft.com/office/drawing/2014/main" xmlns="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4" name="Freeform: Shape 1502">
                    <a:extLst>
                      <a:ext uri="{FF2B5EF4-FFF2-40B4-BE49-F238E27FC236}">
                        <a16:creationId xmlns:a16="http://schemas.microsoft.com/office/drawing/2014/main" xmlns="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5" name="Freeform: Shape 1501">
                    <a:extLst>
                      <a:ext uri="{FF2B5EF4-FFF2-40B4-BE49-F238E27FC236}">
                        <a16:creationId xmlns:a16="http://schemas.microsoft.com/office/drawing/2014/main" xmlns="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6" name="Freeform: Shape 1500">
                    <a:extLst>
                      <a:ext uri="{FF2B5EF4-FFF2-40B4-BE49-F238E27FC236}">
                        <a16:creationId xmlns:a16="http://schemas.microsoft.com/office/drawing/2014/main" xmlns="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7" name="Freeform: Shape 1499">
                    <a:extLst>
                      <a:ext uri="{FF2B5EF4-FFF2-40B4-BE49-F238E27FC236}">
                        <a16:creationId xmlns:a16="http://schemas.microsoft.com/office/drawing/2014/main" xmlns="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8" name="Freeform: Shape 1498">
                    <a:extLst>
                      <a:ext uri="{FF2B5EF4-FFF2-40B4-BE49-F238E27FC236}">
                        <a16:creationId xmlns:a16="http://schemas.microsoft.com/office/drawing/2014/main" xmlns="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9" name="Freeform: Shape 1497">
                    <a:extLst>
                      <a:ext uri="{FF2B5EF4-FFF2-40B4-BE49-F238E27FC236}">
                        <a16:creationId xmlns:a16="http://schemas.microsoft.com/office/drawing/2014/main" xmlns="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0" name="Freeform: Shape 1496">
                    <a:extLst>
                      <a:ext uri="{FF2B5EF4-FFF2-40B4-BE49-F238E27FC236}">
                        <a16:creationId xmlns:a16="http://schemas.microsoft.com/office/drawing/2014/main" xmlns="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1" name="Freeform: Shape 1495">
                    <a:extLst>
                      <a:ext uri="{FF2B5EF4-FFF2-40B4-BE49-F238E27FC236}">
                        <a16:creationId xmlns:a16="http://schemas.microsoft.com/office/drawing/2014/main" xmlns="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2" name="Freeform: Shape 1494">
                    <a:extLst>
                      <a:ext uri="{FF2B5EF4-FFF2-40B4-BE49-F238E27FC236}">
                        <a16:creationId xmlns:a16="http://schemas.microsoft.com/office/drawing/2014/main" xmlns="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3" name="Freeform: Shape 1493">
                    <a:extLst>
                      <a:ext uri="{FF2B5EF4-FFF2-40B4-BE49-F238E27FC236}">
                        <a16:creationId xmlns:a16="http://schemas.microsoft.com/office/drawing/2014/main" xmlns="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4" name="Freeform: Shape 1491">
                    <a:extLst>
                      <a:ext uri="{FF2B5EF4-FFF2-40B4-BE49-F238E27FC236}">
                        <a16:creationId xmlns:a16="http://schemas.microsoft.com/office/drawing/2014/main" xmlns="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5" name="Freeform: Shape 1490">
                    <a:extLst>
                      <a:ext uri="{FF2B5EF4-FFF2-40B4-BE49-F238E27FC236}">
                        <a16:creationId xmlns:a16="http://schemas.microsoft.com/office/drawing/2014/main" xmlns="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6" name="Freeform: Shape 1489">
                    <a:extLst>
                      <a:ext uri="{FF2B5EF4-FFF2-40B4-BE49-F238E27FC236}">
                        <a16:creationId xmlns:a16="http://schemas.microsoft.com/office/drawing/2014/main" xmlns="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7" name="Freeform: Shape 1488">
                    <a:extLst>
                      <a:ext uri="{FF2B5EF4-FFF2-40B4-BE49-F238E27FC236}">
                        <a16:creationId xmlns:a16="http://schemas.microsoft.com/office/drawing/2014/main" xmlns="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8" name="Freeform: Shape 1487">
                    <a:extLst>
                      <a:ext uri="{FF2B5EF4-FFF2-40B4-BE49-F238E27FC236}">
                        <a16:creationId xmlns:a16="http://schemas.microsoft.com/office/drawing/2014/main" xmlns="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9" name="Freeform: Shape 1486">
                    <a:extLst>
                      <a:ext uri="{FF2B5EF4-FFF2-40B4-BE49-F238E27FC236}">
                        <a16:creationId xmlns:a16="http://schemas.microsoft.com/office/drawing/2014/main" xmlns="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0" name="Freeform: Shape 1485">
                    <a:extLst>
                      <a:ext uri="{FF2B5EF4-FFF2-40B4-BE49-F238E27FC236}">
                        <a16:creationId xmlns:a16="http://schemas.microsoft.com/office/drawing/2014/main" xmlns="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1" name="Freeform: Shape 1484">
                    <a:extLst>
                      <a:ext uri="{FF2B5EF4-FFF2-40B4-BE49-F238E27FC236}">
                        <a16:creationId xmlns:a16="http://schemas.microsoft.com/office/drawing/2014/main" xmlns="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2" name="Freeform: Shape 1483">
                    <a:extLst>
                      <a:ext uri="{FF2B5EF4-FFF2-40B4-BE49-F238E27FC236}">
                        <a16:creationId xmlns:a16="http://schemas.microsoft.com/office/drawing/2014/main" xmlns="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3" name="Freeform: Shape 1482">
                    <a:extLst>
                      <a:ext uri="{FF2B5EF4-FFF2-40B4-BE49-F238E27FC236}">
                        <a16:creationId xmlns:a16="http://schemas.microsoft.com/office/drawing/2014/main" xmlns="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4" name="Freeform: Shape 1481">
                    <a:extLst>
                      <a:ext uri="{FF2B5EF4-FFF2-40B4-BE49-F238E27FC236}">
                        <a16:creationId xmlns:a16="http://schemas.microsoft.com/office/drawing/2014/main" xmlns="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5" name="Freeform: Shape 1480">
                    <a:extLst>
                      <a:ext uri="{FF2B5EF4-FFF2-40B4-BE49-F238E27FC236}">
                        <a16:creationId xmlns:a16="http://schemas.microsoft.com/office/drawing/2014/main" xmlns="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6" name="Freeform: Shape 1479">
                    <a:extLst>
                      <a:ext uri="{FF2B5EF4-FFF2-40B4-BE49-F238E27FC236}">
                        <a16:creationId xmlns:a16="http://schemas.microsoft.com/office/drawing/2014/main" xmlns="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7" name="Freeform: Shape 1478">
                    <a:extLst>
                      <a:ext uri="{FF2B5EF4-FFF2-40B4-BE49-F238E27FC236}">
                        <a16:creationId xmlns:a16="http://schemas.microsoft.com/office/drawing/2014/main" xmlns="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8" name="Freeform: Shape 1477">
                    <a:extLst>
                      <a:ext uri="{FF2B5EF4-FFF2-40B4-BE49-F238E27FC236}">
                        <a16:creationId xmlns:a16="http://schemas.microsoft.com/office/drawing/2014/main" xmlns="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9" name="Freeform: Shape 1476">
                    <a:extLst>
                      <a:ext uri="{FF2B5EF4-FFF2-40B4-BE49-F238E27FC236}">
                        <a16:creationId xmlns:a16="http://schemas.microsoft.com/office/drawing/2014/main" xmlns="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0" name="Freeform: Shape 1475">
                    <a:extLst>
                      <a:ext uri="{FF2B5EF4-FFF2-40B4-BE49-F238E27FC236}">
                        <a16:creationId xmlns:a16="http://schemas.microsoft.com/office/drawing/2014/main" xmlns="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1" name="Freeform: Shape 1474">
                    <a:extLst>
                      <a:ext uri="{FF2B5EF4-FFF2-40B4-BE49-F238E27FC236}">
                        <a16:creationId xmlns:a16="http://schemas.microsoft.com/office/drawing/2014/main" xmlns="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2" name="Freeform: Shape 1473">
                    <a:extLst>
                      <a:ext uri="{FF2B5EF4-FFF2-40B4-BE49-F238E27FC236}">
                        <a16:creationId xmlns:a16="http://schemas.microsoft.com/office/drawing/2014/main" xmlns="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3" name="Freeform: Shape 1472">
                    <a:extLst>
                      <a:ext uri="{FF2B5EF4-FFF2-40B4-BE49-F238E27FC236}">
                        <a16:creationId xmlns:a16="http://schemas.microsoft.com/office/drawing/2014/main" xmlns="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4" name="Freeform: Shape 1471">
                    <a:extLst>
                      <a:ext uri="{FF2B5EF4-FFF2-40B4-BE49-F238E27FC236}">
                        <a16:creationId xmlns:a16="http://schemas.microsoft.com/office/drawing/2014/main" xmlns="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5" name="Freeform: Shape 1470">
                    <a:extLst>
                      <a:ext uri="{FF2B5EF4-FFF2-40B4-BE49-F238E27FC236}">
                        <a16:creationId xmlns:a16="http://schemas.microsoft.com/office/drawing/2014/main" xmlns="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6" name="Freeform: Shape 1469">
                    <a:extLst>
                      <a:ext uri="{FF2B5EF4-FFF2-40B4-BE49-F238E27FC236}">
                        <a16:creationId xmlns:a16="http://schemas.microsoft.com/office/drawing/2014/main" xmlns="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7" name="Freeform: Shape 1468">
                    <a:extLst>
                      <a:ext uri="{FF2B5EF4-FFF2-40B4-BE49-F238E27FC236}">
                        <a16:creationId xmlns:a16="http://schemas.microsoft.com/office/drawing/2014/main" xmlns="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8" name="Freeform: Shape 1467">
                    <a:extLst>
                      <a:ext uri="{FF2B5EF4-FFF2-40B4-BE49-F238E27FC236}">
                        <a16:creationId xmlns:a16="http://schemas.microsoft.com/office/drawing/2014/main" xmlns="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9" name="Freeform: Shape 1465">
                    <a:extLst>
                      <a:ext uri="{FF2B5EF4-FFF2-40B4-BE49-F238E27FC236}">
                        <a16:creationId xmlns:a16="http://schemas.microsoft.com/office/drawing/2014/main" xmlns="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0" name="Freeform: Shape 1464">
                    <a:extLst>
                      <a:ext uri="{FF2B5EF4-FFF2-40B4-BE49-F238E27FC236}">
                        <a16:creationId xmlns:a16="http://schemas.microsoft.com/office/drawing/2014/main" xmlns="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1" name="Freeform: Shape 1463">
                    <a:extLst>
                      <a:ext uri="{FF2B5EF4-FFF2-40B4-BE49-F238E27FC236}">
                        <a16:creationId xmlns:a16="http://schemas.microsoft.com/office/drawing/2014/main" xmlns="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2" name="Freeform: Shape 1462">
                    <a:extLst>
                      <a:ext uri="{FF2B5EF4-FFF2-40B4-BE49-F238E27FC236}">
                        <a16:creationId xmlns:a16="http://schemas.microsoft.com/office/drawing/2014/main" xmlns="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3" name="Freeform: Shape 1461">
                    <a:extLst>
                      <a:ext uri="{FF2B5EF4-FFF2-40B4-BE49-F238E27FC236}">
                        <a16:creationId xmlns:a16="http://schemas.microsoft.com/office/drawing/2014/main" xmlns="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4" name="Freeform: Shape 1460">
                    <a:extLst>
                      <a:ext uri="{FF2B5EF4-FFF2-40B4-BE49-F238E27FC236}">
                        <a16:creationId xmlns:a16="http://schemas.microsoft.com/office/drawing/2014/main" xmlns="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5" name="Freeform: Shape 1459">
                    <a:extLst>
                      <a:ext uri="{FF2B5EF4-FFF2-40B4-BE49-F238E27FC236}">
                        <a16:creationId xmlns:a16="http://schemas.microsoft.com/office/drawing/2014/main" xmlns="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6" name="Freeform: Shape 1458">
                    <a:extLst>
                      <a:ext uri="{FF2B5EF4-FFF2-40B4-BE49-F238E27FC236}">
                        <a16:creationId xmlns:a16="http://schemas.microsoft.com/office/drawing/2014/main" xmlns="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7" name="Freeform: Shape 1457">
                    <a:extLst>
                      <a:ext uri="{FF2B5EF4-FFF2-40B4-BE49-F238E27FC236}">
                        <a16:creationId xmlns:a16="http://schemas.microsoft.com/office/drawing/2014/main" xmlns="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8" name="Freeform: Shape 1456">
                    <a:extLst>
                      <a:ext uri="{FF2B5EF4-FFF2-40B4-BE49-F238E27FC236}">
                        <a16:creationId xmlns:a16="http://schemas.microsoft.com/office/drawing/2014/main" xmlns="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9" name="Freeform: Shape 1455">
                    <a:extLst>
                      <a:ext uri="{FF2B5EF4-FFF2-40B4-BE49-F238E27FC236}">
                        <a16:creationId xmlns:a16="http://schemas.microsoft.com/office/drawing/2014/main" xmlns="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0" name="Freeform: Shape 1454">
                    <a:extLst>
                      <a:ext uri="{FF2B5EF4-FFF2-40B4-BE49-F238E27FC236}">
                        <a16:creationId xmlns:a16="http://schemas.microsoft.com/office/drawing/2014/main" xmlns="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1" name="Freeform: Shape 1453">
                    <a:extLst>
                      <a:ext uri="{FF2B5EF4-FFF2-40B4-BE49-F238E27FC236}">
                        <a16:creationId xmlns:a16="http://schemas.microsoft.com/office/drawing/2014/main" xmlns="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2" name="Freeform: Shape 1452">
                    <a:extLst>
                      <a:ext uri="{FF2B5EF4-FFF2-40B4-BE49-F238E27FC236}">
                        <a16:creationId xmlns:a16="http://schemas.microsoft.com/office/drawing/2014/main" xmlns="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3" name="Freeform: Shape 1451">
                    <a:extLst>
                      <a:ext uri="{FF2B5EF4-FFF2-40B4-BE49-F238E27FC236}">
                        <a16:creationId xmlns:a16="http://schemas.microsoft.com/office/drawing/2014/main" xmlns="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4" name="Freeform: Shape 1450">
                    <a:extLst>
                      <a:ext uri="{FF2B5EF4-FFF2-40B4-BE49-F238E27FC236}">
                        <a16:creationId xmlns:a16="http://schemas.microsoft.com/office/drawing/2014/main" xmlns="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5" name="Freeform: Shape 1449">
                    <a:extLst>
                      <a:ext uri="{FF2B5EF4-FFF2-40B4-BE49-F238E27FC236}">
                        <a16:creationId xmlns:a16="http://schemas.microsoft.com/office/drawing/2014/main" xmlns="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6" name="Freeform: Shape 1448">
                    <a:extLst>
                      <a:ext uri="{FF2B5EF4-FFF2-40B4-BE49-F238E27FC236}">
                        <a16:creationId xmlns:a16="http://schemas.microsoft.com/office/drawing/2014/main" xmlns="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7" name="Freeform: Shape 1447">
                    <a:extLst>
                      <a:ext uri="{FF2B5EF4-FFF2-40B4-BE49-F238E27FC236}">
                        <a16:creationId xmlns:a16="http://schemas.microsoft.com/office/drawing/2014/main" xmlns="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8" name="Freeform: Shape 1445">
                    <a:extLst>
                      <a:ext uri="{FF2B5EF4-FFF2-40B4-BE49-F238E27FC236}">
                        <a16:creationId xmlns:a16="http://schemas.microsoft.com/office/drawing/2014/main" xmlns="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9" name="Freeform: Shape 1444">
                    <a:extLst>
                      <a:ext uri="{FF2B5EF4-FFF2-40B4-BE49-F238E27FC236}">
                        <a16:creationId xmlns:a16="http://schemas.microsoft.com/office/drawing/2014/main" xmlns="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0" name="Freeform: Shape 1443">
                    <a:extLst>
                      <a:ext uri="{FF2B5EF4-FFF2-40B4-BE49-F238E27FC236}">
                        <a16:creationId xmlns:a16="http://schemas.microsoft.com/office/drawing/2014/main" xmlns="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1" name="Freeform: Shape 1442">
                    <a:extLst>
                      <a:ext uri="{FF2B5EF4-FFF2-40B4-BE49-F238E27FC236}">
                        <a16:creationId xmlns:a16="http://schemas.microsoft.com/office/drawing/2014/main" xmlns="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2" name="Freeform: Shape 1441">
                    <a:extLst>
                      <a:ext uri="{FF2B5EF4-FFF2-40B4-BE49-F238E27FC236}">
                        <a16:creationId xmlns:a16="http://schemas.microsoft.com/office/drawing/2014/main" xmlns="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3" name="Freeform: Shape 1440">
                    <a:extLst>
                      <a:ext uri="{FF2B5EF4-FFF2-40B4-BE49-F238E27FC236}">
                        <a16:creationId xmlns:a16="http://schemas.microsoft.com/office/drawing/2014/main" xmlns="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4" name="Freeform: Shape 1439">
                    <a:extLst>
                      <a:ext uri="{FF2B5EF4-FFF2-40B4-BE49-F238E27FC236}">
                        <a16:creationId xmlns:a16="http://schemas.microsoft.com/office/drawing/2014/main" xmlns="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5" name="Freeform: Shape 1438">
                    <a:extLst>
                      <a:ext uri="{FF2B5EF4-FFF2-40B4-BE49-F238E27FC236}">
                        <a16:creationId xmlns:a16="http://schemas.microsoft.com/office/drawing/2014/main" xmlns="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6" name="Freeform: Shape 1437">
                    <a:extLst>
                      <a:ext uri="{FF2B5EF4-FFF2-40B4-BE49-F238E27FC236}">
                        <a16:creationId xmlns:a16="http://schemas.microsoft.com/office/drawing/2014/main" xmlns="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7" name="Freeform: Shape 1436">
                    <a:extLst>
                      <a:ext uri="{FF2B5EF4-FFF2-40B4-BE49-F238E27FC236}">
                        <a16:creationId xmlns:a16="http://schemas.microsoft.com/office/drawing/2014/main" xmlns="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8" name="Freeform: Shape 1435">
                    <a:extLst>
                      <a:ext uri="{FF2B5EF4-FFF2-40B4-BE49-F238E27FC236}">
                        <a16:creationId xmlns:a16="http://schemas.microsoft.com/office/drawing/2014/main" xmlns="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9" name="Freeform: Shape 1434">
                    <a:extLst>
                      <a:ext uri="{FF2B5EF4-FFF2-40B4-BE49-F238E27FC236}">
                        <a16:creationId xmlns:a16="http://schemas.microsoft.com/office/drawing/2014/main" xmlns="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0" name="Freeform: Shape 1432">
                    <a:extLst>
                      <a:ext uri="{FF2B5EF4-FFF2-40B4-BE49-F238E27FC236}">
                        <a16:creationId xmlns:a16="http://schemas.microsoft.com/office/drawing/2014/main" xmlns="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1" name="Freeform: Shape 1431">
                    <a:extLst>
                      <a:ext uri="{FF2B5EF4-FFF2-40B4-BE49-F238E27FC236}">
                        <a16:creationId xmlns:a16="http://schemas.microsoft.com/office/drawing/2014/main" xmlns="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2" name="Freeform: Shape 1430">
                    <a:extLst>
                      <a:ext uri="{FF2B5EF4-FFF2-40B4-BE49-F238E27FC236}">
                        <a16:creationId xmlns:a16="http://schemas.microsoft.com/office/drawing/2014/main" xmlns="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3" name="Freeform: Shape 1429">
                    <a:extLst>
                      <a:ext uri="{FF2B5EF4-FFF2-40B4-BE49-F238E27FC236}">
                        <a16:creationId xmlns:a16="http://schemas.microsoft.com/office/drawing/2014/main" xmlns="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4" name="Freeform: Shape 1428">
                    <a:extLst>
                      <a:ext uri="{FF2B5EF4-FFF2-40B4-BE49-F238E27FC236}">
                        <a16:creationId xmlns:a16="http://schemas.microsoft.com/office/drawing/2014/main" xmlns="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5" name="Freeform: Shape 1427">
                    <a:extLst>
                      <a:ext uri="{FF2B5EF4-FFF2-40B4-BE49-F238E27FC236}">
                        <a16:creationId xmlns:a16="http://schemas.microsoft.com/office/drawing/2014/main" xmlns="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6" name="Freeform: Shape 1426">
                    <a:extLst>
                      <a:ext uri="{FF2B5EF4-FFF2-40B4-BE49-F238E27FC236}">
                        <a16:creationId xmlns:a16="http://schemas.microsoft.com/office/drawing/2014/main" xmlns="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7" name="Freeform: Shape 1424">
                    <a:extLst>
                      <a:ext uri="{FF2B5EF4-FFF2-40B4-BE49-F238E27FC236}">
                        <a16:creationId xmlns:a16="http://schemas.microsoft.com/office/drawing/2014/main" xmlns="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8" name="Freeform: Shape 1423">
                    <a:extLst>
                      <a:ext uri="{FF2B5EF4-FFF2-40B4-BE49-F238E27FC236}">
                        <a16:creationId xmlns:a16="http://schemas.microsoft.com/office/drawing/2014/main" xmlns="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9" name="Freeform: Shape 1422">
                    <a:extLst>
                      <a:ext uri="{FF2B5EF4-FFF2-40B4-BE49-F238E27FC236}">
                        <a16:creationId xmlns:a16="http://schemas.microsoft.com/office/drawing/2014/main" xmlns="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0" name="Freeform: Shape 1421">
                    <a:extLst>
                      <a:ext uri="{FF2B5EF4-FFF2-40B4-BE49-F238E27FC236}">
                        <a16:creationId xmlns:a16="http://schemas.microsoft.com/office/drawing/2014/main" xmlns="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1" name="Freeform: Shape 1420">
                    <a:extLst>
                      <a:ext uri="{FF2B5EF4-FFF2-40B4-BE49-F238E27FC236}">
                        <a16:creationId xmlns:a16="http://schemas.microsoft.com/office/drawing/2014/main" xmlns="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2" name="Freeform: Shape 1419">
                    <a:extLst>
                      <a:ext uri="{FF2B5EF4-FFF2-40B4-BE49-F238E27FC236}">
                        <a16:creationId xmlns:a16="http://schemas.microsoft.com/office/drawing/2014/main" xmlns="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3" name="Freeform: Shape 1417">
                    <a:extLst>
                      <a:ext uri="{FF2B5EF4-FFF2-40B4-BE49-F238E27FC236}">
                        <a16:creationId xmlns:a16="http://schemas.microsoft.com/office/drawing/2014/main" xmlns="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4" name="Freeform: Shape 1416">
                    <a:extLst>
                      <a:ext uri="{FF2B5EF4-FFF2-40B4-BE49-F238E27FC236}">
                        <a16:creationId xmlns:a16="http://schemas.microsoft.com/office/drawing/2014/main" xmlns="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5" name="Freeform: Shape 1415">
                    <a:extLst>
                      <a:ext uri="{FF2B5EF4-FFF2-40B4-BE49-F238E27FC236}">
                        <a16:creationId xmlns:a16="http://schemas.microsoft.com/office/drawing/2014/main" xmlns="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6" name="Freeform: Shape 1414">
                    <a:extLst>
                      <a:ext uri="{FF2B5EF4-FFF2-40B4-BE49-F238E27FC236}">
                        <a16:creationId xmlns:a16="http://schemas.microsoft.com/office/drawing/2014/main" xmlns="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7" name="Freeform: Shape 1413">
                    <a:extLst>
                      <a:ext uri="{FF2B5EF4-FFF2-40B4-BE49-F238E27FC236}">
                        <a16:creationId xmlns:a16="http://schemas.microsoft.com/office/drawing/2014/main" xmlns="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8" name="Freeform: Shape 1412">
                    <a:extLst>
                      <a:ext uri="{FF2B5EF4-FFF2-40B4-BE49-F238E27FC236}">
                        <a16:creationId xmlns:a16="http://schemas.microsoft.com/office/drawing/2014/main" xmlns="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9" name="Freeform: Shape 1411">
                    <a:extLst>
                      <a:ext uri="{FF2B5EF4-FFF2-40B4-BE49-F238E27FC236}">
                        <a16:creationId xmlns:a16="http://schemas.microsoft.com/office/drawing/2014/main" xmlns="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0" name="Freeform: Shape 1409">
                    <a:extLst>
                      <a:ext uri="{FF2B5EF4-FFF2-40B4-BE49-F238E27FC236}">
                        <a16:creationId xmlns:a16="http://schemas.microsoft.com/office/drawing/2014/main" xmlns="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1" name="Freeform: Shape 1393">
                    <a:extLst>
                      <a:ext uri="{FF2B5EF4-FFF2-40B4-BE49-F238E27FC236}">
                        <a16:creationId xmlns:a16="http://schemas.microsoft.com/office/drawing/2014/main" xmlns="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2" name="Freeform: Shape 1392">
                    <a:extLst>
                      <a:ext uri="{FF2B5EF4-FFF2-40B4-BE49-F238E27FC236}">
                        <a16:creationId xmlns:a16="http://schemas.microsoft.com/office/drawing/2014/main" xmlns="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3" name="Freeform: Shape 1391">
                    <a:extLst>
                      <a:ext uri="{FF2B5EF4-FFF2-40B4-BE49-F238E27FC236}">
                        <a16:creationId xmlns:a16="http://schemas.microsoft.com/office/drawing/2014/main" xmlns="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4" name="Freeform: Shape 1390">
                    <a:extLst>
                      <a:ext uri="{FF2B5EF4-FFF2-40B4-BE49-F238E27FC236}">
                        <a16:creationId xmlns:a16="http://schemas.microsoft.com/office/drawing/2014/main" xmlns="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5" name="Freeform: Shape 1388">
                    <a:extLst>
                      <a:ext uri="{FF2B5EF4-FFF2-40B4-BE49-F238E27FC236}">
                        <a16:creationId xmlns:a16="http://schemas.microsoft.com/office/drawing/2014/main" xmlns="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6" name="Freeform: Shape 1387">
                    <a:extLst>
                      <a:ext uri="{FF2B5EF4-FFF2-40B4-BE49-F238E27FC236}">
                        <a16:creationId xmlns:a16="http://schemas.microsoft.com/office/drawing/2014/main" xmlns="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7" name="Freeform: Shape 1385">
                    <a:extLst>
                      <a:ext uri="{FF2B5EF4-FFF2-40B4-BE49-F238E27FC236}">
                        <a16:creationId xmlns:a16="http://schemas.microsoft.com/office/drawing/2014/main" xmlns="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8" name="Freeform: Shape 1383">
                    <a:extLst>
                      <a:ext uri="{FF2B5EF4-FFF2-40B4-BE49-F238E27FC236}">
                        <a16:creationId xmlns:a16="http://schemas.microsoft.com/office/drawing/2014/main" xmlns="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9" name="Freeform: Shape 1381">
                    <a:extLst>
                      <a:ext uri="{FF2B5EF4-FFF2-40B4-BE49-F238E27FC236}">
                        <a16:creationId xmlns:a16="http://schemas.microsoft.com/office/drawing/2014/main" xmlns="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0" name="Freeform: Shape 1380">
                    <a:extLst>
                      <a:ext uri="{FF2B5EF4-FFF2-40B4-BE49-F238E27FC236}">
                        <a16:creationId xmlns:a16="http://schemas.microsoft.com/office/drawing/2014/main" xmlns="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1" name="Freeform: Shape 1377">
                    <a:extLst>
                      <a:ext uri="{FF2B5EF4-FFF2-40B4-BE49-F238E27FC236}">
                        <a16:creationId xmlns:a16="http://schemas.microsoft.com/office/drawing/2014/main" xmlns="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2" name="Freeform: Shape 1376">
                    <a:extLst>
                      <a:ext uri="{FF2B5EF4-FFF2-40B4-BE49-F238E27FC236}">
                        <a16:creationId xmlns:a16="http://schemas.microsoft.com/office/drawing/2014/main" xmlns="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3" name="Freeform: Shape 1373">
                    <a:extLst>
                      <a:ext uri="{FF2B5EF4-FFF2-40B4-BE49-F238E27FC236}">
                        <a16:creationId xmlns:a16="http://schemas.microsoft.com/office/drawing/2014/main" xmlns="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4" name="Freeform: Shape 1372">
                    <a:extLst>
                      <a:ext uri="{FF2B5EF4-FFF2-40B4-BE49-F238E27FC236}">
                        <a16:creationId xmlns:a16="http://schemas.microsoft.com/office/drawing/2014/main" xmlns="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5" name="Freeform: Shape 1369">
                    <a:extLst>
                      <a:ext uri="{FF2B5EF4-FFF2-40B4-BE49-F238E27FC236}">
                        <a16:creationId xmlns:a16="http://schemas.microsoft.com/office/drawing/2014/main" xmlns="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6" name="Freeform: Shape 1368">
                    <a:extLst>
                      <a:ext uri="{FF2B5EF4-FFF2-40B4-BE49-F238E27FC236}">
                        <a16:creationId xmlns:a16="http://schemas.microsoft.com/office/drawing/2014/main" xmlns="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7" name="Freeform: Shape 1365">
                    <a:extLst>
                      <a:ext uri="{FF2B5EF4-FFF2-40B4-BE49-F238E27FC236}">
                        <a16:creationId xmlns:a16="http://schemas.microsoft.com/office/drawing/2014/main" xmlns="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8" name="Freeform: Shape 1364">
                    <a:extLst>
                      <a:ext uri="{FF2B5EF4-FFF2-40B4-BE49-F238E27FC236}">
                        <a16:creationId xmlns:a16="http://schemas.microsoft.com/office/drawing/2014/main" xmlns="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9" name="Freeform: Shape 1361">
                    <a:extLst>
                      <a:ext uri="{FF2B5EF4-FFF2-40B4-BE49-F238E27FC236}">
                        <a16:creationId xmlns:a16="http://schemas.microsoft.com/office/drawing/2014/main" xmlns="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0" name="Freeform: Shape 1360">
                    <a:extLst>
                      <a:ext uri="{FF2B5EF4-FFF2-40B4-BE49-F238E27FC236}">
                        <a16:creationId xmlns:a16="http://schemas.microsoft.com/office/drawing/2014/main" xmlns="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1" name="Freeform: Shape 1359">
                    <a:extLst>
                      <a:ext uri="{FF2B5EF4-FFF2-40B4-BE49-F238E27FC236}">
                        <a16:creationId xmlns:a16="http://schemas.microsoft.com/office/drawing/2014/main" xmlns="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2" name="Freeform: Shape 1358">
                    <a:extLst>
                      <a:ext uri="{FF2B5EF4-FFF2-40B4-BE49-F238E27FC236}">
                        <a16:creationId xmlns:a16="http://schemas.microsoft.com/office/drawing/2014/main" xmlns="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3" name="Freeform: Shape 1357">
                    <a:extLst>
                      <a:ext uri="{FF2B5EF4-FFF2-40B4-BE49-F238E27FC236}">
                        <a16:creationId xmlns:a16="http://schemas.microsoft.com/office/drawing/2014/main" xmlns="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4" name="Freeform: Shape 1356">
                    <a:extLst>
                      <a:ext uri="{FF2B5EF4-FFF2-40B4-BE49-F238E27FC236}">
                        <a16:creationId xmlns:a16="http://schemas.microsoft.com/office/drawing/2014/main" xmlns="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5" name="Freeform: Shape 1355">
                    <a:extLst>
                      <a:ext uri="{FF2B5EF4-FFF2-40B4-BE49-F238E27FC236}">
                        <a16:creationId xmlns:a16="http://schemas.microsoft.com/office/drawing/2014/main" xmlns="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6" name="Freeform: Shape 1354">
                    <a:extLst>
                      <a:ext uri="{FF2B5EF4-FFF2-40B4-BE49-F238E27FC236}">
                        <a16:creationId xmlns:a16="http://schemas.microsoft.com/office/drawing/2014/main" xmlns="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7" name="Freeform: Shape 1353">
                    <a:extLst>
                      <a:ext uri="{FF2B5EF4-FFF2-40B4-BE49-F238E27FC236}">
                        <a16:creationId xmlns:a16="http://schemas.microsoft.com/office/drawing/2014/main" xmlns="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8" name="Freeform: Shape 1352">
                    <a:extLst>
                      <a:ext uri="{FF2B5EF4-FFF2-40B4-BE49-F238E27FC236}">
                        <a16:creationId xmlns:a16="http://schemas.microsoft.com/office/drawing/2014/main" xmlns="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9" name="Freeform: Shape 1351">
                    <a:extLst>
                      <a:ext uri="{FF2B5EF4-FFF2-40B4-BE49-F238E27FC236}">
                        <a16:creationId xmlns:a16="http://schemas.microsoft.com/office/drawing/2014/main" xmlns="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0" name="Freeform: Shape 1350">
                    <a:extLst>
                      <a:ext uri="{FF2B5EF4-FFF2-40B4-BE49-F238E27FC236}">
                        <a16:creationId xmlns:a16="http://schemas.microsoft.com/office/drawing/2014/main" xmlns="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1" name="Freeform: Shape 1349">
                    <a:extLst>
                      <a:ext uri="{FF2B5EF4-FFF2-40B4-BE49-F238E27FC236}">
                        <a16:creationId xmlns:a16="http://schemas.microsoft.com/office/drawing/2014/main" xmlns="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2" name="Freeform: Shape 1348">
                    <a:extLst>
                      <a:ext uri="{FF2B5EF4-FFF2-40B4-BE49-F238E27FC236}">
                        <a16:creationId xmlns:a16="http://schemas.microsoft.com/office/drawing/2014/main" xmlns="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3" name="Freeform: Shape 1347">
                    <a:extLst>
                      <a:ext uri="{FF2B5EF4-FFF2-40B4-BE49-F238E27FC236}">
                        <a16:creationId xmlns:a16="http://schemas.microsoft.com/office/drawing/2014/main" xmlns="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4" name="Freeform: Shape 1346">
                    <a:extLst>
                      <a:ext uri="{FF2B5EF4-FFF2-40B4-BE49-F238E27FC236}">
                        <a16:creationId xmlns:a16="http://schemas.microsoft.com/office/drawing/2014/main" xmlns="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5" name="Freeform: Shape 1345">
                    <a:extLst>
                      <a:ext uri="{FF2B5EF4-FFF2-40B4-BE49-F238E27FC236}">
                        <a16:creationId xmlns:a16="http://schemas.microsoft.com/office/drawing/2014/main" xmlns="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6" name="Freeform: Shape 1344">
                    <a:extLst>
                      <a:ext uri="{FF2B5EF4-FFF2-40B4-BE49-F238E27FC236}">
                        <a16:creationId xmlns:a16="http://schemas.microsoft.com/office/drawing/2014/main" xmlns="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7" name="Freeform: Shape 1343">
                    <a:extLst>
                      <a:ext uri="{FF2B5EF4-FFF2-40B4-BE49-F238E27FC236}">
                        <a16:creationId xmlns:a16="http://schemas.microsoft.com/office/drawing/2014/main" xmlns="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8" name="Freeform: Shape 1342">
                    <a:extLst>
                      <a:ext uri="{FF2B5EF4-FFF2-40B4-BE49-F238E27FC236}">
                        <a16:creationId xmlns:a16="http://schemas.microsoft.com/office/drawing/2014/main" xmlns="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9" name="Freeform: Shape 1341">
                    <a:extLst>
                      <a:ext uri="{FF2B5EF4-FFF2-40B4-BE49-F238E27FC236}">
                        <a16:creationId xmlns:a16="http://schemas.microsoft.com/office/drawing/2014/main" xmlns="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0" name="Freeform: Shape 1340">
                    <a:extLst>
                      <a:ext uri="{FF2B5EF4-FFF2-40B4-BE49-F238E27FC236}">
                        <a16:creationId xmlns:a16="http://schemas.microsoft.com/office/drawing/2014/main" xmlns="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1" name="Freeform: Shape 1339">
                    <a:extLst>
                      <a:ext uri="{FF2B5EF4-FFF2-40B4-BE49-F238E27FC236}">
                        <a16:creationId xmlns:a16="http://schemas.microsoft.com/office/drawing/2014/main" xmlns="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2" name="Freeform: Shape 1338">
                    <a:extLst>
                      <a:ext uri="{FF2B5EF4-FFF2-40B4-BE49-F238E27FC236}">
                        <a16:creationId xmlns:a16="http://schemas.microsoft.com/office/drawing/2014/main" xmlns="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3" name="Freeform: Shape 1337">
                    <a:extLst>
                      <a:ext uri="{FF2B5EF4-FFF2-40B4-BE49-F238E27FC236}">
                        <a16:creationId xmlns:a16="http://schemas.microsoft.com/office/drawing/2014/main" xmlns="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4" name="Freeform: Shape 1336">
                    <a:extLst>
                      <a:ext uri="{FF2B5EF4-FFF2-40B4-BE49-F238E27FC236}">
                        <a16:creationId xmlns:a16="http://schemas.microsoft.com/office/drawing/2014/main" xmlns="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5" name="Freeform: Shape 1335">
                    <a:extLst>
                      <a:ext uri="{FF2B5EF4-FFF2-40B4-BE49-F238E27FC236}">
                        <a16:creationId xmlns:a16="http://schemas.microsoft.com/office/drawing/2014/main" xmlns="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6" name="Freeform: Shape 1334">
                    <a:extLst>
                      <a:ext uri="{FF2B5EF4-FFF2-40B4-BE49-F238E27FC236}">
                        <a16:creationId xmlns:a16="http://schemas.microsoft.com/office/drawing/2014/main" xmlns="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7" name="Freeform: Shape 1333">
                    <a:extLst>
                      <a:ext uri="{FF2B5EF4-FFF2-40B4-BE49-F238E27FC236}">
                        <a16:creationId xmlns:a16="http://schemas.microsoft.com/office/drawing/2014/main" xmlns="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8" name="Freeform: Shape 1332">
                    <a:extLst>
                      <a:ext uri="{FF2B5EF4-FFF2-40B4-BE49-F238E27FC236}">
                        <a16:creationId xmlns:a16="http://schemas.microsoft.com/office/drawing/2014/main" xmlns="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9" name="Freeform: Shape 1331">
                    <a:extLst>
                      <a:ext uri="{FF2B5EF4-FFF2-40B4-BE49-F238E27FC236}">
                        <a16:creationId xmlns:a16="http://schemas.microsoft.com/office/drawing/2014/main" xmlns="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0" name="Freeform: Shape 1330">
                    <a:extLst>
                      <a:ext uri="{FF2B5EF4-FFF2-40B4-BE49-F238E27FC236}">
                        <a16:creationId xmlns:a16="http://schemas.microsoft.com/office/drawing/2014/main" xmlns="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1" name="Freeform: Shape 1329">
                    <a:extLst>
                      <a:ext uri="{FF2B5EF4-FFF2-40B4-BE49-F238E27FC236}">
                        <a16:creationId xmlns:a16="http://schemas.microsoft.com/office/drawing/2014/main" xmlns="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2" name="Freeform: Shape 1328">
                    <a:extLst>
                      <a:ext uri="{FF2B5EF4-FFF2-40B4-BE49-F238E27FC236}">
                        <a16:creationId xmlns:a16="http://schemas.microsoft.com/office/drawing/2014/main" xmlns="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3" name="Freeform: Shape 1327">
                    <a:extLst>
                      <a:ext uri="{FF2B5EF4-FFF2-40B4-BE49-F238E27FC236}">
                        <a16:creationId xmlns:a16="http://schemas.microsoft.com/office/drawing/2014/main" xmlns="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4" name="Freeform: Shape 1326">
                    <a:extLst>
                      <a:ext uri="{FF2B5EF4-FFF2-40B4-BE49-F238E27FC236}">
                        <a16:creationId xmlns:a16="http://schemas.microsoft.com/office/drawing/2014/main" xmlns="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5" name="Freeform: Shape 1325">
                    <a:extLst>
                      <a:ext uri="{FF2B5EF4-FFF2-40B4-BE49-F238E27FC236}">
                        <a16:creationId xmlns:a16="http://schemas.microsoft.com/office/drawing/2014/main" xmlns="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6" name="Freeform: Shape 1324">
                    <a:extLst>
                      <a:ext uri="{FF2B5EF4-FFF2-40B4-BE49-F238E27FC236}">
                        <a16:creationId xmlns:a16="http://schemas.microsoft.com/office/drawing/2014/main" xmlns="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7" name="Freeform: Shape 1323">
                    <a:extLst>
                      <a:ext uri="{FF2B5EF4-FFF2-40B4-BE49-F238E27FC236}">
                        <a16:creationId xmlns:a16="http://schemas.microsoft.com/office/drawing/2014/main" xmlns="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8" name="Freeform: Shape 1322">
                    <a:extLst>
                      <a:ext uri="{FF2B5EF4-FFF2-40B4-BE49-F238E27FC236}">
                        <a16:creationId xmlns:a16="http://schemas.microsoft.com/office/drawing/2014/main" xmlns="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9" name="Freeform: Shape 1321">
                    <a:extLst>
                      <a:ext uri="{FF2B5EF4-FFF2-40B4-BE49-F238E27FC236}">
                        <a16:creationId xmlns:a16="http://schemas.microsoft.com/office/drawing/2014/main" xmlns="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0" name="Freeform: Shape 1320">
                    <a:extLst>
                      <a:ext uri="{FF2B5EF4-FFF2-40B4-BE49-F238E27FC236}">
                        <a16:creationId xmlns:a16="http://schemas.microsoft.com/office/drawing/2014/main" xmlns="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1" name="Freeform: Shape 1319">
                    <a:extLst>
                      <a:ext uri="{FF2B5EF4-FFF2-40B4-BE49-F238E27FC236}">
                        <a16:creationId xmlns:a16="http://schemas.microsoft.com/office/drawing/2014/main" xmlns="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2" name="Freeform: Shape 1318">
                    <a:extLst>
                      <a:ext uri="{FF2B5EF4-FFF2-40B4-BE49-F238E27FC236}">
                        <a16:creationId xmlns:a16="http://schemas.microsoft.com/office/drawing/2014/main" xmlns="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3" name="Freeform: Shape 1317">
                    <a:extLst>
                      <a:ext uri="{FF2B5EF4-FFF2-40B4-BE49-F238E27FC236}">
                        <a16:creationId xmlns:a16="http://schemas.microsoft.com/office/drawing/2014/main" xmlns="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4" name="Freeform: Shape 1316">
                    <a:extLst>
                      <a:ext uri="{FF2B5EF4-FFF2-40B4-BE49-F238E27FC236}">
                        <a16:creationId xmlns:a16="http://schemas.microsoft.com/office/drawing/2014/main" xmlns="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5" name="Freeform: Shape 1315">
                    <a:extLst>
                      <a:ext uri="{FF2B5EF4-FFF2-40B4-BE49-F238E27FC236}">
                        <a16:creationId xmlns:a16="http://schemas.microsoft.com/office/drawing/2014/main" xmlns="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6" name="Freeform: Shape 1314">
                    <a:extLst>
                      <a:ext uri="{FF2B5EF4-FFF2-40B4-BE49-F238E27FC236}">
                        <a16:creationId xmlns:a16="http://schemas.microsoft.com/office/drawing/2014/main" xmlns="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7" name="Freeform: Shape 1313">
                    <a:extLst>
                      <a:ext uri="{FF2B5EF4-FFF2-40B4-BE49-F238E27FC236}">
                        <a16:creationId xmlns:a16="http://schemas.microsoft.com/office/drawing/2014/main" xmlns="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8" name="Freeform: Shape 1312">
                    <a:extLst>
                      <a:ext uri="{FF2B5EF4-FFF2-40B4-BE49-F238E27FC236}">
                        <a16:creationId xmlns:a16="http://schemas.microsoft.com/office/drawing/2014/main" xmlns="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9" name="Freeform: Shape 1311">
                    <a:extLst>
                      <a:ext uri="{FF2B5EF4-FFF2-40B4-BE49-F238E27FC236}">
                        <a16:creationId xmlns:a16="http://schemas.microsoft.com/office/drawing/2014/main" xmlns="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0" name="Freeform: Shape 1310">
                    <a:extLst>
                      <a:ext uri="{FF2B5EF4-FFF2-40B4-BE49-F238E27FC236}">
                        <a16:creationId xmlns:a16="http://schemas.microsoft.com/office/drawing/2014/main" xmlns="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1" name="Freeform: Shape 1309">
                    <a:extLst>
                      <a:ext uri="{FF2B5EF4-FFF2-40B4-BE49-F238E27FC236}">
                        <a16:creationId xmlns:a16="http://schemas.microsoft.com/office/drawing/2014/main" xmlns="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2" name="Freeform: Shape 1308">
                    <a:extLst>
                      <a:ext uri="{FF2B5EF4-FFF2-40B4-BE49-F238E27FC236}">
                        <a16:creationId xmlns:a16="http://schemas.microsoft.com/office/drawing/2014/main" xmlns="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3" name="Freeform: Shape 1307">
                    <a:extLst>
                      <a:ext uri="{FF2B5EF4-FFF2-40B4-BE49-F238E27FC236}">
                        <a16:creationId xmlns:a16="http://schemas.microsoft.com/office/drawing/2014/main" xmlns="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4" name="Freeform: Shape 1306">
                    <a:extLst>
                      <a:ext uri="{FF2B5EF4-FFF2-40B4-BE49-F238E27FC236}">
                        <a16:creationId xmlns:a16="http://schemas.microsoft.com/office/drawing/2014/main" xmlns="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5" name="Freeform: Shape 1305">
                    <a:extLst>
                      <a:ext uri="{FF2B5EF4-FFF2-40B4-BE49-F238E27FC236}">
                        <a16:creationId xmlns:a16="http://schemas.microsoft.com/office/drawing/2014/main" xmlns="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6" name="Freeform: Shape 1304">
                    <a:extLst>
                      <a:ext uri="{FF2B5EF4-FFF2-40B4-BE49-F238E27FC236}">
                        <a16:creationId xmlns:a16="http://schemas.microsoft.com/office/drawing/2014/main" xmlns="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7" name="Freeform: Shape 1303">
                    <a:extLst>
                      <a:ext uri="{FF2B5EF4-FFF2-40B4-BE49-F238E27FC236}">
                        <a16:creationId xmlns:a16="http://schemas.microsoft.com/office/drawing/2014/main" xmlns="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8" name="Freeform: Shape 1302">
                    <a:extLst>
                      <a:ext uri="{FF2B5EF4-FFF2-40B4-BE49-F238E27FC236}">
                        <a16:creationId xmlns:a16="http://schemas.microsoft.com/office/drawing/2014/main" xmlns="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9" name="Freeform: Shape 1301">
                    <a:extLst>
                      <a:ext uri="{FF2B5EF4-FFF2-40B4-BE49-F238E27FC236}">
                        <a16:creationId xmlns:a16="http://schemas.microsoft.com/office/drawing/2014/main" xmlns="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0" name="Freeform: Shape 1300">
                    <a:extLst>
                      <a:ext uri="{FF2B5EF4-FFF2-40B4-BE49-F238E27FC236}">
                        <a16:creationId xmlns:a16="http://schemas.microsoft.com/office/drawing/2014/main" xmlns="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1" name="Freeform: Shape 1299">
                    <a:extLst>
                      <a:ext uri="{FF2B5EF4-FFF2-40B4-BE49-F238E27FC236}">
                        <a16:creationId xmlns:a16="http://schemas.microsoft.com/office/drawing/2014/main" xmlns="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2" name="Freeform: Shape 1298">
                    <a:extLst>
                      <a:ext uri="{FF2B5EF4-FFF2-40B4-BE49-F238E27FC236}">
                        <a16:creationId xmlns:a16="http://schemas.microsoft.com/office/drawing/2014/main" xmlns="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3" name="Freeform: Shape 1297">
                    <a:extLst>
                      <a:ext uri="{FF2B5EF4-FFF2-40B4-BE49-F238E27FC236}">
                        <a16:creationId xmlns:a16="http://schemas.microsoft.com/office/drawing/2014/main" xmlns="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4" name="Freeform: Shape 1296">
                    <a:extLst>
                      <a:ext uri="{FF2B5EF4-FFF2-40B4-BE49-F238E27FC236}">
                        <a16:creationId xmlns:a16="http://schemas.microsoft.com/office/drawing/2014/main" xmlns="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5" name="Freeform: Shape 1295">
                    <a:extLst>
                      <a:ext uri="{FF2B5EF4-FFF2-40B4-BE49-F238E27FC236}">
                        <a16:creationId xmlns:a16="http://schemas.microsoft.com/office/drawing/2014/main" xmlns="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6" name="Freeform: Shape 1294">
                    <a:extLst>
                      <a:ext uri="{FF2B5EF4-FFF2-40B4-BE49-F238E27FC236}">
                        <a16:creationId xmlns:a16="http://schemas.microsoft.com/office/drawing/2014/main" xmlns="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7" name="Freeform: Shape 1293">
                    <a:extLst>
                      <a:ext uri="{FF2B5EF4-FFF2-40B4-BE49-F238E27FC236}">
                        <a16:creationId xmlns:a16="http://schemas.microsoft.com/office/drawing/2014/main" xmlns="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8" name="Freeform: Shape 1292">
                    <a:extLst>
                      <a:ext uri="{FF2B5EF4-FFF2-40B4-BE49-F238E27FC236}">
                        <a16:creationId xmlns:a16="http://schemas.microsoft.com/office/drawing/2014/main" xmlns="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9" name="Freeform: Shape 1291">
                    <a:extLst>
                      <a:ext uri="{FF2B5EF4-FFF2-40B4-BE49-F238E27FC236}">
                        <a16:creationId xmlns:a16="http://schemas.microsoft.com/office/drawing/2014/main" xmlns="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0" name="Freeform: Shape 1290">
                    <a:extLst>
                      <a:ext uri="{FF2B5EF4-FFF2-40B4-BE49-F238E27FC236}">
                        <a16:creationId xmlns:a16="http://schemas.microsoft.com/office/drawing/2014/main" xmlns="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1" name="Freeform: Shape 1289">
                    <a:extLst>
                      <a:ext uri="{FF2B5EF4-FFF2-40B4-BE49-F238E27FC236}">
                        <a16:creationId xmlns:a16="http://schemas.microsoft.com/office/drawing/2014/main" xmlns="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2" name="Freeform: Shape 1288">
                    <a:extLst>
                      <a:ext uri="{FF2B5EF4-FFF2-40B4-BE49-F238E27FC236}">
                        <a16:creationId xmlns:a16="http://schemas.microsoft.com/office/drawing/2014/main" xmlns="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3" name="Freeform: Shape 1287">
                    <a:extLst>
                      <a:ext uri="{FF2B5EF4-FFF2-40B4-BE49-F238E27FC236}">
                        <a16:creationId xmlns:a16="http://schemas.microsoft.com/office/drawing/2014/main" xmlns="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4" name="Freeform: Shape 1286">
                    <a:extLst>
                      <a:ext uri="{FF2B5EF4-FFF2-40B4-BE49-F238E27FC236}">
                        <a16:creationId xmlns:a16="http://schemas.microsoft.com/office/drawing/2014/main" xmlns="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5" name="Freeform: Shape 1285">
                    <a:extLst>
                      <a:ext uri="{FF2B5EF4-FFF2-40B4-BE49-F238E27FC236}">
                        <a16:creationId xmlns:a16="http://schemas.microsoft.com/office/drawing/2014/main" xmlns="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6" name="Freeform: Shape 1284">
                    <a:extLst>
                      <a:ext uri="{FF2B5EF4-FFF2-40B4-BE49-F238E27FC236}">
                        <a16:creationId xmlns:a16="http://schemas.microsoft.com/office/drawing/2014/main" xmlns="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7" name="Freeform: Shape 1283">
                    <a:extLst>
                      <a:ext uri="{FF2B5EF4-FFF2-40B4-BE49-F238E27FC236}">
                        <a16:creationId xmlns:a16="http://schemas.microsoft.com/office/drawing/2014/main" xmlns="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8" name="Freeform: Shape 1282">
                    <a:extLst>
                      <a:ext uri="{FF2B5EF4-FFF2-40B4-BE49-F238E27FC236}">
                        <a16:creationId xmlns:a16="http://schemas.microsoft.com/office/drawing/2014/main" xmlns="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9" name="Freeform: Shape 1281">
                    <a:extLst>
                      <a:ext uri="{FF2B5EF4-FFF2-40B4-BE49-F238E27FC236}">
                        <a16:creationId xmlns:a16="http://schemas.microsoft.com/office/drawing/2014/main" xmlns="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0" name="Freeform: Shape 1280">
                    <a:extLst>
                      <a:ext uri="{FF2B5EF4-FFF2-40B4-BE49-F238E27FC236}">
                        <a16:creationId xmlns:a16="http://schemas.microsoft.com/office/drawing/2014/main" xmlns="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1" name="Freeform: Shape 1279">
                    <a:extLst>
                      <a:ext uri="{FF2B5EF4-FFF2-40B4-BE49-F238E27FC236}">
                        <a16:creationId xmlns:a16="http://schemas.microsoft.com/office/drawing/2014/main" xmlns="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2" name="Freeform: Shape 1278">
                    <a:extLst>
                      <a:ext uri="{FF2B5EF4-FFF2-40B4-BE49-F238E27FC236}">
                        <a16:creationId xmlns:a16="http://schemas.microsoft.com/office/drawing/2014/main" xmlns="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3" name="Freeform: Shape 1277">
                    <a:extLst>
                      <a:ext uri="{FF2B5EF4-FFF2-40B4-BE49-F238E27FC236}">
                        <a16:creationId xmlns:a16="http://schemas.microsoft.com/office/drawing/2014/main" xmlns="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4" name="Freeform: Shape 1276">
                    <a:extLst>
                      <a:ext uri="{FF2B5EF4-FFF2-40B4-BE49-F238E27FC236}">
                        <a16:creationId xmlns:a16="http://schemas.microsoft.com/office/drawing/2014/main" xmlns="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5" name="Freeform: Shape 1275">
                    <a:extLst>
                      <a:ext uri="{FF2B5EF4-FFF2-40B4-BE49-F238E27FC236}">
                        <a16:creationId xmlns:a16="http://schemas.microsoft.com/office/drawing/2014/main" xmlns="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6" name="Freeform: Shape 1274">
                    <a:extLst>
                      <a:ext uri="{FF2B5EF4-FFF2-40B4-BE49-F238E27FC236}">
                        <a16:creationId xmlns:a16="http://schemas.microsoft.com/office/drawing/2014/main" xmlns="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7" name="Freeform: Shape 1273">
                    <a:extLst>
                      <a:ext uri="{FF2B5EF4-FFF2-40B4-BE49-F238E27FC236}">
                        <a16:creationId xmlns:a16="http://schemas.microsoft.com/office/drawing/2014/main" xmlns="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8" name="Freeform: Shape 1272">
                    <a:extLst>
                      <a:ext uri="{FF2B5EF4-FFF2-40B4-BE49-F238E27FC236}">
                        <a16:creationId xmlns:a16="http://schemas.microsoft.com/office/drawing/2014/main" xmlns="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9" name="Freeform: Shape 1271">
                    <a:extLst>
                      <a:ext uri="{FF2B5EF4-FFF2-40B4-BE49-F238E27FC236}">
                        <a16:creationId xmlns:a16="http://schemas.microsoft.com/office/drawing/2014/main" xmlns="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0" name="Freeform: Shape 1270">
                    <a:extLst>
                      <a:ext uri="{FF2B5EF4-FFF2-40B4-BE49-F238E27FC236}">
                        <a16:creationId xmlns:a16="http://schemas.microsoft.com/office/drawing/2014/main" xmlns="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1" name="Freeform: Shape 1269">
                    <a:extLst>
                      <a:ext uri="{FF2B5EF4-FFF2-40B4-BE49-F238E27FC236}">
                        <a16:creationId xmlns:a16="http://schemas.microsoft.com/office/drawing/2014/main" xmlns="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2" name="Freeform: Shape 1268">
                    <a:extLst>
                      <a:ext uri="{FF2B5EF4-FFF2-40B4-BE49-F238E27FC236}">
                        <a16:creationId xmlns:a16="http://schemas.microsoft.com/office/drawing/2014/main" xmlns="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3" name="Freeform: Shape 1267">
                    <a:extLst>
                      <a:ext uri="{FF2B5EF4-FFF2-40B4-BE49-F238E27FC236}">
                        <a16:creationId xmlns:a16="http://schemas.microsoft.com/office/drawing/2014/main" xmlns="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4" name="Freeform: Shape 1266">
                    <a:extLst>
                      <a:ext uri="{FF2B5EF4-FFF2-40B4-BE49-F238E27FC236}">
                        <a16:creationId xmlns:a16="http://schemas.microsoft.com/office/drawing/2014/main" xmlns="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5" name="Freeform: Shape 1265">
                    <a:extLst>
                      <a:ext uri="{FF2B5EF4-FFF2-40B4-BE49-F238E27FC236}">
                        <a16:creationId xmlns:a16="http://schemas.microsoft.com/office/drawing/2014/main" xmlns="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6" name="Freeform: Shape 1264">
                    <a:extLst>
                      <a:ext uri="{FF2B5EF4-FFF2-40B4-BE49-F238E27FC236}">
                        <a16:creationId xmlns:a16="http://schemas.microsoft.com/office/drawing/2014/main" xmlns="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7" name="Freeform: Shape 1263">
                    <a:extLst>
                      <a:ext uri="{FF2B5EF4-FFF2-40B4-BE49-F238E27FC236}">
                        <a16:creationId xmlns:a16="http://schemas.microsoft.com/office/drawing/2014/main" xmlns="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8" name="Freeform: Shape 1262">
                    <a:extLst>
                      <a:ext uri="{FF2B5EF4-FFF2-40B4-BE49-F238E27FC236}">
                        <a16:creationId xmlns:a16="http://schemas.microsoft.com/office/drawing/2014/main" xmlns="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9" name="Freeform: Shape 1261">
                    <a:extLst>
                      <a:ext uri="{FF2B5EF4-FFF2-40B4-BE49-F238E27FC236}">
                        <a16:creationId xmlns:a16="http://schemas.microsoft.com/office/drawing/2014/main" xmlns="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0" name="Freeform: Shape 1260">
                    <a:extLst>
                      <a:ext uri="{FF2B5EF4-FFF2-40B4-BE49-F238E27FC236}">
                        <a16:creationId xmlns:a16="http://schemas.microsoft.com/office/drawing/2014/main" xmlns="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1" name="Freeform: Shape 1259">
                    <a:extLst>
                      <a:ext uri="{FF2B5EF4-FFF2-40B4-BE49-F238E27FC236}">
                        <a16:creationId xmlns:a16="http://schemas.microsoft.com/office/drawing/2014/main" xmlns="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2" name="Freeform: Shape 1258">
                    <a:extLst>
                      <a:ext uri="{FF2B5EF4-FFF2-40B4-BE49-F238E27FC236}">
                        <a16:creationId xmlns:a16="http://schemas.microsoft.com/office/drawing/2014/main" xmlns="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3" name="Freeform: Shape 1257">
                    <a:extLst>
                      <a:ext uri="{FF2B5EF4-FFF2-40B4-BE49-F238E27FC236}">
                        <a16:creationId xmlns:a16="http://schemas.microsoft.com/office/drawing/2014/main" xmlns="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4" name="Freeform: Shape 1256">
                    <a:extLst>
                      <a:ext uri="{FF2B5EF4-FFF2-40B4-BE49-F238E27FC236}">
                        <a16:creationId xmlns:a16="http://schemas.microsoft.com/office/drawing/2014/main" xmlns="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5" name="Freeform: Shape 1255">
                    <a:extLst>
                      <a:ext uri="{FF2B5EF4-FFF2-40B4-BE49-F238E27FC236}">
                        <a16:creationId xmlns:a16="http://schemas.microsoft.com/office/drawing/2014/main" xmlns="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6" name="Freeform: Shape 1253">
                    <a:extLst>
                      <a:ext uri="{FF2B5EF4-FFF2-40B4-BE49-F238E27FC236}">
                        <a16:creationId xmlns:a16="http://schemas.microsoft.com/office/drawing/2014/main" xmlns="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7" name="Freeform: Shape 1252">
                    <a:extLst>
                      <a:ext uri="{FF2B5EF4-FFF2-40B4-BE49-F238E27FC236}">
                        <a16:creationId xmlns:a16="http://schemas.microsoft.com/office/drawing/2014/main" xmlns="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8" name="Freeform: Shape 1251">
                    <a:extLst>
                      <a:ext uri="{FF2B5EF4-FFF2-40B4-BE49-F238E27FC236}">
                        <a16:creationId xmlns:a16="http://schemas.microsoft.com/office/drawing/2014/main" xmlns="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9" name="Freeform: Shape 1250">
                    <a:extLst>
                      <a:ext uri="{FF2B5EF4-FFF2-40B4-BE49-F238E27FC236}">
                        <a16:creationId xmlns:a16="http://schemas.microsoft.com/office/drawing/2014/main" xmlns="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0" name="Freeform: Shape 1249">
                    <a:extLst>
                      <a:ext uri="{FF2B5EF4-FFF2-40B4-BE49-F238E27FC236}">
                        <a16:creationId xmlns:a16="http://schemas.microsoft.com/office/drawing/2014/main" xmlns="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1" name="Freeform: Shape 1248">
                    <a:extLst>
                      <a:ext uri="{FF2B5EF4-FFF2-40B4-BE49-F238E27FC236}">
                        <a16:creationId xmlns:a16="http://schemas.microsoft.com/office/drawing/2014/main" xmlns="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2" name="Freeform: Shape 1247">
                    <a:extLst>
                      <a:ext uri="{FF2B5EF4-FFF2-40B4-BE49-F238E27FC236}">
                        <a16:creationId xmlns:a16="http://schemas.microsoft.com/office/drawing/2014/main" xmlns="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3" name="Freeform: Shape 1246">
                    <a:extLst>
                      <a:ext uri="{FF2B5EF4-FFF2-40B4-BE49-F238E27FC236}">
                        <a16:creationId xmlns:a16="http://schemas.microsoft.com/office/drawing/2014/main" xmlns="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4" name="Freeform: Shape 1245">
                    <a:extLst>
                      <a:ext uri="{FF2B5EF4-FFF2-40B4-BE49-F238E27FC236}">
                        <a16:creationId xmlns:a16="http://schemas.microsoft.com/office/drawing/2014/main" xmlns="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5" name="Freeform: Shape 1244">
                    <a:extLst>
                      <a:ext uri="{FF2B5EF4-FFF2-40B4-BE49-F238E27FC236}">
                        <a16:creationId xmlns:a16="http://schemas.microsoft.com/office/drawing/2014/main" xmlns="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6" name="Freeform: Shape 1243">
                    <a:extLst>
                      <a:ext uri="{FF2B5EF4-FFF2-40B4-BE49-F238E27FC236}">
                        <a16:creationId xmlns:a16="http://schemas.microsoft.com/office/drawing/2014/main" xmlns="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7" name="Freeform: Shape 1242">
                    <a:extLst>
                      <a:ext uri="{FF2B5EF4-FFF2-40B4-BE49-F238E27FC236}">
                        <a16:creationId xmlns:a16="http://schemas.microsoft.com/office/drawing/2014/main" xmlns="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8" name="Freeform: Shape 1241">
                    <a:extLst>
                      <a:ext uri="{FF2B5EF4-FFF2-40B4-BE49-F238E27FC236}">
                        <a16:creationId xmlns:a16="http://schemas.microsoft.com/office/drawing/2014/main" xmlns="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9" name="Freeform: Shape 1240">
                    <a:extLst>
                      <a:ext uri="{FF2B5EF4-FFF2-40B4-BE49-F238E27FC236}">
                        <a16:creationId xmlns:a16="http://schemas.microsoft.com/office/drawing/2014/main" xmlns="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0" name="Freeform: Shape 1239">
                    <a:extLst>
                      <a:ext uri="{FF2B5EF4-FFF2-40B4-BE49-F238E27FC236}">
                        <a16:creationId xmlns:a16="http://schemas.microsoft.com/office/drawing/2014/main" xmlns="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1" name="Freeform: Shape 1238">
                    <a:extLst>
                      <a:ext uri="{FF2B5EF4-FFF2-40B4-BE49-F238E27FC236}">
                        <a16:creationId xmlns:a16="http://schemas.microsoft.com/office/drawing/2014/main" xmlns="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2" name="Freeform: Shape 1237">
                    <a:extLst>
                      <a:ext uri="{FF2B5EF4-FFF2-40B4-BE49-F238E27FC236}">
                        <a16:creationId xmlns:a16="http://schemas.microsoft.com/office/drawing/2014/main" xmlns="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3" name="Freeform: Shape 1236">
                    <a:extLst>
                      <a:ext uri="{FF2B5EF4-FFF2-40B4-BE49-F238E27FC236}">
                        <a16:creationId xmlns:a16="http://schemas.microsoft.com/office/drawing/2014/main" xmlns="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4" name="Freeform: Shape 1235">
                    <a:extLst>
                      <a:ext uri="{FF2B5EF4-FFF2-40B4-BE49-F238E27FC236}">
                        <a16:creationId xmlns:a16="http://schemas.microsoft.com/office/drawing/2014/main" xmlns="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5" name="Freeform: Shape 1234">
                    <a:extLst>
                      <a:ext uri="{FF2B5EF4-FFF2-40B4-BE49-F238E27FC236}">
                        <a16:creationId xmlns:a16="http://schemas.microsoft.com/office/drawing/2014/main" xmlns="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6" name="Freeform: Shape 1232">
                    <a:extLst>
                      <a:ext uri="{FF2B5EF4-FFF2-40B4-BE49-F238E27FC236}">
                        <a16:creationId xmlns:a16="http://schemas.microsoft.com/office/drawing/2014/main" xmlns="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7" name="Freeform: Shape 1231">
                    <a:extLst>
                      <a:ext uri="{FF2B5EF4-FFF2-40B4-BE49-F238E27FC236}">
                        <a16:creationId xmlns:a16="http://schemas.microsoft.com/office/drawing/2014/main" xmlns="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8" name="Freeform: Shape 1230">
                    <a:extLst>
                      <a:ext uri="{FF2B5EF4-FFF2-40B4-BE49-F238E27FC236}">
                        <a16:creationId xmlns:a16="http://schemas.microsoft.com/office/drawing/2014/main" xmlns="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9" name="Freeform: Shape 1229">
                    <a:extLst>
                      <a:ext uri="{FF2B5EF4-FFF2-40B4-BE49-F238E27FC236}">
                        <a16:creationId xmlns:a16="http://schemas.microsoft.com/office/drawing/2014/main" xmlns="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0" name="Freeform: Shape 1228">
                    <a:extLst>
                      <a:ext uri="{FF2B5EF4-FFF2-40B4-BE49-F238E27FC236}">
                        <a16:creationId xmlns:a16="http://schemas.microsoft.com/office/drawing/2014/main" xmlns="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1" name="Freeform: Shape 1227">
                    <a:extLst>
                      <a:ext uri="{FF2B5EF4-FFF2-40B4-BE49-F238E27FC236}">
                        <a16:creationId xmlns:a16="http://schemas.microsoft.com/office/drawing/2014/main" xmlns="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2" name="Freeform: Shape 1226">
                    <a:extLst>
                      <a:ext uri="{FF2B5EF4-FFF2-40B4-BE49-F238E27FC236}">
                        <a16:creationId xmlns:a16="http://schemas.microsoft.com/office/drawing/2014/main" xmlns="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3" name="Freeform: Shape 1225">
                    <a:extLst>
                      <a:ext uri="{FF2B5EF4-FFF2-40B4-BE49-F238E27FC236}">
                        <a16:creationId xmlns:a16="http://schemas.microsoft.com/office/drawing/2014/main" xmlns="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4" name="Freeform: Shape 1224">
                    <a:extLst>
                      <a:ext uri="{FF2B5EF4-FFF2-40B4-BE49-F238E27FC236}">
                        <a16:creationId xmlns:a16="http://schemas.microsoft.com/office/drawing/2014/main" xmlns="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5" name="Freeform: Shape 1223">
                    <a:extLst>
                      <a:ext uri="{FF2B5EF4-FFF2-40B4-BE49-F238E27FC236}">
                        <a16:creationId xmlns:a16="http://schemas.microsoft.com/office/drawing/2014/main" xmlns="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6" name="Freeform: Shape 1222">
                    <a:extLst>
                      <a:ext uri="{FF2B5EF4-FFF2-40B4-BE49-F238E27FC236}">
                        <a16:creationId xmlns:a16="http://schemas.microsoft.com/office/drawing/2014/main" xmlns="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7" name="Freeform: Shape 1221">
                    <a:extLst>
                      <a:ext uri="{FF2B5EF4-FFF2-40B4-BE49-F238E27FC236}">
                        <a16:creationId xmlns:a16="http://schemas.microsoft.com/office/drawing/2014/main" xmlns="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8" name="Freeform: Shape 1220">
                    <a:extLst>
                      <a:ext uri="{FF2B5EF4-FFF2-40B4-BE49-F238E27FC236}">
                        <a16:creationId xmlns:a16="http://schemas.microsoft.com/office/drawing/2014/main" xmlns="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9" name="Freeform: Shape 1219">
                    <a:extLst>
                      <a:ext uri="{FF2B5EF4-FFF2-40B4-BE49-F238E27FC236}">
                        <a16:creationId xmlns:a16="http://schemas.microsoft.com/office/drawing/2014/main" xmlns="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0" name="Freeform: Shape 1218">
                    <a:extLst>
                      <a:ext uri="{FF2B5EF4-FFF2-40B4-BE49-F238E27FC236}">
                        <a16:creationId xmlns:a16="http://schemas.microsoft.com/office/drawing/2014/main" xmlns="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1" name="Freeform: Shape 1217">
                    <a:extLst>
                      <a:ext uri="{FF2B5EF4-FFF2-40B4-BE49-F238E27FC236}">
                        <a16:creationId xmlns:a16="http://schemas.microsoft.com/office/drawing/2014/main" xmlns="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2" name="Freeform: Shape 1216">
                    <a:extLst>
                      <a:ext uri="{FF2B5EF4-FFF2-40B4-BE49-F238E27FC236}">
                        <a16:creationId xmlns:a16="http://schemas.microsoft.com/office/drawing/2014/main" xmlns="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3" name="Freeform: Shape 1215">
                    <a:extLst>
                      <a:ext uri="{FF2B5EF4-FFF2-40B4-BE49-F238E27FC236}">
                        <a16:creationId xmlns:a16="http://schemas.microsoft.com/office/drawing/2014/main" xmlns="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4" name="Freeform: Shape 1214">
                    <a:extLst>
                      <a:ext uri="{FF2B5EF4-FFF2-40B4-BE49-F238E27FC236}">
                        <a16:creationId xmlns:a16="http://schemas.microsoft.com/office/drawing/2014/main" xmlns="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5" name="Freeform: Shape 1213">
                    <a:extLst>
                      <a:ext uri="{FF2B5EF4-FFF2-40B4-BE49-F238E27FC236}">
                        <a16:creationId xmlns:a16="http://schemas.microsoft.com/office/drawing/2014/main" xmlns="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6" name="Freeform: Shape 1212">
                    <a:extLst>
                      <a:ext uri="{FF2B5EF4-FFF2-40B4-BE49-F238E27FC236}">
                        <a16:creationId xmlns:a16="http://schemas.microsoft.com/office/drawing/2014/main" xmlns="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7" name="Freeform: Shape 1211">
                    <a:extLst>
                      <a:ext uri="{FF2B5EF4-FFF2-40B4-BE49-F238E27FC236}">
                        <a16:creationId xmlns:a16="http://schemas.microsoft.com/office/drawing/2014/main" xmlns="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8" name="Freeform: Shape 1210">
                    <a:extLst>
                      <a:ext uri="{FF2B5EF4-FFF2-40B4-BE49-F238E27FC236}">
                        <a16:creationId xmlns:a16="http://schemas.microsoft.com/office/drawing/2014/main" xmlns="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9" name="Freeform: Shape 1209">
                    <a:extLst>
                      <a:ext uri="{FF2B5EF4-FFF2-40B4-BE49-F238E27FC236}">
                        <a16:creationId xmlns:a16="http://schemas.microsoft.com/office/drawing/2014/main" xmlns="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0" name="Freeform: Shape 1208">
                    <a:extLst>
                      <a:ext uri="{FF2B5EF4-FFF2-40B4-BE49-F238E27FC236}">
                        <a16:creationId xmlns:a16="http://schemas.microsoft.com/office/drawing/2014/main" xmlns="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1" name="Freeform: Shape 1207">
                    <a:extLst>
                      <a:ext uri="{FF2B5EF4-FFF2-40B4-BE49-F238E27FC236}">
                        <a16:creationId xmlns:a16="http://schemas.microsoft.com/office/drawing/2014/main" xmlns="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2" name="Freeform: Shape 1206">
                    <a:extLst>
                      <a:ext uri="{FF2B5EF4-FFF2-40B4-BE49-F238E27FC236}">
                        <a16:creationId xmlns:a16="http://schemas.microsoft.com/office/drawing/2014/main" xmlns="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3" name="Freeform: Shape 1205">
                    <a:extLst>
                      <a:ext uri="{FF2B5EF4-FFF2-40B4-BE49-F238E27FC236}">
                        <a16:creationId xmlns:a16="http://schemas.microsoft.com/office/drawing/2014/main" xmlns="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4" name="Freeform: Shape 1204">
                    <a:extLst>
                      <a:ext uri="{FF2B5EF4-FFF2-40B4-BE49-F238E27FC236}">
                        <a16:creationId xmlns:a16="http://schemas.microsoft.com/office/drawing/2014/main" xmlns="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5" name="Freeform: Shape 1203">
                    <a:extLst>
                      <a:ext uri="{FF2B5EF4-FFF2-40B4-BE49-F238E27FC236}">
                        <a16:creationId xmlns:a16="http://schemas.microsoft.com/office/drawing/2014/main" xmlns="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6" name="Freeform: Shape 1202">
                    <a:extLst>
                      <a:ext uri="{FF2B5EF4-FFF2-40B4-BE49-F238E27FC236}">
                        <a16:creationId xmlns:a16="http://schemas.microsoft.com/office/drawing/2014/main" xmlns="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7" name="Freeform: Shape 1201">
                    <a:extLst>
                      <a:ext uri="{FF2B5EF4-FFF2-40B4-BE49-F238E27FC236}">
                        <a16:creationId xmlns:a16="http://schemas.microsoft.com/office/drawing/2014/main" xmlns="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8" name="Freeform: Shape 1200">
                    <a:extLst>
                      <a:ext uri="{FF2B5EF4-FFF2-40B4-BE49-F238E27FC236}">
                        <a16:creationId xmlns:a16="http://schemas.microsoft.com/office/drawing/2014/main" xmlns="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9" name="Freeform: Shape 1199">
                    <a:extLst>
                      <a:ext uri="{FF2B5EF4-FFF2-40B4-BE49-F238E27FC236}">
                        <a16:creationId xmlns:a16="http://schemas.microsoft.com/office/drawing/2014/main" xmlns="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0" name="Freeform: Shape 1198">
                    <a:extLst>
                      <a:ext uri="{FF2B5EF4-FFF2-40B4-BE49-F238E27FC236}">
                        <a16:creationId xmlns:a16="http://schemas.microsoft.com/office/drawing/2014/main" xmlns="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1" name="Freeform: Shape 1197">
                    <a:extLst>
                      <a:ext uri="{FF2B5EF4-FFF2-40B4-BE49-F238E27FC236}">
                        <a16:creationId xmlns:a16="http://schemas.microsoft.com/office/drawing/2014/main" xmlns="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2" name="Freeform: Shape 1196">
                    <a:extLst>
                      <a:ext uri="{FF2B5EF4-FFF2-40B4-BE49-F238E27FC236}">
                        <a16:creationId xmlns:a16="http://schemas.microsoft.com/office/drawing/2014/main" xmlns="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3" name="Freeform: Shape 1195">
                    <a:extLst>
                      <a:ext uri="{FF2B5EF4-FFF2-40B4-BE49-F238E27FC236}">
                        <a16:creationId xmlns:a16="http://schemas.microsoft.com/office/drawing/2014/main" xmlns="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4" name="Freeform: Shape 1194">
                    <a:extLst>
                      <a:ext uri="{FF2B5EF4-FFF2-40B4-BE49-F238E27FC236}">
                        <a16:creationId xmlns:a16="http://schemas.microsoft.com/office/drawing/2014/main" xmlns="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5" name="Freeform: Shape 1193">
                    <a:extLst>
                      <a:ext uri="{FF2B5EF4-FFF2-40B4-BE49-F238E27FC236}">
                        <a16:creationId xmlns:a16="http://schemas.microsoft.com/office/drawing/2014/main" xmlns="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6" name="Freeform: Shape 1192">
                    <a:extLst>
                      <a:ext uri="{FF2B5EF4-FFF2-40B4-BE49-F238E27FC236}">
                        <a16:creationId xmlns:a16="http://schemas.microsoft.com/office/drawing/2014/main" xmlns="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7" name="Freeform: Shape 1191">
                    <a:extLst>
                      <a:ext uri="{FF2B5EF4-FFF2-40B4-BE49-F238E27FC236}">
                        <a16:creationId xmlns:a16="http://schemas.microsoft.com/office/drawing/2014/main" xmlns="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8" name="Freeform: Shape 1190">
                    <a:extLst>
                      <a:ext uri="{FF2B5EF4-FFF2-40B4-BE49-F238E27FC236}">
                        <a16:creationId xmlns:a16="http://schemas.microsoft.com/office/drawing/2014/main" xmlns="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9" name="Freeform: Shape 1189">
                    <a:extLst>
                      <a:ext uri="{FF2B5EF4-FFF2-40B4-BE49-F238E27FC236}">
                        <a16:creationId xmlns:a16="http://schemas.microsoft.com/office/drawing/2014/main" xmlns="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0" name="Freeform: Shape 1188">
                    <a:extLst>
                      <a:ext uri="{FF2B5EF4-FFF2-40B4-BE49-F238E27FC236}">
                        <a16:creationId xmlns:a16="http://schemas.microsoft.com/office/drawing/2014/main" xmlns="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1" name="Freeform: Shape 1187">
                    <a:extLst>
                      <a:ext uri="{FF2B5EF4-FFF2-40B4-BE49-F238E27FC236}">
                        <a16:creationId xmlns:a16="http://schemas.microsoft.com/office/drawing/2014/main" xmlns="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2" name="Freeform: Shape 1186">
                    <a:extLst>
                      <a:ext uri="{FF2B5EF4-FFF2-40B4-BE49-F238E27FC236}">
                        <a16:creationId xmlns:a16="http://schemas.microsoft.com/office/drawing/2014/main" xmlns="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3" name="Freeform: Shape 1185">
                    <a:extLst>
                      <a:ext uri="{FF2B5EF4-FFF2-40B4-BE49-F238E27FC236}">
                        <a16:creationId xmlns:a16="http://schemas.microsoft.com/office/drawing/2014/main" xmlns="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4" name="Freeform: Shape 1184">
                    <a:extLst>
                      <a:ext uri="{FF2B5EF4-FFF2-40B4-BE49-F238E27FC236}">
                        <a16:creationId xmlns:a16="http://schemas.microsoft.com/office/drawing/2014/main" xmlns="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5" name="Freeform: Shape 1183">
                    <a:extLst>
                      <a:ext uri="{FF2B5EF4-FFF2-40B4-BE49-F238E27FC236}">
                        <a16:creationId xmlns:a16="http://schemas.microsoft.com/office/drawing/2014/main" xmlns="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6" name="Freeform: Shape 1182">
                    <a:extLst>
                      <a:ext uri="{FF2B5EF4-FFF2-40B4-BE49-F238E27FC236}">
                        <a16:creationId xmlns:a16="http://schemas.microsoft.com/office/drawing/2014/main" xmlns="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7" name="Freeform: Shape 1181">
                    <a:extLst>
                      <a:ext uri="{FF2B5EF4-FFF2-40B4-BE49-F238E27FC236}">
                        <a16:creationId xmlns:a16="http://schemas.microsoft.com/office/drawing/2014/main" xmlns="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8" name="Freeform: Shape 1180">
                    <a:extLst>
                      <a:ext uri="{FF2B5EF4-FFF2-40B4-BE49-F238E27FC236}">
                        <a16:creationId xmlns:a16="http://schemas.microsoft.com/office/drawing/2014/main" xmlns="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9" name="Freeform: Shape 1179">
                    <a:extLst>
                      <a:ext uri="{FF2B5EF4-FFF2-40B4-BE49-F238E27FC236}">
                        <a16:creationId xmlns:a16="http://schemas.microsoft.com/office/drawing/2014/main" xmlns="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0" name="Freeform: Shape 1178">
                    <a:extLst>
                      <a:ext uri="{FF2B5EF4-FFF2-40B4-BE49-F238E27FC236}">
                        <a16:creationId xmlns:a16="http://schemas.microsoft.com/office/drawing/2014/main" xmlns="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1" name="Freeform: Shape 1177">
                    <a:extLst>
                      <a:ext uri="{FF2B5EF4-FFF2-40B4-BE49-F238E27FC236}">
                        <a16:creationId xmlns:a16="http://schemas.microsoft.com/office/drawing/2014/main" xmlns="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2" name="Freeform: Shape 1176">
                    <a:extLst>
                      <a:ext uri="{FF2B5EF4-FFF2-40B4-BE49-F238E27FC236}">
                        <a16:creationId xmlns:a16="http://schemas.microsoft.com/office/drawing/2014/main" xmlns="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3" name="Freeform: Shape 1175">
                    <a:extLst>
                      <a:ext uri="{FF2B5EF4-FFF2-40B4-BE49-F238E27FC236}">
                        <a16:creationId xmlns:a16="http://schemas.microsoft.com/office/drawing/2014/main" xmlns="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4" name="Freeform: Shape 1174">
                    <a:extLst>
                      <a:ext uri="{FF2B5EF4-FFF2-40B4-BE49-F238E27FC236}">
                        <a16:creationId xmlns:a16="http://schemas.microsoft.com/office/drawing/2014/main" xmlns="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5" name="Freeform: Shape 1173">
                    <a:extLst>
                      <a:ext uri="{FF2B5EF4-FFF2-40B4-BE49-F238E27FC236}">
                        <a16:creationId xmlns:a16="http://schemas.microsoft.com/office/drawing/2014/main" xmlns="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6" name="Freeform: Shape 1172">
                    <a:extLst>
                      <a:ext uri="{FF2B5EF4-FFF2-40B4-BE49-F238E27FC236}">
                        <a16:creationId xmlns:a16="http://schemas.microsoft.com/office/drawing/2014/main" xmlns="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7" name="Freeform: Shape 1171">
                    <a:extLst>
                      <a:ext uri="{FF2B5EF4-FFF2-40B4-BE49-F238E27FC236}">
                        <a16:creationId xmlns:a16="http://schemas.microsoft.com/office/drawing/2014/main" xmlns="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8" name="Freeform: Shape 1170">
                    <a:extLst>
                      <a:ext uri="{FF2B5EF4-FFF2-40B4-BE49-F238E27FC236}">
                        <a16:creationId xmlns:a16="http://schemas.microsoft.com/office/drawing/2014/main" xmlns="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9" name="Freeform: Shape 1169">
                    <a:extLst>
                      <a:ext uri="{FF2B5EF4-FFF2-40B4-BE49-F238E27FC236}">
                        <a16:creationId xmlns:a16="http://schemas.microsoft.com/office/drawing/2014/main" xmlns="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0" name="Freeform: Shape 1168">
                    <a:extLst>
                      <a:ext uri="{FF2B5EF4-FFF2-40B4-BE49-F238E27FC236}">
                        <a16:creationId xmlns:a16="http://schemas.microsoft.com/office/drawing/2014/main" xmlns="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1" name="Freeform: Shape 1167">
                    <a:extLst>
                      <a:ext uri="{FF2B5EF4-FFF2-40B4-BE49-F238E27FC236}">
                        <a16:creationId xmlns:a16="http://schemas.microsoft.com/office/drawing/2014/main" xmlns="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2" name="Freeform: Shape 1166">
                    <a:extLst>
                      <a:ext uri="{FF2B5EF4-FFF2-40B4-BE49-F238E27FC236}">
                        <a16:creationId xmlns:a16="http://schemas.microsoft.com/office/drawing/2014/main" xmlns="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3" name="Freeform: Shape 1165">
                    <a:extLst>
                      <a:ext uri="{FF2B5EF4-FFF2-40B4-BE49-F238E27FC236}">
                        <a16:creationId xmlns:a16="http://schemas.microsoft.com/office/drawing/2014/main" xmlns="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4" name="Freeform: Shape 1164">
                    <a:extLst>
                      <a:ext uri="{FF2B5EF4-FFF2-40B4-BE49-F238E27FC236}">
                        <a16:creationId xmlns:a16="http://schemas.microsoft.com/office/drawing/2014/main" xmlns="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5" name="Freeform: Shape 1163">
                    <a:extLst>
                      <a:ext uri="{FF2B5EF4-FFF2-40B4-BE49-F238E27FC236}">
                        <a16:creationId xmlns:a16="http://schemas.microsoft.com/office/drawing/2014/main" xmlns="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6" name="Freeform: Shape 1162">
                    <a:extLst>
                      <a:ext uri="{FF2B5EF4-FFF2-40B4-BE49-F238E27FC236}">
                        <a16:creationId xmlns:a16="http://schemas.microsoft.com/office/drawing/2014/main" xmlns="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7" name="Freeform: Shape 1161">
                    <a:extLst>
                      <a:ext uri="{FF2B5EF4-FFF2-40B4-BE49-F238E27FC236}">
                        <a16:creationId xmlns:a16="http://schemas.microsoft.com/office/drawing/2014/main" xmlns="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8" name="Freeform: Shape 1160">
                    <a:extLst>
                      <a:ext uri="{FF2B5EF4-FFF2-40B4-BE49-F238E27FC236}">
                        <a16:creationId xmlns:a16="http://schemas.microsoft.com/office/drawing/2014/main" xmlns="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9" name="Freeform: Shape 1159">
                    <a:extLst>
                      <a:ext uri="{FF2B5EF4-FFF2-40B4-BE49-F238E27FC236}">
                        <a16:creationId xmlns:a16="http://schemas.microsoft.com/office/drawing/2014/main" xmlns="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0" name="Freeform: Shape 1158">
                    <a:extLst>
                      <a:ext uri="{FF2B5EF4-FFF2-40B4-BE49-F238E27FC236}">
                        <a16:creationId xmlns:a16="http://schemas.microsoft.com/office/drawing/2014/main" xmlns="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1" name="Freeform: Shape 1157">
                    <a:extLst>
                      <a:ext uri="{FF2B5EF4-FFF2-40B4-BE49-F238E27FC236}">
                        <a16:creationId xmlns:a16="http://schemas.microsoft.com/office/drawing/2014/main" xmlns="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2" name="Freeform: Shape 1156">
                    <a:extLst>
                      <a:ext uri="{FF2B5EF4-FFF2-40B4-BE49-F238E27FC236}">
                        <a16:creationId xmlns:a16="http://schemas.microsoft.com/office/drawing/2014/main" xmlns="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3" name="Freeform: Shape 1155">
                    <a:extLst>
                      <a:ext uri="{FF2B5EF4-FFF2-40B4-BE49-F238E27FC236}">
                        <a16:creationId xmlns:a16="http://schemas.microsoft.com/office/drawing/2014/main" xmlns="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4" name="Freeform: Shape 1154">
                    <a:extLst>
                      <a:ext uri="{FF2B5EF4-FFF2-40B4-BE49-F238E27FC236}">
                        <a16:creationId xmlns:a16="http://schemas.microsoft.com/office/drawing/2014/main" xmlns="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5" name="Freeform: Shape 1153">
                    <a:extLst>
                      <a:ext uri="{FF2B5EF4-FFF2-40B4-BE49-F238E27FC236}">
                        <a16:creationId xmlns:a16="http://schemas.microsoft.com/office/drawing/2014/main" xmlns="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6" name="Freeform: Shape 1152">
                    <a:extLst>
                      <a:ext uri="{FF2B5EF4-FFF2-40B4-BE49-F238E27FC236}">
                        <a16:creationId xmlns:a16="http://schemas.microsoft.com/office/drawing/2014/main" xmlns="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7" name="Freeform: Shape 1151">
                    <a:extLst>
                      <a:ext uri="{FF2B5EF4-FFF2-40B4-BE49-F238E27FC236}">
                        <a16:creationId xmlns:a16="http://schemas.microsoft.com/office/drawing/2014/main" xmlns="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8" name="Freeform: Shape 1150">
                    <a:extLst>
                      <a:ext uri="{FF2B5EF4-FFF2-40B4-BE49-F238E27FC236}">
                        <a16:creationId xmlns:a16="http://schemas.microsoft.com/office/drawing/2014/main" xmlns="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9" name="Freeform: Shape 1149">
                    <a:extLst>
                      <a:ext uri="{FF2B5EF4-FFF2-40B4-BE49-F238E27FC236}">
                        <a16:creationId xmlns:a16="http://schemas.microsoft.com/office/drawing/2014/main" xmlns="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0" name="Freeform: Shape 1148">
                    <a:extLst>
                      <a:ext uri="{FF2B5EF4-FFF2-40B4-BE49-F238E27FC236}">
                        <a16:creationId xmlns:a16="http://schemas.microsoft.com/office/drawing/2014/main" xmlns="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1" name="Freeform: Shape 1147">
                    <a:extLst>
                      <a:ext uri="{FF2B5EF4-FFF2-40B4-BE49-F238E27FC236}">
                        <a16:creationId xmlns:a16="http://schemas.microsoft.com/office/drawing/2014/main" xmlns="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2" name="Freeform: Shape 1146">
                    <a:extLst>
                      <a:ext uri="{FF2B5EF4-FFF2-40B4-BE49-F238E27FC236}">
                        <a16:creationId xmlns:a16="http://schemas.microsoft.com/office/drawing/2014/main" xmlns="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3" name="Freeform: Shape 1145">
                    <a:extLst>
                      <a:ext uri="{FF2B5EF4-FFF2-40B4-BE49-F238E27FC236}">
                        <a16:creationId xmlns:a16="http://schemas.microsoft.com/office/drawing/2014/main" xmlns="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4" name="Freeform: Shape 1144">
                    <a:extLst>
                      <a:ext uri="{FF2B5EF4-FFF2-40B4-BE49-F238E27FC236}">
                        <a16:creationId xmlns:a16="http://schemas.microsoft.com/office/drawing/2014/main" xmlns="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5" name="Freeform: Shape 1143">
                    <a:extLst>
                      <a:ext uri="{FF2B5EF4-FFF2-40B4-BE49-F238E27FC236}">
                        <a16:creationId xmlns:a16="http://schemas.microsoft.com/office/drawing/2014/main" xmlns="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6" name="Freeform: Shape 1142">
                    <a:extLst>
                      <a:ext uri="{FF2B5EF4-FFF2-40B4-BE49-F238E27FC236}">
                        <a16:creationId xmlns:a16="http://schemas.microsoft.com/office/drawing/2014/main" xmlns="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7" name="Freeform: Shape 1141">
                    <a:extLst>
                      <a:ext uri="{FF2B5EF4-FFF2-40B4-BE49-F238E27FC236}">
                        <a16:creationId xmlns:a16="http://schemas.microsoft.com/office/drawing/2014/main" xmlns="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8" name="Freeform: Shape 1140">
                    <a:extLst>
                      <a:ext uri="{FF2B5EF4-FFF2-40B4-BE49-F238E27FC236}">
                        <a16:creationId xmlns:a16="http://schemas.microsoft.com/office/drawing/2014/main" xmlns="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9" name="Freeform: Shape 1139">
                    <a:extLst>
                      <a:ext uri="{FF2B5EF4-FFF2-40B4-BE49-F238E27FC236}">
                        <a16:creationId xmlns:a16="http://schemas.microsoft.com/office/drawing/2014/main" xmlns="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0" name="Freeform: Shape 1138">
                    <a:extLst>
                      <a:ext uri="{FF2B5EF4-FFF2-40B4-BE49-F238E27FC236}">
                        <a16:creationId xmlns:a16="http://schemas.microsoft.com/office/drawing/2014/main" xmlns="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1" name="Freeform: Shape 1137">
                    <a:extLst>
                      <a:ext uri="{FF2B5EF4-FFF2-40B4-BE49-F238E27FC236}">
                        <a16:creationId xmlns:a16="http://schemas.microsoft.com/office/drawing/2014/main" xmlns="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2" name="Freeform: Shape 1136">
                    <a:extLst>
                      <a:ext uri="{FF2B5EF4-FFF2-40B4-BE49-F238E27FC236}">
                        <a16:creationId xmlns:a16="http://schemas.microsoft.com/office/drawing/2014/main" xmlns="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3" name="Freeform: Shape 1135">
                    <a:extLst>
                      <a:ext uri="{FF2B5EF4-FFF2-40B4-BE49-F238E27FC236}">
                        <a16:creationId xmlns:a16="http://schemas.microsoft.com/office/drawing/2014/main" xmlns="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4" name="Freeform: Shape 1134">
                    <a:extLst>
                      <a:ext uri="{FF2B5EF4-FFF2-40B4-BE49-F238E27FC236}">
                        <a16:creationId xmlns:a16="http://schemas.microsoft.com/office/drawing/2014/main" xmlns="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5" name="Freeform: Shape 1133">
                    <a:extLst>
                      <a:ext uri="{FF2B5EF4-FFF2-40B4-BE49-F238E27FC236}">
                        <a16:creationId xmlns:a16="http://schemas.microsoft.com/office/drawing/2014/main" xmlns="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6" name="Freeform: Shape 1132">
                    <a:extLst>
                      <a:ext uri="{FF2B5EF4-FFF2-40B4-BE49-F238E27FC236}">
                        <a16:creationId xmlns:a16="http://schemas.microsoft.com/office/drawing/2014/main" xmlns="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7" name="Freeform: Shape 1131">
                    <a:extLst>
                      <a:ext uri="{FF2B5EF4-FFF2-40B4-BE49-F238E27FC236}">
                        <a16:creationId xmlns:a16="http://schemas.microsoft.com/office/drawing/2014/main" xmlns="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8" name="Freeform: Shape 1130">
                    <a:extLst>
                      <a:ext uri="{FF2B5EF4-FFF2-40B4-BE49-F238E27FC236}">
                        <a16:creationId xmlns:a16="http://schemas.microsoft.com/office/drawing/2014/main" xmlns="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9" name="Freeform: Shape 1129">
                    <a:extLst>
                      <a:ext uri="{FF2B5EF4-FFF2-40B4-BE49-F238E27FC236}">
                        <a16:creationId xmlns:a16="http://schemas.microsoft.com/office/drawing/2014/main" xmlns="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0" name="Freeform: Shape 1128">
                    <a:extLst>
                      <a:ext uri="{FF2B5EF4-FFF2-40B4-BE49-F238E27FC236}">
                        <a16:creationId xmlns:a16="http://schemas.microsoft.com/office/drawing/2014/main" xmlns="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1" name="Freeform: Shape 1127">
                    <a:extLst>
                      <a:ext uri="{FF2B5EF4-FFF2-40B4-BE49-F238E27FC236}">
                        <a16:creationId xmlns:a16="http://schemas.microsoft.com/office/drawing/2014/main" xmlns="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2" name="Freeform: Shape 1126">
                    <a:extLst>
                      <a:ext uri="{FF2B5EF4-FFF2-40B4-BE49-F238E27FC236}">
                        <a16:creationId xmlns:a16="http://schemas.microsoft.com/office/drawing/2014/main" xmlns="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3" name="Freeform: Shape 1125">
                    <a:extLst>
                      <a:ext uri="{FF2B5EF4-FFF2-40B4-BE49-F238E27FC236}">
                        <a16:creationId xmlns:a16="http://schemas.microsoft.com/office/drawing/2014/main" xmlns="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4" name="Freeform: Shape 1124">
                    <a:extLst>
                      <a:ext uri="{FF2B5EF4-FFF2-40B4-BE49-F238E27FC236}">
                        <a16:creationId xmlns:a16="http://schemas.microsoft.com/office/drawing/2014/main" xmlns="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5" name="Freeform: Shape 1123">
                    <a:extLst>
                      <a:ext uri="{FF2B5EF4-FFF2-40B4-BE49-F238E27FC236}">
                        <a16:creationId xmlns:a16="http://schemas.microsoft.com/office/drawing/2014/main" xmlns="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6" name="Freeform: Shape 1122">
                    <a:extLst>
                      <a:ext uri="{FF2B5EF4-FFF2-40B4-BE49-F238E27FC236}">
                        <a16:creationId xmlns:a16="http://schemas.microsoft.com/office/drawing/2014/main" xmlns="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7" name="Freeform: Shape 1121">
                    <a:extLst>
                      <a:ext uri="{FF2B5EF4-FFF2-40B4-BE49-F238E27FC236}">
                        <a16:creationId xmlns:a16="http://schemas.microsoft.com/office/drawing/2014/main" xmlns="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8" name="Freeform: Shape 1120">
                    <a:extLst>
                      <a:ext uri="{FF2B5EF4-FFF2-40B4-BE49-F238E27FC236}">
                        <a16:creationId xmlns:a16="http://schemas.microsoft.com/office/drawing/2014/main" xmlns="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9" name="Freeform: Shape 1119">
                    <a:extLst>
                      <a:ext uri="{FF2B5EF4-FFF2-40B4-BE49-F238E27FC236}">
                        <a16:creationId xmlns:a16="http://schemas.microsoft.com/office/drawing/2014/main" xmlns="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0" name="Freeform: Shape 1118">
                    <a:extLst>
                      <a:ext uri="{FF2B5EF4-FFF2-40B4-BE49-F238E27FC236}">
                        <a16:creationId xmlns:a16="http://schemas.microsoft.com/office/drawing/2014/main" xmlns="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1" name="Freeform: Shape 1117">
                    <a:extLst>
                      <a:ext uri="{FF2B5EF4-FFF2-40B4-BE49-F238E27FC236}">
                        <a16:creationId xmlns:a16="http://schemas.microsoft.com/office/drawing/2014/main" xmlns="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2" name="Freeform: Shape 1116">
                    <a:extLst>
                      <a:ext uri="{FF2B5EF4-FFF2-40B4-BE49-F238E27FC236}">
                        <a16:creationId xmlns:a16="http://schemas.microsoft.com/office/drawing/2014/main" xmlns="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3" name="Freeform: Shape 1115">
                    <a:extLst>
                      <a:ext uri="{FF2B5EF4-FFF2-40B4-BE49-F238E27FC236}">
                        <a16:creationId xmlns:a16="http://schemas.microsoft.com/office/drawing/2014/main" xmlns="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4" name="Freeform: Shape 1114">
                    <a:extLst>
                      <a:ext uri="{FF2B5EF4-FFF2-40B4-BE49-F238E27FC236}">
                        <a16:creationId xmlns:a16="http://schemas.microsoft.com/office/drawing/2014/main" xmlns="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5" name="Freeform: Shape 1113">
                    <a:extLst>
                      <a:ext uri="{FF2B5EF4-FFF2-40B4-BE49-F238E27FC236}">
                        <a16:creationId xmlns:a16="http://schemas.microsoft.com/office/drawing/2014/main" xmlns="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6" name="Freeform: Shape 1112">
                    <a:extLst>
                      <a:ext uri="{FF2B5EF4-FFF2-40B4-BE49-F238E27FC236}">
                        <a16:creationId xmlns:a16="http://schemas.microsoft.com/office/drawing/2014/main" xmlns="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7" name="Freeform: Shape 1111">
                    <a:extLst>
                      <a:ext uri="{FF2B5EF4-FFF2-40B4-BE49-F238E27FC236}">
                        <a16:creationId xmlns:a16="http://schemas.microsoft.com/office/drawing/2014/main" xmlns="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8" name="Freeform: Shape 1110">
                    <a:extLst>
                      <a:ext uri="{FF2B5EF4-FFF2-40B4-BE49-F238E27FC236}">
                        <a16:creationId xmlns:a16="http://schemas.microsoft.com/office/drawing/2014/main" xmlns="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9" name="Freeform: Shape 1109">
                    <a:extLst>
                      <a:ext uri="{FF2B5EF4-FFF2-40B4-BE49-F238E27FC236}">
                        <a16:creationId xmlns:a16="http://schemas.microsoft.com/office/drawing/2014/main" xmlns="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0" name="Freeform: Shape 1108">
                    <a:extLst>
                      <a:ext uri="{FF2B5EF4-FFF2-40B4-BE49-F238E27FC236}">
                        <a16:creationId xmlns:a16="http://schemas.microsoft.com/office/drawing/2014/main" xmlns="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1" name="Freeform: Shape 1107">
                    <a:extLst>
                      <a:ext uri="{FF2B5EF4-FFF2-40B4-BE49-F238E27FC236}">
                        <a16:creationId xmlns:a16="http://schemas.microsoft.com/office/drawing/2014/main" xmlns="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2" name="Freeform: Shape 1106">
                    <a:extLst>
                      <a:ext uri="{FF2B5EF4-FFF2-40B4-BE49-F238E27FC236}">
                        <a16:creationId xmlns:a16="http://schemas.microsoft.com/office/drawing/2014/main" xmlns="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3" name="Freeform: Shape 1105">
                    <a:extLst>
                      <a:ext uri="{FF2B5EF4-FFF2-40B4-BE49-F238E27FC236}">
                        <a16:creationId xmlns:a16="http://schemas.microsoft.com/office/drawing/2014/main" xmlns="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4" name="Freeform: Shape 1104">
                    <a:extLst>
                      <a:ext uri="{FF2B5EF4-FFF2-40B4-BE49-F238E27FC236}">
                        <a16:creationId xmlns:a16="http://schemas.microsoft.com/office/drawing/2014/main" xmlns="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5" name="Freeform: Shape 1103">
                    <a:extLst>
                      <a:ext uri="{FF2B5EF4-FFF2-40B4-BE49-F238E27FC236}">
                        <a16:creationId xmlns:a16="http://schemas.microsoft.com/office/drawing/2014/main" xmlns="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6" name="Freeform: Shape 1102">
                    <a:extLst>
                      <a:ext uri="{FF2B5EF4-FFF2-40B4-BE49-F238E27FC236}">
                        <a16:creationId xmlns:a16="http://schemas.microsoft.com/office/drawing/2014/main" xmlns="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7" name="Freeform: Shape 1101">
                    <a:extLst>
                      <a:ext uri="{FF2B5EF4-FFF2-40B4-BE49-F238E27FC236}">
                        <a16:creationId xmlns:a16="http://schemas.microsoft.com/office/drawing/2014/main" xmlns="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8" name="Freeform: Shape 1100">
                    <a:extLst>
                      <a:ext uri="{FF2B5EF4-FFF2-40B4-BE49-F238E27FC236}">
                        <a16:creationId xmlns:a16="http://schemas.microsoft.com/office/drawing/2014/main" xmlns="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9" name="Freeform: Shape 1099">
                    <a:extLst>
                      <a:ext uri="{FF2B5EF4-FFF2-40B4-BE49-F238E27FC236}">
                        <a16:creationId xmlns:a16="http://schemas.microsoft.com/office/drawing/2014/main" xmlns="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0" name="Freeform: Shape 1098">
                    <a:extLst>
                      <a:ext uri="{FF2B5EF4-FFF2-40B4-BE49-F238E27FC236}">
                        <a16:creationId xmlns:a16="http://schemas.microsoft.com/office/drawing/2014/main" xmlns="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1" name="Freeform: Shape 1097">
                    <a:extLst>
                      <a:ext uri="{FF2B5EF4-FFF2-40B4-BE49-F238E27FC236}">
                        <a16:creationId xmlns:a16="http://schemas.microsoft.com/office/drawing/2014/main" xmlns="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2" name="Freeform: Shape 1096">
                    <a:extLst>
                      <a:ext uri="{FF2B5EF4-FFF2-40B4-BE49-F238E27FC236}">
                        <a16:creationId xmlns:a16="http://schemas.microsoft.com/office/drawing/2014/main" xmlns="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3" name="Freeform: Shape 1095">
                    <a:extLst>
                      <a:ext uri="{FF2B5EF4-FFF2-40B4-BE49-F238E27FC236}">
                        <a16:creationId xmlns:a16="http://schemas.microsoft.com/office/drawing/2014/main" xmlns="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4" name="Freeform: Shape 1094">
                    <a:extLst>
                      <a:ext uri="{FF2B5EF4-FFF2-40B4-BE49-F238E27FC236}">
                        <a16:creationId xmlns:a16="http://schemas.microsoft.com/office/drawing/2014/main" xmlns="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5" name="Freeform: Shape 1093">
                    <a:extLst>
                      <a:ext uri="{FF2B5EF4-FFF2-40B4-BE49-F238E27FC236}">
                        <a16:creationId xmlns:a16="http://schemas.microsoft.com/office/drawing/2014/main" xmlns="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6" name="Freeform: Shape 1092">
                    <a:extLst>
                      <a:ext uri="{FF2B5EF4-FFF2-40B4-BE49-F238E27FC236}">
                        <a16:creationId xmlns:a16="http://schemas.microsoft.com/office/drawing/2014/main" xmlns="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7" name="Freeform: Shape 1091">
                    <a:extLst>
                      <a:ext uri="{FF2B5EF4-FFF2-40B4-BE49-F238E27FC236}">
                        <a16:creationId xmlns:a16="http://schemas.microsoft.com/office/drawing/2014/main" xmlns="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8" name="Freeform: Shape 1090">
                    <a:extLst>
                      <a:ext uri="{FF2B5EF4-FFF2-40B4-BE49-F238E27FC236}">
                        <a16:creationId xmlns:a16="http://schemas.microsoft.com/office/drawing/2014/main" xmlns="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9" name="Freeform: Shape 1089">
                    <a:extLst>
                      <a:ext uri="{FF2B5EF4-FFF2-40B4-BE49-F238E27FC236}">
                        <a16:creationId xmlns:a16="http://schemas.microsoft.com/office/drawing/2014/main" xmlns="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0" name="Freeform: Shape 1088">
                    <a:extLst>
                      <a:ext uri="{FF2B5EF4-FFF2-40B4-BE49-F238E27FC236}">
                        <a16:creationId xmlns:a16="http://schemas.microsoft.com/office/drawing/2014/main" xmlns="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1" name="Freeform: Shape 1087">
                    <a:extLst>
                      <a:ext uri="{FF2B5EF4-FFF2-40B4-BE49-F238E27FC236}">
                        <a16:creationId xmlns:a16="http://schemas.microsoft.com/office/drawing/2014/main" xmlns="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2" name="Freeform: Shape 1086">
                    <a:extLst>
                      <a:ext uri="{FF2B5EF4-FFF2-40B4-BE49-F238E27FC236}">
                        <a16:creationId xmlns:a16="http://schemas.microsoft.com/office/drawing/2014/main" xmlns="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3" name="Freeform: Shape 1085">
                    <a:extLst>
                      <a:ext uri="{FF2B5EF4-FFF2-40B4-BE49-F238E27FC236}">
                        <a16:creationId xmlns:a16="http://schemas.microsoft.com/office/drawing/2014/main" xmlns="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4" name="Freeform: Shape 1084">
                    <a:extLst>
                      <a:ext uri="{FF2B5EF4-FFF2-40B4-BE49-F238E27FC236}">
                        <a16:creationId xmlns:a16="http://schemas.microsoft.com/office/drawing/2014/main" xmlns="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5" name="Freeform: Shape 1083">
                    <a:extLst>
                      <a:ext uri="{FF2B5EF4-FFF2-40B4-BE49-F238E27FC236}">
                        <a16:creationId xmlns:a16="http://schemas.microsoft.com/office/drawing/2014/main" xmlns="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6" name="Freeform: Shape 1082">
                    <a:extLst>
                      <a:ext uri="{FF2B5EF4-FFF2-40B4-BE49-F238E27FC236}">
                        <a16:creationId xmlns:a16="http://schemas.microsoft.com/office/drawing/2014/main" xmlns="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7" name="Freeform: Shape 1081">
                    <a:extLst>
                      <a:ext uri="{FF2B5EF4-FFF2-40B4-BE49-F238E27FC236}">
                        <a16:creationId xmlns:a16="http://schemas.microsoft.com/office/drawing/2014/main" xmlns="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8" name="Freeform: Shape 1080">
                    <a:extLst>
                      <a:ext uri="{FF2B5EF4-FFF2-40B4-BE49-F238E27FC236}">
                        <a16:creationId xmlns:a16="http://schemas.microsoft.com/office/drawing/2014/main" xmlns="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9" name="Freeform: Shape 1079">
                    <a:extLst>
                      <a:ext uri="{FF2B5EF4-FFF2-40B4-BE49-F238E27FC236}">
                        <a16:creationId xmlns:a16="http://schemas.microsoft.com/office/drawing/2014/main" xmlns="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0" name="Freeform: Shape 1078">
                    <a:extLst>
                      <a:ext uri="{FF2B5EF4-FFF2-40B4-BE49-F238E27FC236}">
                        <a16:creationId xmlns:a16="http://schemas.microsoft.com/office/drawing/2014/main" xmlns="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1" name="Freeform: Shape 1077">
                    <a:extLst>
                      <a:ext uri="{FF2B5EF4-FFF2-40B4-BE49-F238E27FC236}">
                        <a16:creationId xmlns:a16="http://schemas.microsoft.com/office/drawing/2014/main" xmlns="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2" name="Freeform: Shape 1076">
                    <a:extLst>
                      <a:ext uri="{FF2B5EF4-FFF2-40B4-BE49-F238E27FC236}">
                        <a16:creationId xmlns:a16="http://schemas.microsoft.com/office/drawing/2014/main" xmlns="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3" name="Freeform: Shape 1075">
                    <a:extLst>
                      <a:ext uri="{FF2B5EF4-FFF2-40B4-BE49-F238E27FC236}">
                        <a16:creationId xmlns:a16="http://schemas.microsoft.com/office/drawing/2014/main" xmlns="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4" name="Freeform: Shape 1074">
                    <a:extLst>
                      <a:ext uri="{FF2B5EF4-FFF2-40B4-BE49-F238E27FC236}">
                        <a16:creationId xmlns:a16="http://schemas.microsoft.com/office/drawing/2014/main" xmlns="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5" name="Freeform: Shape 1073">
                    <a:extLst>
                      <a:ext uri="{FF2B5EF4-FFF2-40B4-BE49-F238E27FC236}">
                        <a16:creationId xmlns:a16="http://schemas.microsoft.com/office/drawing/2014/main" xmlns="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6" name="Freeform: Shape 1072">
                    <a:extLst>
                      <a:ext uri="{FF2B5EF4-FFF2-40B4-BE49-F238E27FC236}">
                        <a16:creationId xmlns:a16="http://schemas.microsoft.com/office/drawing/2014/main" xmlns="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7" name="Freeform: Shape 1071">
                    <a:extLst>
                      <a:ext uri="{FF2B5EF4-FFF2-40B4-BE49-F238E27FC236}">
                        <a16:creationId xmlns:a16="http://schemas.microsoft.com/office/drawing/2014/main" xmlns="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8" name="Freeform: Shape 1070">
                    <a:extLst>
                      <a:ext uri="{FF2B5EF4-FFF2-40B4-BE49-F238E27FC236}">
                        <a16:creationId xmlns:a16="http://schemas.microsoft.com/office/drawing/2014/main" xmlns="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9" name="Freeform: Shape 1069">
                    <a:extLst>
                      <a:ext uri="{FF2B5EF4-FFF2-40B4-BE49-F238E27FC236}">
                        <a16:creationId xmlns:a16="http://schemas.microsoft.com/office/drawing/2014/main" xmlns="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0" name="Freeform: Shape 1068">
                    <a:extLst>
                      <a:ext uri="{FF2B5EF4-FFF2-40B4-BE49-F238E27FC236}">
                        <a16:creationId xmlns:a16="http://schemas.microsoft.com/office/drawing/2014/main" xmlns="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1" name="Freeform: Shape 1067">
                    <a:extLst>
                      <a:ext uri="{FF2B5EF4-FFF2-40B4-BE49-F238E27FC236}">
                        <a16:creationId xmlns:a16="http://schemas.microsoft.com/office/drawing/2014/main" xmlns="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2" name="Freeform: Shape 1066">
                    <a:extLst>
                      <a:ext uri="{FF2B5EF4-FFF2-40B4-BE49-F238E27FC236}">
                        <a16:creationId xmlns:a16="http://schemas.microsoft.com/office/drawing/2014/main" xmlns="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3" name="Freeform: Shape 1065">
                    <a:extLst>
                      <a:ext uri="{FF2B5EF4-FFF2-40B4-BE49-F238E27FC236}">
                        <a16:creationId xmlns:a16="http://schemas.microsoft.com/office/drawing/2014/main" xmlns="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4" name="Freeform: Shape 1064">
                    <a:extLst>
                      <a:ext uri="{FF2B5EF4-FFF2-40B4-BE49-F238E27FC236}">
                        <a16:creationId xmlns:a16="http://schemas.microsoft.com/office/drawing/2014/main" xmlns="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5" name="Freeform: Shape 1063">
                    <a:extLst>
                      <a:ext uri="{FF2B5EF4-FFF2-40B4-BE49-F238E27FC236}">
                        <a16:creationId xmlns:a16="http://schemas.microsoft.com/office/drawing/2014/main" xmlns="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6" name="Freeform: Shape 1062">
                    <a:extLst>
                      <a:ext uri="{FF2B5EF4-FFF2-40B4-BE49-F238E27FC236}">
                        <a16:creationId xmlns:a16="http://schemas.microsoft.com/office/drawing/2014/main" xmlns="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7" name="Freeform: Shape 1061">
                    <a:extLst>
                      <a:ext uri="{FF2B5EF4-FFF2-40B4-BE49-F238E27FC236}">
                        <a16:creationId xmlns:a16="http://schemas.microsoft.com/office/drawing/2014/main" xmlns="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8" name="Freeform: Shape 1060">
                    <a:extLst>
                      <a:ext uri="{FF2B5EF4-FFF2-40B4-BE49-F238E27FC236}">
                        <a16:creationId xmlns:a16="http://schemas.microsoft.com/office/drawing/2014/main" xmlns="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9" name="Freeform: Shape 1059">
                    <a:extLst>
                      <a:ext uri="{FF2B5EF4-FFF2-40B4-BE49-F238E27FC236}">
                        <a16:creationId xmlns:a16="http://schemas.microsoft.com/office/drawing/2014/main" xmlns="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0" name="Freeform: Shape 1058">
                    <a:extLst>
                      <a:ext uri="{FF2B5EF4-FFF2-40B4-BE49-F238E27FC236}">
                        <a16:creationId xmlns:a16="http://schemas.microsoft.com/office/drawing/2014/main" xmlns="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1" name="Freeform: Shape 1057">
                    <a:extLst>
                      <a:ext uri="{FF2B5EF4-FFF2-40B4-BE49-F238E27FC236}">
                        <a16:creationId xmlns:a16="http://schemas.microsoft.com/office/drawing/2014/main" xmlns="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2" name="Freeform: Shape 1056">
                    <a:extLst>
                      <a:ext uri="{FF2B5EF4-FFF2-40B4-BE49-F238E27FC236}">
                        <a16:creationId xmlns:a16="http://schemas.microsoft.com/office/drawing/2014/main" xmlns="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3" name="Freeform: Shape 1055">
                    <a:extLst>
                      <a:ext uri="{FF2B5EF4-FFF2-40B4-BE49-F238E27FC236}">
                        <a16:creationId xmlns:a16="http://schemas.microsoft.com/office/drawing/2014/main" xmlns="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4" name="Freeform: Shape 1054">
                    <a:extLst>
                      <a:ext uri="{FF2B5EF4-FFF2-40B4-BE49-F238E27FC236}">
                        <a16:creationId xmlns:a16="http://schemas.microsoft.com/office/drawing/2014/main" xmlns="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5" name="Freeform: Shape 1053">
                    <a:extLst>
                      <a:ext uri="{FF2B5EF4-FFF2-40B4-BE49-F238E27FC236}">
                        <a16:creationId xmlns:a16="http://schemas.microsoft.com/office/drawing/2014/main" xmlns="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6" name="Freeform: Shape 1052">
                    <a:extLst>
                      <a:ext uri="{FF2B5EF4-FFF2-40B4-BE49-F238E27FC236}">
                        <a16:creationId xmlns:a16="http://schemas.microsoft.com/office/drawing/2014/main" xmlns="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7" name="Freeform: Shape 1051">
                    <a:extLst>
                      <a:ext uri="{FF2B5EF4-FFF2-40B4-BE49-F238E27FC236}">
                        <a16:creationId xmlns:a16="http://schemas.microsoft.com/office/drawing/2014/main" xmlns="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8" name="Freeform: Shape 1050">
                    <a:extLst>
                      <a:ext uri="{FF2B5EF4-FFF2-40B4-BE49-F238E27FC236}">
                        <a16:creationId xmlns:a16="http://schemas.microsoft.com/office/drawing/2014/main" xmlns="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9" name="Freeform: Shape 1049">
                    <a:extLst>
                      <a:ext uri="{FF2B5EF4-FFF2-40B4-BE49-F238E27FC236}">
                        <a16:creationId xmlns:a16="http://schemas.microsoft.com/office/drawing/2014/main" xmlns="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0" name="Freeform: Shape 1048">
                    <a:extLst>
                      <a:ext uri="{FF2B5EF4-FFF2-40B4-BE49-F238E27FC236}">
                        <a16:creationId xmlns:a16="http://schemas.microsoft.com/office/drawing/2014/main" xmlns="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1" name="Freeform: Shape 1047">
                    <a:extLst>
                      <a:ext uri="{FF2B5EF4-FFF2-40B4-BE49-F238E27FC236}">
                        <a16:creationId xmlns:a16="http://schemas.microsoft.com/office/drawing/2014/main" xmlns="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2" name="Freeform: Shape 1046">
                    <a:extLst>
                      <a:ext uri="{FF2B5EF4-FFF2-40B4-BE49-F238E27FC236}">
                        <a16:creationId xmlns:a16="http://schemas.microsoft.com/office/drawing/2014/main" xmlns="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3" name="Freeform: Shape 1045">
                    <a:extLst>
                      <a:ext uri="{FF2B5EF4-FFF2-40B4-BE49-F238E27FC236}">
                        <a16:creationId xmlns:a16="http://schemas.microsoft.com/office/drawing/2014/main" xmlns="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4" name="Freeform: Shape 1044">
                    <a:extLst>
                      <a:ext uri="{FF2B5EF4-FFF2-40B4-BE49-F238E27FC236}">
                        <a16:creationId xmlns:a16="http://schemas.microsoft.com/office/drawing/2014/main" xmlns="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5" name="Freeform: Shape 1043">
                    <a:extLst>
                      <a:ext uri="{FF2B5EF4-FFF2-40B4-BE49-F238E27FC236}">
                        <a16:creationId xmlns:a16="http://schemas.microsoft.com/office/drawing/2014/main" xmlns="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6" name="Freeform: Shape 1042">
                    <a:extLst>
                      <a:ext uri="{FF2B5EF4-FFF2-40B4-BE49-F238E27FC236}">
                        <a16:creationId xmlns:a16="http://schemas.microsoft.com/office/drawing/2014/main" xmlns="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7" name="Freeform: Shape 1041">
                    <a:extLst>
                      <a:ext uri="{FF2B5EF4-FFF2-40B4-BE49-F238E27FC236}">
                        <a16:creationId xmlns:a16="http://schemas.microsoft.com/office/drawing/2014/main" xmlns="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8" name="Freeform: Shape 1040">
                    <a:extLst>
                      <a:ext uri="{FF2B5EF4-FFF2-40B4-BE49-F238E27FC236}">
                        <a16:creationId xmlns:a16="http://schemas.microsoft.com/office/drawing/2014/main" xmlns="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9" name="Freeform: Shape 1039">
                    <a:extLst>
                      <a:ext uri="{FF2B5EF4-FFF2-40B4-BE49-F238E27FC236}">
                        <a16:creationId xmlns:a16="http://schemas.microsoft.com/office/drawing/2014/main" xmlns="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0" name="Freeform: Shape 1038">
                    <a:extLst>
                      <a:ext uri="{FF2B5EF4-FFF2-40B4-BE49-F238E27FC236}">
                        <a16:creationId xmlns:a16="http://schemas.microsoft.com/office/drawing/2014/main" xmlns="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1" name="Freeform: Shape 1037">
                    <a:extLst>
                      <a:ext uri="{FF2B5EF4-FFF2-40B4-BE49-F238E27FC236}">
                        <a16:creationId xmlns:a16="http://schemas.microsoft.com/office/drawing/2014/main" xmlns="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2" name="Freeform: Shape 1036">
                    <a:extLst>
                      <a:ext uri="{FF2B5EF4-FFF2-40B4-BE49-F238E27FC236}">
                        <a16:creationId xmlns:a16="http://schemas.microsoft.com/office/drawing/2014/main" xmlns="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3" name="Freeform: Shape 1035">
                    <a:extLst>
                      <a:ext uri="{FF2B5EF4-FFF2-40B4-BE49-F238E27FC236}">
                        <a16:creationId xmlns:a16="http://schemas.microsoft.com/office/drawing/2014/main" xmlns="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4" name="Freeform: Shape 1034">
                    <a:extLst>
                      <a:ext uri="{FF2B5EF4-FFF2-40B4-BE49-F238E27FC236}">
                        <a16:creationId xmlns:a16="http://schemas.microsoft.com/office/drawing/2014/main" xmlns="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5" name="Freeform: Shape 1033">
                    <a:extLst>
                      <a:ext uri="{FF2B5EF4-FFF2-40B4-BE49-F238E27FC236}">
                        <a16:creationId xmlns:a16="http://schemas.microsoft.com/office/drawing/2014/main" xmlns="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6" name="Freeform: Shape 1032">
                    <a:extLst>
                      <a:ext uri="{FF2B5EF4-FFF2-40B4-BE49-F238E27FC236}">
                        <a16:creationId xmlns:a16="http://schemas.microsoft.com/office/drawing/2014/main" xmlns="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7" name="Freeform: Shape 1031">
                    <a:extLst>
                      <a:ext uri="{FF2B5EF4-FFF2-40B4-BE49-F238E27FC236}">
                        <a16:creationId xmlns:a16="http://schemas.microsoft.com/office/drawing/2014/main" xmlns="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8" name="Freeform: Shape 1030">
                    <a:extLst>
                      <a:ext uri="{FF2B5EF4-FFF2-40B4-BE49-F238E27FC236}">
                        <a16:creationId xmlns:a16="http://schemas.microsoft.com/office/drawing/2014/main" xmlns="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9" name="Freeform: Shape 1029">
                    <a:extLst>
                      <a:ext uri="{FF2B5EF4-FFF2-40B4-BE49-F238E27FC236}">
                        <a16:creationId xmlns:a16="http://schemas.microsoft.com/office/drawing/2014/main" xmlns="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0" name="Freeform: Shape 1028">
                    <a:extLst>
                      <a:ext uri="{FF2B5EF4-FFF2-40B4-BE49-F238E27FC236}">
                        <a16:creationId xmlns:a16="http://schemas.microsoft.com/office/drawing/2014/main" xmlns="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1" name="Freeform: Shape 1027">
                    <a:extLst>
                      <a:ext uri="{FF2B5EF4-FFF2-40B4-BE49-F238E27FC236}">
                        <a16:creationId xmlns:a16="http://schemas.microsoft.com/office/drawing/2014/main" xmlns="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2" name="Freeform: Shape 1026">
                    <a:extLst>
                      <a:ext uri="{FF2B5EF4-FFF2-40B4-BE49-F238E27FC236}">
                        <a16:creationId xmlns:a16="http://schemas.microsoft.com/office/drawing/2014/main" xmlns="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3" name="Freeform: Shape 1025">
                    <a:extLst>
                      <a:ext uri="{FF2B5EF4-FFF2-40B4-BE49-F238E27FC236}">
                        <a16:creationId xmlns:a16="http://schemas.microsoft.com/office/drawing/2014/main" xmlns="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4" name="Freeform: Shape 1024">
                    <a:extLst>
                      <a:ext uri="{FF2B5EF4-FFF2-40B4-BE49-F238E27FC236}">
                        <a16:creationId xmlns:a16="http://schemas.microsoft.com/office/drawing/2014/main" xmlns="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5" name="Freeform: Shape 1023">
                    <a:extLst>
                      <a:ext uri="{FF2B5EF4-FFF2-40B4-BE49-F238E27FC236}">
                        <a16:creationId xmlns:a16="http://schemas.microsoft.com/office/drawing/2014/main" xmlns="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6" name="Freeform: Shape 1022">
                    <a:extLst>
                      <a:ext uri="{FF2B5EF4-FFF2-40B4-BE49-F238E27FC236}">
                        <a16:creationId xmlns:a16="http://schemas.microsoft.com/office/drawing/2014/main" xmlns="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7" name="Freeform: Shape 1021">
                    <a:extLst>
                      <a:ext uri="{FF2B5EF4-FFF2-40B4-BE49-F238E27FC236}">
                        <a16:creationId xmlns:a16="http://schemas.microsoft.com/office/drawing/2014/main" xmlns="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8" name="Freeform: Shape 1020">
                    <a:extLst>
                      <a:ext uri="{FF2B5EF4-FFF2-40B4-BE49-F238E27FC236}">
                        <a16:creationId xmlns:a16="http://schemas.microsoft.com/office/drawing/2014/main" xmlns="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9" name="Freeform: Shape 1019">
                    <a:extLst>
                      <a:ext uri="{FF2B5EF4-FFF2-40B4-BE49-F238E27FC236}">
                        <a16:creationId xmlns:a16="http://schemas.microsoft.com/office/drawing/2014/main" xmlns="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0" name="Freeform: Shape 1018">
                    <a:extLst>
                      <a:ext uri="{FF2B5EF4-FFF2-40B4-BE49-F238E27FC236}">
                        <a16:creationId xmlns:a16="http://schemas.microsoft.com/office/drawing/2014/main" xmlns="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1" name="Freeform: Shape 1017">
                    <a:extLst>
                      <a:ext uri="{FF2B5EF4-FFF2-40B4-BE49-F238E27FC236}">
                        <a16:creationId xmlns:a16="http://schemas.microsoft.com/office/drawing/2014/main" xmlns="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2" name="Freeform: Shape 1016">
                    <a:extLst>
                      <a:ext uri="{FF2B5EF4-FFF2-40B4-BE49-F238E27FC236}">
                        <a16:creationId xmlns:a16="http://schemas.microsoft.com/office/drawing/2014/main" xmlns="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3" name="Freeform: Shape 1015">
                    <a:extLst>
                      <a:ext uri="{FF2B5EF4-FFF2-40B4-BE49-F238E27FC236}">
                        <a16:creationId xmlns:a16="http://schemas.microsoft.com/office/drawing/2014/main" xmlns="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4" name="Freeform: Shape 1014">
                    <a:extLst>
                      <a:ext uri="{FF2B5EF4-FFF2-40B4-BE49-F238E27FC236}">
                        <a16:creationId xmlns:a16="http://schemas.microsoft.com/office/drawing/2014/main" xmlns="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5" name="Freeform: Shape 1013">
                    <a:extLst>
                      <a:ext uri="{FF2B5EF4-FFF2-40B4-BE49-F238E27FC236}">
                        <a16:creationId xmlns:a16="http://schemas.microsoft.com/office/drawing/2014/main" xmlns="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6" name="Freeform: Shape 1012">
                    <a:extLst>
                      <a:ext uri="{FF2B5EF4-FFF2-40B4-BE49-F238E27FC236}">
                        <a16:creationId xmlns:a16="http://schemas.microsoft.com/office/drawing/2014/main" xmlns="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7" name="Freeform: Shape 1011">
                    <a:extLst>
                      <a:ext uri="{FF2B5EF4-FFF2-40B4-BE49-F238E27FC236}">
                        <a16:creationId xmlns:a16="http://schemas.microsoft.com/office/drawing/2014/main" xmlns="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8" name="Freeform: Shape 1010">
                    <a:extLst>
                      <a:ext uri="{FF2B5EF4-FFF2-40B4-BE49-F238E27FC236}">
                        <a16:creationId xmlns:a16="http://schemas.microsoft.com/office/drawing/2014/main" xmlns="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9" name="Freeform: Shape 1009">
                    <a:extLst>
                      <a:ext uri="{FF2B5EF4-FFF2-40B4-BE49-F238E27FC236}">
                        <a16:creationId xmlns:a16="http://schemas.microsoft.com/office/drawing/2014/main" xmlns="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0" name="Freeform: Shape 1008">
                    <a:extLst>
                      <a:ext uri="{FF2B5EF4-FFF2-40B4-BE49-F238E27FC236}">
                        <a16:creationId xmlns:a16="http://schemas.microsoft.com/office/drawing/2014/main" xmlns="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1" name="Freeform: Shape 1007">
                    <a:extLst>
                      <a:ext uri="{FF2B5EF4-FFF2-40B4-BE49-F238E27FC236}">
                        <a16:creationId xmlns:a16="http://schemas.microsoft.com/office/drawing/2014/main" xmlns="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2" name="Freeform: Shape 1006">
                    <a:extLst>
                      <a:ext uri="{FF2B5EF4-FFF2-40B4-BE49-F238E27FC236}">
                        <a16:creationId xmlns:a16="http://schemas.microsoft.com/office/drawing/2014/main" xmlns="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3" name="Freeform: Shape 1005">
                    <a:extLst>
                      <a:ext uri="{FF2B5EF4-FFF2-40B4-BE49-F238E27FC236}">
                        <a16:creationId xmlns:a16="http://schemas.microsoft.com/office/drawing/2014/main" xmlns="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4" name="Freeform: Shape 1004">
                    <a:extLst>
                      <a:ext uri="{FF2B5EF4-FFF2-40B4-BE49-F238E27FC236}">
                        <a16:creationId xmlns:a16="http://schemas.microsoft.com/office/drawing/2014/main" xmlns="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5" name="Freeform: Shape 1003">
                    <a:extLst>
                      <a:ext uri="{FF2B5EF4-FFF2-40B4-BE49-F238E27FC236}">
                        <a16:creationId xmlns:a16="http://schemas.microsoft.com/office/drawing/2014/main" xmlns="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6" name="Freeform: Shape 1002">
                    <a:extLst>
                      <a:ext uri="{FF2B5EF4-FFF2-40B4-BE49-F238E27FC236}">
                        <a16:creationId xmlns:a16="http://schemas.microsoft.com/office/drawing/2014/main" xmlns="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7" name="Freeform: Shape 1001">
                    <a:extLst>
                      <a:ext uri="{FF2B5EF4-FFF2-40B4-BE49-F238E27FC236}">
                        <a16:creationId xmlns:a16="http://schemas.microsoft.com/office/drawing/2014/main" xmlns="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8" name="Freeform: Shape 1000">
                    <a:extLst>
                      <a:ext uri="{FF2B5EF4-FFF2-40B4-BE49-F238E27FC236}">
                        <a16:creationId xmlns:a16="http://schemas.microsoft.com/office/drawing/2014/main" xmlns="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9" name="Freeform: Shape 999">
                    <a:extLst>
                      <a:ext uri="{FF2B5EF4-FFF2-40B4-BE49-F238E27FC236}">
                        <a16:creationId xmlns:a16="http://schemas.microsoft.com/office/drawing/2014/main" xmlns="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0" name="Freeform: Shape 998">
                    <a:extLst>
                      <a:ext uri="{FF2B5EF4-FFF2-40B4-BE49-F238E27FC236}">
                        <a16:creationId xmlns:a16="http://schemas.microsoft.com/office/drawing/2014/main" xmlns="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1" name="Freeform: Shape 997">
                    <a:extLst>
                      <a:ext uri="{FF2B5EF4-FFF2-40B4-BE49-F238E27FC236}">
                        <a16:creationId xmlns:a16="http://schemas.microsoft.com/office/drawing/2014/main" xmlns="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2" name="Freeform: Shape 996">
                    <a:extLst>
                      <a:ext uri="{FF2B5EF4-FFF2-40B4-BE49-F238E27FC236}">
                        <a16:creationId xmlns:a16="http://schemas.microsoft.com/office/drawing/2014/main" xmlns="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3" name="Freeform: Shape 995">
                    <a:extLst>
                      <a:ext uri="{FF2B5EF4-FFF2-40B4-BE49-F238E27FC236}">
                        <a16:creationId xmlns:a16="http://schemas.microsoft.com/office/drawing/2014/main" xmlns="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4" name="Freeform: Shape 994">
                    <a:extLst>
                      <a:ext uri="{FF2B5EF4-FFF2-40B4-BE49-F238E27FC236}">
                        <a16:creationId xmlns:a16="http://schemas.microsoft.com/office/drawing/2014/main" xmlns="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5" name="Freeform: Shape 993">
                    <a:extLst>
                      <a:ext uri="{FF2B5EF4-FFF2-40B4-BE49-F238E27FC236}">
                        <a16:creationId xmlns:a16="http://schemas.microsoft.com/office/drawing/2014/main" xmlns="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6" name="Freeform: Shape 992">
                    <a:extLst>
                      <a:ext uri="{FF2B5EF4-FFF2-40B4-BE49-F238E27FC236}">
                        <a16:creationId xmlns:a16="http://schemas.microsoft.com/office/drawing/2014/main" xmlns="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7" name="Freeform: Shape 991">
                    <a:extLst>
                      <a:ext uri="{FF2B5EF4-FFF2-40B4-BE49-F238E27FC236}">
                        <a16:creationId xmlns:a16="http://schemas.microsoft.com/office/drawing/2014/main" xmlns="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8" name="Freeform: Shape 990">
                    <a:extLst>
                      <a:ext uri="{FF2B5EF4-FFF2-40B4-BE49-F238E27FC236}">
                        <a16:creationId xmlns:a16="http://schemas.microsoft.com/office/drawing/2014/main" xmlns="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9" name="Freeform: Shape 989">
                    <a:extLst>
                      <a:ext uri="{FF2B5EF4-FFF2-40B4-BE49-F238E27FC236}">
                        <a16:creationId xmlns:a16="http://schemas.microsoft.com/office/drawing/2014/main" xmlns="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0" name="Freeform: Shape 988">
                    <a:extLst>
                      <a:ext uri="{FF2B5EF4-FFF2-40B4-BE49-F238E27FC236}">
                        <a16:creationId xmlns:a16="http://schemas.microsoft.com/office/drawing/2014/main" xmlns="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1" name="Freeform: Shape 987">
                    <a:extLst>
                      <a:ext uri="{FF2B5EF4-FFF2-40B4-BE49-F238E27FC236}">
                        <a16:creationId xmlns:a16="http://schemas.microsoft.com/office/drawing/2014/main" xmlns="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2" name="Freeform: Shape 986">
                    <a:extLst>
                      <a:ext uri="{FF2B5EF4-FFF2-40B4-BE49-F238E27FC236}">
                        <a16:creationId xmlns:a16="http://schemas.microsoft.com/office/drawing/2014/main" xmlns="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3" name="Freeform: Shape 985">
                    <a:extLst>
                      <a:ext uri="{FF2B5EF4-FFF2-40B4-BE49-F238E27FC236}">
                        <a16:creationId xmlns:a16="http://schemas.microsoft.com/office/drawing/2014/main" xmlns="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4" name="Freeform: Shape 984">
                    <a:extLst>
                      <a:ext uri="{FF2B5EF4-FFF2-40B4-BE49-F238E27FC236}">
                        <a16:creationId xmlns:a16="http://schemas.microsoft.com/office/drawing/2014/main" xmlns="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5" name="Freeform: Shape 983">
                    <a:extLst>
                      <a:ext uri="{FF2B5EF4-FFF2-40B4-BE49-F238E27FC236}">
                        <a16:creationId xmlns:a16="http://schemas.microsoft.com/office/drawing/2014/main" xmlns="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6" name="Freeform: Shape 982">
                    <a:extLst>
                      <a:ext uri="{FF2B5EF4-FFF2-40B4-BE49-F238E27FC236}">
                        <a16:creationId xmlns:a16="http://schemas.microsoft.com/office/drawing/2014/main" xmlns="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7" name="Freeform: Shape 981">
                    <a:extLst>
                      <a:ext uri="{FF2B5EF4-FFF2-40B4-BE49-F238E27FC236}">
                        <a16:creationId xmlns:a16="http://schemas.microsoft.com/office/drawing/2014/main" xmlns="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8" name="Freeform: Shape 980">
                    <a:extLst>
                      <a:ext uri="{FF2B5EF4-FFF2-40B4-BE49-F238E27FC236}">
                        <a16:creationId xmlns:a16="http://schemas.microsoft.com/office/drawing/2014/main" xmlns="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9" name="Freeform: Shape 979">
                    <a:extLst>
                      <a:ext uri="{FF2B5EF4-FFF2-40B4-BE49-F238E27FC236}">
                        <a16:creationId xmlns:a16="http://schemas.microsoft.com/office/drawing/2014/main" xmlns="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0" name="Freeform: Shape 978">
                    <a:extLst>
                      <a:ext uri="{FF2B5EF4-FFF2-40B4-BE49-F238E27FC236}">
                        <a16:creationId xmlns:a16="http://schemas.microsoft.com/office/drawing/2014/main" xmlns="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1" name="Freeform: Shape 977">
                    <a:extLst>
                      <a:ext uri="{FF2B5EF4-FFF2-40B4-BE49-F238E27FC236}">
                        <a16:creationId xmlns:a16="http://schemas.microsoft.com/office/drawing/2014/main" xmlns="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2" name="Freeform: Shape 976">
                    <a:extLst>
                      <a:ext uri="{FF2B5EF4-FFF2-40B4-BE49-F238E27FC236}">
                        <a16:creationId xmlns:a16="http://schemas.microsoft.com/office/drawing/2014/main" xmlns="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3" name="Freeform: Shape 975">
                    <a:extLst>
                      <a:ext uri="{FF2B5EF4-FFF2-40B4-BE49-F238E27FC236}">
                        <a16:creationId xmlns:a16="http://schemas.microsoft.com/office/drawing/2014/main" xmlns="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4" name="Freeform: Shape 974">
                    <a:extLst>
                      <a:ext uri="{FF2B5EF4-FFF2-40B4-BE49-F238E27FC236}">
                        <a16:creationId xmlns:a16="http://schemas.microsoft.com/office/drawing/2014/main" xmlns="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5" name="Freeform: Shape 973">
                    <a:extLst>
                      <a:ext uri="{FF2B5EF4-FFF2-40B4-BE49-F238E27FC236}">
                        <a16:creationId xmlns:a16="http://schemas.microsoft.com/office/drawing/2014/main" xmlns="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6" name="Freeform: Shape 972">
                    <a:extLst>
                      <a:ext uri="{FF2B5EF4-FFF2-40B4-BE49-F238E27FC236}">
                        <a16:creationId xmlns:a16="http://schemas.microsoft.com/office/drawing/2014/main" xmlns="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7" name="Freeform: Shape 971">
                    <a:extLst>
                      <a:ext uri="{FF2B5EF4-FFF2-40B4-BE49-F238E27FC236}">
                        <a16:creationId xmlns:a16="http://schemas.microsoft.com/office/drawing/2014/main" xmlns="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8" name="Freeform: Shape 970">
                    <a:extLst>
                      <a:ext uri="{FF2B5EF4-FFF2-40B4-BE49-F238E27FC236}">
                        <a16:creationId xmlns:a16="http://schemas.microsoft.com/office/drawing/2014/main" xmlns="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9" name="Freeform: Shape 969">
                    <a:extLst>
                      <a:ext uri="{FF2B5EF4-FFF2-40B4-BE49-F238E27FC236}">
                        <a16:creationId xmlns:a16="http://schemas.microsoft.com/office/drawing/2014/main" xmlns="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0" name="Freeform: Shape 968">
                    <a:extLst>
                      <a:ext uri="{FF2B5EF4-FFF2-40B4-BE49-F238E27FC236}">
                        <a16:creationId xmlns:a16="http://schemas.microsoft.com/office/drawing/2014/main" xmlns="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1" name="Freeform: Shape 967">
                    <a:extLst>
                      <a:ext uri="{FF2B5EF4-FFF2-40B4-BE49-F238E27FC236}">
                        <a16:creationId xmlns:a16="http://schemas.microsoft.com/office/drawing/2014/main" xmlns="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2" name="Freeform: Shape 966">
                    <a:extLst>
                      <a:ext uri="{FF2B5EF4-FFF2-40B4-BE49-F238E27FC236}">
                        <a16:creationId xmlns:a16="http://schemas.microsoft.com/office/drawing/2014/main" xmlns="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3" name="Freeform: Shape 965">
                    <a:extLst>
                      <a:ext uri="{FF2B5EF4-FFF2-40B4-BE49-F238E27FC236}">
                        <a16:creationId xmlns:a16="http://schemas.microsoft.com/office/drawing/2014/main" xmlns="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4" name="Freeform: Shape 964">
                    <a:extLst>
                      <a:ext uri="{FF2B5EF4-FFF2-40B4-BE49-F238E27FC236}">
                        <a16:creationId xmlns:a16="http://schemas.microsoft.com/office/drawing/2014/main" xmlns="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5" name="Freeform: Shape 963">
                    <a:extLst>
                      <a:ext uri="{FF2B5EF4-FFF2-40B4-BE49-F238E27FC236}">
                        <a16:creationId xmlns:a16="http://schemas.microsoft.com/office/drawing/2014/main" xmlns="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6" name="Freeform: Shape 962">
                    <a:extLst>
                      <a:ext uri="{FF2B5EF4-FFF2-40B4-BE49-F238E27FC236}">
                        <a16:creationId xmlns:a16="http://schemas.microsoft.com/office/drawing/2014/main" xmlns="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7" name="Freeform: Shape 961">
                    <a:extLst>
                      <a:ext uri="{FF2B5EF4-FFF2-40B4-BE49-F238E27FC236}">
                        <a16:creationId xmlns:a16="http://schemas.microsoft.com/office/drawing/2014/main" xmlns="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8" name="Freeform: Shape 960">
                    <a:extLst>
                      <a:ext uri="{FF2B5EF4-FFF2-40B4-BE49-F238E27FC236}">
                        <a16:creationId xmlns:a16="http://schemas.microsoft.com/office/drawing/2014/main" xmlns="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9" name="Freeform: Shape 959">
                    <a:extLst>
                      <a:ext uri="{FF2B5EF4-FFF2-40B4-BE49-F238E27FC236}">
                        <a16:creationId xmlns:a16="http://schemas.microsoft.com/office/drawing/2014/main" xmlns="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0" name="Freeform: Shape 958">
                    <a:extLst>
                      <a:ext uri="{FF2B5EF4-FFF2-40B4-BE49-F238E27FC236}">
                        <a16:creationId xmlns:a16="http://schemas.microsoft.com/office/drawing/2014/main" xmlns="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1" name="Freeform: Shape 957">
                    <a:extLst>
                      <a:ext uri="{FF2B5EF4-FFF2-40B4-BE49-F238E27FC236}">
                        <a16:creationId xmlns:a16="http://schemas.microsoft.com/office/drawing/2014/main" xmlns="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2" name="Freeform: Shape 956">
                    <a:extLst>
                      <a:ext uri="{FF2B5EF4-FFF2-40B4-BE49-F238E27FC236}">
                        <a16:creationId xmlns:a16="http://schemas.microsoft.com/office/drawing/2014/main" xmlns="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3" name="Freeform: Shape 955">
                    <a:extLst>
                      <a:ext uri="{FF2B5EF4-FFF2-40B4-BE49-F238E27FC236}">
                        <a16:creationId xmlns:a16="http://schemas.microsoft.com/office/drawing/2014/main" xmlns="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4" name="Freeform: Shape 954">
                    <a:extLst>
                      <a:ext uri="{FF2B5EF4-FFF2-40B4-BE49-F238E27FC236}">
                        <a16:creationId xmlns:a16="http://schemas.microsoft.com/office/drawing/2014/main" xmlns="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5" name="Freeform: Shape 953">
                    <a:extLst>
                      <a:ext uri="{FF2B5EF4-FFF2-40B4-BE49-F238E27FC236}">
                        <a16:creationId xmlns:a16="http://schemas.microsoft.com/office/drawing/2014/main" xmlns="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6" name="Freeform: Shape 952">
                    <a:extLst>
                      <a:ext uri="{FF2B5EF4-FFF2-40B4-BE49-F238E27FC236}">
                        <a16:creationId xmlns:a16="http://schemas.microsoft.com/office/drawing/2014/main" xmlns="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7" name="Freeform: Shape 951">
                    <a:extLst>
                      <a:ext uri="{FF2B5EF4-FFF2-40B4-BE49-F238E27FC236}">
                        <a16:creationId xmlns:a16="http://schemas.microsoft.com/office/drawing/2014/main" xmlns="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8" name="Freeform: Shape 950">
                    <a:extLst>
                      <a:ext uri="{FF2B5EF4-FFF2-40B4-BE49-F238E27FC236}">
                        <a16:creationId xmlns:a16="http://schemas.microsoft.com/office/drawing/2014/main" xmlns="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9" name="Freeform: Shape 949">
                    <a:extLst>
                      <a:ext uri="{FF2B5EF4-FFF2-40B4-BE49-F238E27FC236}">
                        <a16:creationId xmlns:a16="http://schemas.microsoft.com/office/drawing/2014/main" xmlns="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0" name="Freeform: Shape 948">
                    <a:extLst>
                      <a:ext uri="{FF2B5EF4-FFF2-40B4-BE49-F238E27FC236}">
                        <a16:creationId xmlns:a16="http://schemas.microsoft.com/office/drawing/2014/main" xmlns="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1" name="Freeform: Shape 947">
                    <a:extLst>
                      <a:ext uri="{FF2B5EF4-FFF2-40B4-BE49-F238E27FC236}">
                        <a16:creationId xmlns:a16="http://schemas.microsoft.com/office/drawing/2014/main" xmlns="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2" name="Freeform: Shape 946">
                    <a:extLst>
                      <a:ext uri="{FF2B5EF4-FFF2-40B4-BE49-F238E27FC236}">
                        <a16:creationId xmlns:a16="http://schemas.microsoft.com/office/drawing/2014/main" xmlns="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3" name="Freeform: Shape 945">
                    <a:extLst>
                      <a:ext uri="{FF2B5EF4-FFF2-40B4-BE49-F238E27FC236}">
                        <a16:creationId xmlns:a16="http://schemas.microsoft.com/office/drawing/2014/main" xmlns="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4" name="Freeform: Shape 944">
                    <a:extLst>
                      <a:ext uri="{FF2B5EF4-FFF2-40B4-BE49-F238E27FC236}">
                        <a16:creationId xmlns:a16="http://schemas.microsoft.com/office/drawing/2014/main" xmlns="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5" name="Freeform: Shape 943">
                    <a:extLst>
                      <a:ext uri="{FF2B5EF4-FFF2-40B4-BE49-F238E27FC236}">
                        <a16:creationId xmlns:a16="http://schemas.microsoft.com/office/drawing/2014/main" xmlns="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704595" y="3930960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6" name="Freeform: Shape 942">
                    <a:extLst>
                      <a:ext uri="{FF2B5EF4-FFF2-40B4-BE49-F238E27FC236}">
                        <a16:creationId xmlns:a16="http://schemas.microsoft.com/office/drawing/2014/main" xmlns="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7" name="Freeform: Shape 941">
                    <a:extLst>
                      <a:ext uri="{FF2B5EF4-FFF2-40B4-BE49-F238E27FC236}">
                        <a16:creationId xmlns:a16="http://schemas.microsoft.com/office/drawing/2014/main" xmlns="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</p:grpSp>
            <p:sp>
              <p:nvSpPr>
                <p:cNvPr id="926" name="Oval 925">
                  <a:extLst>
                    <a:ext uri="{FF2B5EF4-FFF2-40B4-BE49-F238E27FC236}">
                      <a16:creationId xmlns:a16="http://schemas.microsoft.com/office/drawing/2014/main" xmlns="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UTM Avo" panose="02040603050506020204" pitchFamily="18" charset="0"/>
                  </a:endParaRPr>
                </a:p>
              </p:txBody>
            </p:sp>
            <p:sp>
              <p:nvSpPr>
                <p:cNvPr id="927" name="TextBox 926">
                  <a:extLst>
                    <a:ext uri="{FF2B5EF4-FFF2-40B4-BE49-F238E27FC236}">
                      <a16:creationId xmlns:a16="http://schemas.microsoft.com/office/drawing/2014/main" xmlns="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lvl="0"/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</a:t>
                  </a:r>
                  <a:r>
                    <a:rPr lang="en-US" b="1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Hiếu</a:t>
                  </a:r>
                  <a:endParaRPr lang="en-US" b="1" dirty="0">
                    <a:solidFill>
                      <a:srgbClr val="FFFFFF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28" name="TextBox 927">
                  <a:extLst>
                    <a:ext uri="{FF2B5EF4-FFF2-40B4-BE49-F238E27FC236}">
                      <a16:creationId xmlns:a16="http://schemas.microsoft.com/office/drawing/2014/main" xmlns="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Phát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29" name="TextBox 928">
                  <a:extLst>
                    <a:ext uri="{FF2B5EF4-FFF2-40B4-BE49-F238E27FC236}">
                      <a16:creationId xmlns:a16="http://schemas.microsoft.com/office/drawing/2014/main" xmlns="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Duy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Khang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0" name="TextBox 929">
                  <a:extLst>
                    <a:ext uri="{FF2B5EF4-FFF2-40B4-BE49-F238E27FC236}">
                      <a16:creationId xmlns:a16="http://schemas.microsoft.com/office/drawing/2014/main" xmlns="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794"/>
                  <a:ext cx="122895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H.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Nguyên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1" name="TextBox 930">
                  <a:extLst>
                    <a:ext uri="{FF2B5EF4-FFF2-40B4-BE49-F238E27FC236}">
                      <a16:creationId xmlns:a16="http://schemas.microsoft.com/office/drawing/2014/main" xmlns="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84152" y="2607450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Hải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2" name="TextBox 931">
                  <a:extLst>
                    <a:ext uri="{FF2B5EF4-FFF2-40B4-BE49-F238E27FC236}">
                      <a16:creationId xmlns:a16="http://schemas.microsoft.com/office/drawing/2014/main" xmlns="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 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Trọng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Nhân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3" name="TextBox 932">
                  <a:extLst>
                    <a:ext uri="{FF2B5EF4-FFF2-40B4-BE49-F238E27FC236}">
                      <a16:creationId xmlns:a16="http://schemas.microsoft.com/office/drawing/2014/main" xmlns="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310913" y="3654201"/>
                  <a:ext cx="110096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D.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khang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4" name="TextBox 933">
                  <a:extLst>
                    <a:ext uri="{FF2B5EF4-FFF2-40B4-BE49-F238E27FC236}">
                      <a16:creationId xmlns:a16="http://schemas.microsoft.com/office/drawing/2014/main" xmlns="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433453" y="4193648"/>
                  <a:ext cx="183898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        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Phú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5" name="TextBox 934">
                  <a:extLst>
                    <a:ext uri="{FF2B5EF4-FFF2-40B4-BE49-F238E27FC236}">
                      <a16:creationId xmlns:a16="http://schemas.microsoft.com/office/drawing/2014/main" xmlns="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587093" y="4593688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  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Phúc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6" name="TextBox 935">
                  <a:extLst>
                    <a:ext uri="{FF2B5EF4-FFF2-40B4-BE49-F238E27FC236}">
                      <a16:creationId xmlns:a16="http://schemas.microsoft.com/office/drawing/2014/main" xmlns="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102334" y="3978526"/>
                  <a:ext cx="122102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phát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7" name="TextBox 936">
                  <a:extLst>
                    <a:ext uri="{FF2B5EF4-FFF2-40B4-BE49-F238E27FC236}">
                      <a16:creationId xmlns:a16="http://schemas.microsoft.com/office/drawing/2014/main" xmlns="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334884" y="4845696"/>
                  <a:ext cx="135418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Thiên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Phúc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8" name="TextBox 937">
                  <a:extLst>
                    <a:ext uri="{FF2B5EF4-FFF2-40B4-BE49-F238E27FC236}">
                      <a16:creationId xmlns:a16="http://schemas.microsoft.com/office/drawing/2014/main" xmlns="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Anh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Thư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9" name="TextBox 938">
                  <a:extLst>
                    <a:ext uri="{FF2B5EF4-FFF2-40B4-BE49-F238E27FC236}">
                      <a16:creationId xmlns:a16="http://schemas.microsoft.com/office/drawing/2014/main" xmlns="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870738" y="5219303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P.  Trinh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40" name="TextBox 939">
                  <a:extLst>
                    <a:ext uri="{FF2B5EF4-FFF2-40B4-BE49-F238E27FC236}">
                      <a16:creationId xmlns:a16="http://schemas.microsoft.com/office/drawing/2014/main" xmlns="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368420" y="5303450"/>
                  <a:ext cx="143676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Thanh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Trọng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41" name="TextBox 940">
                  <a:extLst>
                    <a:ext uri="{FF2B5EF4-FFF2-40B4-BE49-F238E27FC236}">
                      <a16:creationId xmlns:a16="http://schemas.microsoft.com/office/drawing/2014/main" xmlns="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17804" y="5261372"/>
                  <a:ext cx="120491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Hạo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Nam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34" name="TextBox 1233">
                  <a:extLst>
                    <a:ext uri="{FF2B5EF4-FFF2-40B4-BE49-F238E27FC236}">
                      <a16:creationId xmlns:a16="http://schemas.microsoft.com/office/drawing/2014/main" xmlns="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0282" y="5256727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  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Uyên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.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Nhi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55" name="TextBox 1254">
                  <a:extLst>
                    <a:ext uri="{FF2B5EF4-FFF2-40B4-BE49-F238E27FC236}">
                      <a16:creationId xmlns:a16="http://schemas.microsoft.com/office/drawing/2014/main" xmlns="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05377" y="5437958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Hải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63" name="TextBox 1362">
                  <a:extLst>
                    <a:ext uri="{FF2B5EF4-FFF2-40B4-BE49-F238E27FC236}">
                      <a16:creationId xmlns:a16="http://schemas.microsoft.com/office/drawing/2014/main" xmlns="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3989655" y="4952344"/>
                  <a:ext cx="154048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     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Phú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64" name="TextBox 1363">
                  <a:extLst>
                    <a:ext uri="{FF2B5EF4-FFF2-40B4-BE49-F238E27FC236}">
                      <a16:creationId xmlns:a16="http://schemas.microsoft.com/office/drawing/2014/main" xmlns="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15214" y="473836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67" name="TextBox 1366">
                  <a:extLst>
                    <a:ext uri="{FF2B5EF4-FFF2-40B4-BE49-F238E27FC236}">
                      <a16:creationId xmlns:a16="http://schemas.microsoft.com/office/drawing/2014/main" xmlns="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9954" y="454406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68" name="TextBox 1367">
                  <a:extLst>
                    <a:ext uri="{FF2B5EF4-FFF2-40B4-BE49-F238E27FC236}">
                      <a16:creationId xmlns:a16="http://schemas.microsoft.com/office/drawing/2014/main" xmlns="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3004069" y="4250705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lvl="0"/>
                  <a:r>
                    <a:rPr lang="en-US" b="1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P.  Trinh</a:t>
                  </a:r>
                </a:p>
              </p:txBody>
            </p:sp>
            <p:sp>
              <p:nvSpPr>
                <p:cNvPr id="1371" name="TextBox 1370">
                  <a:extLst>
                    <a:ext uri="{FF2B5EF4-FFF2-40B4-BE49-F238E27FC236}">
                      <a16:creationId xmlns:a16="http://schemas.microsoft.com/office/drawing/2014/main" xmlns="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83922" y="3973121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Cẩm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Ly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72" name="TextBox 1371">
                  <a:extLst>
                    <a:ext uri="{FF2B5EF4-FFF2-40B4-BE49-F238E27FC236}">
                      <a16:creationId xmlns:a16="http://schemas.microsoft.com/office/drawing/2014/main" xmlns="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43236" y="3632591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Phú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75" name="TextBox 1374">
                  <a:extLst>
                    <a:ext uri="{FF2B5EF4-FFF2-40B4-BE49-F238E27FC236}">
                      <a16:creationId xmlns:a16="http://schemas.microsoft.com/office/drawing/2014/main" xmlns="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595802" y="2965170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lvl="0"/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Duy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Khang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14" name="TextBox 1813">
                  <a:extLst>
                    <a:ext uri="{FF2B5EF4-FFF2-40B4-BE49-F238E27FC236}">
                      <a16:creationId xmlns:a16="http://schemas.microsoft.com/office/drawing/2014/main" xmlns="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864332" y="2281963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lvl="0"/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Cẩm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Ly</a:t>
                  </a:r>
                </a:p>
              </p:txBody>
            </p:sp>
            <p:sp>
              <p:nvSpPr>
                <p:cNvPr id="1815" name="TextBox 1814">
                  <a:extLst>
                    <a:ext uri="{FF2B5EF4-FFF2-40B4-BE49-F238E27FC236}">
                      <a16:creationId xmlns:a16="http://schemas.microsoft.com/office/drawing/2014/main" xmlns="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1684" y="2608086"/>
                  <a:ext cx="136759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lvl="0"/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</a:t>
                  </a:r>
                  <a:r>
                    <a:rPr lang="en-US" b="1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Hiếu</a:t>
                  </a:r>
                  <a:endParaRPr lang="en-US" b="1" dirty="0">
                    <a:solidFill>
                      <a:srgbClr val="FFFFFF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16" name="TextBox 1815">
                  <a:extLst>
                    <a:ext uri="{FF2B5EF4-FFF2-40B4-BE49-F238E27FC236}">
                      <a16:creationId xmlns:a16="http://schemas.microsoft.com/office/drawing/2014/main" xmlns="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981871" y="2064334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Xuân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Nam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17" name="TextBox 1816">
                  <a:extLst>
                    <a:ext uri="{FF2B5EF4-FFF2-40B4-BE49-F238E27FC236}">
                      <a16:creationId xmlns:a16="http://schemas.microsoft.com/office/drawing/2014/main" xmlns="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224539" y="1714193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Hiếu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18" name="TextBox 1817">
                  <a:extLst>
                    <a:ext uri="{FF2B5EF4-FFF2-40B4-BE49-F238E27FC236}">
                      <a16:creationId xmlns:a16="http://schemas.microsoft.com/office/drawing/2014/main" xmlns="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7400"/>
                  <a:ext cx="127232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lvl="0"/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Anh</a:t>
                  </a:r>
                  <a:r>
                    <a:rPr lang="en-US" b="1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Thư</a:t>
                  </a:r>
                  <a:endParaRPr lang="en-US" b="1" dirty="0">
                    <a:solidFill>
                      <a:srgbClr val="FFFFFF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19" name="TextBox 1818">
                  <a:extLst>
                    <a:ext uri="{FF2B5EF4-FFF2-40B4-BE49-F238E27FC236}">
                      <a16:creationId xmlns:a16="http://schemas.microsoft.com/office/drawing/2014/main" xmlns="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lvl="0"/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</a:t>
                  </a:r>
                  <a:r>
                    <a:rPr lang="en-US" b="1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Hiếu</a:t>
                  </a:r>
                  <a:endParaRPr lang="en-US" b="1" dirty="0">
                    <a:solidFill>
                      <a:srgbClr val="FFFFFF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0" name="TextBox 1819">
                  <a:extLst>
                    <a:ext uri="{FF2B5EF4-FFF2-40B4-BE49-F238E27FC236}">
                      <a16:creationId xmlns:a16="http://schemas.microsoft.com/office/drawing/2014/main" xmlns="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lvl="0"/>
                  <a:r>
                    <a:rPr lang="en-US" b="1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P.  Trinh</a:t>
                  </a:r>
                </a:p>
              </p:txBody>
            </p:sp>
            <p:sp>
              <p:nvSpPr>
                <p:cNvPr id="1823" name="TextBox 1822">
                  <a:extLst>
                    <a:ext uri="{FF2B5EF4-FFF2-40B4-BE49-F238E27FC236}">
                      <a16:creationId xmlns:a16="http://schemas.microsoft.com/office/drawing/2014/main" xmlns="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407836" y="916221"/>
                  <a:ext cx="130227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lvl="0"/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Anh</a:t>
                  </a:r>
                  <a:r>
                    <a:rPr lang="en-US" b="1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Thư</a:t>
                  </a:r>
                  <a:endParaRPr lang="en-US" b="1" dirty="0">
                    <a:solidFill>
                      <a:srgbClr val="FFFFFF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4" name="TextBox 1823">
                  <a:extLst>
                    <a:ext uri="{FF2B5EF4-FFF2-40B4-BE49-F238E27FC236}">
                      <a16:creationId xmlns:a16="http://schemas.microsoft.com/office/drawing/2014/main" xmlns="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Anh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Thư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5" name="TextBox 1824">
                  <a:extLst>
                    <a:ext uri="{FF2B5EF4-FFF2-40B4-BE49-F238E27FC236}">
                      <a16:creationId xmlns:a16="http://schemas.microsoft.com/office/drawing/2014/main" xmlns="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6" name="TextBox 1825">
                  <a:extLst>
                    <a:ext uri="{FF2B5EF4-FFF2-40B4-BE49-F238E27FC236}">
                      <a16:creationId xmlns:a16="http://schemas.microsoft.com/office/drawing/2014/main" xmlns="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817711" y="935024"/>
                  <a:ext cx="114249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7" name="TextBox 1826">
                  <a:extLst>
                    <a:ext uri="{FF2B5EF4-FFF2-40B4-BE49-F238E27FC236}">
                      <a16:creationId xmlns:a16="http://schemas.microsoft.com/office/drawing/2014/main" xmlns="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717"/>
                  <a:ext cx="128070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8" name="TextBox 1827">
                  <a:extLst>
                    <a:ext uri="{FF2B5EF4-FFF2-40B4-BE49-F238E27FC236}">
                      <a16:creationId xmlns:a16="http://schemas.microsoft.com/office/drawing/2014/main" xmlns="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017275" y="1358284"/>
                  <a:ext cx="143847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  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Cẩm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Ly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9" name="TextBox 1828">
                  <a:extLst>
                    <a:ext uri="{FF2B5EF4-FFF2-40B4-BE49-F238E27FC236}">
                      <a16:creationId xmlns:a16="http://schemas.microsoft.com/office/drawing/2014/main" xmlns="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924" name="TextBox 923">
                <a:extLst>
                  <a:ext uri="{FF2B5EF4-FFF2-40B4-BE49-F238E27FC236}">
                    <a16:creationId xmlns:a16="http://schemas.microsoft.com/office/drawing/2014/main" xmlns="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743748" y="3301801"/>
                <a:ext cx="1170934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lvl="0"/>
                <a:r>
                  <a:rPr lang="en-US" b="1" dirty="0" err="1">
                    <a:solidFill>
                      <a:srgbClr val="FFFFFF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Anh</a:t>
                </a:r>
                <a:r>
                  <a:rPr lang="en-US" b="1" dirty="0">
                    <a:solidFill>
                      <a:srgbClr val="FFFFFF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 </a:t>
                </a:r>
                <a:r>
                  <a:rPr lang="en-US" b="1" dirty="0" err="1">
                    <a:solidFill>
                      <a:srgbClr val="FFFFFF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Thư</a:t>
                </a:r>
                <a:endParaRPr lang="en-US" b="1" dirty="0">
                  <a:solidFill>
                    <a:srgbClr val="FFFFFF"/>
                  </a:solidFill>
                  <a:latin typeface="UTM Avo" panose="02040603050506020204" pitchFamily="18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919" name="TextBox 918">
              <a:extLst>
                <a:ext uri="{FF2B5EF4-FFF2-40B4-BE49-F238E27FC236}">
                  <a16:creationId xmlns:a16="http://schemas.microsoft.com/office/drawing/2014/main" xmlns="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/>
              <a:r>
                <a:rPr lang="en-US" b="1" dirty="0" smtClean="0">
                  <a:latin typeface="UTM Avo" panose="02040603050506020204" pitchFamily="18" charset="0"/>
                  <a:cs typeface="Arial" panose="020B0604020202020204" pitchFamily="34" charset="0"/>
                </a:rPr>
                <a:t>    </a:t>
              </a:r>
              <a:r>
                <a:rPr lang="en-US" b="1" dirty="0" err="1" smtClean="0">
                  <a:latin typeface="UTM Avo" panose="02040603050506020204" pitchFamily="18" charset="0"/>
                  <a:cs typeface="Arial" panose="020B0604020202020204" pitchFamily="34" charset="0"/>
                </a:rPr>
                <a:t>Cẩm</a:t>
              </a:r>
              <a:r>
                <a:rPr lang="en-US" b="1" dirty="0" smtClean="0">
                  <a:latin typeface="UTM Avo" panose="02040603050506020204" pitchFamily="18" charset="0"/>
                  <a:cs typeface="Arial" panose="020B0604020202020204" pitchFamily="34" charset="0"/>
                </a:rPr>
                <a:t> </a:t>
              </a:r>
              <a:r>
                <a:rPr lang="en-US" b="1" dirty="0">
                  <a:latin typeface="UTM Avo" panose="02040603050506020204" pitchFamily="18" charset="0"/>
                  <a:cs typeface="Arial" panose="020B0604020202020204" pitchFamily="34" charset="0"/>
                </a:rPr>
                <a:t>Ly</a:t>
              </a:r>
            </a:p>
          </p:txBody>
        </p:sp>
      </p:grpSp>
      <p:grpSp>
        <p:nvGrpSpPr>
          <p:cNvPr id="2648" name="Group 2647">
            <a:extLst>
              <a:ext uri="{FF2B5EF4-FFF2-40B4-BE49-F238E27FC236}">
                <a16:creationId xmlns:a16="http://schemas.microsoft.com/office/drawing/2014/main" xmlns="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2649" name="Freeform: Shape 1811">
              <a:extLst>
                <a:ext uri="{FF2B5EF4-FFF2-40B4-BE49-F238E27FC236}">
                  <a16:creationId xmlns:a16="http://schemas.microsoft.com/office/drawing/2014/main" xmlns="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  <a:latin typeface="UTM Avo" panose="02040603050506020204" pitchFamily="18" charset="0"/>
              </a:endParaRPr>
            </a:p>
          </p:txBody>
        </p:sp>
        <p:sp>
          <p:nvSpPr>
            <p:cNvPr id="2650" name="Flowchart: Connector 2649">
              <a:extLst>
                <a:ext uri="{FF2B5EF4-FFF2-40B4-BE49-F238E27FC236}">
                  <a16:creationId xmlns:a16="http://schemas.microsoft.com/office/drawing/2014/main" xmlns="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  <a:latin typeface="UTM Avo" panose="020406030505060202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700300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9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9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7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332812509"/>
</p:tagLst>
</file>

<file path=ppt/theme/theme1.xml><?xml version="1.0" encoding="utf-8"?>
<a:theme xmlns:a="http://schemas.openxmlformats.org/drawingml/2006/main" name="1_Office Theme">
  <a:themeElements>
    <a:clrScheme name="Office Them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Custom 4">
      <a:majorFont>
        <a:latin typeface="Utm AVO"/>
        <a:ea typeface=""/>
        <a:cs typeface=""/>
      </a:majorFont>
      <a:minorFont>
        <a:latin typeface="Utm AV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3136</TotalTime>
  <Words>1517</Words>
  <Application>Microsoft Office PowerPoint</Application>
  <PresentationFormat>Custom</PresentationFormat>
  <Paragraphs>494</Paragraphs>
  <Slides>28</Slides>
  <Notes>7</Notes>
  <HiddenSlides>0</HiddenSlides>
  <MMClips>6</MMClips>
  <ScaleCrop>false</ScaleCrop>
  <HeadingPairs>
    <vt:vector size="4" baseType="variant">
      <vt:variant>
        <vt:lpstr>Theme</vt:lpstr>
      </vt:variant>
      <vt:variant>
        <vt:i4>2</vt:i4>
      </vt:variant>
      <vt:variant>
        <vt:lpstr>Slide Titles</vt:lpstr>
      </vt:variant>
      <vt:variant>
        <vt:i4>28</vt:i4>
      </vt:variant>
    </vt:vector>
  </HeadingPairs>
  <TitlesOfParts>
    <vt:vector size="30" baseType="lpstr">
      <vt:lpstr>1_Office Theme</vt:lpstr>
      <vt:lpstr>Office 主题​​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BENR-</dc:creator>
  <cp:lastModifiedBy>Administrator</cp:lastModifiedBy>
  <cp:revision>458</cp:revision>
  <dcterms:created xsi:type="dcterms:W3CDTF">2021-02-20T02:56:00Z</dcterms:created>
  <dcterms:modified xsi:type="dcterms:W3CDTF">2024-10-14T14:55:40Z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1033-11.2.0.10132</vt:lpwstr>
  </property>
</Properties>
</file>