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457" r:id="rId2"/>
    <p:sldId id="323" r:id="rId3"/>
    <p:sldId id="264" r:id="rId4"/>
    <p:sldId id="460" r:id="rId5"/>
    <p:sldId id="265" r:id="rId6"/>
    <p:sldId id="461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67" r:id="rId16"/>
    <p:sldId id="462" r:id="rId17"/>
    <p:sldId id="463" r:id="rId18"/>
    <p:sldId id="445" r:id="rId19"/>
    <p:sldId id="446" r:id="rId20"/>
    <p:sldId id="466" r:id="rId21"/>
    <p:sldId id="464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DBD81ED-864A-4AAE-B60E-8D6A1E674BB1}">
          <p14:sldIdLst>
            <p14:sldId id="457"/>
            <p14:sldId id="323"/>
            <p14:sldId id="264"/>
            <p14:sldId id="460"/>
            <p14:sldId id="265"/>
            <p14:sldId id="461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67"/>
            <p14:sldId id="462"/>
            <p14:sldId id="463"/>
            <p14:sldId id="445"/>
            <p14:sldId id="446"/>
            <p14:sldId id="466"/>
            <p14:sldId id="464"/>
            <p14:sldId id="284"/>
          </p14:sldIdLst>
        </p14:section>
        <p14:section name="Untitled Section" id="{D435F82B-04AE-4801-9F1A-B826A44FD4E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E3"/>
    <a:srgbClr val="0000FF"/>
    <a:srgbClr val="4472C4"/>
    <a:srgbClr val="29AD9C"/>
    <a:srgbClr val="29AE9D"/>
    <a:srgbClr val="FF7707"/>
    <a:srgbClr val="81B7D9"/>
    <a:srgbClr val="61EBF9"/>
    <a:srgbClr val="E51FBB"/>
    <a:srgbClr val="F187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49" autoAdjust="0"/>
    <p:restoredTop sz="93923" autoAdjust="0"/>
  </p:normalViewPr>
  <p:slideViewPr>
    <p:cSldViewPr snapToGrid="0">
      <p:cViewPr varScale="1">
        <p:scale>
          <a:sx n="79" d="100"/>
          <a:sy n="79" d="100"/>
        </p:scale>
        <p:origin x="120" y="11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24B90-7FE2-438E-8627-9F649C7C7BB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95E07-2CAC-430A-8627-C82008EBD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7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F2638-5847-4CD3-8EDF-9A78799C22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38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F2638-5847-4CD3-8EDF-9A78799C22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99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4" y="0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41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57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617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65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6" y="18627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3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86C01D-8A94-44FA-8C7F-5DB093A0E813}"/>
              </a:ext>
            </a:extLst>
          </p:cNvPr>
          <p:cNvSpPr/>
          <p:nvPr userDrawn="1"/>
        </p:nvSpPr>
        <p:spPr>
          <a:xfrm>
            <a:off x="11308356" y="136525"/>
            <a:ext cx="985092" cy="1196516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5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8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2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6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40" r:id="rId5"/>
    <p:sldLayoutId id="2147483697" r:id="rId6"/>
    <p:sldLayoutId id="2147483698" r:id="rId7"/>
    <p:sldLayoutId id="2147483701" r:id="rId8"/>
    <p:sldLayoutId id="214748374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8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emf"/><Relationship Id="rId5" Type="http://schemas.openxmlformats.org/officeDocument/2006/relationships/image" Target="../media/image14.png"/><Relationship Id="rId10" Type="http://schemas.openxmlformats.org/officeDocument/2006/relationships/image" Target="../media/image40.emf"/><Relationship Id="rId4" Type="http://schemas.openxmlformats.org/officeDocument/2006/relationships/image" Target="../media/image36.emf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2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23.gif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2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23.gif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472" y="1569841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-173682" y="504183"/>
            <a:ext cx="125393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45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CHÀO MỪNG QUÝ THẦY CÔ ĐẾN VỚI TIẾT DỰ GIỜ </a:t>
            </a: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99" y="3545111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10" y="3788802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557" y="1382622"/>
            <a:ext cx="2088949" cy="31572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188AAF-1E68-15FB-456B-EB3A362E01A1}"/>
              </a:ext>
            </a:extLst>
          </p:cNvPr>
          <p:cNvSpPr/>
          <p:nvPr/>
        </p:nvSpPr>
        <p:spPr>
          <a:xfrm>
            <a:off x="2415031" y="1215898"/>
            <a:ext cx="7371256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3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Môn: </a:t>
            </a:r>
            <a:r>
              <a:rPr lang="en-US" sz="3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Tiếng</a:t>
            </a:r>
            <a:r>
              <a:rPr lang="en-US" sz="3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 </a:t>
            </a:r>
            <a:r>
              <a:rPr lang="en-US" sz="3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Việt</a:t>
            </a:r>
            <a:endParaRPr lang="en-US" sz="3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2E70F-1732-B4E1-36CA-A2CFA7DA7F26}"/>
              </a:ext>
            </a:extLst>
          </p:cNvPr>
          <p:cNvSpPr/>
          <p:nvPr/>
        </p:nvSpPr>
        <p:spPr>
          <a:xfrm>
            <a:off x="3310149" y="3634705"/>
            <a:ext cx="567263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4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Lớp</a:t>
            </a:r>
            <a:r>
              <a:rPr lang="en-US" sz="4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 2A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FD4D9C-7633-0648-D7EE-FD710583FDEC}"/>
              </a:ext>
            </a:extLst>
          </p:cNvPr>
          <p:cNvSpPr/>
          <p:nvPr/>
        </p:nvSpPr>
        <p:spPr>
          <a:xfrm>
            <a:off x="3053657" y="6304002"/>
            <a:ext cx="632387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3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GVCN: </a:t>
            </a:r>
            <a:r>
              <a:rPr lang="en-US" sz="3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Đặng</a:t>
            </a:r>
            <a:r>
              <a:rPr lang="en-US" sz="3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 </a:t>
            </a:r>
            <a:r>
              <a:rPr lang="en-US" sz="3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Thị</a:t>
            </a:r>
            <a:r>
              <a:rPr lang="en-US" sz="3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 </a:t>
            </a:r>
            <a:r>
              <a:rPr lang="en-US" sz="3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Hồng</a:t>
            </a:r>
            <a:r>
              <a:rPr lang="en-US" sz="3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 </a:t>
            </a:r>
            <a:r>
              <a:rPr lang="en-US" sz="3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quỳnh</a:t>
            </a:r>
            <a:endParaRPr lang="en-US" sz="3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07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75715" y="806552"/>
            <a:ext cx="63507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4472C4"/>
                </a:solidFill>
                <a:cs typeface="Times New Roman" pitchFamily="18" charset="0"/>
              </a:rPr>
              <a:t>Bức</a:t>
            </a:r>
            <a:r>
              <a:rPr lang="en-US" sz="3600" dirty="0">
                <a:solidFill>
                  <a:srgbClr val="4472C4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4472C4"/>
                </a:solidFill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4472C4"/>
                </a:solidFill>
                <a:cs typeface="Times New Roman" pitchFamily="18" charset="0"/>
              </a:rPr>
              <a:t> 1: </a:t>
            </a:r>
          </a:p>
          <a:p>
            <a:pPr algn="just"/>
            <a:r>
              <a:rPr lang="en-US" sz="3600" dirty="0">
                <a:cs typeface="Times New Roman" pitchFamily="18" charset="0"/>
              </a:rPr>
              <a:t>- </a:t>
            </a:r>
            <a:r>
              <a:rPr lang="en-US" sz="3600" dirty="0" err="1">
                <a:cs typeface="Times New Roman" pitchFamily="18" charset="0"/>
              </a:rPr>
              <a:t>Cảnh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trong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lớp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học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các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bạn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học</a:t>
            </a:r>
            <a:r>
              <a:rPr lang="en-US" sz="3600" dirty="0">
                <a:cs typeface="Times New Roman" pitchFamily="18" charset="0"/>
              </a:rPr>
              <a:t> sinh </a:t>
            </a:r>
            <a:r>
              <a:rPr lang="en-US" sz="3600" dirty="0" err="1">
                <a:cs typeface="Times New Roman" pitchFamily="18" charset="0"/>
              </a:rPr>
              <a:t>hăng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hái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giơ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tay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phát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biểu</a:t>
            </a:r>
            <a:r>
              <a:rPr lang="en-US" sz="3600" dirty="0">
                <a:cs typeface="Times New Roman" pitchFamily="18" charset="0"/>
              </a:rPr>
              <a:t> ý </a:t>
            </a:r>
            <a:r>
              <a:rPr lang="en-US" sz="3600" dirty="0" err="1">
                <a:cs typeface="Times New Roman" pitchFamily="18" charset="0"/>
              </a:rPr>
              <a:t>kiến</a:t>
            </a:r>
            <a:r>
              <a:rPr lang="en-US" sz="3600" dirty="0"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vi-VN" sz="3600" dirty="0"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75715" y="4074129"/>
            <a:ext cx="5992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4472C4"/>
                </a:solidFill>
                <a:cs typeface="Times New Roman" pitchFamily="18" charset="0"/>
              </a:rPr>
              <a:t>Bức</a:t>
            </a:r>
            <a:r>
              <a:rPr lang="en-US" sz="3600" dirty="0">
                <a:solidFill>
                  <a:srgbClr val="4472C4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4472C4"/>
                </a:solidFill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4472C4"/>
                </a:solidFill>
                <a:cs typeface="Times New Roman" pitchFamily="18" charset="0"/>
              </a:rPr>
              <a:t> 2: </a:t>
            </a:r>
          </a:p>
          <a:p>
            <a:pPr algn="just"/>
            <a:r>
              <a:rPr lang="en-US" sz="3600" dirty="0">
                <a:cs typeface="Times New Roman" pitchFamily="18" charset="0"/>
              </a:rPr>
              <a:t>- </a:t>
            </a:r>
            <a:r>
              <a:rPr lang="en-US" sz="3600" dirty="0" err="1">
                <a:cs typeface="Times New Roman" pitchFamily="18" charset="0"/>
              </a:rPr>
              <a:t>Hình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ảnh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các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bạn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nữ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đang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múa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điệu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múa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dân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tộc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nhân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ngày</a:t>
            </a:r>
            <a:r>
              <a:rPr lang="en-US" sz="3600" dirty="0">
                <a:cs typeface="Times New Roman" pitchFamily="18" charset="0"/>
              </a:rPr>
              <a:t> 20/11 </a:t>
            </a:r>
            <a:r>
              <a:rPr lang="en-US" sz="3600" dirty="0" err="1">
                <a:cs typeface="Times New Roman" pitchFamily="18" charset="0"/>
              </a:rPr>
              <a:t>trên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sân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khấu</a:t>
            </a:r>
            <a:r>
              <a:rPr lang="en-US" sz="3600" dirty="0">
                <a:cs typeface="Times New Roman" pitchFamily="18" charset="0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" y="674300"/>
            <a:ext cx="5489028" cy="312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" y="3867752"/>
            <a:ext cx="5478518" cy="299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4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64357" y="593074"/>
            <a:ext cx="6217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4472C4"/>
                </a:solidFill>
                <a:cs typeface="Times New Roman" pitchFamily="18" charset="0"/>
              </a:rPr>
              <a:t>Bức</a:t>
            </a:r>
            <a:r>
              <a:rPr lang="en-US" sz="3600" dirty="0">
                <a:solidFill>
                  <a:srgbClr val="4472C4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4472C4"/>
                </a:solidFill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4472C4"/>
                </a:solidFill>
                <a:cs typeface="Times New Roman" pitchFamily="18" charset="0"/>
              </a:rPr>
              <a:t> 3: </a:t>
            </a:r>
          </a:p>
          <a:p>
            <a:pPr algn="just"/>
            <a:r>
              <a:rPr lang="en-US" sz="3600" dirty="0">
                <a:cs typeface="Times New Roman" pitchFamily="18" charset="0"/>
              </a:rPr>
              <a:t>- </a:t>
            </a:r>
            <a:r>
              <a:rPr lang="en-US" sz="3600" dirty="0" err="1">
                <a:cs typeface="Times New Roman" pitchFamily="18" charset="0"/>
              </a:rPr>
              <a:t>Các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bạn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học</a:t>
            </a:r>
            <a:r>
              <a:rPr lang="en-US" sz="3600" dirty="0">
                <a:cs typeface="Times New Roman" pitchFamily="18" charset="0"/>
              </a:rPr>
              <a:t> sinh </a:t>
            </a:r>
            <a:r>
              <a:rPr lang="en-US" sz="3600" dirty="0" err="1">
                <a:cs typeface="Times New Roman" pitchFamily="18" charset="0"/>
              </a:rPr>
              <a:t>đang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bắt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sâu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nhổ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cỏ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cho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cây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trong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vườn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trường</a:t>
            </a:r>
            <a:r>
              <a:rPr lang="en-US" sz="3600" dirty="0"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39149" y="3661333"/>
            <a:ext cx="5942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4472C4"/>
                </a:solidFill>
                <a:cs typeface="Times New Roman" pitchFamily="18" charset="0"/>
              </a:rPr>
              <a:t>Bức</a:t>
            </a:r>
            <a:r>
              <a:rPr lang="en-US" sz="3600" dirty="0">
                <a:solidFill>
                  <a:srgbClr val="4472C4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4472C4"/>
                </a:solidFill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4472C4"/>
                </a:solidFill>
                <a:cs typeface="Times New Roman" pitchFamily="18" charset="0"/>
              </a:rPr>
              <a:t> 4: </a:t>
            </a:r>
          </a:p>
          <a:p>
            <a:pPr algn="just"/>
            <a:r>
              <a:rPr lang="en-US" sz="3600" dirty="0">
                <a:cs typeface="Times New Roman" pitchFamily="18" charset="0"/>
              </a:rPr>
              <a:t>- </a:t>
            </a:r>
            <a:r>
              <a:rPr lang="en-US" sz="3600" dirty="0" err="1">
                <a:cs typeface="Times New Roman" pitchFamily="18" charset="0"/>
              </a:rPr>
              <a:t>Cô</a:t>
            </a:r>
            <a:r>
              <a:rPr lang="en-US" sz="3600" dirty="0">
                <a:cs typeface="Times New Roman" pitchFamily="18" charset="0"/>
              </a:rPr>
              <a:t> y </a:t>
            </a:r>
            <a:r>
              <a:rPr lang="en-US" sz="3600" dirty="0" err="1">
                <a:cs typeface="Times New Roman" pitchFamily="18" charset="0"/>
              </a:rPr>
              <a:t>tá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đang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khám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bệnh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cho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bạn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học</a:t>
            </a:r>
            <a:r>
              <a:rPr lang="en-US" sz="3600" dirty="0">
                <a:cs typeface="Times New Roman" pitchFamily="18" charset="0"/>
              </a:rPr>
              <a:t> sinh ở </a:t>
            </a:r>
            <a:r>
              <a:rPr lang="en-US" sz="3600" dirty="0" err="1">
                <a:cs typeface="Times New Roman" pitchFamily="18" charset="0"/>
              </a:rPr>
              <a:t>phòng</a:t>
            </a:r>
            <a:r>
              <a:rPr lang="en-US" sz="3600" dirty="0">
                <a:cs typeface="Times New Roman" pitchFamily="18" charset="0"/>
              </a:rPr>
              <a:t> y </a:t>
            </a:r>
            <a:r>
              <a:rPr lang="en-US" sz="3600" dirty="0" err="1">
                <a:cs typeface="Times New Roman" pitchFamily="18" charset="0"/>
              </a:rPr>
              <a:t>tế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nhà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trường</a:t>
            </a:r>
            <a:r>
              <a:rPr lang="en-US" sz="3600" dirty="0">
                <a:cs typeface="Times New Roman" pitchFamily="18" charset="0"/>
              </a:rPr>
              <a:t>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2" y="571292"/>
            <a:ext cx="5664793" cy="309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4" y="3683115"/>
            <a:ext cx="5664793" cy="295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42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3490" y="618244"/>
            <a:ext cx="98376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Cái</a:t>
            </a:r>
            <a:r>
              <a:rPr lang="en-US" sz="7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trống</a:t>
            </a:r>
            <a:r>
              <a:rPr lang="en-US" sz="7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trường</a:t>
            </a:r>
            <a:r>
              <a:rPr lang="en-US" sz="7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em</a:t>
            </a:r>
            <a:endParaRPr lang="en-US" sz="7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090" y="1818573"/>
            <a:ext cx="7756635" cy="490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9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0303" y="500062"/>
            <a:ext cx="6826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endParaRPr lang="vi-VN" sz="48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10303" y="1580876"/>
            <a:ext cx="417929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Cái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trống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trường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em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Mùa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hè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cũng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nghỉ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Suốt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tháng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liền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Trống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nằm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ngẫm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nghĩ</a:t>
            </a:r>
            <a:r>
              <a:rPr lang="en-US" sz="2800" dirty="0"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Buồn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không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hả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trống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Trong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những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ngày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hè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Bọn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mình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vắng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Chỉ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còn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tiếng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ve</a:t>
            </a:r>
            <a:r>
              <a:rPr lang="en-US" sz="2800" dirty="0"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89600" y="1580876"/>
            <a:ext cx="430729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Cái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trống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lặng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im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Nghiêng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đầu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trên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Chắc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thấy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chúng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em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Nó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mừng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vui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quá</a:t>
            </a:r>
            <a:r>
              <a:rPr lang="en-US" sz="2800" dirty="0"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Kìa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trống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đang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gọi</a:t>
            </a:r>
            <a:r>
              <a:rPr lang="en-US" sz="2800" dirty="0"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Tùng</a:t>
            </a:r>
            <a:r>
              <a:rPr lang="en-US" sz="2800" dirty="0">
                <a:cs typeface="Times New Roman" pitchFamily="18" charset="0"/>
              </a:rPr>
              <a:t>! </a:t>
            </a:r>
            <a:r>
              <a:rPr lang="en-US" sz="2800" dirty="0" err="1">
                <a:cs typeface="Times New Roman" pitchFamily="18" charset="0"/>
              </a:rPr>
              <a:t>Tùng</a:t>
            </a:r>
            <a:r>
              <a:rPr lang="en-US" sz="2800" dirty="0">
                <a:cs typeface="Times New Roman" pitchFamily="18" charset="0"/>
              </a:rPr>
              <a:t>! </a:t>
            </a:r>
            <a:r>
              <a:rPr lang="en-US" sz="2800" dirty="0" err="1">
                <a:cs typeface="Times New Roman" pitchFamily="18" charset="0"/>
              </a:rPr>
              <a:t>Tùng</a:t>
            </a:r>
            <a:r>
              <a:rPr lang="en-US" sz="2800" dirty="0">
                <a:cs typeface="Times New Roman" pitchFamily="18" charset="0"/>
              </a:rPr>
              <a:t>! </a:t>
            </a:r>
            <a:r>
              <a:rPr lang="en-US" sz="2800" dirty="0" err="1">
                <a:cs typeface="Times New Roman" pitchFamily="18" charset="0"/>
              </a:rPr>
              <a:t>Tùng</a:t>
            </a:r>
            <a:r>
              <a:rPr lang="en-US" sz="2800" dirty="0"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Vào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năm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học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mới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Giọng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vang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tưng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bừng</a:t>
            </a:r>
            <a:r>
              <a:rPr lang="en-US" sz="2800" dirty="0"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000" dirty="0">
                <a:cs typeface="Times New Roman" pitchFamily="18" charset="0"/>
              </a:rPr>
              <a:t>THANH THẢO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31059"/>
            <a:ext cx="3610304" cy="5526941"/>
          </a:xfrm>
          <a:prstGeom prst="rect">
            <a:avLst/>
          </a:prstGeom>
        </p:spPr>
      </p:pic>
      <p:sp>
        <p:nvSpPr>
          <p:cNvPr id="6" name="Flowchart: Terminator 5"/>
          <p:cNvSpPr/>
          <p:nvPr/>
        </p:nvSpPr>
        <p:spPr>
          <a:xfrm>
            <a:off x="155574" y="500062"/>
            <a:ext cx="2035175" cy="681037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269233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1476" y="358172"/>
            <a:ext cx="6874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endParaRPr lang="vi-VN" sz="48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8798" y="1480141"/>
            <a:ext cx="428232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Cái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trống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trường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em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Mùa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hè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cũng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nghỉ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Suốt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tháng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liền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Trống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nằm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ngẫm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nghĩ</a:t>
            </a:r>
            <a:r>
              <a:rPr lang="en-US" sz="2800" dirty="0"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Buồn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không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hả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trống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Trong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những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ngày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hè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Bọn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mình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vắng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Chỉ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còn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tiếng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ve</a:t>
            </a:r>
            <a:r>
              <a:rPr lang="en-US" sz="2800" dirty="0"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38784" y="1421250"/>
            <a:ext cx="4793194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Cái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trống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lặng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im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Nghiêng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đầu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trên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Chắc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thấy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chúng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em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Nó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mừng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vui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quá</a:t>
            </a:r>
            <a:r>
              <a:rPr lang="en-US" sz="2800" dirty="0"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Kìa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trống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đang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gọi</a:t>
            </a:r>
            <a:r>
              <a:rPr lang="en-US" sz="2800" dirty="0"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Tùng</a:t>
            </a:r>
            <a:r>
              <a:rPr lang="en-US" sz="2800" dirty="0">
                <a:cs typeface="Times New Roman" pitchFamily="18" charset="0"/>
              </a:rPr>
              <a:t>! </a:t>
            </a:r>
            <a:r>
              <a:rPr lang="en-US" sz="2800" dirty="0" err="1">
                <a:cs typeface="Times New Roman" pitchFamily="18" charset="0"/>
              </a:rPr>
              <a:t>Tùng</a:t>
            </a:r>
            <a:r>
              <a:rPr lang="en-US" sz="2800" dirty="0">
                <a:cs typeface="Times New Roman" pitchFamily="18" charset="0"/>
              </a:rPr>
              <a:t>! </a:t>
            </a:r>
            <a:r>
              <a:rPr lang="en-US" sz="2800" dirty="0" err="1">
                <a:cs typeface="Times New Roman" pitchFamily="18" charset="0"/>
              </a:rPr>
              <a:t>Tùng</a:t>
            </a:r>
            <a:r>
              <a:rPr lang="en-US" sz="2800" dirty="0">
                <a:cs typeface="Times New Roman" pitchFamily="18" charset="0"/>
              </a:rPr>
              <a:t>! </a:t>
            </a:r>
            <a:r>
              <a:rPr lang="en-US" sz="2800" dirty="0" err="1">
                <a:cs typeface="Times New Roman" pitchFamily="18" charset="0"/>
              </a:rPr>
              <a:t>Tùng</a:t>
            </a:r>
            <a:r>
              <a:rPr lang="en-US" sz="2800" dirty="0"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Vào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năm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học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mới</a:t>
            </a:r>
            <a:endParaRPr 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cs typeface="Times New Roman" pitchFamily="18" charset="0"/>
              </a:rPr>
              <a:t>Giọng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vang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tưng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bừng</a:t>
            </a:r>
            <a:r>
              <a:rPr lang="en-US" sz="2800" dirty="0"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400" dirty="0">
                <a:cs typeface="Times New Roman" pitchFamily="18" charset="0"/>
              </a:rPr>
              <a:t>THANH THẢO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1" y="1528413"/>
            <a:ext cx="2812685" cy="5370074"/>
          </a:xfrm>
          <a:prstGeom prst="rect">
            <a:avLst/>
          </a:prstGeom>
        </p:spPr>
      </p:pic>
      <p:sp>
        <p:nvSpPr>
          <p:cNvPr id="10" name="Flowchart: Terminator 9"/>
          <p:cNvSpPr/>
          <p:nvPr/>
        </p:nvSpPr>
        <p:spPr>
          <a:xfrm>
            <a:off x="191605" y="488731"/>
            <a:ext cx="3513808" cy="776808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411275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65" y="347520"/>
            <a:ext cx="6950203" cy="5930737"/>
          </a:xfrm>
          <a:prstGeom prst="rect">
            <a:avLst/>
          </a:prstGeom>
        </p:spPr>
      </p:pic>
      <p:pic>
        <p:nvPicPr>
          <p:cNvPr id="11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99" y="3545111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12" y="445939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557" y="1382622"/>
            <a:ext cx="2088949" cy="3157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B2E70F-1732-B4E1-36CA-A2CFA7DA7F26}"/>
              </a:ext>
            </a:extLst>
          </p:cNvPr>
          <p:cNvSpPr/>
          <p:nvPr/>
        </p:nvSpPr>
        <p:spPr>
          <a:xfrm>
            <a:off x="3677418" y="2677908"/>
            <a:ext cx="567263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45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Luyện</a:t>
            </a:r>
            <a:r>
              <a:rPr lang="en-US" sz="45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đọc</a:t>
            </a:r>
            <a:r>
              <a:rPr lang="en-US" sz="45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 </a:t>
            </a:r>
          </a:p>
          <a:p>
            <a:pPr algn="ctr" defTabSz="457200"/>
            <a:r>
              <a:rPr lang="en-US" sz="45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từ</a:t>
            </a:r>
            <a:r>
              <a:rPr lang="en-US" sz="45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khó</a:t>
            </a:r>
            <a:endParaRPr lang="en-US" sz="45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9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-7069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593" y="305789"/>
            <a:ext cx="9296400" cy="6246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408" y="2958946"/>
            <a:ext cx="4038600" cy="4044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E5FD72-8CBF-47F9-9CDA-EA46AA0DDB84}"/>
              </a:ext>
            </a:extLst>
          </p:cNvPr>
          <p:cNvSpPr txBox="1"/>
          <p:nvPr/>
        </p:nvSpPr>
        <p:spPr>
          <a:xfrm>
            <a:off x="2347275" y="2105910"/>
            <a:ext cx="6108568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400" dirty="0" err="1">
                <a:cs typeface="Times New Roman" pitchFamily="18" charset="0"/>
              </a:rPr>
              <a:t>Kìa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trống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đang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gọi</a:t>
            </a:r>
            <a:r>
              <a:rPr lang="en-US" sz="3400" dirty="0"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3400" dirty="0" err="1">
                <a:cs typeface="Times New Roman" pitchFamily="18" charset="0"/>
              </a:rPr>
              <a:t>Tùng</a:t>
            </a:r>
            <a:r>
              <a:rPr lang="en-US" sz="3400" dirty="0">
                <a:cs typeface="Times New Roman" pitchFamily="18" charset="0"/>
              </a:rPr>
              <a:t>! </a:t>
            </a:r>
            <a:r>
              <a:rPr lang="en-US" sz="3400" dirty="0" err="1">
                <a:cs typeface="Times New Roman" pitchFamily="18" charset="0"/>
              </a:rPr>
              <a:t>Tùng</a:t>
            </a:r>
            <a:r>
              <a:rPr lang="en-US" sz="3400" dirty="0">
                <a:cs typeface="Times New Roman" pitchFamily="18" charset="0"/>
              </a:rPr>
              <a:t>! </a:t>
            </a:r>
            <a:r>
              <a:rPr lang="en-US" sz="3400" dirty="0" err="1">
                <a:cs typeface="Times New Roman" pitchFamily="18" charset="0"/>
              </a:rPr>
              <a:t>Tùng</a:t>
            </a:r>
            <a:r>
              <a:rPr lang="en-US" sz="3400" dirty="0">
                <a:cs typeface="Times New Roman" pitchFamily="18" charset="0"/>
              </a:rPr>
              <a:t>! </a:t>
            </a:r>
            <a:r>
              <a:rPr lang="en-US" sz="3400" dirty="0" err="1">
                <a:cs typeface="Times New Roman" pitchFamily="18" charset="0"/>
              </a:rPr>
              <a:t>Tùng</a:t>
            </a:r>
            <a:r>
              <a:rPr lang="en-US" sz="3400" dirty="0"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3400" dirty="0" err="1">
                <a:cs typeface="Times New Roman" pitchFamily="18" charset="0"/>
              </a:rPr>
              <a:t>Vào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năm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học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mới</a:t>
            </a:r>
            <a:endParaRPr lang="en-US" sz="34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400" dirty="0" err="1">
                <a:cs typeface="Times New Roman" pitchFamily="18" charset="0"/>
              </a:rPr>
              <a:t>Giọng</a:t>
            </a:r>
            <a:r>
              <a:rPr lang="en-US" sz="3400" dirty="0">
                <a:cs typeface="Times New Roman" pitchFamily="18" charset="0"/>
              </a:rPr>
              <a:t> vang </a:t>
            </a:r>
            <a:r>
              <a:rPr lang="en-US" sz="3400" dirty="0" err="1">
                <a:cs typeface="Times New Roman" pitchFamily="18" charset="0"/>
              </a:rPr>
              <a:t>tưng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bừng</a:t>
            </a:r>
            <a:r>
              <a:rPr lang="en-US" sz="3400" dirty="0">
                <a:cs typeface="Times New Roman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8EA249-ACF6-13AE-497A-7D845DDD4A7A}"/>
              </a:ext>
            </a:extLst>
          </p:cNvPr>
          <p:cNvSpPr/>
          <p:nvPr/>
        </p:nvSpPr>
        <p:spPr>
          <a:xfrm>
            <a:off x="90073" y="736490"/>
            <a:ext cx="8271502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Luyện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đọc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dài</a:t>
            </a:r>
            <a:endParaRPr lang="en-US" sz="5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19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-7069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593" y="305789"/>
            <a:ext cx="9296400" cy="6246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408" y="2958946"/>
            <a:ext cx="4038600" cy="4044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8EA249-ACF6-13AE-497A-7D845DDD4A7A}"/>
              </a:ext>
            </a:extLst>
          </p:cNvPr>
          <p:cNvSpPr/>
          <p:nvPr/>
        </p:nvSpPr>
        <p:spPr>
          <a:xfrm>
            <a:off x="90073" y="736490"/>
            <a:ext cx="8271502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Luyện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đọc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dài</a:t>
            </a:r>
            <a:endParaRPr lang="en-US" sz="5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F47BE1-16BC-6755-1FCC-9B316F7E610A}"/>
              </a:ext>
            </a:extLst>
          </p:cNvPr>
          <p:cNvSpPr txBox="1"/>
          <p:nvPr/>
        </p:nvSpPr>
        <p:spPr>
          <a:xfrm>
            <a:off x="2036887" y="1912320"/>
            <a:ext cx="6108568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400" dirty="0" err="1">
                <a:cs typeface="Times New Roman" pitchFamily="18" charset="0"/>
              </a:rPr>
              <a:t>Kìa</a:t>
            </a:r>
            <a:r>
              <a:rPr lang="en-US" sz="3400" b="1" dirty="0">
                <a:solidFill>
                  <a:srgbClr val="FF0000"/>
                </a:solidFill>
                <a:cs typeface="Times New Roman" pitchFamily="18" charset="0"/>
              </a:rPr>
              <a:t>/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trống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đang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gọi</a:t>
            </a:r>
            <a:r>
              <a:rPr lang="en-US" sz="3400" b="1" dirty="0">
                <a:solidFill>
                  <a:srgbClr val="FF0000"/>
                </a:solidFill>
                <a:cs typeface="Times New Roman" pitchFamily="18" charset="0"/>
              </a:rPr>
              <a:t>//</a:t>
            </a:r>
          </a:p>
          <a:p>
            <a:pPr>
              <a:spcBef>
                <a:spcPts val="600"/>
              </a:spcBef>
            </a:pPr>
            <a:r>
              <a:rPr lang="en-US" sz="3400" dirty="0" err="1">
                <a:cs typeface="Times New Roman" pitchFamily="18" charset="0"/>
              </a:rPr>
              <a:t>Tùng</a:t>
            </a:r>
            <a:r>
              <a:rPr lang="en-US" sz="3400" b="1" dirty="0">
                <a:solidFill>
                  <a:srgbClr val="FF0000"/>
                </a:solidFill>
                <a:cs typeface="Times New Roman" pitchFamily="18" charset="0"/>
              </a:rPr>
              <a:t>/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Tùng</a:t>
            </a:r>
            <a:r>
              <a:rPr lang="en-US" sz="3400" b="1" dirty="0">
                <a:solidFill>
                  <a:srgbClr val="FF0000"/>
                </a:solidFill>
                <a:cs typeface="Times New Roman" pitchFamily="18" charset="0"/>
              </a:rPr>
              <a:t>/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Tùng</a:t>
            </a:r>
            <a:r>
              <a:rPr lang="en-US" sz="3400" b="1" dirty="0">
                <a:solidFill>
                  <a:srgbClr val="FF0000"/>
                </a:solidFill>
                <a:cs typeface="Times New Roman" pitchFamily="18" charset="0"/>
              </a:rPr>
              <a:t>/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Tùng</a:t>
            </a:r>
            <a:r>
              <a:rPr lang="en-US" sz="3400" b="1" dirty="0">
                <a:solidFill>
                  <a:srgbClr val="FF0000"/>
                </a:solidFill>
                <a:cs typeface="Times New Roman" pitchFamily="18" charset="0"/>
              </a:rPr>
              <a:t>/</a:t>
            </a:r>
          </a:p>
          <a:p>
            <a:pPr>
              <a:spcBef>
                <a:spcPts val="600"/>
              </a:spcBef>
            </a:pPr>
            <a:r>
              <a:rPr lang="en-US" sz="3400" dirty="0" err="1">
                <a:cs typeface="Times New Roman" pitchFamily="18" charset="0"/>
              </a:rPr>
              <a:t>Vào</a:t>
            </a:r>
            <a:r>
              <a:rPr lang="en-US" sz="3400" b="1" dirty="0">
                <a:solidFill>
                  <a:srgbClr val="FF0000"/>
                </a:solidFill>
                <a:cs typeface="Times New Roman" pitchFamily="18" charset="0"/>
              </a:rPr>
              <a:t>/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năm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học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mới</a:t>
            </a:r>
            <a:endParaRPr lang="en-US" sz="34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400" dirty="0" err="1">
                <a:cs typeface="Times New Roman" pitchFamily="18" charset="0"/>
              </a:rPr>
              <a:t>Giọng</a:t>
            </a:r>
            <a:r>
              <a:rPr lang="en-US" sz="3400" dirty="0">
                <a:cs typeface="Times New Roman" pitchFamily="18" charset="0"/>
              </a:rPr>
              <a:t> vang</a:t>
            </a:r>
            <a:r>
              <a:rPr lang="en-US" sz="3400" b="1" dirty="0">
                <a:solidFill>
                  <a:srgbClr val="FF0000"/>
                </a:solidFill>
                <a:cs typeface="Times New Roman" pitchFamily="18" charset="0"/>
              </a:rPr>
              <a:t>/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tưng</a:t>
            </a:r>
            <a:r>
              <a:rPr lang="en-US" sz="3400" dirty="0">
                <a:cs typeface="Times New Roman" pitchFamily="18" charset="0"/>
              </a:rPr>
              <a:t> </a:t>
            </a:r>
            <a:r>
              <a:rPr lang="en-US" sz="3400" dirty="0" err="1">
                <a:cs typeface="Times New Roman" pitchFamily="18" charset="0"/>
              </a:rPr>
              <a:t>bừng</a:t>
            </a:r>
            <a:r>
              <a:rPr lang="en-US" sz="3400" b="1" dirty="0">
                <a:solidFill>
                  <a:srgbClr val="FF0000"/>
                </a:solidFill>
                <a:cs typeface="Times New Roman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14851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195" y="313048"/>
            <a:ext cx="1894554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Giải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Nghĩa</a:t>
            </a:r>
            <a:endParaRPr lang="en-US" sz="5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212" y="3681292"/>
            <a:ext cx="1909299" cy="24378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1130" y="2019830"/>
            <a:ext cx="4917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Giá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(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trống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):</a:t>
            </a:r>
          </a:p>
          <a:p>
            <a:pPr algn="ctr"/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cái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khung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để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đặt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trống</a:t>
            </a:r>
            <a:endParaRPr lang="vi-VN" sz="3600" dirty="0"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917" y="3681292"/>
            <a:ext cx="4272455" cy="29086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1459" y="2086886"/>
            <a:ext cx="33475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Ngẫm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nghĩ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</a:p>
          <a:p>
            <a:pPr algn="ctr"/>
            <a:r>
              <a:rPr lang="en-US" sz="3200" dirty="0" err="1">
                <a:cs typeface="Times New Roman" pitchFamily="18" charset="0"/>
              </a:rPr>
              <a:t>Suy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nghĩ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kĩ</a:t>
            </a:r>
            <a:endParaRPr lang="vi-VN" sz="3200" dirty="0">
              <a:cs typeface="Times New Roman" pitchFamily="18" charset="0"/>
            </a:endParaRPr>
          </a:p>
        </p:txBody>
      </p:sp>
      <p:pic>
        <p:nvPicPr>
          <p:cNvPr id="7" name="Picture 3" descr="E:\0000000我图PPT\00001PNG素材\儿童卡通\1124.png">
            <a:extLst>
              <a:ext uri="{FF2B5EF4-FFF2-40B4-BE49-F238E27FC236}">
                <a16:creationId xmlns:a16="http://schemas.microsoft.com/office/drawing/2014/main" id="{7AAF04F6-5696-4210-8C17-354B3CDF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" y="2019830"/>
            <a:ext cx="3133795" cy="506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2869" y="495010"/>
            <a:ext cx="6773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itchFamily="18" charset="0"/>
              </a:rPr>
              <a:t>em</a:t>
            </a:r>
            <a:endParaRPr lang="vi-VN" sz="4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294" y="1342018"/>
            <a:ext cx="469085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Cái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trống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trường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em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Mùa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hè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cũng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nghỉ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Suốt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ba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tháng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liền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Trống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nằm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ngẫm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nghĩ</a:t>
            </a:r>
            <a:r>
              <a:rPr lang="en-US" sz="3200" dirty="0"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Buồn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không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hả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trống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Trong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những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ngày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hè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Bọn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mình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vắng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Chỉ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còn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tiếng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ve</a:t>
            </a:r>
            <a:r>
              <a:rPr lang="en-US" sz="3200" dirty="0"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07146" y="1294721"/>
            <a:ext cx="5019811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Cái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trống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lặng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im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Nghiêng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đầu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trên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giá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Chắc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thấy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chúng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em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Nó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mừng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vui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quá</a:t>
            </a:r>
            <a:r>
              <a:rPr lang="en-US" sz="3200" dirty="0"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Kìa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trống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đang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gọi</a:t>
            </a:r>
            <a:r>
              <a:rPr lang="en-US" sz="3200" dirty="0"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Tùng</a:t>
            </a:r>
            <a:r>
              <a:rPr lang="en-US" sz="3200" dirty="0">
                <a:cs typeface="Times New Roman" pitchFamily="18" charset="0"/>
              </a:rPr>
              <a:t>! </a:t>
            </a:r>
            <a:r>
              <a:rPr lang="en-US" sz="3200" dirty="0" err="1">
                <a:cs typeface="Times New Roman" pitchFamily="18" charset="0"/>
              </a:rPr>
              <a:t>Tùng</a:t>
            </a:r>
            <a:r>
              <a:rPr lang="en-US" sz="3200" dirty="0">
                <a:cs typeface="Times New Roman" pitchFamily="18" charset="0"/>
              </a:rPr>
              <a:t>! </a:t>
            </a:r>
            <a:r>
              <a:rPr lang="en-US" sz="3200" dirty="0" err="1">
                <a:cs typeface="Times New Roman" pitchFamily="18" charset="0"/>
              </a:rPr>
              <a:t>Tùng</a:t>
            </a:r>
            <a:r>
              <a:rPr lang="en-US" sz="3200" dirty="0">
                <a:cs typeface="Times New Roman" pitchFamily="18" charset="0"/>
              </a:rPr>
              <a:t>! </a:t>
            </a:r>
            <a:r>
              <a:rPr lang="en-US" sz="3200" dirty="0" err="1">
                <a:cs typeface="Times New Roman" pitchFamily="18" charset="0"/>
              </a:rPr>
              <a:t>Tùng</a:t>
            </a:r>
            <a:r>
              <a:rPr lang="en-US" sz="3200" dirty="0"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Vào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năm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học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mới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Giọng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vang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tưng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bừng</a:t>
            </a:r>
            <a:r>
              <a:rPr lang="en-US" sz="3200" dirty="0"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000" dirty="0">
                <a:cs typeface="Times New Roman" pitchFamily="18" charset="0"/>
              </a:rPr>
              <a:t>THANH THẢO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35294" y="1531897"/>
            <a:ext cx="0" cy="211719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35294" y="4270533"/>
            <a:ext cx="0" cy="192296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907146" y="1456672"/>
            <a:ext cx="0" cy="219242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Terminator 8"/>
          <p:cNvSpPr/>
          <p:nvPr/>
        </p:nvSpPr>
        <p:spPr>
          <a:xfrm>
            <a:off x="115441" y="614855"/>
            <a:ext cx="2518706" cy="695142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10" name="Oval 9"/>
          <p:cNvSpPr/>
          <p:nvPr/>
        </p:nvSpPr>
        <p:spPr>
          <a:xfrm>
            <a:off x="1277454" y="1531897"/>
            <a:ext cx="473719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cs typeface="Times New Roman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1296216" y="4196645"/>
            <a:ext cx="463983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cs typeface="Times New Roman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6329627" y="1472845"/>
            <a:ext cx="463983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Times New Roman" pitchFamily="18" charset="0"/>
              </a:rPr>
              <a:t>3</a:t>
            </a:r>
            <a:endParaRPr lang="vi-VN" sz="2800" b="1" dirty="0"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907146" y="4196645"/>
            <a:ext cx="0" cy="228524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345252" y="4196645"/>
            <a:ext cx="473719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Times New Roman" pitchFamily="18" charset="0"/>
              </a:rPr>
              <a:t>4</a:t>
            </a:r>
            <a:endParaRPr lang="vi-VN" sz="28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2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3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938" y="1070043"/>
            <a:ext cx="6005056" cy="5306633"/>
          </a:xfrm>
          <a:prstGeom prst="rect">
            <a:avLst/>
          </a:prstGeom>
        </p:spPr>
      </p:pic>
      <p:pic>
        <p:nvPicPr>
          <p:cNvPr id="11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99" y="3545111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12" y="445939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557" y="1382622"/>
            <a:ext cx="2088949" cy="3157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B2E70F-1732-B4E1-36CA-A2CFA7DA7F26}"/>
              </a:ext>
            </a:extLst>
          </p:cNvPr>
          <p:cNvSpPr/>
          <p:nvPr/>
        </p:nvSpPr>
        <p:spPr>
          <a:xfrm>
            <a:off x="3334442" y="3203644"/>
            <a:ext cx="567263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6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Thi</a:t>
            </a:r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 </a:t>
            </a:r>
            <a:r>
              <a:rPr lang="en-US" sz="6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đọc</a:t>
            </a:r>
            <a:endParaRPr lang="en-US"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18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2869" y="495010"/>
            <a:ext cx="6773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itchFamily="18" charset="0"/>
              </a:rPr>
              <a:t>em</a:t>
            </a:r>
            <a:endParaRPr lang="vi-VN" sz="4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294" y="1342018"/>
            <a:ext cx="469085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Cái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trống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trường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em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Mùa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hè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cũng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nghỉ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Suốt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ba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tháng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liền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Trống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nằm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ngẫm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nghĩ</a:t>
            </a:r>
            <a:r>
              <a:rPr lang="en-US" sz="3200" dirty="0"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Buồn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không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hả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trống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Trong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những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ngày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hè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Bọn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mình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vắng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Chỉ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còn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tiếng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ve</a:t>
            </a:r>
            <a:r>
              <a:rPr lang="en-US" sz="3200" dirty="0"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07146" y="1294721"/>
            <a:ext cx="5019811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Cái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trống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lặng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im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Nghiêng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đầu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trên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giá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Chắc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thấy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chúng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em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Nó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mừng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vui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quá</a:t>
            </a:r>
            <a:r>
              <a:rPr lang="en-US" sz="3200" dirty="0"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Kìa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trống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đang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gọi</a:t>
            </a:r>
            <a:r>
              <a:rPr lang="en-US" sz="3200" dirty="0"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Tùng</a:t>
            </a:r>
            <a:r>
              <a:rPr lang="en-US" sz="3200" dirty="0">
                <a:cs typeface="Times New Roman" pitchFamily="18" charset="0"/>
              </a:rPr>
              <a:t>! </a:t>
            </a:r>
            <a:r>
              <a:rPr lang="en-US" sz="3200" dirty="0" err="1">
                <a:cs typeface="Times New Roman" pitchFamily="18" charset="0"/>
              </a:rPr>
              <a:t>Tùng</a:t>
            </a:r>
            <a:r>
              <a:rPr lang="en-US" sz="3200" dirty="0">
                <a:cs typeface="Times New Roman" pitchFamily="18" charset="0"/>
              </a:rPr>
              <a:t>! </a:t>
            </a:r>
            <a:r>
              <a:rPr lang="en-US" sz="3200" dirty="0" err="1">
                <a:cs typeface="Times New Roman" pitchFamily="18" charset="0"/>
              </a:rPr>
              <a:t>Tùng</a:t>
            </a:r>
            <a:r>
              <a:rPr lang="en-US" sz="3200" dirty="0">
                <a:cs typeface="Times New Roman" pitchFamily="18" charset="0"/>
              </a:rPr>
              <a:t>! </a:t>
            </a:r>
            <a:r>
              <a:rPr lang="en-US" sz="3200" dirty="0" err="1">
                <a:cs typeface="Times New Roman" pitchFamily="18" charset="0"/>
              </a:rPr>
              <a:t>Tùng</a:t>
            </a:r>
            <a:r>
              <a:rPr lang="en-US" sz="3200" dirty="0"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Vào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năm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học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mới</a:t>
            </a:r>
            <a:endParaRPr lang="en-US" sz="32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cs typeface="Times New Roman" pitchFamily="18" charset="0"/>
              </a:rPr>
              <a:t>Giọng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vang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tưng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bừng</a:t>
            </a:r>
            <a:r>
              <a:rPr lang="en-US" sz="3200" dirty="0"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000" dirty="0">
                <a:cs typeface="Times New Roman" pitchFamily="18" charset="0"/>
              </a:rPr>
              <a:t>THANH THẢO</a:t>
            </a:r>
          </a:p>
        </p:txBody>
      </p: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B7A07D43-EB43-431B-9ADC-28F4CB0338B6}"/>
              </a:ext>
            </a:extLst>
          </p:cNvPr>
          <p:cNvSpPr/>
          <p:nvPr/>
        </p:nvSpPr>
        <p:spPr>
          <a:xfrm>
            <a:off x="197239" y="664505"/>
            <a:ext cx="2634147" cy="719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CẢ 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4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40F8AD-866B-4D58-9C1F-CD5F035CBB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1477" y="2994196"/>
            <a:ext cx="3031922" cy="38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97922" y="33034"/>
            <a:ext cx="51445886" cy="6920569"/>
            <a:chOff x="0" y="-57150"/>
            <a:chExt cx="51445886" cy="6920569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-57150"/>
              <a:ext cx="51445886" cy="6920569"/>
              <a:chOff x="0" y="-57150"/>
              <a:chExt cx="51445886" cy="6920569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0" y="-57150"/>
                <a:ext cx="35369500" cy="6920569"/>
                <a:chOff x="0" y="-57150"/>
                <a:chExt cx="35369500" cy="6920569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0" y="-57150"/>
                  <a:ext cx="35369500" cy="6920569"/>
                  <a:chOff x="0" y="-57150"/>
                  <a:chExt cx="35369500" cy="6920569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0" y="-57150"/>
                    <a:ext cx="23190200" cy="6920569"/>
                    <a:chOff x="0" y="-57150"/>
                    <a:chExt cx="23190200" cy="6920569"/>
                  </a:xfrm>
                </p:grpSpPr>
                <p:grpSp>
                  <p:nvGrpSpPr>
                    <p:cNvPr id="3" name="Group 2"/>
                    <p:cNvGrpSpPr/>
                    <p:nvPr/>
                  </p:nvGrpSpPr>
                  <p:grpSpPr>
                    <a:xfrm>
                      <a:off x="0" y="-57150"/>
                      <a:ext cx="121920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7" name="Picture 6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b="51667"/>
                      <a:stretch/>
                    </p:blipFill>
                    <p:spPr>
                      <a:xfrm>
                        <a:off x="0" y="-57150"/>
                        <a:ext cx="12192000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" name="Picture 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" name="Group 42"/>
                    <p:cNvGrpSpPr/>
                    <p:nvPr/>
                  </p:nvGrpSpPr>
                  <p:grpSpPr>
                    <a:xfrm flipH="1">
                      <a:off x="12038081" y="-53817"/>
                      <a:ext cx="11152119" cy="6917236"/>
                      <a:chOff x="0" y="-57150"/>
                      <a:chExt cx="12263499" cy="6917236"/>
                    </a:xfrm>
                  </p:grpSpPr>
                  <p:pic>
                    <p:nvPicPr>
                      <p:cNvPr id="44" name="Picture 4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r="573" b="51667"/>
                      <a:stretch/>
                    </p:blipFill>
                    <p:spPr>
                      <a:xfrm>
                        <a:off x="0" y="-57150"/>
                        <a:ext cx="12122172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71499" y="1221045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pic>
                <p:nvPicPr>
                  <p:cNvPr id="95" name="Picture 94"/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4286"/>
                  <a:stretch/>
                </p:blipFill>
                <p:spPr>
                  <a:xfrm>
                    <a:off x="23177500" y="1218959"/>
                    <a:ext cx="12192000" cy="563904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793" r="416" b="51667"/>
                <a:stretch/>
              </p:blipFill>
              <p:spPr>
                <a:xfrm>
                  <a:off x="23177500" y="-57150"/>
                  <a:ext cx="12141200" cy="1885950"/>
                </a:xfrm>
                <a:prstGeom prst="rect">
                  <a:avLst/>
                </a:prstGeom>
              </p:spPr>
            </p:pic>
          </p:grpSp>
          <p:pic>
            <p:nvPicPr>
              <p:cNvPr id="397" name="Picture 39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286"/>
              <a:stretch/>
            </p:blipFill>
            <p:spPr>
              <a:xfrm flipH="1">
                <a:off x="35369500" y="1218959"/>
                <a:ext cx="16076386" cy="5639041"/>
              </a:xfrm>
              <a:prstGeom prst="rect">
                <a:avLst/>
              </a:prstGeom>
            </p:spPr>
          </p:pic>
          <p:pic>
            <p:nvPicPr>
              <p:cNvPr id="398" name="Picture 39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793" r="513" b="51667"/>
              <a:stretch/>
            </p:blipFill>
            <p:spPr>
              <a:xfrm flipH="1">
                <a:off x="35318700" y="-57150"/>
                <a:ext cx="16127186" cy="1885950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149" y="1669313"/>
              <a:ext cx="555292" cy="5188688"/>
            </a:xfrm>
            <a:prstGeom prst="rect">
              <a:avLst/>
            </a:prstGeom>
          </p:spPr>
        </p:pic>
        <p:pic>
          <p:nvPicPr>
            <p:cNvPr id="361" name="Picture 3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9179" y="1669313"/>
              <a:ext cx="555292" cy="5188688"/>
            </a:xfrm>
            <a:prstGeom prst="rect">
              <a:avLst/>
            </a:prstGeom>
          </p:spPr>
        </p:pic>
      </p:grpSp>
      <p:sp>
        <p:nvSpPr>
          <p:cNvPr id="399" name="Rounded Rectangle 398"/>
          <p:cNvSpPr/>
          <p:nvPr/>
        </p:nvSpPr>
        <p:spPr>
          <a:xfrm>
            <a:off x="4737100" y="115502"/>
            <a:ext cx="2108200" cy="798897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BẮT ĐẦU</a:t>
            </a:r>
          </a:p>
        </p:txBody>
      </p:sp>
      <p:pic>
        <p:nvPicPr>
          <p:cNvPr id="403" name="Đồng-hồ-đếm-ngược-1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52075" y="116755"/>
            <a:ext cx="1635125" cy="919758"/>
          </a:xfrm>
          <a:prstGeom prst="rect">
            <a:avLst/>
          </a:prstGeom>
        </p:spPr>
      </p:pic>
      <p:pic>
        <p:nvPicPr>
          <p:cNvPr id="345" name="Nhac Gunb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11660" y="8358170"/>
            <a:ext cx="696840" cy="696840"/>
          </a:xfrm>
          <a:prstGeom prst="rect">
            <a:avLst/>
          </a:prstGeom>
        </p:spPr>
      </p:pic>
      <p:pic>
        <p:nvPicPr>
          <p:cNvPr id="346" name="Còi vịt chạ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92197" y="6951517"/>
            <a:ext cx="935767" cy="935767"/>
          </a:xfrm>
          <a:prstGeom prst="rect">
            <a:avLst/>
          </a:prstGeom>
        </p:spPr>
      </p:pic>
      <p:grpSp>
        <p:nvGrpSpPr>
          <p:cNvPr id="902" name="Group 901"/>
          <p:cNvGrpSpPr/>
          <p:nvPr/>
        </p:nvGrpSpPr>
        <p:grpSpPr>
          <a:xfrm>
            <a:off x="6253961" y="1190448"/>
            <a:ext cx="1115244" cy="1123405"/>
            <a:chOff x="-163939" y="1022388"/>
            <a:chExt cx="1103740" cy="1110971"/>
          </a:xfrm>
        </p:grpSpPr>
        <p:pic>
          <p:nvPicPr>
            <p:cNvPr id="903" name="Picture 90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904" name="Rounded Rectangular Callout 90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Phúc</a:t>
              </a:r>
              <a:endParaRPr lang="en-US" sz="1600" dirty="0"/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5245284" y="1252868"/>
            <a:ext cx="1127554" cy="1114399"/>
            <a:chOff x="-163939" y="1022389"/>
            <a:chExt cx="1103740" cy="1110970"/>
          </a:xfrm>
        </p:grpSpPr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73" name="Rounded Rectangular Callout 172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Bảo</a:t>
              </a:r>
              <a:r>
                <a:rPr lang="en-US" sz="1600" dirty="0"/>
                <a:t> </a:t>
              </a:r>
              <a:r>
                <a:rPr lang="en-US" sz="1600" dirty="0" err="1"/>
                <a:t>Vy</a:t>
              </a:r>
              <a:endParaRPr lang="en-US" sz="1600" dirty="0"/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4176728" y="1252868"/>
            <a:ext cx="1068384" cy="1104550"/>
            <a:chOff x="-163939" y="1022388"/>
            <a:chExt cx="1103740" cy="1110971"/>
          </a:xfrm>
        </p:grpSpPr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76" name="Rounded Rectangular Callout 175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Linh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2984249" y="1259884"/>
            <a:ext cx="1132428" cy="1119289"/>
            <a:chOff x="-163939" y="1022388"/>
            <a:chExt cx="1103740" cy="1110971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79" name="Rounded Rectangular Callout 178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Ngân</a:t>
              </a:r>
              <a:endParaRPr lang="en-US" sz="1600" dirty="0"/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779121" y="1328327"/>
            <a:ext cx="1057438" cy="1065057"/>
            <a:chOff x="-163940" y="1022388"/>
            <a:chExt cx="1103741" cy="1110971"/>
          </a:xfrm>
        </p:grpSpPr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82" name="Rounded Rectangular Callout 181"/>
            <p:cNvSpPr/>
            <p:nvPr/>
          </p:nvSpPr>
          <p:spPr>
            <a:xfrm>
              <a:off x="-163940" y="1022388"/>
              <a:ext cx="1033134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N.Quyên</a:t>
              </a:r>
              <a:endParaRPr lang="en-US" sz="1600" dirty="0"/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475052" y="1298742"/>
            <a:ext cx="1087909" cy="1069608"/>
            <a:chOff x="-45257" y="1032782"/>
            <a:chExt cx="985058" cy="1100577"/>
          </a:xfrm>
        </p:grpSpPr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85" name="Rounded Rectangular Callout 184"/>
            <p:cNvSpPr/>
            <p:nvPr/>
          </p:nvSpPr>
          <p:spPr>
            <a:xfrm>
              <a:off x="-45257" y="1032782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Dương</a:t>
              </a:r>
              <a:endParaRPr lang="en-US" sz="1600" dirty="0"/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-91132" y="2524108"/>
            <a:ext cx="1008506" cy="1015112"/>
            <a:chOff x="-163940" y="1022388"/>
            <a:chExt cx="1103741" cy="1110971"/>
          </a:xfrm>
        </p:grpSpPr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88" name="Rounded Rectangular Callout 187"/>
            <p:cNvSpPr/>
            <p:nvPr/>
          </p:nvSpPr>
          <p:spPr>
            <a:xfrm>
              <a:off x="-163940" y="1022388"/>
              <a:ext cx="998764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Cát</a:t>
              </a:r>
              <a:r>
                <a:rPr lang="en-US" sz="1600" dirty="0"/>
                <a:t> Tiên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921536" y="2666188"/>
            <a:ext cx="1008505" cy="1015112"/>
            <a:chOff x="-163939" y="1022388"/>
            <a:chExt cx="1103740" cy="1110971"/>
          </a:xfrm>
        </p:grpSpPr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91" name="Rounded Rectangular Callout 190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Lâm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6419593" y="2649709"/>
            <a:ext cx="1008505" cy="1015112"/>
            <a:chOff x="-163939" y="1022388"/>
            <a:chExt cx="1103740" cy="1110971"/>
          </a:xfrm>
        </p:grpSpPr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94" name="Rounded Rectangular Callout 19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</a:t>
              </a: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5326636" y="2671214"/>
            <a:ext cx="1008505" cy="1015112"/>
            <a:chOff x="-163939" y="1022388"/>
            <a:chExt cx="1103740" cy="1110971"/>
          </a:xfrm>
        </p:grpSpPr>
        <p:pic>
          <p:nvPicPr>
            <p:cNvPr id="196" name="Picture 19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97" name="Rounded Rectangular Callout 196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Ly</a:t>
              </a: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4130045" y="2691646"/>
            <a:ext cx="1008505" cy="1015112"/>
            <a:chOff x="-163939" y="1022388"/>
            <a:chExt cx="1103740" cy="1110971"/>
          </a:xfrm>
        </p:grpSpPr>
        <p:pic>
          <p:nvPicPr>
            <p:cNvPr id="199" name="Picture 19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0" name="Rounded Rectangular Callout 199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Tuấn</a:t>
              </a:r>
              <a:endParaRPr lang="en-US" sz="1600" dirty="0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3063789" y="2607650"/>
            <a:ext cx="1008505" cy="1015112"/>
            <a:chOff x="-163939" y="1022388"/>
            <a:chExt cx="1103740" cy="1110971"/>
          </a:xfrm>
        </p:grpSpPr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3" name="Rounded Rectangular Callout 202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Anh</a:t>
              </a: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1950993" y="2593738"/>
            <a:ext cx="1008505" cy="1015112"/>
            <a:chOff x="-163939" y="1022388"/>
            <a:chExt cx="1103740" cy="1110971"/>
          </a:xfrm>
        </p:grpSpPr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6" name="Rounded Rectangular Callout 205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Quân</a:t>
              </a:r>
              <a:endParaRPr lang="en-US" sz="1600" dirty="0"/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-120101" y="3850737"/>
            <a:ext cx="1181649" cy="1175876"/>
            <a:chOff x="-250565" y="1054200"/>
            <a:chExt cx="1190366" cy="1079159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9" name="Rounded Rectangular Callout 208"/>
            <p:cNvSpPr/>
            <p:nvPr/>
          </p:nvSpPr>
          <p:spPr>
            <a:xfrm>
              <a:off x="-250565" y="1054200"/>
              <a:ext cx="947497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D.Nhiên</a:t>
              </a:r>
              <a:endParaRPr lang="en-US" sz="1600" dirty="0"/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1063531" y="3859416"/>
            <a:ext cx="1081063" cy="1167197"/>
            <a:chOff x="-163939" y="1022388"/>
            <a:chExt cx="1103740" cy="1110971"/>
          </a:xfrm>
        </p:grpSpPr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2" name="Rounded Rectangular Callout 211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Toàn</a:t>
              </a:r>
              <a:endParaRPr lang="en-US" sz="1600" dirty="0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-43367" y="5308907"/>
            <a:ext cx="1104915" cy="1021428"/>
            <a:chOff x="-163938" y="1022388"/>
            <a:chExt cx="1019904" cy="1129151"/>
          </a:xfrm>
        </p:grpSpPr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04" y="1429276"/>
              <a:ext cx="753162" cy="722263"/>
            </a:xfrm>
            <a:prstGeom prst="rect">
              <a:avLst/>
            </a:prstGeom>
          </p:spPr>
        </p:pic>
        <p:sp>
          <p:nvSpPr>
            <p:cNvPr id="215" name="Rounded Rectangular Callout 214"/>
            <p:cNvSpPr/>
            <p:nvPr/>
          </p:nvSpPr>
          <p:spPr>
            <a:xfrm>
              <a:off x="-163938" y="1022388"/>
              <a:ext cx="771388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Phát</a:t>
              </a:r>
              <a:endParaRPr lang="en-US" sz="1600" dirty="0"/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6291500" y="3992281"/>
            <a:ext cx="1038881" cy="1092975"/>
            <a:chOff x="-163939" y="1022388"/>
            <a:chExt cx="1103740" cy="1110971"/>
          </a:xfrm>
        </p:grpSpPr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8" name="Rounded Rectangular Callout 217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Khang</a:t>
              </a:r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5171512" y="3984835"/>
            <a:ext cx="1159064" cy="1055071"/>
            <a:chOff x="-217986" y="1022198"/>
            <a:chExt cx="1157787" cy="1111161"/>
          </a:xfrm>
        </p:grpSpPr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1" name="Rounded Rectangular Callout 220"/>
            <p:cNvSpPr/>
            <p:nvPr/>
          </p:nvSpPr>
          <p:spPr>
            <a:xfrm>
              <a:off x="-217986" y="1022198"/>
              <a:ext cx="1039862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Phương</a:t>
              </a:r>
              <a:endParaRPr lang="en-US" sz="1600" dirty="0"/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5231578" y="5291390"/>
            <a:ext cx="1074253" cy="1153987"/>
            <a:chOff x="-163939" y="1022388"/>
            <a:chExt cx="1103740" cy="1110971"/>
          </a:xfrm>
        </p:grpSpPr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4" name="Rounded Rectangular Callout 22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Như</a:t>
              </a:r>
              <a:endParaRPr lang="en-US" sz="1600" dirty="0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1114058" y="5304596"/>
            <a:ext cx="1143376" cy="1025739"/>
            <a:chOff x="-310034" y="1045530"/>
            <a:chExt cx="1078252" cy="1121158"/>
          </a:xfrm>
        </p:grpSpPr>
        <p:pic>
          <p:nvPicPr>
            <p:cNvPr id="226" name="Picture 22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6" y="1444425"/>
              <a:ext cx="753162" cy="722263"/>
            </a:xfrm>
            <a:prstGeom prst="rect">
              <a:avLst/>
            </a:prstGeom>
          </p:spPr>
        </p:pic>
        <p:sp>
          <p:nvSpPr>
            <p:cNvPr id="227" name="Rounded Rectangular Callout 226"/>
            <p:cNvSpPr/>
            <p:nvPr/>
          </p:nvSpPr>
          <p:spPr>
            <a:xfrm>
              <a:off x="-310034" y="1045530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Đăng</a:t>
              </a:r>
              <a:endParaRPr lang="en-US" sz="1600" dirty="0"/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3172621" y="3940887"/>
            <a:ext cx="972064" cy="1152604"/>
            <a:chOff x="-163939" y="1064440"/>
            <a:chExt cx="1055516" cy="1106640"/>
          </a:xfrm>
        </p:grpSpPr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15" y="1448817"/>
              <a:ext cx="753162" cy="722263"/>
            </a:xfrm>
            <a:prstGeom prst="rect">
              <a:avLst/>
            </a:prstGeom>
          </p:spPr>
        </p:pic>
        <p:sp>
          <p:nvSpPr>
            <p:cNvPr id="230" name="Rounded Rectangular Callout 229"/>
            <p:cNvSpPr/>
            <p:nvPr/>
          </p:nvSpPr>
          <p:spPr>
            <a:xfrm>
              <a:off x="-163939" y="1064440"/>
              <a:ext cx="847622" cy="376807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Hà My</a:t>
              </a:r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4081350" y="3962320"/>
            <a:ext cx="1138478" cy="1154461"/>
            <a:chOff x="-163939" y="1022388"/>
            <a:chExt cx="1103740" cy="1110971"/>
          </a:xfrm>
        </p:grpSpPr>
        <p:pic>
          <p:nvPicPr>
            <p:cNvPr id="232" name="Picture 2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3" name="Rounded Rectangular Callout 232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Đ.My</a:t>
              </a:r>
              <a:endParaRPr lang="en-US" sz="1600" dirty="0"/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2154432" y="3907461"/>
            <a:ext cx="1138215" cy="1205504"/>
            <a:chOff x="-163939" y="1022388"/>
            <a:chExt cx="1103740" cy="1110971"/>
          </a:xfrm>
        </p:grpSpPr>
        <p:pic>
          <p:nvPicPr>
            <p:cNvPr id="235" name="Picture 2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6" name="Rounded Rectangular Callout 235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Tiến</a:t>
              </a:r>
              <a:endParaRPr lang="en-US" sz="1600" dirty="0"/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6302806" y="5289835"/>
            <a:ext cx="919313" cy="1196532"/>
            <a:chOff x="-145510" y="1022274"/>
            <a:chExt cx="1085311" cy="1111085"/>
          </a:xfrm>
        </p:grpSpPr>
        <p:pic>
          <p:nvPicPr>
            <p:cNvPr id="238" name="Picture 23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9" name="Rounded Rectangular Callout 238"/>
            <p:cNvSpPr/>
            <p:nvPr/>
          </p:nvSpPr>
          <p:spPr>
            <a:xfrm>
              <a:off x="-145510" y="1022274"/>
              <a:ext cx="797473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Tiên</a:t>
              </a: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3362740" y="5283423"/>
            <a:ext cx="916840" cy="1052895"/>
            <a:chOff x="86164" y="1083099"/>
            <a:chExt cx="853637" cy="1050260"/>
          </a:xfrm>
        </p:grpSpPr>
        <p:pic>
          <p:nvPicPr>
            <p:cNvPr id="241" name="Picture 24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2" name="Rounded Rectangular Callout 241"/>
            <p:cNvSpPr/>
            <p:nvPr/>
          </p:nvSpPr>
          <p:spPr>
            <a:xfrm>
              <a:off x="86164" y="1083099"/>
              <a:ext cx="651596" cy="358148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Thái</a:t>
              </a: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2392667" y="5342491"/>
            <a:ext cx="886611" cy="1009658"/>
            <a:chOff x="143177" y="1024633"/>
            <a:chExt cx="796624" cy="1108726"/>
          </a:xfrm>
        </p:grpSpPr>
        <p:pic>
          <p:nvPicPr>
            <p:cNvPr id="244" name="Picture 2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5" name="Rounded Rectangular Callout 244"/>
            <p:cNvSpPr/>
            <p:nvPr/>
          </p:nvSpPr>
          <p:spPr>
            <a:xfrm>
              <a:off x="143177" y="1024633"/>
              <a:ext cx="594583" cy="416613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Mỹ</a:t>
              </a:r>
              <a:endParaRPr lang="en-US" sz="1600" dirty="0"/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4270009" y="5253096"/>
            <a:ext cx="1075275" cy="1154409"/>
            <a:chOff x="-161041" y="1045161"/>
            <a:chExt cx="1126877" cy="1008304"/>
          </a:xfrm>
        </p:grpSpPr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74" y="1331202"/>
              <a:ext cx="753162" cy="722263"/>
            </a:xfrm>
            <a:prstGeom prst="rect">
              <a:avLst/>
            </a:prstGeom>
          </p:spPr>
        </p:pic>
        <p:sp>
          <p:nvSpPr>
            <p:cNvPr id="248" name="Rounded Rectangular Callout 247"/>
            <p:cNvSpPr/>
            <p:nvPr/>
          </p:nvSpPr>
          <p:spPr>
            <a:xfrm>
              <a:off x="-161041" y="1045161"/>
              <a:ext cx="871038" cy="325080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Nha</a:t>
              </a:r>
              <a:endParaRPr lang="en-US" sz="1600" dirty="0"/>
            </a:p>
          </p:txBody>
        </p:sp>
      </p:grpSp>
      <p:pic>
        <p:nvPicPr>
          <p:cNvPr id="3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38" y="180080"/>
            <a:ext cx="3001652" cy="262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6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20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8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2.81185 0.0007 " pathEditMode="relative" rAng="0" ptsTypes="AA">
                                      <p:cBhvr>
                                        <p:cTn id="15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599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09336 -0.00439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-2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17864 0.00625 " pathEditMode="relative" rAng="0" ptsTypes="AA">
                                      <p:cBhvr>
                                        <p:cTn id="19" dur="1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28112 0.00069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2877 0.00116 " pathEditMode="relative" rAng="0" ptsTypes="AA">
                                      <p:cBhvr>
                                        <p:cTn id="23" dur="1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32" y="4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1862 0.00532 " pathEditMode="relative" rAng="0" ptsTypes="AA">
                                      <p:cBhvr>
                                        <p:cTn id="25" dur="1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25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0.51537 0.00486 " pathEditMode="relative" rAng="0" ptsTypes="AA">
                                      <p:cBhvr>
                                        <p:cTn id="27" dur="1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2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57044 0.00069 " pathEditMode="relative" rAng="0" ptsTypes="AA">
                                      <p:cBhvr>
                                        <p:cTn id="29" dur="1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2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75586 0.00648 " pathEditMode="relative" rAng="0" ptsTypes="AA">
                                      <p:cBhvr>
                                        <p:cTn id="31" dur="1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86" y="32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2057 0.00301 " pathEditMode="relative" rAng="0" ptsTypes="AA">
                                      <p:cBhvr>
                                        <p:cTn id="33" dur="1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13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21041 -0.00069 " pathEditMode="relative" rAng="0" ptsTypes="AA">
                                      <p:cBhvr>
                                        <p:cTn id="35" dur="10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4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29167 0.00602 " pathEditMode="relative" rAng="0" ptsTypes="AA">
                                      <p:cBhvr>
                                        <p:cTn id="37" dur="1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30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38542 0.00671 " pathEditMode="relative" rAng="0" ptsTypes="AA">
                                      <p:cBhvr>
                                        <p:cTn id="39" dur="1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32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0.4431 0.0125 " pathEditMode="relative" rAng="0" ptsTypes="AA">
                                      <p:cBhvr>
                                        <p:cTn id="41" dur="1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62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54401 0.00578 " pathEditMode="relative" rAng="0" ptsTypes="AA">
                                      <p:cBhvr>
                                        <p:cTn id="43" dur="1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1" y="27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67409 0.00857 " pathEditMode="relative" rAng="0" ptsTypes="AA">
                                      <p:cBhvr>
                                        <p:cTn id="45" dur="1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41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0.13972 0.00301 " pathEditMode="relative" rAng="0" ptsTypes="AA">
                                      <p:cBhvr>
                                        <p:cTn id="47" dur="1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13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2444 0.01134 " pathEditMode="relative" rAng="0" ptsTypes="AA">
                                      <p:cBhvr>
                                        <p:cTn id="49" dur="1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55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328 0.00162 " pathEditMode="relative" rAng="0" ptsTypes="AA">
                                      <p:cBhvr>
                                        <p:cTn id="51" dur="10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4487 0.025 " pathEditMode="relative" rAng="0" ptsTypes="AA">
                                      <p:cBhvr>
                                        <p:cTn id="53" dur="10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5" y="125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45079 -0.00116 " pathEditMode="relative" rAng="0" ptsTypes="AA">
                                      <p:cBhvr>
                                        <p:cTn id="55" dur="10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9" y="-6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5.55112E-17 L 0.53542 -0.01505 " pathEditMode="relative" rAng="0" ptsTypes="AA">
                                      <p:cBhvr>
                                        <p:cTn id="57" dur="1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-76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59687 -0.01181 " pathEditMode="relative" rAng="0" ptsTypes="AA">
                                      <p:cBhvr>
                                        <p:cTn id="59" dur="10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-60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66055 -0.01759 " pathEditMode="relative" rAng="0" ptsTypes="AA">
                                      <p:cBhvr>
                                        <p:cTn id="61" dur="10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21" y="-88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15951 0.02014 " pathEditMode="relative" rAng="0" ptsTypes="AA">
                                      <p:cBhvr>
                                        <p:cTn id="63" dur="10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99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0.24024 0.01482 " pathEditMode="relative" rAng="0" ptsTypes="AA">
                                      <p:cBhvr>
                                        <p:cTn id="65" dur="1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5" y="74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0.34844 0.03148 " pathEditMode="relative" rAng="0" ptsTypes="AA">
                                      <p:cBhvr>
                                        <p:cTn id="67" dur="10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157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4767 0.00787 " pathEditMode="relative" rAng="0" ptsTypes="AA">
                                      <p:cBhvr>
                                        <p:cTn id="69" dur="1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39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4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403"/>
                </p:tgtEl>
              </p:cMediaNode>
            </p:video>
            <p:audio>
              <p:cMediaNode vol="68367">
                <p:cTn id="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5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-7069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922" y="305789"/>
            <a:ext cx="9296400" cy="6246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429" y="2905502"/>
            <a:ext cx="4038600" cy="4044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2A952A-B784-3DA0-7D1D-9C9FB3E073FC}"/>
              </a:ext>
            </a:extLst>
          </p:cNvPr>
          <p:cNvSpPr txBox="1"/>
          <p:nvPr/>
        </p:nvSpPr>
        <p:spPr>
          <a:xfrm>
            <a:off x="722218" y="617343"/>
            <a:ext cx="8820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là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một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học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nào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0EFA6-3AC4-F3D8-7C00-039B96BD1E5D}"/>
              </a:ext>
            </a:extLst>
          </p:cNvPr>
          <p:cNvSpPr txBox="1"/>
          <p:nvPr/>
        </p:nvSpPr>
        <p:spPr>
          <a:xfrm>
            <a:off x="1099753" y="4529659"/>
            <a:ext cx="9061122" cy="124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143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Na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1143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̃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CC64E9-F7B4-8B40-A6F4-47A325E33EC3}"/>
              </a:ext>
            </a:extLst>
          </p:cNvPr>
          <p:cNvSpPr txBox="1"/>
          <p:nvPr/>
        </p:nvSpPr>
        <p:spPr>
          <a:xfrm>
            <a:off x="1099753" y="1235143"/>
            <a:ext cx="6306532" cy="645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143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Na là </a:t>
            </a:r>
            <a:r>
              <a:rPr lang="fr-FR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981C4-D12A-897E-4D19-DB7E87359A97}"/>
              </a:ext>
            </a:extLst>
          </p:cNvPr>
          <p:cNvSpPr txBox="1"/>
          <p:nvPr/>
        </p:nvSpPr>
        <p:spPr>
          <a:xfrm>
            <a:off x="1099753" y="2012921"/>
            <a:ext cx="7244006" cy="124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143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Na là </a:t>
            </a:r>
            <a:r>
              <a:rPr lang="fr-FR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bé </a:t>
            </a:r>
            <a:r>
              <a:rPr lang="fr-FR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ương</a:t>
            </a: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bướng</a:t>
            </a: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thích</a:t>
            </a: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fr-FR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99AD15-0135-7A86-F0EA-85EE5D69A5D0}"/>
              </a:ext>
            </a:extLst>
          </p:cNvPr>
          <p:cNvSpPr txBox="1"/>
          <p:nvPr/>
        </p:nvSpPr>
        <p:spPr>
          <a:xfrm>
            <a:off x="1086030" y="3282138"/>
            <a:ext cx="6306532" cy="124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143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Na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hiếp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EFC42-4E89-CA19-CA00-1D7E896A07AA}"/>
              </a:ext>
            </a:extLst>
          </p:cNvPr>
          <p:cNvSpPr txBox="1"/>
          <p:nvPr/>
        </p:nvSpPr>
        <p:spPr>
          <a:xfrm>
            <a:off x="1099753" y="4529658"/>
            <a:ext cx="9061122" cy="124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143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3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Na </a:t>
            </a:r>
            <a:r>
              <a:rPr lang="en-US" sz="3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sz="3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3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1143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</a:t>
            </a:r>
            <a:r>
              <a:rPr lang="en-US" sz="3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̃ </a:t>
            </a:r>
            <a:r>
              <a:rPr lang="en-US" sz="3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3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652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97922" y="33034"/>
            <a:ext cx="51445886" cy="6918483"/>
            <a:chOff x="0" y="-57150"/>
            <a:chExt cx="51445886" cy="6918483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-57150"/>
              <a:ext cx="51445886" cy="6918483"/>
              <a:chOff x="0" y="-57150"/>
              <a:chExt cx="51445886" cy="6918483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0" y="-57150"/>
                <a:ext cx="35369500" cy="6918483"/>
                <a:chOff x="0" y="-57150"/>
                <a:chExt cx="35369500" cy="6918483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0" y="-57150"/>
                  <a:ext cx="35369500" cy="6918483"/>
                  <a:chOff x="0" y="-57150"/>
                  <a:chExt cx="35369500" cy="6918483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0" y="-57150"/>
                    <a:ext cx="23190200" cy="6918483"/>
                    <a:chOff x="0" y="-57150"/>
                    <a:chExt cx="23190200" cy="6918483"/>
                  </a:xfrm>
                </p:grpSpPr>
                <p:grpSp>
                  <p:nvGrpSpPr>
                    <p:cNvPr id="3" name="Group 2"/>
                    <p:cNvGrpSpPr/>
                    <p:nvPr/>
                  </p:nvGrpSpPr>
                  <p:grpSpPr>
                    <a:xfrm>
                      <a:off x="0" y="-57150"/>
                      <a:ext cx="121920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7" name="Picture 6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b="51667"/>
                      <a:stretch/>
                    </p:blipFill>
                    <p:spPr>
                      <a:xfrm>
                        <a:off x="0" y="-57150"/>
                        <a:ext cx="12192000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" name="Picture 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" name="Group 42"/>
                    <p:cNvGrpSpPr/>
                    <p:nvPr/>
                  </p:nvGrpSpPr>
                  <p:grpSpPr>
                    <a:xfrm flipH="1">
                      <a:off x="12103100" y="-53817"/>
                      <a:ext cx="110871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44" name="Picture 4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r="573" b="51667"/>
                      <a:stretch/>
                    </p:blipFill>
                    <p:spPr>
                      <a:xfrm>
                        <a:off x="0" y="-57150"/>
                        <a:ext cx="12122172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pic>
                <p:nvPicPr>
                  <p:cNvPr id="95" name="Picture 94"/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4286"/>
                  <a:stretch/>
                </p:blipFill>
                <p:spPr>
                  <a:xfrm>
                    <a:off x="23177500" y="1218959"/>
                    <a:ext cx="12192000" cy="563904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793" r="416" b="51667"/>
                <a:stretch/>
              </p:blipFill>
              <p:spPr>
                <a:xfrm>
                  <a:off x="23177500" y="-57150"/>
                  <a:ext cx="12141200" cy="1885950"/>
                </a:xfrm>
                <a:prstGeom prst="rect">
                  <a:avLst/>
                </a:prstGeom>
              </p:spPr>
            </p:pic>
          </p:grpSp>
          <p:pic>
            <p:nvPicPr>
              <p:cNvPr id="397" name="Picture 39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286"/>
              <a:stretch/>
            </p:blipFill>
            <p:spPr>
              <a:xfrm flipH="1">
                <a:off x="35369500" y="1218959"/>
                <a:ext cx="16076386" cy="5639041"/>
              </a:xfrm>
              <a:prstGeom prst="rect">
                <a:avLst/>
              </a:prstGeom>
            </p:spPr>
          </p:pic>
          <p:pic>
            <p:nvPicPr>
              <p:cNvPr id="398" name="Picture 39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793" r="513" b="51667"/>
              <a:stretch/>
            </p:blipFill>
            <p:spPr>
              <a:xfrm flipH="1">
                <a:off x="35318700" y="-57150"/>
                <a:ext cx="16127186" cy="1885950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149" y="1669313"/>
              <a:ext cx="555292" cy="5188688"/>
            </a:xfrm>
            <a:prstGeom prst="rect">
              <a:avLst/>
            </a:prstGeom>
          </p:spPr>
        </p:pic>
        <p:pic>
          <p:nvPicPr>
            <p:cNvPr id="361" name="Picture 3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9179" y="1669313"/>
              <a:ext cx="555292" cy="5188688"/>
            </a:xfrm>
            <a:prstGeom prst="rect">
              <a:avLst/>
            </a:prstGeom>
          </p:spPr>
        </p:pic>
      </p:grpSp>
      <p:sp>
        <p:nvSpPr>
          <p:cNvPr id="399" name="Rounded Rectangle 398"/>
          <p:cNvSpPr/>
          <p:nvPr/>
        </p:nvSpPr>
        <p:spPr>
          <a:xfrm>
            <a:off x="4737100" y="115502"/>
            <a:ext cx="2108200" cy="798897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BẮT ĐẦU</a:t>
            </a:r>
          </a:p>
        </p:txBody>
      </p:sp>
      <p:pic>
        <p:nvPicPr>
          <p:cNvPr id="403" name="Đồng-hồ-đếm-ngược-1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52075" y="116755"/>
            <a:ext cx="1635125" cy="919758"/>
          </a:xfrm>
          <a:prstGeom prst="rect">
            <a:avLst/>
          </a:prstGeom>
        </p:spPr>
      </p:pic>
      <p:pic>
        <p:nvPicPr>
          <p:cNvPr id="345" name="Nhac Gunb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26933" y="8321224"/>
            <a:ext cx="696840" cy="696840"/>
          </a:xfrm>
          <a:prstGeom prst="rect">
            <a:avLst/>
          </a:prstGeom>
        </p:spPr>
      </p:pic>
      <p:pic>
        <p:nvPicPr>
          <p:cNvPr id="346" name="Còi vịt chạ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92197" y="6951517"/>
            <a:ext cx="935767" cy="935767"/>
          </a:xfrm>
          <a:prstGeom prst="rect">
            <a:avLst/>
          </a:prstGeom>
        </p:spPr>
      </p:pic>
      <p:grpSp>
        <p:nvGrpSpPr>
          <p:cNvPr id="902" name="Group 901"/>
          <p:cNvGrpSpPr/>
          <p:nvPr/>
        </p:nvGrpSpPr>
        <p:grpSpPr>
          <a:xfrm>
            <a:off x="6253961" y="1190448"/>
            <a:ext cx="1115244" cy="1123405"/>
            <a:chOff x="-163939" y="1022388"/>
            <a:chExt cx="1103740" cy="1110971"/>
          </a:xfrm>
        </p:grpSpPr>
        <p:pic>
          <p:nvPicPr>
            <p:cNvPr id="903" name="Picture 90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904" name="Rounded Rectangular Callout 90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Phúc</a:t>
              </a:r>
              <a:endParaRPr lang="en-US" sz="1600" dirty="0"/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5245284" y="1252868"/>
            <a:ext cx="1127554" cy="1114399"/>
            <a:chOff x="-163939" y="1022389"/>
            <a:chExt cx="1103740" cy="1110970"/>
          </a:xfrm>
        </p:grpSpPr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73" name="Rounded Rectangular Callout 172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Toàn</a:t>
              </a:r>
              <a:endParaRPr lang="en-US" sz="1600" dirty="0"/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4176728" y="1252868"/>
            <a:ext cx="1068384" cy="1104550"/>
            <a:chOff x="-163939" y="1022388"/>
            <a:chExt cx="1103740" cy="1110971"/>
          </a:xfrm>
        </p:grpSpPr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76" name="Rounded Rectangular Callout 175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Linh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2984249" y="1259884"/>
            <a:ext cx="1132428" cy="1119289"/>
            <a:chOff x="-163939" y="1022388"/>
            <a:chExt cx="1103740" cy="1110971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79" name="Rounded Rectangular Callout 178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Ngân</a:t>
              </a:r>
              <a:endParaRPr lang="en-US" sz="1600" dirty="0"/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779121" y="1328327"/>
            <a:ext cx="1057438" cy="1065057"/>
            <a:chOff x="-163940" y="1022388"/>
            <a:chExt cx="1103741" cy="1110971"/>
          </a:xfrm>
        </p:grpSpPr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82" name="Rounded Rectangular Callout 181"/>
            <p:cNvSpPr/>
            <p:nvPr/>
          </p:nvSpPr>
          <p:spPr>
            <a:xfrm>
              <a:off x="-163940" y="1022388"/>
              <a:ext cx="1033134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N.Quyên</a:t>
              </a:r>
              <a:endParaRPr lang="en-US" sz="1600" dirty="0"/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475052" y="1298742"/>
            <a:ext cx="1087909" cy="1069608"/>
            <a:chOff x="-45257" y="1032782"/>
            <a:chExt cx="985058" cy="1100577"/>
          </a:xfrm>
        </p:grpSpPr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85" name="Rounded Rectangular Callout 184"/>
            <p:cNvSpPr/>
            <p:nvPr/>
          </p:nvSpPr>
          <p:spPr>
            <a:xfrm>
              <a:off x="-45257" y="1032782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Dương</a:t>
              </a:r>
              <a:endParaRPr lang="en-US" sz="1600" dirty="0"/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-49800" y="5310881"/>
            <a:ext cx="1008506" cy="1015112"/>
            <a:chOff x="-163940" y="1022388"/>
            <a:chExt cx="1103741" cy="1110971"/>
          </a:xfrm>
        </p:grpSpPr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88" name="Rounded Rectangular Callout 187"/>
            <p:cNvSpPr/>
            <p:nvPr/>
          </p:nvSpPr>
          <p:spPr>
            <a:xfrm>
              <a:off x="-163940" y="1022388"/>
              <a:ext cx="998764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Cát</a:t>
              </a:r>
              <a:r>
                <a:rPr lang="en-US" sz="1600" dirty="0"/>
                <a:t> Tiên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921536" y="2666188"/>
            <a:ext cx="1008505" cy="1015112"/>
            <a:chOff x="-163939" y="1022388"/>
            <a:chExt cx="1103740" cy="1110971"/>
          </a:xfrm>
        </p:grpSpPr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91" name="Rounded Rectangular Callout 190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Lâm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6419593" y="2649709"/>
            <a:ext cx="1008505" cy="1015112"/>
            <a:chOff x="-163939" y="1022388"/>
            <a:chExt cx="1103740" cy="1110971"/>
          </a:xfrm>
        </p:grpSpPr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94" name="Rounded Rectangular Callout 19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</a:t>
              </a: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5326636" y="2671214"/>
            <a:ext cx="1008505" cy="1015112"/>
            <a:chOff x="-163939" y="1022388"/>
            <a:chExt cx="1103740" cy="1110971"/>
          </a:xfrm>
        </p:grpSpPr>
        <p:pic>
          <p:nvPicPr>
            <p:cNvPr id="196" name="Picture 19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97" name="Rounded Rectangular Callout 196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Ly</a:t>
              </a: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4130045" y="2691646"/>
            <a:ext cx="1008505" cy="1015112"/>
            <a:chOff x="-163939" y="1022388"/>
            <a:chExt cx="1103740" cy="1110971"/>
          </a:xfrm>
        </p:grpSpPr>
        <p:pic>
          <p:nvPicPr>
            <p:cNvPr id="199" name="Picture 19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0" name="Rounded Rectangular Callout 199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Tuấn</a:t>
              </a:r>
              <a:endParaRPr lang="en-US" sz="1600" dirty="0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3063789" y="2607650"/>
            <a:ext cx="1008505" cy="1015112"/>
            <a:chOff x="-163939" y="1022388"/>
            <a:chExt cx="1103740" cy="1110971"/>
          </a:xfrm>
        </p:grpSpPr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3" name="Rounded Rectangular Callout 202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Anh</a:t>
              </a: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1950993" y="2593738"/>
            <a:ext cx="1008505" cy="1015112"/>
            <a:chOff x="-163939" y="1022388"/>
            <a:chExt cx="1103740" cy="1110971"/>
          </a:xfrm>
        </p:grpSpPr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6" name="Rounded Rectangular Callout 205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Quân</a:t>
              </a:r>
              <a:endParaRPr lang="en-US" sz="1600" dirty="0"/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987804" y="3937300"/>
            <a:ext cx="1181649" cy="1175876"/>
            <a:chOff x="-250565" y="1054200"/>
            <a:chExt cx="1190366" cy="1079159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9" name="Rounded Rectangular Callout 208"/>
            <p:cNvSpPr/>
            <p:nvPr/>
          </p:nvSpPr>
          <p:spPr>
            <a:xfrm>
              <a:off x="-250565" y="1054200"/>
              <a:ext cx="947497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D.Nhiên</a:t>
              </a:r>
              <a:endParaRPr lang="en-US" sz="1600" dirty="0"/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3249690" y="5372501"/>
            <a:ext cx="1102610" cy="1163102"/>
            <a:chOff x="-163939" y="1022388"/>
            <a:chExt cx="1103740" cy="1110971"/>
          </a:xfrm>
        </p:grpSpPr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2" name="Rounded Rectangular Callout 211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Bảo</a:t>
              </a:r>
              <a:r>
                <a:rPr lang="en-US" sz="1600" dirty="0"/>
                <a:t> </a:t>
              </a:r>
              <a:r>
                <a:rPr lang="en-US" sz="1600" dirty="0" err="1"/>
                <a:t>Vy</a:t>
              </a:r>
              <a:endParaRPr lang="en-US" sz="1600" dirty="0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-26825" y="2643393"/>
            <a:ext cx="1104915" cy="1021428"/>
            <a:chOff x="-163938" y="1022388"/>
            <a:chExt cx="1019904" cy="1129151"/>
          </a:xfrm>
        </p:grpSpPr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04" y="1429276"/>
              <a:ext cx="753162" cy="722263"/>
            </a:xfrm>
            <a:prstGeom prst="rect">
              <a:avLst/>
            </a:prstGeom>
          </p:spPr>
        </p:pic>
        <p:sp>
          <p:nvSpPr>
            <p:cNvPr id="215" name="Rounded Rectangular Callout 214"/>
            <p:cNvSpPr/>
            <p:nvPr/>
          </p:nvSpPr>
          <p:spPr>
            <a:xfrm>
              <a:off x="-163938" y="1022388"/>
              <a:ext cx="771388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Phát</a:t>
              </a:r>
              <a:endParaRPr lang="en-US" sz="1600" dirty="0"/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6291500" y="3992281"/>
            <a:ext cx="1038881" cy="1092975"/>
            <a:chOff x="-163939" y="1022388"/>
            <a:chExt cx="1103740" cy="1110971"/>
          </a:xfrm>
        </p:grpSpPr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8" name="Rounded Rectangular Callout 217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Khang</a:t>
              </a:r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5171512" y="3984835"/>
            <a:ext cx="1159064" cy="1055071"/>
            <a:chOff x="-217986" y="1022198"/>
            <a:chExt cx="1157787" cy="1111161"/>
          </a:xfrm>
        </p:grpSpPr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1" name="Rounded Rectangular Callout 220"/>
            <p:cNvSpPr/>
            <p:nvPr/>
          </p:nvSpPr>
          <p:spPr>
            <a:xfrm>
              <a:off x="-217986" y="1022198"/>
              <a:ext cx="1039862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Phương</a:t>
              </a:r>
              <a:endParaRPr lang="en-US" sz="1600" dirty="0"/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5057594" y="5369177"/>
            <a:ext cx="1074253" cy="1153987"/>
            <a:chOff x="-163939" y="1022388"/>
            <a:chExt cx="1103740" cy="1110971"/>
          </a:xfrm>
        </p:grpSpPr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4" name="Rounded Rectangular Callout 22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Như</a:t>
              </a:r>
              <a:endParaRPr lang="en-US" sz="1600" dirty="0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929526" y="5354102"/>
            <a:ext cx="1143376" cy="1025739"/>
            <a:chOff x="-310034" y="1045530"/>
            <a:chExt cx="1078252" cy="1121158"/>
          </a:xfrm>
        </p:grpSpPr>
        <p:pic>
          <p:nvPicPr>
            <p:cNvPr id="226" name="Picture 22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6" y="1444425"/>
              <a:ext cx="753162" cy="722263"/>
            </a:xfrm>
            <a:prstGeom prst="rect">
              <a:avLst/>
            </a:prstGeom>
          </p:spPr>
        </p:pic>
        <p:sp>
          <p:nvSpPr>
            <p:cNvPr id="227" name="Rounded Rectangular Callout 226"/>
            <p:cNvSpPr/>
            <p:nvPr/>
          </p:nvSpPr>
          <p:spPr>
            <a:xfrm>
              <a:off x="-310034" y="1045530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Đăng</a:t>
              </a:r>
              <a:endParaRPr lang="en-US" sz="1600" dirty="0"/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3172621" y="3940887"/>
            <a:ext cx="972064" cy="1152604"/>
            <a:chOff x="-163939" y="1064440"/>
            <a:chExt cx="1055516" cy="1106640"/>
          </a:xfrm>
        </p:grpSpPr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15" y="1448817"/>
              <a:ext cx="753162" cy="722263"/>
            </a:xfrm>
            <a:prstGeom prst="rect">
              <a:avLst/>
            </a:prstGeom>
          </p:spPr>
        </p:pic>
        <p:sp>
          <p:nvSpPr>
            <p:cNvPr id="230" name="Rounded Rectangular Callout 229"/>
            <p:cNvSpPr/>
            <p:nvPr/>
          </p:nvSpPr>
          <p:spPr>
            <a:xfrm>
              <a:off x="-163939" y="1064440"/>
              <a:ext cx="847622" cy="376807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Hà My</a:t>
              </a:r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-10518" y="4009310"/>
            <a:ext cx="1138478" cy="1154461"/>
            <a:chOff x="-163939" y="1022388"/>
            <a:chExt cx="1103740" cy="1110971"/>
          </a:xfrm>
        </p:grpSpPr>
        <p:pic>
          <p:nvPicPr>
            <p:cNvPr id="232" name="Picture 2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3" name="Rounded Rectangular Callout 232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Đ.My</a:t>
              </a:r>
              <a:endParaRPr lang="en-US" sz="1600" dirty="0"/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2019306" y="3917555"/>
            <a:ext cx="1138215" cy="1205504"/>
            <a:chOff x="-163939" y="1022388"/>
            <a:chExt cx="1103740" cy="1110971"/>
          </a:xfrm>
        </p:grpSpPr>
        <p:pic>
          <p:nvPicPr>
            <p:cNvPr id="235" name="Picture 2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6" name="Rounded Rectangular Callout 235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Tiến</a:t>
              </a:r>
              <a:endParaRPr lang="en-US" sz="1600" dirty="0"/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6127156" y="5401140"/>
            <a:ext cx="1185501" cy="1196532"/>
            <a:chOff x="-145510" y="1022274"/>
            <a:chExt cx="1085311" cy="1111085"/>
          </a:xfrm>
        </p:grpSpPr>
        <p:pic>
          <p:nvPicPr>
            <p:cNvPr id="238" name="Picture 23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9" name="Rounded Rectangular Callout 238"/>
            <p:cNvSpPr/>
            <p:nvPr/>
          </p:nvSpPr>
          <p:spPr>
            <a:xfrm>
              <a:off x="-145510" y="1022274"/>
              <a:ext cx="797473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Tiên</a:t>
              </a: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4259241" y="5401602"/>
            <a:ext cx="975171" cy="1066199"/>
            <a:chOff x="86164" y="1083099"/>
            <a:chExt cx="853637" cy="1050260"/>
          </a:xfrm>
        </p:grpSpPr>
        <p:pic>
          <p:nvPicPr>
            <p:cNvPr id="241" name="Picture 24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2" name="Rounded Rectangular Callout 241"/>
            <p:cNvSpPr/>
            <p:nvPr/>
          </p:nvSpPr>
          <p:spPr>
            <a:xfrm>
              <a:off x="86164" y="1083099"/>
              <a:ext cx="651596" cy="358148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Thái</a:t>
              </a: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2056792" y="5354277"/>
            <a:ext cx="848025" cy="1074965"/>
            <a:chOff x="143177" y="1024633"/>
            <a:chExt cx="796624" cy="1108726"/>
          </a:xfrm>
        </p:grpSpPr>
        <p:pic>
          <p:nvPicPr>
            <p:cNvPr id="244" name="Picture 2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5" name="Rounded Rectangular Callout 244"/>
            <p:cNvSpPr/>
            <p:nvPr/>
          </p:nvSpPr>
          <p:spPr>
            <a:xfrm>
              <a:off x="143177" y="1024633"/>
              <a:ext cx="594583" cy="416613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Mỹ</a:t>
              </a:r>
              <a:endParaRPr lang="en-US" sz="1600" dirty="0"/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4093672" y="3957961"/>
            <a:ext cx="1075275" cy="1154409"/>
            <a:chOff x="-161041" y="1045161"/>
            <a:chExt cx="1126877" cy="1008304"/>
          </a:xfrm>
        </p:grpSpPr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74" y="1331202"/>
              <a:ext cx="753162" cy="722263"/>
            </a:xfrm>
            <a:prstGeom prst="rect">
              <a:avLst/>
            </a:prstGeom>
          </p:spPr>
        </p:pic>
        <p:sp>
          <p:nvSpPr>
            <p:cNvPr id="248" name="Rounded Rectangular Callout 247"/>
            <p:cNvSpPr/>
            <p:nvPr/>
          </p:nvSpPr>
          <p:spPr>
            <a:xfrm>
              <a:off x="-161041" y="1045161"/>
              <a:ext cx="871038" cy="325080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Nha</a:t>
              </a:r>
              <a:endParaRPr lang="en-US" sz="1600" dirty="0"/>
            </a:p>
          </p:txBody>
        </p:sp>
      </p:grpSp>
      <p:pic>
        <p:nvPicPr>
          <p:cNvPr id="3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38" y="180080"/>
            <a:ext cx="3001652" cy="262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02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20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8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2.81185 0.0007 " pathEditMode="relative" rAng="0" ptsTypes="AA">
                                      <p:cBhvr>
                                        <p:cTn id="15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599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09336 -0.00439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-2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17864 0.00625 " pathEditMode="relative" rAng="0" ptsTypes="AA">
                                      <p:cBhvr>
                                        <p:cTn id="19" dur="1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28112 0.00069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2877 0.00116 " pathEditMode="relative" rAng="0" ptsTypes="AA">
                                      <p:cBhvr>
                                        <p:cTn id="23" dur="1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32" y="4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1862 0.00532 " pathEditMode="relative" rAng="0" ptsTypes="AA">
                                      <p:cBhvr>
                                        <p:cTn id="25" dur="1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25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0.51537 0.00486 " pathEditMode="relative" rAng="0" ptsTypes="AA">
                                      <p:cBhvr>
                                        <p:cTn id="27" dur="1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2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57044 0.00069 " pathEditMode="relative" rAng="0" ptsTypes="AA">
                                      <p:cBhvr>
                                        <p:cTn id="29" dur="1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2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75586 0.00648 " pathEditMode="relative" rAng="0" ptsTypes="AA">
                                      <p:cBhvr>
                                        <p:cTn id="31" dur="1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86" y="32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2057 0.00301 " pathEditMode="relative" rAng="0" ptsTypes="AA">
                                      <p:cBhvr>
                                        <p:cTn id="33" dur="1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13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21041 -0.00069 " pathEditMode="relative" rAng="0" ptsTypes="AA">
                                      <p:cBhvr>
                                        <p:cTn id="35" dur="10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4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29167 0.00602 " pathEditMode="relative" rAng="0" ptsTypes="AA">
                                      <p:cBhvr>
                                        <p:cTn id="37" dur="1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30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38542 0.00671 " pathEditMode="relative" rAng="0" ptsTypes="AA">
                                      <p:cBhvr>
                                        <p:cTn id="39" dur="1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32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0.4431 0.0125 " pathEditMode="relative" rAng="0" ptsTypes="AA">
                                      <p:cBhvr>
                                        <p:cTn id="41" dur="1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62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54401 0.00578 " pathEditMode="relative" rAng="0" ptsTypes="AA">
                                      <p:cBhvr>
                                        <p:cTn id="43" dur="1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1" y="27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67409 0.00856 " pathEditMode="relative" rAng="0" ptsTypes="AA">
                                      <p:cBhvr>
                                        <p:cTn id="45" dur="1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41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0.13972 0.00301 " pathEditMode="relative" rAng="0" ptsTypes="AA">
                                      <p:cBhvr>
                                        <p:cTn id="47" dur="1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13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2444 0.01134 " pathEditMode="relative" rAng="0" ptsTypes="AA">
                                      <p:cBhvr>
                                        <p:cTn id="49" dur="1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55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328 0.00162 " pathEditMode="relative" rAng="0" ptsTypes="AA">
                                      <p:cBhvr>
                                        <p:cTn id="51" dur="10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4487 0.025 " pathEditMode="relative" rAng="0" ptsTypes="AA">
                                      <p:cBhvr>
                                        <p:cTn id="53" dur="10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5" y="125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45079 -0.00116 " pathEditMode="relative" rAng="0" ptsTypes="AA">
                                      <p:cBhvr>
                                        <p:cTn id="55" dur="10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9" y="-6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5.55112E-17 L 0.53542 -0.01505 " pathEditMode="relative" rAng="0" ptsTypes="AA">
                                      <p:cBhvr>
                                        <p:cTn id="57" dur="1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-76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59687 -0.01181 " pathEditMode="relative" rAng="0" ptsTypes="AA">
                                      <p:cBhvr>
                                        <p:cTn id="59" dur="10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-60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66055 -0.01759 " pathEditMode="relative" rAng="0" ptsTypes="AA">
                                      <p:cBhvr>
                                        <p:cTn id="61" dur="10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21" y="-88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5951 0.02014 " pathEditMode="relative" rAng="0" ptsTypes="AA">
                                      <p:cBhvr>
                                        <p:cTn id="63" dur="10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99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0.24024 0.01481 " pathEditMode="relative" rAng="0" ptsTypes="AA">
                                      <p:cBhvr>
                                        <p:cTn id="65" dur="1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5" y="74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34843 0.03148 " pathEditMode="relative" rAng="0" ptsTypes="AA">
                                      <p:cBhvr>
                                        <p:cTn id="67" dur="10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157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4767 0.00787 " pathEditMode="relative" rAng="0" ptsTypes="AA">
                                      <p:cBhvr>
                                        <p:cTn id="69" dur="1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39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4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403"/>
                </p:tgtEl>
              </p:cMediaNode>
            </p:video>
            <p:audio>
              <p:cMediaNode vol="68367">
                <p:cTn id="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5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-7069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537" y="305789"/>
            <a:ext cx="9296400" cy="6246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408" y="2958946"/>
            <a:ext cx="4038600" cy="4044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68040-C18E-1E42-F2ED-10D44AF39AC6}"/>
              </a:ext>
            </a:extLst>
          </p:cNvPr>
          <p:cNvSpPr txBox="1"/>
          <p:nvPr/>
        </p:nvSpPr>
        <p:spPr>
          <a:xfrm>
            <a:off x="959846" y="979822"/>
            <a:ext cx="7892324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143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Khi Na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DE7193-A85D-1CDB-2C3F-DD2FA586161F}"/>
              </a:ext>
            </a:extLst>
          </p:cNvPr>
          <p:cNvSpPr txBox="1"/>
          <p:nvPr/>
        </p:nvSpPr>
        <p:spPr>
          <a:xfrm>
            <a:off x="959847" y="2646114"/>
            <a:ext cx="886509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34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3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mừng</a:t>
            </a:r>
            <a:r>
              <a:rPr lang="en-US" sz="3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vỗ</a:t>
            </a:r>
            <a:r>
              <a:rPr lang="en-US" sz="3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vang </a:t>
            </a:r>
            <a:r>
              <a:rPr lang="en-US" sz="34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3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mẹ </a:t>
            </a:r>
            <a:r>
              <a:rPr lang="en-US" sz="34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3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 </a:t>
            </a:r>
            <a:r>
              <a:rPr lang="en-US" sz="34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lặng</a:t>
            </a:r>
            <a:r>
              <a:rPr lang="en-US" sz="3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lẽ </a:t>
            </a:r>
            <a:r>
              <a:rPr lang="en-US" sz="34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chấm</a:t>
            </a:r>
            <a:r>
              <a:rPr lang="en-US" sz="3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mắt</a:t>
            </a:r>
            <a:r>
              <a:rPr lang="en-US" sz="3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3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ỏ</a:t>
            </a:r>
            <a:r>
              <a:rPr lang="en-US" sz="3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hoe.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F79F326-16AD-17BB-EA70-C56C75147A0C}"/>
              </a:ext>
            </a:extLst>
          </p:cNvPr>
          <p:cNvSpPr/>
          <p:nvPr/>
        </p:nvSpPr>
        <p:spPr>
          <a:xfrm>
            <a:off x="1070043" y="2830276"/>
            <a:ext cx="457200" cy="292145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8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96" y="599301"/>
            <a:ext cx="8847436" cy="599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816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71" y="1590717"/>
            <a:ext cx="8907790" cy="158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4927" y="607074"/>
            <a:ext cx="842103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Bài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5 :</a:t>
            </a: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Ngôi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nhà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thứ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hai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2" y="3429000"/>
            <a:ext cx="4733796" cy="329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004193" y="4159980"/>
            <a:ext cx="7186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Ngôi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nhà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thứ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học</a:t>
            </a:r>
            <a:r>
              <a:rPr lang="vi-VN" sz="3600" dirty="0">
                <a:solidFill>
                  <a:srgbClr val="0000FF"/>
                </a:solidFill>
                <a:cs typeface="Times New Roman" pitchFamily="18" charset="0"/>
              </a:rPr>
              <a:t>.</a:t>
            </a:r>
            <a:endParaRPr lang="vi-VN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3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186" y="613144"/>
            <a:ext cx="11839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sát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:</a:t>
            </a:r>
          </a:p>
          <a:p>
            <a:pPr marL="457200" indent="-457200">
              <a:spcAft>
                <a:spcPts val="1200"/>
              </a:spcAft>
              <a:buAutoNum type="alphaLcParenR"/>
            </a:pP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?</a:t>
            </a:r>
          </a:p>
          <a:p>
            <a:pPr marL="457200" indent="-457200">
              <a:spcAft>
                <a:spcPts val="1200"/>
              </a:spcAft>
              <a:buAutoNum type="alphaLcParenR"/>
            </a:pP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ai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Họ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?</a:t>
            </a:r>
            <a:endParaRPr lang="vi-VN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2744"/>
            <a:ext cx="4104290" cy="381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738" y="2932386"/>
            <a:ext cx="4114800" cy="392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538" y="1250078"/>
            <a:ext cx="4104290" cy="309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68" y="4281822"/>
            <a:ext cx="4104290" cy="245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860698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4259</TotalTime>
  <Words>769</Words>
  <Application>Microsoft Office PowerPoint</Application>
  <PresentationFormat>Widescreen</PresentationFormat>
  <Paragraphs>196</Paragraphs>
  <Slides>22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Coiny</vt:lpstr>
      <vt:lpstr>Times New Roman</vt:lpstr>
      <vt:lpstr>UTM Avo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Lenovo</cp:lastModifiedBy>
  <cp:revision>76</cp:revision>
  <dcterms:created xsi:type="dcterms:W3CDTF">2021-11-01T08:16:43Z</dcterms:created>
  <dcterms:modified xsi:type="dcterms:W3CDTF">2024-10-11T06:07:07Z</dcterms:modified>
</cp:coreProperties>
</file>