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  <p:sldMasterId id="2147483704" r:id="rId4"/>
    <p:sldMasterId id="2147483717" r:id="rId5"/>
    <p:sldMasterId id="2147483730" r:id="rId6"/>
    <p:sldMasterId id="2147483743" r:id="rId7"/>
    <p:sldMasterId id="2147483756" r:id="rId8"/>
  </p:sldMasterIdLst>
  <p:notesMasterIdLst>
    <p:notesMasterId r:id="rId33"/>
  </p:notesMasterIdLst>
  <p:sldIdLst>
    <p:sldId id="545" r:id="rId9"/>
    <p:sldId id="546" r:id="rId10"/>
    <p:sldId id="547" r:id="rId11"/>
    <p:sldId id="548" r:id="rId12"/>
    <p:sldId id="551" r:id="rId13"/>
    <p:sldId id="471" r:id="rId14"/>
    <p:sldId id="552" r:id="rId15"/>
    <p:sldId id="550" r:id="rId16"/>
    <p:sldId id="538" r:id="rId17"/>
    <p:sldId id="549" r:id="rId18"/>
    <p:sldId id="553" r:id="rId19"/>
    <p:sldId id="472" r:id="rId20"/>
    <p:sldId id="539" r:id="rId21"/>
    <p:sldId id="540" r:id="rId22"/>
    <p:sldId id="485" r:id="rId23"/>
    <p:sldId id="506" r:id="rId24"/>
    <p:sldId id="264" r:id="rId25"/>
    <p:sldId id="256" r:id="rId26"/>
    <p:sldId id="257" r:id="rId27"/>
    <p:sldId id="265" r:id="rId28"/>
    <p:sldId id="266" r:id="rId29"/>
    <p:sldId id="544" r:id="rId30"/>
    <p:sldId id="268" r:id="rId31"/>
    <p:sldId id="554" r:id="rId32"/>
  </p:sldIdLst>
  <p:sldSz cx="12192000" cy="6858000"/>
  <p:notesSz cx="6858000" cy="9144000"/>
  <p:defaultTextStyle>
    <a:defPPr>
      <a:defRPr lang="en-US"/>
    </a:defPPr>
    <a:lvl1pPr marL="0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32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63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96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30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61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993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826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658" algn="l" defTabSz="913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-900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A5634-E972-45D7-847B-9E428086230E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04FAD-FB35-4DBE-8399-3EC59FAF5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2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32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63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96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30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61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93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26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58" algn="l" defTabSz="91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D1116-2EEE-48BB-8511-59D291E5D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6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6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340" tIns="45658" rIns="91340" bIns="4565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41" y="13652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45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" y="6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1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9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483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874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5" tIns="34243" rIns="68505" bIns="34243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24/03/2024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5" tIns="34243" rIns="68505" bIns="3424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5" tIns="34243" rIns="68505" bIns="34243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4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2005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57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2005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32" indent="0">
              <a:buNone/>
              <a:defRPr sz="1400"/>
            </a:lvl2pPr>
            <a:lvl3pPr marL="913663" indent="0">
              <a:buNone/>
              <a:defRPr sz="1200"/>
            </a:lvl3pPr>
            <a:lvl4pPr marL="1370496" indent="0">
              <a:buNone/>
              <a:defRPr sz="1000"/>
            </a:lvl4pPr>
            <a:lvl5pPr marL="1827330" indent="0">
              <a:buNone/>
              <a:defRPr sz="1000"/>
            </a:lvl5pPr>
            <a:lvl6pPr marL="2284161" indent="0">
              <a:buNone/>
              <a:defRPr sz="1000"/>
            </a:lvl6pPr>
            <a:lvl7pPr marL="2740993" indent="0">
              <a:buNone/>
              <a:defRPr sz="1000"/>
            </a:lvl7pPr>
            <a:lvl8pPr marL="3197826" indent="0">
              <a:buNone/>
              <a:defRPr sz="1000"/>
            </a:lvl8pPr>
            <a:lvl9pPr marL="365465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13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2005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32" indent="0">
              <a:buNone/>
              <a:defRPr sz="2800"/>
            </a:lvl2pPr>
            <a:lvl3pPr marL="913663" indent="0">
              <a:buNone/>
              <a:defRPr sz="2400"/>
            </a:lvl3pPr>
            <a:lvl4pPr marL="1370496" indent="0">
              <a:buNone/>
              <a:defRPr sz="2000"/>
            </a:lvl4pPr>
            <a:lvl5pPr marL="1827330" indent="0">
              <a:buNone/>
              <a:defRPr sz="2000"/>
            </a:lvl5pPr>
            <a:lvl6pPr marL="2284161" indent="0">
              <a:buNone/>
              <a:defRPr sz="2000"/>
            </a:lvl6pPr>
            <a:lvl7pPr marL="2740993" indent="0">
              <a:buNone/>
              <a:defRPr sz="2000"/>
            </a:lvl7pPr>
            <a:lvl8pPr marL="3197826" indent="0">
              <a:buNone/>
              <a:defRPr sz="2000"/>
            </a:lvl8pPr>
            <a:lvl9pPr marL="365465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32" indent="0">
              <a:buNone/>
              <a:defRPr sz="1400"/>
            </a:lvl2pPr>
            <a:lvl3pPr marL="913663" indent="0">
              <a:buNone/>
              <a:defRPr sz="1200"/>
            </a:lvl3pPr>
            <a:lvl4pPr marL="1370496" indent="0">
              <a:buNone/>
              <a:defRPr sz="1000"/>
            </a:lvl4pPr>
            <a:lvl5pPr marL="1827330" indent="0">
              <a:buNone/>
              <a:defRPr sz="1000"/>
            </a:lvl5pPr>
            <a:lvl6pPr marL="2284161" indent="0">
              <a:buNone/>
              <a:defRPr sz="1000"/>
            </a:lvl6pPr>
            <a:lvl7pPr marL="2740993" indent="0">
              <a:buNone/>
              <a:defRPr sz="1000"/>
            </a:lvl7pPr>
            <a:lvl8pPr marL="3197826" indent="0">
              <a:buNone/>
              <a:defRPr sz="1000"/>
            </a:lvl8pPr>
            <a:lvl9pPr marL="365465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2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2005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52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2005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8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2" indent="0">
              <a:buNone/>
              <a:defRPr sz="2000" b="1"/>
            </a:lvl2pPr>
            <a:lvl3pPr marL="913663" indent="0">
              <a:buNone/>
              <a:defRPr sz="1800" b="1"/>
            </a:lvl3pPr>
            <a:lvl4pPr marL="1370496" indent="0">
              <a:buNone/>
              <a:defRPr sz="1600" b="1"/>
            </a:lvl4pPr>
            <a:lvl5pPr marL="1827330" indent="0">
              <a:buNone/>
              <a:defRPr sz="1600" b="1"/>
            </a:lvl5pPr>
            <a:lvl6pPr marL="2284161" indent="0">
              <a:buNone/>
              <a:defRPr sz="1600" b="1"/>
            </a:lvl6pPr>
            <a:lvl7pPr marL="2740993" indent="0">
              <a:buNone/>
              <a:defRPr sz="1600" b="1"/>
            </a:lvl7pPr>
            <a:lvl8pPr marL="3197826" indent="0">
              <a:buNone/>
              <a:defRPr sz="1600" b="1"/>
            </a:lvl8pPr>
            <a:lvl9pPr marL="365465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2" indent="0">
              <a:buNone/>
              <a:defRPr sz="2000" b="1"/>
            </a:lvl2pPr>
            <a:lvl3pPr marL="913663" indent="0">
              <a:buNone/>
              <a:defRPr sz="1800" b="1"/>
            </a:lvl3pPr>
            <a:lvl4pPr marL="1370496" indent="0">
              <a:buNone/>
              <a:defRPr sz="1600" b="1"/>
            </a:lvl4pPr>
            <a:lvl5pPr marL="1827330" indent="0">
              <a:buNone/>
              <a:defRPr sz="1600" b="1"/>
            </a:lvl5pPr>
            <a:lvl6pPr marL="2284161" indent="0">
              <a:buNone/>
              <a:defRPr sz="1600" b="1"/>
            </a:lvl6pPr>
            <a:lvl7pPr marL="2740993" indent="0">
              <a:buNone/>
              <a:defRPr sz="1600" b="1"/>
            </a:lvl7pPr>
            <a:lvl8pPr marL="3197826" indent="0">
              <a:buNone/>
              <a:defRPr sz="1600" b="1"/>
            </a:lvl8pPr>
            <a:lvl9pPr marL="365465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76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7897" indent="0" algn="ctr">
              <a:buNone/>
              <a:defRPr/>
            </a:lvl2pPr>
            <a:lvl3pPr marL="1075795" indent="0" algn="ctr">
              <a:buNone/>
              <a:defRPr/>
            </a:lvl3pPr>
            <a:lvl4pPr marL="1613692" indent="0" algn="ctr">
              <a:buNone/>
              <a:defRPr/>
            </a:lvl4pPr>
            <a:lvl5pPr marL="2151589" indent="0" algn="ctr">
              <a:buNone/>
              <a:defRPr/>
            </a:lvl5pPr>
            <a:lvl6pPr marL="2689486" indent="0" algn="ctr">
              <a:buNone/>
              <a:defRPr/>
            </a:lvl6pPr>
            <a:lvl7pPr marL="3227383" indent="0" algn="ctr">
              <a:buNone/>
              <a:defRPr/>
            </a:lvl7pPr>
            <a:lvl8pPr marL="3765281" indent="0" algn="ctr">
              <a:buNone/>
              <a:defRPr/>
            </a:lvl8pPr>
            <a:lvl9pPr marL="430317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61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30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" y="20651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15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7897" indent="0">
              <a:buNone/>
              <a:defRPr sz="2100"/>
            </a:lvl2pPr>
            <a:lvl3pPr marL="1075795" indent="0">
              <a:buNone/>
              <a:defRPr sz="1900"/>
            </a:lvl3pPr>
            <a:lvl4pPr marL="1613692" indent="0">
              <a:buNone/>
              <a:defRPr sz="1600"/>
            </a:lvl4pPr>
            <a:lvl5pPr marL="2151589" indent="0">
              <a:buNone/>
              <a:defRPr sz="1600"/>
            </a:lvl5pPr>
            <a:lvl6pPr marL="2689486" indent="0">
              <a:buNone/>
              <a:defRPr sz="1600"/>
            </a:lvl6pPr>
            <a:lvl7pPr marL="3227383" indent="0">
              <a:buNone/>
              <a:defRPr sz="1600"/>
            </a:lvl7pPr>
            <a:lvl8pPr marL="3765281" indent="0">
              <a:buNone/>
              <a:defRPr sz="1600"/>
            </a:lvl8pPr>
            <a:lvl9pPr marL="430317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64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8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8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93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7897" indent="0">
              <a:buNone/>
              <a:defRPr sz="2300" b="1"/>
            </a:lvl2pPr>
            <a:lvl3pPr marL="1075795" indent="0">
              <a:buNone/>
              <a:defRPr sz="2100" b="1"/>
            </a:lvl3pPr>
            <a:lvl4pPr marL="1613692" indent="0">
              <a:buNone/>
              <a:defRPr sz="1900" b="1"/>
            </a:lvl4pPr>
            <a:lvl5pPr marL="2151589" indent="0">
              <a:buNone/>
              <a:defRPr sz="1900" b="1"/>
            </a:lvl5pPr>
            <a:lvl6pPr marL="2689486" indent="0">
              <a:buNone/>
              <a:defRPr sz="1900" b="1"/>
            </a:lvl6pPr>
            <a:lvl7pPr marL="3227383" indent="0">
              <a:buNone/>
              <a:defRPr sz="1900" b="1"/>
            </a:lvl7pPr>
            <a:lvl8pPr marL="3765281" indent="0">
              <a:buNone/>
              <a:defRPr sz="1900" b="1"/>
            </a:lvl8pPr>
            <a:lvl9pPr marL="4303179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7897" indent="0">
              <a:buNone/>
              <a:defRPr sz="2300" b="1"/>
            </a:lvl2pPr>
            <a:lvl3pPr marL="1075795" indent="0">
              <a:buNone/>
              <a:defRPr sz="2100" b="1"/>
            </a:lvl3pPr>
            <a:lvl4pPr marL="1613692" indent="0">
              <a:buNone/>
              <a:defRPr sz="1900" b="1"/>
            </a:lvl4pPr>
            <a:lvl5pPr marL="2151589" indent="0">
              <a:buNone/>
              <a:defRPr sz="1900" b="1"/>
            </a:lvl5pPr>
            <a:lvl6pPr marL="2689486" indent="0">
              <a:buNone/>
              <a:defRPr sz="1900" b="1"/>
            </a:lvl6pPr>
            <a:lvl7pPr marL="3227383" indent="0">
              <a:buNone/>
              <a:defRPr sz="1900" b="1"/>
            </a:lvl7pPr>
            <a:lvl8pPr marL="3765281" indent="0">
              <a:buNone/>
              <a:defRPr sz="1900" b="1"/>
            </a:lvl8pPr>
            <a:lvl9pPr marL="4303179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28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66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72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9" y="273058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8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7897" indent="0">
              <a:buNone/>
              <a:defRPr sz="1400"/>
            </a:lvl2pPr>
            <a:lvl3pPr marL="1075795" indent="0">
              <a:buNone/>
              <a:defRPr sz="1200"/>
            </a:lvl3pPr>
            <a:lvl4pPr marL="1613692" indent="0">
              <a:buNone/>
              <a:defRPr sz="1000"/>
            </a:lvl4pPr>
            <a:lvl5pPr marL="2151589" indent="0">
              <a:buNone/>
              <a:defRPr sz="1000"/>
            </a:lvl5pPr>
            <a:lvl6pPr marL="2689486" indent="0">
              <a:buNone/>
              <a:defRPr sz="1000"/>
            </a:lvl6pPr>
            <a:lvl7pPr marL="3227383" indent="0">
              <a:buNone/>
              <a:defRPr sz="1000"/>
            </a:lvl7pPr>
            <a:lvl8pPr marL="3765281" indent="0">
              <a:buNone/>
              <a:defRPr sz="1000"/>
            </a:lvl8pPr>
            <a:lvl9pPr marL="430317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00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37897" indent="0">
              <a:buNone/>
              <a:defRPr sz="3300"/>
            </a:lvl2pPr>
            <a:lvl3pPr marL="1075795" indent="0">
              <a:buNone/>
              <a:defRPr sz="2800"/>
            </a:lvl3pPr>
            <a:lvl4pPr marL="1613692" indent="0">
              <a:buNone/>
              <a:defRPr sz="2300"/>
            </a:lvl4pPr>
            <a:lvl5pPr marL="2151589" indent="0">
              <a:buNone/>
              <a:defRPr sz="2300"/>
            </a:lvl5pPr>
            <a:lvl6pPr marL="2689486" indent="0">
              <a:buNone/>
              <a:defRPr sz="2300"/>
            </a:lvl6pPr>
            <a:lvl7pPr marL="3227383" indent="0">
              <a:buNone/>
              <a:defRPr sz="2300"/>
            </a:lvl7pPr>
            <a:lvl8pPr marL="3765281" indent="0">
              <a:buNone/>
              <a:defRPr sz="2300"/>
            </a:lvl8pPr>
            <a:lvl9pPr marL="4303179" indent="0">
              <a:buNone/>
              <a:defRPr sz="23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7897" indent="0">
              <a:buNone/>
              <a:defRPr sz="1400"/>
            </a:lvl2pPr>
            <a:lvl3pPr marL="1075795" indent="0">
              <a:buNone/>
              <a:defRPr sz="1200"/>
            </a:lvl3pPr>
            <a:lvl4pPr marL="1613692" indent="0">
              <a:buNone/>
              <a:defRPr sz="1000"/>
            </a:lvl4pPr>
            <a:lvl5pPr marL="2151589" indent="0">
              <a:buNone/>
              <a:defRPr sz="1000"/>
            </a:lvl5pPr>
            <a:lvl6pPr marL="2689486" indent="0">
              <a:buNone/>
              <a:defRPr sz="1000"/>
            </a:lvl6pPr>
            <a:lvl7pPr marL="3227383" indent="0">
              <a:buNone/>
              <a:defRPr sz="1000"/>
            </a:lvl7pPr>
            <a:lvl8pPr marL="3765281" indent="0">
              <a:buNone/>
              <a:defRPr sz="1000"/>
            </a:lvl8pPr>
            <a:lvl9pPr marL="430317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29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20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76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" y="20652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51" tIns="34217" rIns="68451" bIns="3421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24/03/2024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9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51" tIns="34217" rIns="68451" bIns="3421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51" tIns="34217" rIns="68451" bIns="3421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9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5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09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32" indent="0" algn="ctr">
              <a:buNone/>
              <a:defRPr sz="2000"/>
            </a:lvl2pPr>
            <a:lvl3pPr marL="913663" indent="0" algn="ctr">
              <a:buNone/>
              <a:defRPr sz="1800"/>
            </a:lvl3pPr>
            <a:lvl4pPr marL="1370496" indent="0" algn="ctr">
              <a:buNone/>
              <a:defRPr sz="1600"/>
            </a:lvl4pPr>
            <a:lvl5pPr marL="1827330" indent="0" algn="ctr">
              <a:buNone/>
              <a:defRPr sz="1600"/>
            </a:lvl5pPr>
            <a:lvl6pPr marL="2284161" indent="0" algn="ctr">
              <a:buNone/>
              <a:defRPr sz="1600"/>
            </a:lvl6pPr>
            <a:lvl7pPr marL="2740993" indent="0" algn="ctr">
              <a:buNone/>
              <a:defRPr sz="1600"/>
            </a:lvl7pPr>
            <a:lvl8pPr marL="3197826" indent="0" algn="ctr">
              <a:buNone/>
              <a:defRPr sz="1600"/>
            </a:lvl8pPr>
            <a:lvl9pPr marL="365465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13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1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9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15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651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1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2" indent="0">
              <a:buNone/>
              <a:defRPr sz="2000" b="1"/>
            </a:lvl2pPr>
            <a:lvl3pPr marL="913663" indent="0">
              <a:buNone/>
              <a:defRPr sz="1800" b="1"/>
            </a:lvl3pPr>
            <a:lvl4pPr marL="1370496" indent="0">
              <a:buNone/>
              <a:defRPr sz="1600" b="1"/>
            </a:lvl4pPr>
            <a:lvl5pPr marL="1827330" indent="0">
              <a:buNone/>
              <a:defRPr sz="1600" b="1"/>
            </a:lvl5pPr>
            <a:lvl6pPr marL="2284161" indent="0">
              <a:buNone/>
              <a:defRPr sz="1600" b="1"/>
            </a:lvl6pPr>
            <a:lvl7pPr marL="2740993" indent="0">
              <a:buNone/>
              <a:defRPr sz="1600" b="1"/>
            </a:lvl7pPr>
            <a:lvl8pPr marL="3197826" indent="0">
              <a:buNone/>
              <a:defRPr sz="1600" b="1"/>
            </a:lvl8pPr>
            <a:lvl9pPr marL="365465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2" indent="0">
              <a:buNone/>
              <a:defRPr sz="2000" b="1"/>
            </a:lvl2pPr>
            <a:lvl3pPr marL="913663" indent="0">
              <a:buNone/>
              <a:defRPr sz="1800" b="1"/>
            </a:lvl3pPr>
            <a:lvl4pPr marL="1370496" indent="0">
              <a:buNone/>
              <a:defRPr sz="1600" b="1"/>
            </a:lvl4pPr>
            <a:lvl5pPr marL="1827330" indent="0">
              <a:buNone/>
              <a:defRPr sz="1600" b="1"/>
            </a:lvl5pPr>
            <a:lvl6pPr marL="2284161" indent="0">
              <a:buNone/>
              <a:defRPr sz="1600" b="1"/>
            </a:lvl6pPr>
            <a:lvl7pPr marL="2740993" indent="0">
              <a:buNone/>
              <a:defRPr sz="1600" b="1"/>
            </a:lvl7pPr>
            <a:lvl8pPr marL="3197826" indent="0">
              <a:buNone/>
              <a:defRPr sz="1600" b="1"/>
            </a:lvl8pPr>
            <a:lvl9pPr marL="365465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02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48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50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32" indent="0">
              <a:buNone/>
              <a:defRPr sz="1400"/>
            </a:lvl2pPr>
            <a:lvl3pPr marL="913663" indent="0">
              <a:buNone/>
              <a:defRPr sz="1200"/>
            </a:lvl3pPr>
            <a:lvl4pPr marL="1370496" indent="0">
              <a:buNone/>
              <a:defRPr sz="1000"/>
            </a:lvl4pPr>
            <a:lvl5pPr marL="1827330" indent="0">
              <a:buNone/>
              <a:defRPr sz="1000"/>
            </a:lvl5pPr>
            <a:lvl6pPr marL="2284161" indent="0">
              <a:buNone/>
              <a:defRPr sz="1000"/>
            </a:lvl6pPr>
            <a:lvl7pPr marL="2740993" indent="0">
              <a:buNone/>
              <a:defRPr sz="1000"/>
            </a:lvl7pPr>
            <a:lvl8pPr marL="3197826" indent="0">
              <a:buNone/>
              <a:defRPr sz="1000"/>
            </a:lvl8pPr>
            <a:lvl9pPr marL="3654658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50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32" indent="0">
              <a:buNone/>
              <a:defRPr sz="2800"/>
            </a:lvl2pPr>
            <a:lvl3pPr marL="913663" indent="0">
              <a:buNone/>
              <a:defRPr sz="2400"/>
            </a:lvl3pPr>
            <a:lvl4pPr marL="1370496" indent="0">
              <a:buNone/>
              <a:defRPr sz="2000"/>
            </a:lvl4pPr>
            <a:lvl5pPr marL="1827330" indent="0">
              <a:buNone/>
              <a:defRPr sz="2000"/>
            </a:lvl5pPr>
            <a:lvl6pPr marL="2284161" indent="0">
              <a:buNone/>
              <a:defRPr sz="2000"/>
            </a:lvl6pPr>
            <a:lvl7pPr marL="2740993" indent="0">
              <a:buNone/>
              <a:defRPr sz="2000"/>
            </a:lvl7pPr>
            <a:lvl8pPr marL="3197826" indent="0">
              <a:buNone/>
              <a:defRPr sz="2000"/>
            </a:lvl8pPr>
            <a:lvl9pPr marL="365465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32" indent="0">
              <a:buNone/>
              <a:defRPr sz="1400"/>
            </a:lvl2pPr>
            <a:lvl3pPr marL="913663" indent="0">
              <a:buNone/>
              <a:defRPr sz="1200"/>
            </a:lvl3pPr>
            <a:lvl4pPr marL="1370496" indent="0">
              <a:buNone/>
              <a:defRPr sz="1000"/>
            </a:lvl4pPr>
            <a:lvl5pPr marL="1827330" indent="0">
              <a:buNone/>
              <a:defRPr sz="1000"/>
            </a:lvl5pPr>
            <a:lvl6pPr marL="2284161" indent="0">
              <a:buNone/>
              <a:defRPr sz="1000"/>
            </a:lvl6pPr>
            <a:lvl7pPr marL="2740993" indent="0">
              <a:buNone/>
              <a:defRPr sz="1000"/>
            </a:lvl7pPr>
            <a:lvl8pPr marL="3197826" indent="0">
              <a:buNone/>
              <a:defRPr sz="1000"/>
            </a:lvl8pPr>
            <a:lvl9pPr marL="3654658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525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12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2" tIns="45664" rIns="91352" bIns="4566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61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76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38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32" indent="0" algn="ctr">
              <a:buNone/>
              <a:defRPr sz="2000"/>
            </a:lvl2pPr>
            <a:lvl3pPr marL="913663" indent="0" algn="ctr">
              <a:buNone/>
              <a:defRPr sz="1800"/>
            </a:lvl3pPr>
            <a:lvl4pPr marL="1370496" indent="0" algn="ctr">
              <a:buNone/>
              <a:defRPr sz="1600"/>
            </a:lvl4pPr>
            <a:lvl5pPr marL="1827330" indent="0" algn="ctr">
              <a:buNone/>
              <a:defRPr sz="1600"/>
            </a:lvl5pPr>
            <a:lvl6pPr marL="2284161" indent="0" algn="ctr">
              <a:buNone/>
              <a:defRPr sz="1600"/>
            </a:lvl6pPr>
            <a:lvl7pPr marL="2740993" indent="0" algn="ctr">
              <a:buNone/>
              <a:defRPr sz="1600"/>
            </a:lvl7pPr>
            <a:lvl8pPr marL="3197826" indent="0" algn="ctr">
              <a:buNone/>
              <a:defRPr sz="1600"/>
            </a:lvl8pPr>
            <a:lvl9pPr marL="365465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5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07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1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9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30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21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1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2" indent="0">
              <a:buNone/>
              <a:defRPr sz="2000" b="1"/>
            </a:lvl2pPr>
            <a:lvl3pPr marL="913663" indent="0">
              <a:buNone/>
              <a:defRPr sz="1800" b="1"/>
            </a:lvl3pPr>
            <a:lvl4pPr marL="1370496" indent="0">
              <a:buNone/>
              <a:defRPr sz="1600" b="1"/>
            </a:lvl4pPr>
            <a:lvl5pPr marL="1827330" indent="0">
              <a:buNone/>
              <a:defRPr sz="1600" b="1"/>
            </a:lvl5pPr>
            <a:lvl6pPr marL="2284161" indent="0">
              <a:buNone/>
              <a:defRPr sz="1600" b="1"/>
            </a:lvl6pPr>
            <a:lvl7pPr marL="2740993" indent="0">
              <a:buNone/>
              <a:defRPr sz="1600" b="1"/>
            </a:lvl7pPr>
            <a:lvl8pPr marL="3197826" indent="0">
              <a:buNone/>
              <a:defRPr sz="1600" b="1"/>
            </a:lvl8pPr>
            <a:lvl9pPr marL="365465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2" indent="0">
              <a:buNone/>
              <a:defRPr sz="2000" b="1"/>
            </a:lvl2pPr>
            <a:lvl3pPr marL="913663" indent="0">
              <a:buNone/>
              <a:defRPr sz="1800" b="1"/>
            </a:lvl3pPr>
            <a:lvl4pPr marL="1370496" indent="0">
              <a:buNone/>
              <a:defRPr sz="1600" b="1"/>
            </a:lvl4pPr>
            <a:lvl5pPr marL="1827330" indent="0">
              <a:buNone/>
              <a:defRPr sz="1600" b="1"/>
            </a:lvl5pPr>
            <a:lvl6pPr marL="2284161" indent="0">
              <a:buNone/>
              <a:defRPr sz="1600" b="1"/>
            </a:lvl6pPr>
            <a:lvl7pPr marL="2740993" indent="0">
              <a:buNone/>
              <a:defRPr sz="1600" b="1"/>
            </a:lvl7pPr>
            <a:lvl8pPr marL="3197826" indent="0">
              <a:buNone/>
              <a:defRPr sz="1600" b="1"/>
            </a:lvl8pPr>
            <a:lvl9pPr marL="365465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78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1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351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32" indent="0">
              <a:buNone/>
              <a:defRPr sz="1400"/>
            </a:lvl2pPr>
            <a:lvl3pPr marL="913663" indent="0">
              <a:buNone/>
              <a:defRPr sz="1200"/>
            </a:lvl3pPr>
            <a:lvl4pPr marL="1370496" indent="0">
              <a:buNone/>
              <a:defRPr sz="1000"/>
            </a:lvl4pPr>
            <a:lvl5pPr marL="1827330" indent="0">
              <a:buNone/>
              <a:defRPr sz="1000"/>
            </a:lvl5pPr>
            <a:lvl6pPr marL="2284161" indent="0">
              <a:buNone/>
              <a:defRPr sz="1000"/>
            </a:lvl6pPr>
            <a:lvl7pPr marL="2740993" indent="0">
              <a:buNone/>
              <a:defRPr sz="1000"/>
            </a:lvl7pPr>
            <a:lvl8pPr marL="3197826" indent="0">
              <a:buNone/>
              <a:defRPr sz="1000"/>
            </a:lvl8pPr>
            <a:lvl9pPr marL="3654658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3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41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25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32" indent="0">
              <a:buNone/>
              <a:defRPr sz="2800"/>
            </a:lvl2pPr>
            <a:lvl3pPr marL="913663" indent="0">
              <a:buNone/>
              <a:defRPr sz="2400"/>
            </a:lvl3pPr>
            <a:lvl4pPr marL="1370496" indent="0">
              <a:buNone/>
              <a:defRPr sz="2000"/>
            </a:lvl4pPr>
            <a:lvl5pPr marL="1827330" indent="0">
              <a:buNone/>
              <a:defRPr sz="2000"/>
            </a:lvl5pPr>
            <a:lvl6pPr marL="2284161" indent="0">
              <a:buNone/>
              <a:defRPr sz="2000"/>
            </a:lvl6pPr>
            <a:lvl7pPr marL="2740993" indent="0">
              <a:buNone/>
              <a:defRPr sz="2000"/>
            </a:lvl7pPr>
            <a:lvl8pPr marL="3197826" indent="0">
              <a:buNone/>
              <a:defRPr sz="2000"/>
            </a:lvl8pPr>
            <a:lvl9pPr marL="365465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32" indent="0">
              <a:buNone/>
              <a:defRPr sz="1400"/>
            </a:lvl2pPr>
            <a:lvl3pPr marL="913663" indent="0">
              <a:buNone/>
              <a:defRPr sz="1200"/>
            </a:lvl3pPr>
            <a:lvl4pPr marL="1370496" indent="0">
              <a:buNone/>
              <a:defRPr sz="1000"/>
            </a:lvl4pPr>
            <a:lvl5pPr marL="1827330" indent="0">
              <a:buNone/>
              <a:defRPr sz="1000"/>
            </a:lvl5pPr>
            <a:lvl6pPr marL="2284161" indent="0">
              <a:buNone/>
              <a:defRPr sz="1000"/>
            </a:lvl6pPr>
            <a:lvl7pPr marL="2740993" indent="0">
              <a:buNone/>
              <a:defRPr sz="1000"/>
            </a:lvl7pPr>
            <a:lvl8pPr marL="3197826" indent="0">
              <a:buNone/>
              <a:defRPr sz="1000"/>
            </a:lvl8pPr>
            <a:lvl9pPr marL="3654658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13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98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44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41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32" indent="0" algn="ctr">
              <a:buNone/>
              <a:defRPr sz="2000"/>
            </a:lvl2pPr>
            <a:lvl3pPr marL="913663" indent="0" algn="ctr">
              <a:buNone/>
              <a:defRPr sz="1800"/>
            </a:lvl3pPr>
            <a:lvl4pPr marL="1370496" indent="0" algn="ctr">
              <a:buNone/>
              <a:defRPr sz="1600"/>
            </a:lvl4pPr>
            <a:lvl5pPr marL="1827330" indent="0" algn="ctr">
              <a:buNone/>
              <a:defRPr sz="1600"/>
            </a:lvl5pPr>
            <a:lvl6pPr marL="2284161" indent="0" algn="ctr">
              <a:buNone/>
              <a:defRPr sz="1600"/>
            </a:lvl6pPr>
            <a:lvl7pPr marL="2740993" indent="0" algn="ctr">
              <a:buNone/>
              <a:defRPr sz="1600"/>
            </a:lvl7pPr>
            <a:lvl8pPr marL="3197826" indent="0" algn="ctr">
              <a:buNone/>
              <a:defRPr sz="1600"/>
            </a:lvl8pPr>
            <a:lvl9pPr marL="365465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65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9029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1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9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527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518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1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2" indent="0">
              <a:buNone/>
              <a:defRPr sz="2000" b="1"/>
            </a:lvl2pPr>
            <a:lvl3pPr marL="913663" indent="0">
              <a:buNone/>
              <a:defRPr sz="1800" b="1"/>
            </a:lvl3pPr>
            <a:lvl4pPr marL="1370496" indent="0">
              <a:buNone/>
              <a:defRPr sz="1600" b="1"/>
            </a:lvl4pPr>
            <a:lvl5pPr marL="1827330" indent="0">
              <a:buNone/>
              <a:defRPr sz="1600" b="1"/>
            </a:lvl5pPr>
            <a:lvl6pPr marL="2284161" indent="0">
              <a:buNone/>
              <a:defRPr sz="1600" b="1"/>
            </a:lvl6pPr>
            <a:lvl7pPr marL="2740993" indent="0">
              <a:buNone/>
              <a:defRPr sz="1600" b="1"/>
            </a:lvl7pPr>
            <a:lvl8pPr marL="3197826" indent="0">
              <a:buNone/>
              <a:defRPr sz="1600" b="1"/>
            </a:lvl8pPr>
            <a:lvl9pPr marL="365465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2" indent="0">
              <a:buNone/>
              <a:defRPr sz="2000" b="1"/>
            </a:lvl2pPr>
            <a:lvl3pPr marL="913663" indent="0">
              <a:buNone/>
              <a:defRPr sz="1800" b="1"/>
            </a:lvl3pPr>
            <a:lvl4pPr marL="1370496" indent="0">
              <a:buNone/>
              <a:defRPr sz="1600" b="1"/>
            </a:lvl4pPr>
            <a:lvl5pPr marL="1827330" indent="0">
              <a:buNone/>
              <a:defRPr sz="1600" b="1"/>
            </a:lvl5pPr>
            <a:lvl6pPr marL="2284161" indent="0">
              <a:buNone/>
              <a:defRPr sz="1600" b="1"/>
            </a:lvl6pPr>
            <a:lvl7pPr marL="2740993" indent="0">
              <a:buNone/>
              <a:defRPr sz="1600" b="1"/>
            </a:lvl7pPr>
            <a:lvl8pPr marL="3197826" indent="0">
              <a:buNone/>
              <a:defRPr sz="1600" b="1"/>
            </a:lvl8pPr>
            <a:lvl9pPr marL="365465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74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1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6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32" indent="0" algn="ctr">
              <a:buNone/>
              <a:defRPr sz="2000"/>
            </a:lvl2pPr>
            <a:lvl3pPr marL="913663" indent="0" algn="ctr">
              <a:buNone/>
              <a:defRPr sz="1800"/>
            </a:lvl3pPr>
            <a:lvl4pPr marL="1370496" indent="0" algn="ctr">
              <a:buNone/>
              <a:defRPr sz="1600"/>
            </a:lvl4pPr>
            <a:lvl5pPr marL="1827330" indent="0" algn="ctr">
              <a:buNone/>
              <a:defRPr sz="1600"/>
            </a:lvl5pPr>
            <a:lvl6pPr marL="2284161" indent="0" algn="ctr">
              <a:buNone/>
              <a:defRPr sz="1600"/>
            </a:lvl6pPr>
            <a:lvl7pPr marL="2740993" indent="0" algn="ctr">
              <a:buNone/>
              <a:defRPr sz="1600"/>
            </a:lvl7pPr>
            <a:lvl8pPr marL="3197826" indent="0" algn="ctr">
              <a:buNone/>
              <a:defRPr sz="1600"/>
            </a:lvl8pPr>
            <a:lvl9pPr marL="365465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6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39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0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32" indent="0">
              <a:buNone/>
              <a:defRPr sz="1400"/>
            </a:lvl2pPr>
            <a:lvl3pPr marL="913663" indent="0">
              <a:buNone/>
              <a:defRPr sz="1200"/>
            </a:lvl3pPr>
            <a:lvl4pPr marL="1370496" indent="0">
              <a:buNone/>
              <a:defRPr sz="1000"/>
            </a:lvl4pPr>
            <a:lvl5pPr marL="1827330" indent="0">
              <a:buNone/>
              <a:defRPr sz="1000"/>
            </a:lvl5pPr>
            <a:lvl6pPr marL="2284161" indent="0">
              <a:buNone/>
              <a:defRPr sz="1000"/>
            </a:lvl6pPr>
            <a:lvl7pPr marL="2740993" indent="0">
              <a:buNone/>
              <a:defRPr sz="1000"/>
            </a:lvl7pPr>
            <a:lvl8pPr marL="3197826" indent="0">
              <a:buNone/>
              <a:defRPr sz="1000"/>
            </a:lvl8pPr>
            <a:lvl9pPr marL="3654658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425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32" indent="0">
              <a:buNone/>
              <a:defRPr sz="2800"/>
            </a:lvl2pPr>
            <a:lvl3pPr marL="913663" indent="0">
              <a:buNone/>
              <a:defRPr sz="2400"/>
            </a:lvl3pPr>
            <a:lvl4pPr marL="1370496" indent="0">
              <a:buNone/>
              <a:defRPr sz="2000"/>
            </a:lvl4pPr>
            <a:lvl5pPr marL="1827330" indent="0">
              <a:buNone/>
              <a:defRPr sz="2000"/>
            </a:lvl5pPr>
            <a:lvl6pPr marL="2284161" indent="0">
              <a:buNone/>
              <a:defRPr sz="2000"/>
            </a:lvl6pPr>
            <a:lvl7pPr marL="2740993" indent="0">
              <a:buNone/>
              <a:defRPr sz="2000"/>
            </a:lvl7pPr>
            <a:lvl8pPr marL="3197826" indent="0">
              <a:buNone/>
              <a:defRPr sz="2000"/>
            </a:lvl8pPr>
            <a:lvl9pPr marL="365465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32" indent="0">
              <a:buNone/>
              <a:defRPr sz="1400"/>
            </a:lvl2pPr>
            <a:lvl3pPr marL="913663" indent="0">
              <a:buNone/>
              <a:defRPr sz="1200"/>
            </a:lvl3pPr>
            <a:lvl4pPr marL="1370496" indent="0">
              <a:buNone/>
              <a:defRPr sz="1000"/>
            </a:lvl4pPr>
            <a:lvl5pPr marL="1827330" indent="0">
              <a:buNone/>
              <a:defRPr sz="1000"/>
            </a:lvl5pPr>
            <a:lvl6pPr marL="2284161" indent="0">
              <a:buNone/>
              <a:defRPr sz="1000"/>
            </a:lvl6pPr>
            <a:lvl7pPr marL="2740993" indent="0">
              <a:buNone/>
              <a:defRPr sz="1000"/>
            </a:lvl7pPr>
            <a:lvl8pPr marL="3197826" indent="0">
              <a:buNone/>
              <a:defRPr sz="1000"/>
            </a:lvl8pPr>
            <a:lvl9pPr marL="3654658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017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613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990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74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7969" indent="0" algn="ctr">
              <a:buNone/>
              <a:defRPr/>
            </a:lvl2pPr>
            <a:lvl3pPr marL="1075939" indent="0" algn="ctr">
              <a:buNone/>
              <a:defRPr/>
            </a:lvl3pPr>
            <a:lvl4pPr marL="1613908" indent="0" algn="ctr">
              <a:buNone/>
              <a:defRPr/>
            </a:lvl4pPr>
            <a:lvl5pPr marL="2151877" indent="0" algn="ctr">
              <a:buNone/>
              <a:defRPr/>
            </a:lvl5pPr>
            <a:lvl6pPr marL="2689846" indent="0" algn="ctr">
              <a:buNone/>
              <a:defRPr/>
            </a:lvl6pPr>
            <a:lvl7pPr marL="3227816" indent="0" algn="ctr">
              <a:buNone/>
              <a:defRPr/>
            </a:lvl7pPr>
            <a:lvl8pPr marL="3765786" indent="0" algn="ctr">
              <a:buNone/>
              <a:defRPr/>
            </a:lvl8pPr>
            <a:lvl9pPr marL="430375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260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241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0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7969" indent="0">
              <a:buNone/>
              <a:defRPr sz="2100"/>
            </a:lvl2pPr>
            <a:lvl3pPr marL="1075939" indent="0">
              <a:buNone/>
              <a:defRPr sz="1900"/>
            </a:lvl3pPr>
            <a:lvl4pPr marL="1613908" indent="0">
              <a:buNone/>
              <a:defRPr sz="1600"/>
            </a:lvl4pPr>
            <a:lvl5pPr marL="2151877" indent="0">
              <a:buNone/>
              <a:defRPr sz="1600"/>
            </a:lvl5pPr>
            <a:lvl6pPr marL="2689846" indent="0">
              <a:buNone/>
              <a:defRPr sz="1600"/>
            </a:lvl6pPr>
            <a:lvl7pPr marL="3227816" indent="0">
              <a:buNone/>
              <a:defRPr sz="1600"/>
            </a:lvl7pPr>
            <a:lvl8pPr marL="3765786" indent="0">
              <a:buNone/>
              <a:defRPr sz="1600"/>
            </a:lvl8pPr>
            <a:lvl9pPr marL="430375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8927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7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877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7969" indent="0">
              <a:buNone/>
              <a:defRPr sz="2300" b="1"/>
            </a:lvl2pPr>
            <a:lvl3pPr marL="1075939" indent="0">
              <a:buNone/>
              <a:defRPr sz="2100" b="1"/>
            </a:lvl3pPr>
            <a:lvl4pPr marL="1613908" indent="0">
              <a:buNone/>
              <a:defRPr sz="1900" b="1"/>
            </a:lvl4pPr>
            <a:lvl5pPr marL="2151877" indent="0">
              <a:buNone/>
              <a:defRPr sz="1900" b="1"/>
            </a:lvl5pPr>
            <a:lvl6pPr marL="2689846" indent="0">
              <a:buNone/>
              <a:defRPr sz="1900" b="1"/>
            </a:lvl6pPr>
            <a:lvl7pPr marL="3227816" indent="0">
              <a:buNone/>
              <a:defRPr sz="1900" b="1"/>
            </a:lvl7pPr>
            <a:lvl8pPr marL="3765786" indent="0">
              <a:buNone/>
              <a:defRPr sz="1900" b="1"/>
            </a:lvl8pPr>
            <a:lvl9pPr marL="4303756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6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7969" indent="0">
              <a:buNone/>
              <a:defRPr sz="2300" b="1"/>
            </a:lvl2pPr>
            <a:lvl3pPr marL="1075939" indent="0">
              <a:buNone/>
              <a:defRPr sz="2100" b="1"/>
            </a:lvl3pPr>
            <a:lvl4pPr marL="1613908" indent="0">
              <a:buNone/>
              <a:defRPr sz="1900" b="1"/>
            </a:lvl4pPr>
            <a:lvl5pPr marL="2151877" indent="0">
              <a:buNone/>
              <a:defRPr sz="1900" b="1"/>
            </a:lvl5pPr>
            <a:lvl6pPr marL="2689846" indent="0">
              <a:buNone/>
              <a:defRPr sz="1900" b="1"/>
            </a:lvl6pPr>
            <a:lvl7pPr marL="3227816" indent="0">
              <a:buNone/>
              <a:defRPr sz="1900" b="1"/>
            </a:lvl7pPr>
            <a:lvl8pPr marL="3765786" indent="0">
              <a:buNone/>
              <a:defRPr sz="1900" b="1"/>
            </a:lvl8pPr>
            <a:lvl9pPr marL="4303756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961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554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012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57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7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7969" indent="0">
              <a:buNone/>
              <a:defRPr sz="1400"/>
            </a:lvl2pPr>
            <a:lvl3pPr marL="1075939" indent="0">
              <a:buNone/>
              <a:defRPr sz="1200"/>
            </a:lvl3pPr>
            <a:lvl4pPr marL="1613908" indent="0">
              <a:buNone/>
              <a:defRPr sz="1000"/>
            </a:lvl4pPr>
            <a:lvl5pPr marL="2151877" indent="0">
              <a:buNone/>
              <a:defRPr sz="1000"/>
            </a:lvl5pPr>
            <a:lvl6pPr marL="2689846" indent="0">
              <a:buNone/>
              <a:defRPr sz="1000"/>
            </a:lvl6pPr>
            <a:lvl7pPr marL="3227816" indent="0">
              <a:buNone/>
              <a:defRPr sz="1000"/>
            </a:lvl7pPr>
            <a:lvl8pPr marL="3765786" indent="0">
              <a:buNone/>
              <a:defRPr sz="1000"/>
            </a:lvl8pPr>
            <a:lvl9pPr marL="43037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291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37969" indent="0">
              <a:buNone/>
              <a:defRPr sz="3300"/>
            </a:lvl2pPr>
            <a:lvl3pPr marL="1075939" indent="0">
              <a:buNone/>
              <a:defRPr sz="2800"/>
            </a:lvl3pPr>
            <a:lvl4pPr marL="1613908" indent="0">
              <a:buNone/>
              <a:defRPr sz="2300"/>
            </a:lvl4pPr>
            <a:lvl5pPr marL="2151877" indent="0">
              <a:buNone/>
              <a:defRPr sz="2300"/>
            </a:lvl5pPr>
            <a:lvl6pPr marL="2689846" indent="0">
              <a:buNone/>
              <a:defRPr sz="2300"/>
            </a:lvl6pPr>
            <a:lvl7pPr marL="3227816" indent="0">
              <a:buNone/>
              <a:defRPr sz="2300"/>
            </a:lvl7pPr>
            <a:lvl8pPr marL="3765786" indent="0">
              <a:buNone/>
              <a:defRPr sz="2300"/>
            </a:lvl8pPr>
            <a:lvl9pPr marL="4303756" indent="0">
              <a:buNone/>
              <a:defRPr sz="23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7969" indent="0">
              <a:buNone/>
              <a:defRPr sz="1400"/>
            </a:lvl2pPr>
            <a:lvl3pPr marL="1075939" indent="0">
              <a:buNone/>
              <a:defRPr sz="1200"/>
            </a:lvl3pPr>
            <a:lvl4pPr marL="1613908" indent="0">
              <a:buNone/>
              <a:defRPr sz="1000"/>
            </a:lvl4pPr>
            <a:lvl5pPr marL="2151877" indent="0">
              <a:buNone/>
              <a:defRPr sz="1000"/>
            </a:lvl5pPr>
            <a:lvl6pPr marL="2689846" indent="0">
              <a:buNone/>
              <a:defRPr sz="1000"/>
            </a:lvl6pPr>
            <a:lvl7pPr marL="3227816" indent="0">
              <a:buNone/>
              <a:defRPr sz="1000"/>
            </a:lvl7pPr>
            <a:lvl8pPr marL="3765786" indent="0">
              <a:buNone/>
              <a:defRPr sz="1000"/>
            </a:lvl8pPr>
            <a:lvl9pPr marL="43037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626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012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831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" y="20651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60" tIns="34221" rIns="68460" bIns="3422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24/03/2024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60" tIns="34221" rIns="68460" bIns="3422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60" tIns="34221" rIns="68460" bIns="34221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678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3" indent="0" algn="ctr">
              <a:buNone/>
              <a:defRPr/>
            </a:lvl2pPr>
            <a:lvl3pPr marL="1076228" indent="0" algn="ctr">
              <a:buNone/>
              <a:defRPr/>
            </a:lvl3pPr>
            <a:lvl4pPr marL="1614341" indent="0" algn="ctr">
              <a:buNone/>
              <a:defRPr/>
            </a:lvl4pPr>
            <a:lvl5pPr marL="2152454" indent="0" algn="ctr">
              <a:buNone/>
              <a:defRPr/>
            </a:lvl5pPr>
            <a:lvl6pPr marL="2690567" indent="0" algn="ctr">
              <a:buNone/>
              <a:defRPr/>
            </a:lvl6pPr>
            <a:lvl7pPr marL="3228682" indent="0" algn="ctr">
              <a:buNone/>
              <a:defRPr/>
            </a:lvl7pPr>
            <a:lvl8pPr marL="3766796" indent="0" algn="ctr">
              <a:buNone/>
              <a:defRPr/>
            </a:lvl8pPr>
            <a:lvl9pPr marL="430491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919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9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2005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959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8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8113" indent="0">
              <a:buNone/>
              <a:defRPr sz="2100"/>
            </a:lvl2pPr>
            <a:lvl3pPr marL="1076228" indent="0">
              <a:buNone/>
              <a:defRPr sz="1900"/>
            </a:lvl3pPr>
            <a:lvl4pPr marL="1614341" indent="0">
              <a:buNone/>
              <a:defRPr sz="1600"/>
            </a:lvl4pPr>
            <a:lvl5pPr marL="2152454" indent="0">
              <a:buNone/>
              <a:defRPr sz="1600"/>
            </a:lvl5pPr>
            <a:lvl6pPr marL="2690567" indent="0">
              <a:buNone/>
              <a:defRPr sz="1600"/>
            </a:lvl6pPr>
            <a:lvl7pPr marL="3228682" indent="0">
              <a:buNone/>
              <a:defRPr sz="1600"/>
            </a:lvl7pPr>
            <a:lvl8pPr marL="3766796" indent="0">
              <a:buNone/>
              <a:defRPr sz="1600"/>
            </a:lvl8pPr>
            <a:lvl9pPr marL="430491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169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927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113" indent="0">
              <a:buNone/>
              <a:defRPr sz="2300" b="1"/>
            </a:lvl2pPr>
            <a:lvl3pPr marL="1076228" indent="0">
              <a:buNone/>
              <a:defRPr sz="2100" b="1"/>
            </a:lvl3pPr>
            <a:lvl4pPr marL="1614341" indent="0">
              <a:buNone/>
              <a:defRPr sz="1900" b="1"/>
            </a:lvl4pPr>
            <a:lvl5pPr marL="2152454" indent="0">
              <a:buNone/>
              <a:defRPr sz="1900" b="1"/>
            </a:lvl5pPr>
            <a:lvl6pPr marL="2690567" indent="0">
              <a:buNone/>
              <a:defRPr sz="1900" b="1"/>
            </a:lvl6pPr>
            <a:lvl7pPr marL="3228682" indent="0">
              <a:buNone/>
              <a:defRPr sz="1900" b="1"/>
            </a:lvl7pPr>
            <a:lvl8pPr marL="3766796" indent="0">
              <a:buNone/>
              <a:defRPr sz="1900" b="1"/>
            </a:lvl8pPr>
            <a:lvl9pPr marL="430491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113" indent="0">
              <a:buNone/>
              <a:defRPr sz="2300" b="1"/>
            </a:lvl2pPr>
            <a:lvl3pPr marL="1076228" indent="0">
              <a:buNone/>
              <a:defRPr sz="2100" b="1"/>
            </a:lvl3pPr>
            <a:lvl4pPr marL="1614341" indent="0">
              <a:buNone/>
              <a:defRPr sz="1900" b="1"/>
            </a:lvl4pPr>
            <a:lvl5pPr marL="2152454" indent="0">
              <a:buNone/>
              <a:defRPr sz="1900" b="1"/>
            </a:lvl5pPr>
            <a:lvl6pPr marL="2690567" indent="0">
              <a:buNone/>
              <a:defRPr sz="1900" b="1"/>
            </a:lvl6pPr>
            <a:lvl7pPr marL="3228682" indent="0">
              <a:buNone/>
              <a:defRPr sz="1900" b="1"/>
            </a:lvl7pPr>
            <a:lvl8pPr marL="3766796" indent="0">
              <a:buNone/>
              <a:defRPr sz="1900" b="1"/>
            </a:lvl8pPr>
            <a:lvl9pPr marL="430491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733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76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871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5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5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8113" indent="0">
              <a:buNone/>
              <a:defRPr sz="1400"/>
            </a:lvl2pPr>
            <a:lvl3pPr marL="1076228" indent="0">
              <a:buNone/>
              <a:defRPr sz="1200"/>
            </a:lvl3pPr>
            <a:lvl4pPr marL="1614341" indent="0">
              <a:buNone/>
              <a:defRPr sz="1000"/>
            </a:lvl4pPr>
            <a:lvl5pPr marL="2152454" indent="0">
              <a:buNone/>
              <a:defRPr sz="1000"/>
            </a:lvl5pPr>
            <a:lvl6pPr marL="2690567" indent="0">
              <a:buNone/>
              <a:defRPr sz="1000"/>
            </a:lvl6pPr>
            <a:lvl7pPr marL="3228682" indent="0">
              <a:buNone/>
              <a:defRPr sz="1000"/>
            </a:lvl7pPr>
            <a:lvl8pPr marL="3766796" indent="0">
              <a:buNone/>
              <a:defRPr sz="1000"/>
            </a:lvl8pPr>
            <a:lvl9pPr marL="43049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145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38113" indent="0">
              <a:buNone/>
              <a:defRPr sz="3300"/>
            </a:lvl2pPr>
            <a:lvl3pPr marL="1076228" indent="0">
              <a:buNone/>
              <a:defRPr sz="2800"/>
            </a:lvl3pPr>
            <a:lvl4pPr marL="1614341" indent="0">
              <a:buNone/>
              <a:defRPr sz="2300"/>
            </a:lvl4pPr>
            <a:lvl5pPr marL="2152454" indent="0">
              <a:buNone/>
              <a:defRPr sz="2300"/>
            </a:lvl5pPr>
            <a:lvl6pPr marL="2690567" indent="0">
              <a:buNone/>
              <a:defRPr sz="2300"/>
            </a:lvl6pPr>
            <a:lvl7pPr marL="3228682" indent="0">
              <a:buNone/>
              <a:defRPr sz="2300"/>
            </a:lvl7pPr>
            <a:lvl8pPr marL="3766796" indent="0">
              <a:buNone/>
              <a:defRPr sz="2300"/>
            </a:lvl8pPr>
            <a:lvl9pPr marL="4304910" indent="0">
              <a:buNone/>
              <a:defRPr sz="23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8113" indent="0">
              <a:buNone/>
              <a:defRPr sz="1400"/>
            </a:lvl2pPr>
            <a:lvl3pPr marL="1076228" indent="0">
              <a:buNone/>
              <a:defRPr sz="1200"/>
            </a:lvl3pPr>
            <a:lvl4pPr marL="1614341" indent="0">
              <a:buNone/>
              <a:defRPr sz="1000"/>
            </a:lvl4pPr>
            <a:lvl5pPr marL="2152454" indent="0">
              <a:buNone/>
              <a:defRPr sz="1000"/>
            </a:lvl5pPr>
            <a:lvl6pPr marL="2690567" indent="0">
              <a:buNone/>
              <a:defRPr sz="1000"/>
            </a:lvl6pPr>
            <a:lvl7pPr marL="3228682" indent="0">
              <a:buNone/>
              <a:defRPr sz="1000"/>
            </a:lvl7pPr>
            <a:lvl8pPr marL="3766796" indent="0">
              <a:buNone/>
              <a:defRPr sz="1000"/>
            </a:lvl8pPr>
            <a:lvl9pPr marL="43049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91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874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014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" y="20649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78" tIns="34230" rIns="68478" bIns="3423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24/03/2024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78" tIns="34230" rIns="68478" bIns="3423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78" tIns="34230" rIns="68478" bIns="3423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2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2005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32841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330" indent="0" algn="ctr">
              <a:buNone/>
              <a:defRPr/>
            </a:lvl2pPr>
            <a:lvl3pPr marL="1076660" indent="0" algn="ctr">
              <a:buNone/>
              <a:defRPr/>
            </a:lvl3pPr>
            <a:lvl4pPr marL="1614990" indent="0" algn="ctr">
              <a:buNone/>
              <a:defRPr/>
            </a:lvl4pPr>
            <a:lvl5pPr marL="2153320" indent="0" algn="ctr">
              <a:buNone/>
              <a:defRPr/>
            </a:lvl5pPr>
            <a:lvl6pPr marL="2691650" indent="0" algn="ctr">
              <a:buNone/>
              <a:defRPr/>
            </a:lvl6pPr>
            <a:lvl7pPr marL="3229981" indent="0" algn="ctr">
              <a:buNone/>
              <a:defRPr/>
            </a:lvl7pPr>
            <a:lvl8pPr marL="3768311" indent="0" algn="ctr">
              <a:buNone/>
              <a:defRPr/>
            </a:lvl8pPr>
            <a:lvl9pPr marL="43066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947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385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8330" indent="0">
              <a:buNone/>
              <a:defRPr sz="2100"/>
            </a:lvl2pPr>
            <a:lvl3pPr marL="1076660" indent="0">
              <a:buNone/>
              <a:defRPr sz="1900"/>
            </a:lvl3pPr>
            <a:lvl4pPr marL="1614990" indent="0">
              <a:buNone/>
              <a:defRPr sz="1600"/>
            </a:lvl4pPr>
            <a:lvl5pPr marL="2153320" indent="0">
              <a:buNone/>
              <a:defRPr sz="1600"/>
            </a:lvl5pPr>
            <a:lvl6pPr marL="2691650" indent="0">
              <a:buNone/>
              <a:defRPr sz="1600"/>
            </a:lvl6pPr>
            <a:lvl7pPr marL="3229981" indent="0">
              <a:buNone/>
              <a:defRPr sz="1600"/>
            </a:lvl7pPr>
            <a:lvl8pPr marL="3768311" indent="0">
              <a:buNone/>
              <a:defRPr sz="1600"/>
            </a:lvl8pPr>
            <a:lvl9pPr marL="430664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266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921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330" indent="0">
              <a:buNone/>
              <a:defRPr sz="2300" b="1"/>
            </a:lvl2pPr>
            <a:lvl3pPr marL="1076660" indent="0">
              <a:buNone/>
              <a:defRPr sz="2100" b="1"/>
            </a:lvl3pPr>
            <a:lvl4pPr marL="1614990" indent="0">
              <a:buNone/>
              <a:defRPr sz="1900" b="1"/>
            </a:lvl4pPr>
            <a:lvl5pPr marL="2153320" indent="0">
              <a:buNone/>
              <a:defRPr sz="1900" b="1"/>
            </a:lvl5pPr>
            <a:lvl6pPr marL="2691650" indent="0">
              <a:buNone/>
              <a:defRPr sz="1900" b="1"/>
            </a:lvl6pPr>
            <a:lvl7pPr marL="3229981" indent="0">
              <a:buNone/>
              <a:defRPr sz="1900" b="1"/>
            </a:lvl7pPr>
            <a:lvl8pPr marL="3768311" indent="0">
              <a:buNone/>
              <a:defRPr sz="1900" b="1"/>
            </a:lvl8pPr>
            <a:lvl9pPr marL="4306641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330" indent="0">
              <a:buNone/>
              <a:defRPr sz="2300" b="1"/>
            </a:lvl2pPr>
            <a:lvl3pPr marL="1076660" indent="0">
              <a:buNone/>
              <a:defRPr sz="2100" b="1"/>
            </a:lvl3pPr>
            <a:lvl4pPr marL="1614990" indent="0">
              <a:buNone/>
              <a:defRPr sz="1900" b="1"/>
            </a:lvl4pPr>
            <a:lvl5pPr marL="2153320" indent="0">
              <a:buNone/>
              <a:defRPr sz="1900" b="1"/>
            </a:lvl5pPr>
            <a:lvl6pPr marL="2691650" indent="0">
              <a:buNone/>
              <a:defRPr sz="1900" b="1"/>
            </a:lvl6pPr>
            <a:lvl7pPr marL="3229981" indent="0">
              <a:buNone/>
              <a:defRPr sz="1900" b="1"/>
            </a:lvl7pPr>
            <a:lvl8pPr marL="3768311" indent="0">
              <a:buNone/>
              <a:defRPr sz="1900" b="1"/>
            </a:lvl8pPr>
            <a:lvl9pPr marL="4306641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537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562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565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8330" indent="0">
              <a:buNone/>
              <a:defRPr sz="1400"/>
            </a:lvl2pPr>
            <a:lvl3pPr marL="1076660" indent="0">
              <a:buNone/>
              <a:defRPr sz="1200"/>
            </a:lvl3pPr>
            <a:lvl4pPr marL="1614990" indent="0">
              <a:buNone/>
              <a:defRPr sz="1000"/>
            </a:lvl4pPr>
            <a:lvl5pPr marL="2153320" indent="0">
              <a:buNone/>
              <a:defRPr sz="1000"/>
            </a:lvl5pPr>
            <a:lvl6pPr marL="2691650" indent="0">
              <a:buNone/>
              <a:defRPr sz="1000"/>
            </a:lvl6pPr>
            <a:lvl7pPr marL="3229981" indent="0">
              <a:buNone/>
              <a:defRPr sz="1000"/>
            </a:lvl7pPr>
            <a:lvl8pPr marL="3768311" indent="0">
              <a:buNone/>
              <a:defRPr sz="1000"/>
            </a:lvl8pPr>
            <a:lvl9pPr marL="430664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415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38330" indent="0">
              <a:buNone/>
              <a:defRPr sz="3300"/>
            </a:lvl2pPr>
            <a:lvl3pPr marL="1076660" indent="0">
              <a:buNone/>
              <a:defRPr sz="2800"/>
            </a:lvl3pPr>
            <a:lvl4pPr marL="1614990" indent="0">
              <a:buNone/>
              <a:defRPr sz="2300"/>
            </a:lvl4pPr>
            <a:lvl5pPr marL="2153320" indent="0">
              <a:buNone/>
              <a:defRPr sz="2300"/>
            </a:lvl5pPr>
            <a:lvl6pPr marL="2691650" indent="0">
              <a:buNone/>
              <a:defRPr sz="2300"/>
            </a:lvl6pPr>
            <a:lvl7pPr marL="3229981" indent="0">
              <a:buNone/>
              <a:defRPr sz="2300"/>
            </a:lvl7pPr>
            <a:lvl8pPr marL="3768311" indent="0">
              <a:buNone/>
              <a:defRPr sz="2300"/>
            </a:lvl8pPr>
            <a:lvl9pPr marL="4306641" indent="0">
              <a:buNone/>
              <a:defRPr sz="23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8330" indent="0">
              <a:buNone/>
              <a:defRPr sz="1400"/>
            </a:lvl2pPr>
            <a:lvl3pPr marL="1076660" indent="0">
              <a:buNone/>
              <a:defRPr sz="1200"/>
            </a:lvl3pPr>
            <a:lvl4pPr marL="1614990" indent="0">
              <a:buNone/>
              <a:defRPr sz="1000"/>
            </a:lvl4pPr>
            <a:lvl5pPr marL="2153320" indent="0">
              <a:buNone/>
              <a:defRPr sz="1000"/>
            </a:lvl5pPr>
            <a:lvl6pPr marL="2691650" indent="0">
              <a:buNone/>
              <a:defRPr sz="1000"/>
            </a:lvl6pPr>
            <a:lvl7pPr marL="3229981" indent="0">
              <a:buNone/>
              <a:defRPr sz="1000"/>
            </a:lvl7pPr>
            <a:lvl8pPr marL="3768311" indent="0">
              <a:buNone/>
              <a:defRPr sz="1000"/>
            </a:lvl8pPr>
            <a:lvl9pPr marL="430664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117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1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1"/>
            <a:ext cx="10515600" cy="1325563"/>
          </a:xfrm>
          <a:prstGeom prst="rect">
            <a:avLst/>
          </a:prstGeom>
        </p:spPr>
        <p:txBody>
          <a:bodyPr vert="horz" lIns="91367" tIns="45684" rIns="91367" bIns="4568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67" tIns="45684" rIns="91367" bIns="4568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24/03/2024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6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</p:sldLayoutIdLst>
  <p:txStyles>
    <p:titleStyle>
      <a:lvl1pPr algn="l" defTabSz="9136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7" indent="-228417" algn="l" defTabSz="9136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48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82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13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44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78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11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42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74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2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63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96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30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61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93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26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8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78" tIns="53789" rIns="107578" bIns="537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78" tIns="53789" rIns="107578" bIns="53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78" tIns="53789" rIns="107578" bIns="537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78" tIns="53789" rIns="107578" bIns="5378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78" tIns="53789" rIns="107578" bIns="537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2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37897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75795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13692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51589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2922" indent="-402922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73590" indent="-335173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44258" indent="-268614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81487" indent="-268614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19903" indent="-268614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58434" indent="-268949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496332" indent="-268949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34230" indent="-268949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572129" indent="-268949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57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7897" algn="l" defTabSz="10757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5795" algn="l" defTabSz="10757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3692" algn="l" defTabSz="10757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1589" algn="l" defTabSz="10757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9486" algn="l" defTabSz="10757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7383" algn="l" defTabSz="10757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5281" algn="l" defTabSz="10757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3179" algn="l" defTabSz="10757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1"/>
            <a:ext cx="10515600" cy="1325563"/>
          </a:xfrm>
          <a:prstGeom prst="rect">
            <a:avLst/>
          </a:prstGeom>
        </p:spPr>
        <p:txBody>
          <a:bodyPr vert="horz" lIns="91367" tIns="45684" rIns="91367" bIns="4568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67" tIns="45684" rIns="91367" bIns="4568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36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7" indent="-228417" algn="l" defTabSz="9136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48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82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13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44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78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11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42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74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2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63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96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30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61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93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26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8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1"/>
            <a:ext cx="10515600" cy="1325563"/>
          </a:xfrm>
          <a:prstGeom prst="rect">
            <a:avLst/>
          </a:prstGeom>
        </p:spPr>
        <p:txBody>
          <a:bodyPr vert="horz" lIns="91367" tIns="45684" rIns="91367" bIns="4568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67" tIns="45684" rIns="91367" bIns="4568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8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9136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7" indent="-228417" algn="l" defTabSz="9136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48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82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13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44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78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11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42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74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2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63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96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30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61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93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26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8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1"/>
            <a:ext cx="10515600" cy="1325563"/>
          </a:xfrm>
          <a:prstGeom prst="rect">
            <a:avLst/>
          </a:prstGeom>
        </p:spPr>
        <p:txBody>
          <a:bodyPr vert="horz" lIns="91367" tIns="45684" rIns="91367" bIns="4568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67" tIns="45684" rIns="91367" bIns="4568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66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36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7" indent="-228417" algn="l" defTabSz="9136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48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82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13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44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78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11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42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74" indent="-228417" algn="l" defTabSz="9136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2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63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96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30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61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93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26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8" algn="l" defTabSz="91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93" tIns="53796" rIns="107593" bIns="537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93" tIns="53796" rIns="107593" bIns="537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93" tIns="53796" rIns="107593" bIns="5379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</a:defRPr>
            </a:lvl1pPr>
          </a:lstStyle>
          <a:p>
            <a:pPr defTabSz="9137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93" tIns="53796" rIns="107593" bIns="5379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Arial" charset="0"/>
              </a:defRPr>
            </a:lvl1pPr>
          </a:lstStyle>
          <a:p>
            <a:pPr defTabSz="9137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93" tIns="53796" rIns="107593" bIns="5379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pPr defTabSz="9137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9137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7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37969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75939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13908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51877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2976" indent="-402976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73707" indent="-335218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44439" indent="-2686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81739" indent="-268650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20228" indent="-268650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58831" indent="-26898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496801" indent="-26898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34771" indent="-26898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572742" indent="-26898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59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7969" algn="l" defTabSz="10759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5939" algn="l" defTabSz="10759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3908" algn="l" defTabSz="10759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1877" algn="l" defTabSz="10759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9846" algn="l" defTabSz="10759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7816" algn="l" defTabSz="10759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5786" algn="l" defTabSz="10759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3756" algn="l" defTabSz="10759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23" tIns="53811" rIns="107623" bIns="538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23" tIns="53811" rIns="107623" bIns="538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23" tIns="53811" rIns="107623" bIns="5381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</a:defRPr>
            </a:lvl1pPr>
          </a:lstStyle>
          <a:p>
            <a:pPr defTabSz="91403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23" tIns="53811" rIns="107623" bIns="538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Arial" charset="0"/>
              </a:defRPr>
            </a:lvl1pPr>
          </a:lstStyle>
          <a:p>
            <a:pPr defTabSz="91403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23" tIns="53811" rIns="107623" bIns="538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pPr defTabSz="914031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91403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6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38113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76228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14341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52454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73941" indent="-335308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44799" indent="-268722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82244" indent="-268722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20877" indent="-268722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59624" indent="-269057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497739" indent="-269057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35853" indent="-269057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573968" indent="-269057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13" algn="l" defTabSz="10762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8" algn="l" defTabSz="10762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1" algn="l" defTabSz="10762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4" algn="l" defTabSz="10762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90567" algn="l" defTabSz="10762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2" algn="l" defTabSz="10762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6796" algn="l" defTabSz="10762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0" algn="l" defTabSz="10762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3833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7666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1499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5332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3246" indent="-403246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74293" indent="-335443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45340" indent="-26883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83001" indent="-268830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21850" indent="-268830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60815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499146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37476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575807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833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66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99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332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9165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998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831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664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13.gif"/><Relationship Id="rId10" Type="http://schemas.openxmlformats.org/officeDocument/2006/relationships/image" Target="../media/image17.png"/><Relationship Id="rId4" Type="http://schemas.openxmlformats.org/officeDocument/2006/relationships/image" Target="../media/image12.gif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0.xml"/><Relationship Id="rId1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3.jpeg"/><Relationship Id="rId12" Type="http://schemas.openxmlformats.org/officeDocument/2006/relationships/image" Target="../media/image47.png"/><Relationship Id="rId17" Type="http://schemas.openxmlformats.org/officeDocument/2006/relationships/slide" Target="slide18.xml"/><Relationship Id="rId2" Type="http://schemas.openxmlformats.org/officeDocument/2006/relationships/audio" Target="../media/audio1.wav"/><Relationship Id="rId16" Type="http://schemas.openxmlformats.org/officeDocument/2006/relationships/slide" Target="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11" Type="http://schemas.openxmlformats.org/officeDocument/2006/relationships/slide" Target="slide19.xml"/><Relationship Id="rId5" Type="http://schemas.openxmlformats.org/officeDocument/2006/relationships/audio" Target="../media/audio4.wav"/><Relationship Id="rId15" Type="http://schemas.openxmlformats.org/officeDocument/2006/relationships/slide" Target="slide22.xml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slide" Target="slide18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slide" Target="slide18.xml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slide" Target="slide18.xml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slide" Target="slide18.xml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slide" Target="slide18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gif"/><Relationship Id="rId11" Type="http://schemas.openxmlformats.org/officeDocument/2006/relationships/image" Target="../media/image17.png"/><Relationship Id="rId5" Type="http://schemas.openxmlformats.org/officeDocument/2006/relationships/image" Target="../media/image12.gif"/><Relationship Id="rId10" Type="http://schemas.openxmlformats.org/officeDocument/2006/relationships/image" Target="../media/image15.gif"/><Relationship Id="rId4" Type="http://schemas.openxmlformats.org/officeDocument/2006/relationships/image" Target="../media/image51.GIF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8" descr="LN026">
            <a:extLst>
              <a:ext uri="{FF2B5EF4-FFF2-40B4-BE49-F238E27FC236}">
                <a16:creationId xmlns="" xmlns:a16="http://schemas.microsoft.com/office/drawing/2014/main" id="{033E6D20-0E00-420C-8FCA-9D03810932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4469" y="-6833"/>
            <a:ext cx="11519284" cy="28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LN026">
            <a:extLst>
              <a:ext uri="{FF2B5EF4-FFF2-40B4-BE49-F238E27FC236}">
                <a16:creationId xmlns="" xmlns:a16="http://schemas.microsoft.com/office/drawing/2014/main" id="{4E633F52-1A12-4598-BBF4-1AB6C72395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4471" y="6566906"/>
            <a:ext cx="11475463" cy="28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LN026">
            <a:extLst>
              <a:ext uri="{FF2B5EF4-FFF2-40B4-BE49-F238E27FC236}">
                <a16:creationId xmlns="" xmlns:a16="http://schemas.microsoft.com/office/drawing/2014/main" id="{A185C437-A6FD-42F3-9530-AB9EAE7C4D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3311334" y="3284240"/>
            <a:ext cx="6900863" cy="27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LN026">
            <a:extLst>
              <a:ext uri="{FF2B5EF4-FFF2-40B4-BE49-F238E27FC236}">
                <a16:creationId xmlns="" xmlns:a16="http://schemas.microsoft.com/office/drawing/2014/main" id="{0F319029-AB32-4715-BD4B-9EA53C084F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552811" y="3269429"/>
            <a:ext cx="6900863" cy="35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beaver_scaring_tree_md_wht">
            <a:extLst>
              <a:ext uri="{FF2B5EF4-FFF2-40B4-BE49-F238E27FC236}">
                <a16:creationId xmlns="" xmlns:a16="http://schemas.microsoft.com/office/drawing/2014/main" id="{3A6DC0EB-AC20-4EE7-B3EF-5E0C63E676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1" y="3886200"/>
            <a:ext cx="76103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blumen-pflanzen042">
            <a:hlinkClick r:id="rId6" action="ppaction://hlinksldjump"/>
            <a:extLst>
              <a:ext uri="{FF2B5EF4-FFF2-40B4-BE49-F238E27FC236}">
                <a16:creationId xmlns="" xmlns:a16="http://schemas.microsoft.com/office/drawing/2014/main" id="{23184A71-F821-4393-A295-6D3DEDF864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8" y="-31089"/>
            <a:ext cx="197868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blumen-pflanzen042">
            <a:hlinkClick r:id="rId6" action="ppaction://hlinksldjump"/>
            <a:extLst>
              <a:ext uri="{FF2B5EF4-FFF2-40B4-BE49-F238E27FC236}">
                <a16:creationId xmlns="" xmlns:a16="http://schemas.microsoft.com/office/drawing/2014/main" id="{506CA92C-B3D3-4C62-B311-A108275E90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062" y="5829308"/>
            <a:ext cx="197868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7" descr="blumen-pflanzen042">
            <a:hlinkClick r:id="rId6" action="ppaction://hlinksldjump"/>
            <a:extLst>
              <a:ext uri="{FF2B5EF4-FFF2-40B4-BE49-F238E27FC236}">
                <a16:creationId xmlns="" xmlns:a16="http://schemas.microsoft.com/office/drawing/2014/main" id="{309F15FB-6194-447B-B10F-07D069DA3C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843" y="39586"/>
            <a:ext cx="197868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2" descr="WINGS">
            <a:extLst>
              <a:ext uri="{FF2B5EF4-FFF2-40B4-BE49-F238E27FC236}">
                <a16:creationId xmlns="" xmlns:a16="http://schemas.microsoft.com/office/drawing/2014/main" id="{56DAEAD7-001D-4172-994A-31A91D9980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2369">
            <a:off x="1949337" y="1052760"/>
            <a:ext cx="761034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7">
            <a:extLst>
              <a:ext uri="{FF2B5EF4-FFF2-40B4-BE49-F238E27FC236}">
                <a16:creationId xmlns="" xmlns:a16="http://schemas.microsoft.com/office/drawing/2014/main" id="{11D7F3A4-1FB1-6EC4-6F17-AF757AC01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341" y="1143007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564" tIns="53782" rIns="107564" bIns="537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 1A</a:t>
            </a:r>
          </a:p>
        </p:txBody>
      </p:sp>
      <p:sp>
        <p:nvSpPr>
          <p:cNvPr id="3" name="AutoShape 4">
            <a:extLst>
              <a:ext uri="{FF2B5EF4-FFF2-40B4-BE49-F238E27FC236}">
                <a16:creationId xmlns="" xmlns:a16="http://schemas.microsoft.com/office/drawing/2014/main" id="{2D30EDAF-04CD-B718-9ECF-11E4F78A4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929" y="2514600"/>
            <a:ext cx="4390797" cy="38862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F99CC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99"/>
            </a:solidFill>
            <a:miter lim="800000"/>
            <a:headEnd/>
            <a:tailEnd/>
          </a:ln>
        </p:spPr>
        <p:txBody>
          <a:bodyPr wrap="none" lIns="68453" tIns="34227" rIns="68453" bIns="34227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7D8B464-A15A-63E6-4AE0-93B702D91BD4}"/>
              </a:ext>
            </a:extLst>
          </p:cNvPr>
          <p:cNvSpPr/>
          <p:nvPr/>
        </p:nvSpPr>
        <p:spPr>
          <a:xfrm>
            <a:off x="5468149" y="5486401"/>
            <a:ext cx="5824821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3" tIns="34227" rIns="68453" bIns="34227" rtlCol="0" anchor="ctr"/>
          <a:lstStyle/>
          <a:p>
            <a:pPr algn="ctr" defTabSz="68450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Vi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8CABB73-F54F-4957-7104-5C3A49064F5C}"/>
              </a:ext>
            </a:extLst>
          </p:cNvPr>
          <p:cNvSpPr txBox="1"/>
          <p:nvPr/>
        </p:nvSpPr>
        <p:spPr>
          <a:xfrm>
            <a:off x="5525225" y="3314700"/>
            <a:ext cx="5749632" cy="623248"/>
          </a:xfrm>
          <a:prstGeom prst="rect">
            <a:avLst/>
          </a:prstGeom>
          <a:noFill/>
        </p:spPr>
        <p:txBody>
          <a:bodyPr wrap="square" lIns="68453" tIns="34227" rIns="68453" bIns="34227">
            <a:spAutoFit/>
          </a:bodyPr>
          <a:lstStyle/>
          <a:p>
            <a:pPr algn="ctr" defTabSz="68450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3E0F4DA-017B-3B1A-CB35-18ACC02204E1}"/>
              </a:ext>
            </a:extLst>
          </p:cNvPr>
          <p:cNvSpPr txBox="1"/>
          <p:nvPr/>
        </p:nvSpPr>
        <p:spPr>
          <a:xfrm>
            <a:off x="5353993" y="4114807"/>
            <a:ext cx="6050219" cy="1054231"/>
          </a:xfrm>
          <a:prstGeom prst="rect">
            <a:avLst/>
          </a:prstGeom>
          <a:noFill/>
        </p:spPr>
        <p:txBody>
          <a:bodyPr wrap="square" lIns="68453" tIns="34227" rIns="68453" bIns="34227">
            <a:spAutoFit/>
          </a:bodyPr>
          <a:lstStyle/>
          <a:p>
            <a:pPr algn="ctr" defTabSz="68450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highlight>
                  <a:srgbClr val="00FF00"/>
                </a:highligh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highlight>
                  <a:srgbClr val="00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00FF00"/>
                </a:highlight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000000"/>
                </a:solidFill>
                <a:highlight>
                  <a:srgbClr val="00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00FF00"/>
                </a:highlight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rgbClr val="000000"/>
                </a:solidFill>
                <a:highlight>
                  <a:srgbClr val="00FF00"/>
                </a:highlight>
                <a:latin typeface="Times New Roman" pitchFamily="18" charset="0"/>
                <a:cs typeface="Times New Roman" pitchFamily="18" charset="0"/>
              </a:rPr>
              <a:t> 25 + 4; 25 + 40 (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00FF00"/>
                </a:highligh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00"/>
                </a:solidFill>
                <a:highlight>
                  <a:srgbClr val="00FF00"/>
                </a:highligh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dirty="0">
              <a:solidFill>
                <a:srgbClr val="000000"/>
              </a:solidFill>
              <a:highlight>
                <a:srgbClr val="00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="" xmlns:a16="http://schemas.microsoft.com/office/drawing/2014/main" id="{BE35756B-EBB8-600F-8290-907B9747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574" y="285750"/>
            <a:ext cx="8304974" cy="91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64" tIns="53782" rIns="107564" bIns="5378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ỦY BAN NHÂN DÂN TP QUY NHƠN</a:t>
            </a:r>
          </a:p>
          <a:p>
            <a:pPr algn="ctr" fontAlgn="base">
              <a:spcAft>
                <a:spcPct val="0"/>
              </a:spcAft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HỌC BÙI THỊ XUÂN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41C8CC3D-12BB-95E3-3168-111C2DD61539}"/>
              </a:ext>
            </a:extLst>
          </p:cNvPr>
          <p:cNvCxnSpPr/>
          <p:nvPr/>
        </p:nvCxnSpPr>
        <p:spPr>
          <a:xfrm flipV="1">
            <a:off x="3854148" y="1148834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875AF49-5F6D-B505-6C27-721E0E9F6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9797" y="2571750"/>
            <a:ext cx="2796799" cy="4000500"/>
          </a:xfrm>
          <a:prstGeom prst="rect">
            <a:avLst/>
          </a:prstGeom>
        </p:spPr>
      </p:pic>
      <p:pic>
        <p:nvPicPr>
          <p:cNvPr id="6" name="Tiếng Ve Gọi Hè [MV 4K] ♪ Bé CANDY NGỌC HÀ Official☀ Ca Nhạc Thiếu Nhi Hay Nhất Cho Bé">
            <a:hlinkClick r:id="" action="ppaction://media"/>
            <a:extLst>
              <a:ext uri="{FF2B5EF4-FFF2-40B4-BE49-F238E27FC236}">
                <a16:creationId xmlns="" xmlns:a16="http://schemas.microsoft.com/office/drawing/2014/main" id="{AEF40ADF-FAF4-6974-E02E-38976610B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05125" y="6172201"/>
            <a:ext cx="365058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10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63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>
            <a:extLst>
              <a:ext uri="{FF2B5EF4-FFF2-40B4-BE49-F238E27FC236}">
                <a16:creationId xmlns=""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1209202" y="2024914"/>
            <a:ext cx="4475841" cy="707886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=""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1013265" y="2916054"/>
            <a:ext cx="2266969" cy="707886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 + 5 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=""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5200634" y="2916054"/>
            <a:ext cx="2266969" cy="707886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+ 6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=""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8742121" y="2916054"/>
            <a:ext cx="2266969" cy="707886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 + 5 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=""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1013264" y="3740058"/>
            <a:ext cx="2266969" cy="1323439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 </a:t>
            </a:r>
          </a:p>
          <a:p>
            <a:pPr algn="ctr">
              <a:defRPr/>
            </a:pPr>
            <a:r>
              <a:rPr lang="en-US" sz="4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5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7260" y="4173490"/>
            <a:ext cx="464456" cy="537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=""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5200636" y="3827771"/>
            <a:ext cx="2266969" cy="1323439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</a:t>
            </a:r>
          </a:p>
          <a:p>
            <a:pPr algn="ctr">
              <a:defRPr/>
            </a:pPr>
            <a:r>
              <a:rPr lang="en-US" sz="4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6 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=""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8742121" y="3934006"/>
            <a:ext cx="2266969" cy="1323439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 </a:t>
            </a:r>
          </a:p>
          <a:p>
            <a:pPr algn="ctr">
              <a:defRPr/>
            </a:pPr>
            <a:r>
              <a:rPr lang="en-US" sz="4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5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69775" y="4230180"/>
            <a:ext cx="464456" cy="537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074909" y="4382580"/>
            <a:ext cx="464456" cy="537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=""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1741717" y="4903837"/>
            <a:ext cx="798284" cy="707886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58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=""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5934973" y="4990877"/>
            <a:ext cx="798284" cy="707886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38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=""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9469201" y="5079957"/>
            <a:ext cx="798284" cy="707886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49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Rectangle 36"/>
          <p:cNvSpPr>
            <a:spLocks noChangeArrowheads="1"/>
          </p:cNvSpPr>
          <p:nvPr/>
        </p:nvSpPr>
        <p:spPr bwMode="auto">
          <a:xfrm>
            <a:off x="130631" y="152400"/>
            <a:ext cx="119452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7" tIns="45684" rIns="91367" bIns="45684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27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+ 4,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+ 40</a:t>
            </a:r>
          </a:p>
        </p:txBody>
      </p:sp>
    </p:spTree>
    <p:extLst>
      <p:ext uri="{BB962C8B-B14F-4D97-AF65-F5344CB8AC3E}">
        <p14:creationId xmlns:p14="http://schemas.microsoft.com/office/powerpoint/2010/main" val="3299073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3" grpId="0" animBg="1"/>
      <p:bldP spid="13" grpId="0"/>
      <p:bldP spid="14" grpId="0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="" xmlns:a16="http://schemas.microsoft.com/office/drawing/2014/main" id="{637053C3-21BE-0226-2F3F-1CC586426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07"/>
            <a:ext cx="12192000" cy="686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="" xmlns:a16="http://schemas.microsoft.com/office/drawing/2014/main" id="{0E8BB7BF-D594-A81E-214D-185B0D2DD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19" y="3557591"/>
            <a:ext cx="7385050" cy="129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631C9AA6-70B8-1176-7DB7-84524A994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39" y="796529"/>
            <a:ext cx="8437298" cy="565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11">
            <a:extLst>
              <a:ext uri="{FF2B5EF4-FFF2-40B4-BE49-F238E27FC236}">
                <a16:creationId xmlns="" xmlns:a16="http://schemas.microsoft.com/office/drawing/2014/main" id="{AEB6D6EB-CD73-97DB-B7FA-69B3497EC574}"/>
              </a:ext>
            </a:extLst>
          </p:cNvPr>
          <p:cNvSpPr txBox="1"/>
          <p:nvPr/>
        </p:nvSpPr>
        <p:spPr>
          <a:xfrm>
            <a:off x="3242125" y="3086105"/>
            <a:ext cx="6563917" cy="166199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68480" tIns="34241" rIns="68480" bIns="34241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033">
              <a:defRPr/>
            </a:pPr>
            <a:r>
              <a:rPr lang="en-US" altLang="zh-CN" sz="10300" b="1" dirty="0">
                <a:solidFill>
                  <a:srgbClr val="0000FF"/>
                </a:solidFill>
                <a:latin typeface="UTM Avo"/>
                <a:cs typeface="Times New Roman" panose="02020603050405020304" pitchFamily="18" charset="0"/>
                <a:sym typeface="+mn-ea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679360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6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7" y="3260600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44" y="2881062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367" tIns="45684" rIns="91367" bIns="45684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663">
              <a:defRPr/>
            </a:pPr>
            <a:r>
              <a:rPr lang="en-US" altLang="zh-CN" sz="7200" b="1" dirty="0">
                <a:solidFill>
                  <a:srgbClr val="FFFF00"/>
                </a:solidFill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9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8D79B8DE-4978-4511-8DEC-B01BDDFFFC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8518" y="3547504"/>
            <a:ext cx="3209925" cy="3333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650743" y="2783524"/>
            <a:ext cx="1303180" cy="937052"/>
            <a:chOff x="512285" y="604864"/>
            <a:chExt cx="1603002" cy="1100380"/>
          </a:xfrm>
        </p:grpSpPr>
        <p:sp>
          <p:nvSpPr>
            <p:cNvPr id="6" name="Sun 5">
              <a:extLst>
                <a:ext uri="{FF2B5EF4-FFF2-40B4-BE49-F238E27FC236}">
                  <a16:creationId xmlns=""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UTM Avo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=""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512285" y="809833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vi-VN" sz="3200" b="1" kern="0" dirty="0">
                  <a:solidFill>
                    <a:prstClr val="black"/>
                  </a:solidFill>
                  <a:latin typeface="UTM Avo"/>
                  <a:cs typeface="Times New Roman" panose="02020603050405020304" pitchFamily="18" charset="0"/>
                </a:rPr>
                <a:t>     </a:t>
              </a:r>
              <a:r>
                <a:rPr lang="en-US" sz="2800" b="1" kern="0" dirty="0">
                  <a:solidFill>
                    <a:prstClr val="white"/>
                  </a:solidFill>
                  <a:latin typeface="UTM Avo"/>
                  <a:cs typeface="Times New Roman" panose="02020603050405020304" pitchFamily="18" charset="0"/>
                </a:rPr>
                <a:t>1</a:t>
              </a:r>
              <a:r>
                <a:rPr lang="en-US" sz="3200" b="1" kern="0" dirty="0">
                  <a:solidFill>
                    <a:prstClr val="black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endParaRPr lang="en-US" sz="3200" b="1" kern="0" dirty="0">
                <a:solidFill>
                  <a:srgbClr val="4472C4">
                    <a:lumMod val="75000"/>
                  </a:srgbClr>
                </a:solidFill>
                <a:latin typeface="UTM Avo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291247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anchor="ctr"/>
          <a:lstStyle/>
          <a:p>
            <a:pPr>
              <a:defRPr/>
            </a:pP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679745" y="722536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=""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954486" y="4152391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=""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22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=""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  5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=""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=""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=""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3027634" y="4136516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=""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36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=""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  3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=""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=""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=""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4854427" y="4143194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=""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41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=""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 5</a:t>
              </a:r>
              <a:endParaRPr lang="en-US" sz="2800" b="1" dirty="0">
                <a:solidFill>
                  <a:prstClr val="black"/>
                </a:solidFill>
                <a:latin typeface="UTM Avo"/>
                <a:cs typeface="Times New Roman" pitchFamily="18" charset="0"/>
              </a:endParaRPr>
            </a:p>
          </p:txBody>
        </p:sp>
        <p:sp>
          <p:nvSpPr>
            <p:cNvPr id="29" name="TextBox 16">
              <a:extLst>
                <a:ext uri="{FF2B5EF4-FFF2-40B4-BE49-F238E27FC236}">
                  <a16:creationId xmlns=""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=""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=""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6792122" y="4092974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=""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64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=""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  4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=""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=""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=""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1500339" y="5317894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27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=""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3529620" y="5346883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39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=""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5384121" y="5264740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46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=""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7303424" y="5303341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68</a:t>
            </a:r>
          </a:p>
        </p:txBody>
      </p:sp>
      <p:sp>
        <p:nvSpPr>
          <p:cNvPr id="40" name="Rectangle 36"/>
          <p:cNvSpPr>
            <a:spLocks noChangeArrowheads="1"/>
          </p:cNvSpPr>
          <p:nvPr/>
        </p:nvSpPr>
        <p:spPr bwMode="auto">
          <a:xfrm>
            <a:off x="130631" y="689418"/>
            <a:ext cx="119452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7" tIns="45684" rIns="91367" bIns="45684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27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+ 4,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+ 40</a:t>
            </a:r>
          </a:p>
        </p:txBody>
      </p:sp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777744" y="2420674"/>
            <a:ext cx="1176179" cy="937052"/>
            <a:chOff x="668507" y="604864"/>
            <a:chExt cx="1446780" cy="1100380"/>
          </a:xfrm>
        </p:grpSpPr>
        <p:sp>
          <p:nvSpPr>
            <p:cNvPr id="6" name="Sun 5">
              <a:extLst>
                <a:ext uri="{FF2B5EF4-FFF2-40B4-BE49-F238E27FC236}">
                  <a16:creationId xmlns=""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UTM Avo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=""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668507" y="792790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vi-VN" sz="3200" b="1" kern="0">
                  <a:solidFill>
                    <a:prstClr val="black"/>
                  </a:solidFill>
                  <a:latin typeface="UTM Avo"/>
                  <a:cs typeface="Times New Roman" panose="02020603050405020304" pitchFamily="18" charset="0"/>
                </a:rPr>
                <a:t>    </a:t>
              </a:r>
              <a:r>
                <a:rPr lang="en-US" sz="2800" b="1" kern="0">
                  <a:solidFill>
                    <a:prstClr val="white"/>
                  </a:solidFill>
                  <a:latin typeface="UTM Avo"/>
                  <a:cs typeface="Times New Roman" panose="02020603050405020304" pitchFamily="18" charset="0"/>
                </a:rPr>
                <a:t>2</a:t>
              </a:r>
              <a:r>
                <a:rPr lang="en-US" sz="3200" b="1" kern="0">
                  <a:solidFill>
                    <a:prstClr val="black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endParaRPr lang="en-US" sz="3200" b="1" kern="0" dirty="0">
                <a:solidFill>
                  <a:srgbClr val="4472C4">
                    <a:lumMod val="75000"/>
                  </a:srgbClr>
                </a:solidFill>
                <a:latin typeface="UTM Avo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254962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anchor="ctr"/>
          <a:lstStyle/>
          <a:p>
            <a:pPr>
              <a:defRPr/>
            </a:pP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45" y="722536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=""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577169" y="4925149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=""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45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=""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  3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=""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=""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=""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3809274" y="4919803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=""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53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=""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  6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=""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=""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=""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6216369" y="4919803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=""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82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=""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  4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=""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=""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=""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8556356" y="4868487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=""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63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=""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  3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=""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=""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=""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2081788" y="6101749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48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=""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4311260" y="6130171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59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=""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6741526" y="6096403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86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=""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9075907" y="6068875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66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7B7012F1-849F-4AFD-BC69-1D119DAB9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125" y="3188688"/>
            <a:ext cx="9647748" cy="1592504"/>
          </a:xfrm>
          <a:prstGeom prst="rect">
            <a:avLst/>
          </a:prstGeom>
        </p:spPr>
      </p:pic>
      <p:sp>
        <p:nvSpPr>
          <p:cNvPr id="40" name="Rectangle 36"/>
          <p:cNvSpPr>
            <a:spLocks noChangeArrowheads="1"/>
          </p:cNvSpPr>
          <p:nvPr/>
        </p:nvSpPr>
        <p:spPr bwMode="auto">
          <a:xfrm>
            <a:off x="130631" y="747474"/>
            <a:ext cx="119452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7" tIns="45684" rIns="91367" bIns="45684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27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+ 4,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+ 40</a:t>
            </a:r>
          </a:p>
        </p:txBody>
      </p:sp>
    </p:spTree>
    <p:extLst>
      <p:ext uri="{BB962C8B-B14F-4D97-AF65-F5344CB8AC3E}">
        <p14:creationId xmlns:p14="http://schemas.microsoft.com/office/powerpoint/2010/main" val="126954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6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7" y="3260600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43" y="2889555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367" tIns="45684" rIns="91367" bIns="45684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663">
              <a:defRPr/>
            </a:pPr>
            <a:r>
              <a:rPr lang="en-US" altLang="zh-CN" sz="6600" b="1" dirty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9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=""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976914" y="4601029"/>
            <a:ext cx="1930400" cy="2088444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=""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4601029"/>
            <a:ext cx="2338516" cy="2088444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=""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4244253"/>
            <a:ext cx="4880508" cy="1012615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 defTabSz="456832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506036" y="1668793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=""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433227" y="2254993"/>
            <a:ext cx="10221869" cy="198926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anchor="ctr"/>
          <a:lstStyle/>
          <a:p>
            <a:pPr>
              <a:defRPr/>
            </a:pP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25 + 4,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4942114" y="4433255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anchor="ctr"/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 ? ?</a:t>
            </a: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246744" y="655765"/>
            <a:ext cx="119452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7" tIns="45684" rIns="91367" bIns="45684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27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+ 4,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+ 40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9"/>
          <p:cNvSpPr>
            <a:spLocks noChangeArrowheads="1" noChangeShapeType="1" noTextEdit="1"/>
          </p:cNvSpPr>
          <p:nvPr/>
        </p:nvSpPr>
        <p:spPr bwMode="auto">
          <a:xfrm>
            <a:off x="2174875" y="419750"/>
            <a:ext cx="8940800" cy="1076325"/>
          </a:xfrm>
          <a:prstGeom prst="rect">
            <a:avLst/>
          </a:prstGeom>
        </p:spPr>
        <p:txBody>
          <a:bodyPr wrap="none" lIns="91367" tIns="45684" rIns="91367" bIns="45684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VƯỢT CHƯỚNG NGẠI VẬT!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2536826"/>
            <a:ext cx="314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7" tIns="45684" rIns="91367" bIns="45684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u="sng" dirty="0">
                <a:solidFill>
                  <a:srgbClr val="0000CC"/>
                </a:solidFill>
                <a:latin typeface="UTM Avo"/>
              </a:rPr>
              <a:t>LUẬT CHƠI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914654" y="1570406"/>
            <a:ext cx="9042400" cy="3416394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7" tIns="45684" rIns="91367" bIns="4568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    -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Trên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màn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hình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5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chướng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ngại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vật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.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Khi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người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chơi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nhấn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chuột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vào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hình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ảnh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lái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xe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thì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xe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sẽ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chạy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lên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vị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trí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dấu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hỏi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trên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đường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khi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đó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nhân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vật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xuất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hiện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nhấn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chuột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vào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nhân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vật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thì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nội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dung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hỏi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sẽ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hiện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ra.</a:t>
            </a:r>
            <a:endParaRPr lang="en-US" sz="2400" dirty="0">
              <a:solidFill>
                <a:prstClr val="white"/>
              </a:solidFill>
              <a:latin typeface="UTM Avo"/>
              <a:cs typeface="Arial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   -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Nếu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trả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lời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đúng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hỏi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thì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nhân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vật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sẽ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biến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mất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xe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sẽ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tiếp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tục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di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chuyển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về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phía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trước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nếu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trả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lời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hết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hỏi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sẽ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thắng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/>
                <a:cs typeface="Arial" charset="0"/>
              </a:rPr>
              <a:t>cuộc</a:t>
            </a:r>
            <a:r>
              <a:rPr lang="en-US" sz="2400" dirty="0">
                <a:solidFill>
                  <a:prstClr val="white"/>
                </a:solidFill>
                <a:latin typeface="UTM Avo"/>
                <a:cs typeface="Arial" charset="0"/>
              </a:rPr>
              <a:t>.</a:t>
            </a:r>
          </a:p>
        </p:txBody>
      </p:sp>
      <p:pic>
        <p:nvPicPr>
          <p:cNvPr id="30725" name="Picture 6" descr="logodan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1" y="4705350"/>
            <a:ext cx="18669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logodan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9" y="5141915"/>
            <a:ext cx="1492249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9" descr="e-bloemen-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69" y="5697538"/>
            <a:ext cx="46270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29" descr="e-bloemen-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2" y="5697538"/>
            <a:ext cx="46270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27" descr="Blume90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5003800"/>
            <a:ext cx="23876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7130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ết quả hình ảnh cho thảm cỏ nhân tạ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r="2764"/>
          <a:stretch/>
        </p:blipFill>
        <p:spPr bwMode="auto">
          <a:xfrm>
            <a:off x="14222" y="431334"/>
            <a:ext cx="12163491" cy="645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UONG D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2928"/>
            <a:ext cx="12514998" cy="6451552"/>
          </a:xfrm>
          <a:prstGeom prst="rect">
            <a:avLst/>
          </a:prstGeom>
        </p:spPr>
      </p:pic>
      <p:pic>
        <p:nvPicPr>
          <p:cNvPr id="5" name="NGUOI DU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20" y="5653805"/>
            <a:ext cx="1002648" cy="921223"/>
          </a:xfrm>
          <a:prstGeom prst="rect">
            <a:avLst/>
          </a:prstGeom>
        </p:spPr>
      </p:pic>
      <p:pic>
        <p:nvPicPr>
          <p:cNvPr id="7" name="WI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77" y="692885"/>
            <a:ext cx="2036769" cy="2036769"/>
          </a:xfrm>
          <a:prstGeom prst="rect">
            <a:avLst/>
          </a:prstGeom>
        </p:spPr>
      </p:pic>
      <p:pic>
        <p:nvPicPr>
          <p:cNvPr id="8" name="HOI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35" y="3768702"/>
            <a:ext cx="1319969" cy="1195338"/>
          </a:xfrm>
          <a:prstGeom prst="rect">
            <a:avLst/>
          </a:prstGeom>
        </p:spPr>
      </p:pic>
      <p:pic>
        <p:nvPicPr>
          <p:cNvPr id="9" name="HOI 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28" y="772000"/>
            <a:ext cx="1319969" cy="1195338"/>
          </a:xfrm>
          <a:prstGeom prst="rect">
            <a:avLst/>
          </a:prstGeom>
        </p:spPr>
      </p:pic>
      <p:pic>
        <p:nvPicPr>
          <p:cNvPr id="10" name="HOI 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14" y="3901031"/>
            <a:ext cx="1319969" cy="1195338"/>
          </a:xfrm>
          <a:prstGeom prst="rect">
            <a:avLst/>
          </a:prstGeom>
        </p:spPr>
      </p:pic>
      <p:pic>
        <p:nvPicPr>
          <p:cNvPr id="11" name="HOI 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23" y="5239244"/>
            <a:ext cx="1319969" cy="1195338"/>
          </a:xfrm>
          <a:prstGeom prst="rect">
            <a:avLst/>
          </a:prstGeom>
        </p:spPr>
      </p:pic>
      <p:pic>
        <p:nvPicPr>
          <p:cNvPr id="12" name="HOI 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956" y="1303503"/>
            <a:ext cx="1319969" cy="11953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12250" y="-105142"/>
            <a:ext cx="6294316" cy="646405"/>
          </a:xfrm>
          <a:prstGeom prst="rect">
            <a:avLst/>
          </a:prstGeom>
          <a:noFill/>
        </p:spPr>
        <p:txBody>
          <a:bodyPr wrap="none" lIns="91367" tIns="45684" rIns="91367" bIns="45684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pc="50" dirty="0">
                <a:ln w="1143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/>
              </a:rPr>
              <a:t>VƯỢT CHƯỚNG NGẠI VẬT</a:t>
            </a:r>
          </a:p>
        </p:txBody>
      </p:sp>
      <p:grpSp>
        <p:nvGrpSpPr>
          <p:cNvPr id="13" name="Nhóm 12">
            <a:extLst>
              <a:ext uri="{FF2B5EF4-FFF2-40B4-BE49-F238E27FC236}">
                <a16:creationId xmlns="" xmlns:a16="http://schemas.microsoft.com/office/drawing/2014/main" id="{18978D30-5888-4BD2-8BB9-24903E9B8A95}"/>
              </a:ext>
            </a:extLst>
          </p:cNvPr>
          <p:cNvGrpSpPr/>
          <p:nvPr/>
        </p:nvGrpSpPr>
        <p:grpSpPr>
          <a:xfrm>
            <a:off x="10497487" y="6142415"/>
            <a:ext cx="1709792" cy="885819"/>
            <a:chOff x="10465320" y="319703"/>
            <a:chExt cx="1709792" cy="885819"/>
          </a:xfrm>
        </p:grpSpPr>
        <p:pic>
          <p:nvPicPr>
            <p:cNvPr id="14" name="Picture 2" descr="C:\Users\ADMIN\Desktop\Tai nguyen thiet ke tro choi\Bảng gỗ\Picture1 (2).png">
              <a:hlinkClick r:id="rId17" action="ppaction://hlinksldjump"/>
              <a:extLst>
                <a:ext uri="{FF2B5EF4-FFF2-40B4-BE49-F238E27FC236}">
                  <a16:creationId xmlns="" xmlns:a16="http://schemas.microsoft.com/office/drawing/2014/main" id="{BEE27672-9642-4BE0-906A-E02CE6392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Hộp Văn bản 14">
              <a:hlinkClick r:id="rId17" action="ppaction://hlinksldjump"/>
              <a:extLst>
                <a:ext uri="{FF2B5EF4-FFF2-40B4-BE49-F238E27FC236}">
                  <a16:creationId xmlns="" xmlns:a16="http://schemas.microsoft.com/office/drawing/2014/main" id="{EAC6D3AA-30F7-4660-8ADA-0E7BFD1E4988}"/>
                </a:ext>
              </a:extLst>
            </p:cNvPr>
            <p:cNvSpPr txBox="1"/>
            <p:nvPr/>
          </p:nvSpPr>
          <p:spPr>
            <a:xfrm>
              <a:off x="10723034" y="497636"/>
              <a:ext cx="14520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UTM Avo"/>
                </a:rPr>
                <a:t>KẾT THÚC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94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9394E-7 4.81481E-6 L 0.09587 4.81481E-6 L 0.13013 -0.08172 L 0.1739 -0.1351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87 -0.13519 L 0.26339 -0.16945 L 0.30481 -0.21575 L 0.32357 -0.32709 L 0.31393 -0.44792 L 0.31184 -0.56505 " pathEditMode="relative" rAng="0" ptsTypes="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8" y="-2150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84 -0.56505 L 0.26338 -0.66736 L 0.19773 -0.72037 L 0.11527 -0.69769 L 0.07893 -0.59977 L 0.08701 -0.45811 L 0.09756 -0.44468 L 0.13169 -0.38148 L 0.26234 -0.34885 L 0.4025 -0.34375 L 0.5084 -0.35116 " pathEditMode="relative" rAng="0" ptsTypes="AAAAAAAAA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" y="328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4 -0.35116 L 0.63866 -0.347 L 0.78703 -0.35116 L 0.88043 -0.34491 L 0.87769 -0.2632 L 0.85737 -0.17246 L 0.84578 -0.16806 L 0.68855 -0.14144 L 0.64882 -0.0463 L 0.64635 -0.02663 L 0.61574 0.02199 L 0.5058 0.04212 L 0.46386 0.00208 " pathEditMode="relative" rAng="0" ptsTypes="AAAAAAAAAAA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4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86 -0.03288 L 0.45721 -0.11922 L 0.45721 -0.13866 L 0.45825 -0.42061 L 0.45943 -0.44213 L 0.455 -0.61436 C 0.45852 -0.63264 0.45604 -0.62709 0.45943 -0.63357 L 0.50306 -0.69815 C 0.50567 -0.70186 0.50814 -0.70579 0.51088 -0.70903 C 0.51231 -0.71065 0.51544 -0.71343 0.51544 -0.7132 L 0.58018 -0.72385 L 0.59021 -0.71551 L 0.65403 -0.62292 L 0.66641 -0.52176 L 0.70562 -0.49399 " pathEditMode="relative" rAng="0" ptsTypes="AAAAAAAAAAAAAAA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5" y="-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991 -0.49329 L 0.87977 -0.5032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5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1"/>
            <a:ext cx="12192000" cy="6526952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6" y="1288844"/>
            <a:ext cx="8023943" cy="831071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latin typeface="+mj-lt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411932"/>
            <a:ext cx="5810249" cy="584775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1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4012406" y="2623556"/>
            <a:ext cx="416718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+mj-lt"/>
              </a:rPr>
              <a:t>A. 48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476" y="1466761"/>
            <a:ext cx="1114425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34 + 5 =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4017949" y="3615758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+mj-lt"/>
              </a:rPr>
              <a:t>B. 89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4012406" y="4564649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+mj-lt"/>
              </a:rPr>
              <a:t>C. 39</a:t>
            </a:r>
          </a:p>
        </p:txBody>
      </p:sp>
      <p:pic>
        <p:nvPicPr>
          <p:cNvPr id="14" name="Picture 5" descr="C:\Users\ADMIN\Desktop\Tai nguyen thiet ke tro choi\Bảng gỗ\tro ve.png">
            <a:hlinkClick r:id="rId5" action="ppaction://hlinksldjump"/>
            <a:extLst>
              <a:ext uri="{FF2B5EF4-FFF2-40B4-BE49-F238E27FC236}">
                <a16:creationId xmlns="" xmlns:a16="http://schemas.microsoft.com/office/drawing/2014/main" id="{A94CAE31-8B81-41B4-AF4C-96052E226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824" y="611278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15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937453" y="644186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32403" y="2967337"/>
            <a:ext cx="8127225" cy="923330"/>
          </a:xfrm>
          <a:prstGeom prst="rect">
            <a:avLst/>
          </a:prstGeom>
          <a:noFill/>
        </p:spPr>
        <p:txBody>
          <a:bodyPr wrap="none" lIns="91367" tIns="45684" rIns="91367" bIns="45684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‘‘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’’ </a:t>
            </a:r>
          </a:p>
        </p:txBody>
      </p:sp>
    </p:spTree>
    <p:extLst>
      <p:ext uri="{BB962C8B-B14F-4D97-AF65-F5344CB8AC3E}">
        <p14:creationId xmlns:p14="http://schemas.microsoft.com/office/powerpoint/2010/main" val="3577891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4.44444E-6 L -1.04167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81"/>
            <a:ext cx="12192000" cy="6384077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6" y="1288844"/>
            <a:ext cx="8023943" cy="831071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latin typeface="+mj-lt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511250"/>
            <a:ext cx="5810249" cy="584775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3875" y="1951024"/>
            <a:ext cx="1114425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52 + 4 =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1488574" y="3399414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+mj-lt"/>
              </a:rPr>
              <a:t>A. 92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6609210" y="3374483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+mj-lt"/>
              </a:rPr>
              <a:t>B. 56</a:t>
            </a:r>
          </a:p>
        </p:txBody>
      </p:sp>
      <p:pic>
        <p:nvPicPr>
          <p:cNvPr id="14" name="Picture 5" descr="C:\Users\ADMIN\Desktop\Tai nguyen thiet ke tro choi\Bảng gỗ\tro ve.png">
            <a:hlinkClick r:id="rId5" action="ppaction://hlinksldjump"/>
            <a:extLst>
              <a:ext uri="{FF2B5EF4-FFF2-40B4-BE49-F238E27FC236}">
                <a16:creationId xmlns="" xmlns:a16="http://schemas.microsoft.com/office/drawing/2014/main" id="{95B2DD80-9D73-4E7A-A99A-CAF30DEA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6083223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11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412652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6" y="1288844"/>
            <a:ext cx="8023943" cy="831071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latin typeface="+mj-lt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" y="504095"/>
            <a:ext cx="5810249" cy="584775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3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4199815" y="4743377"/>
            <a:ext cx="416718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+mj-lt"/>
              </a:rPr>
              <a:t>C. 87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476" y="1517560"/>
            <a:ext cx="1114425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5 + 32 =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4199819" y="3677950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+mj-lt"/>
              </a:rPr>
              <a:t>B. 82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4167227" y="2653739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+mj-lt"/>
              </a:rPr>
              <a:t>A. 37</a:t>
            </a:r>
          </a:p>
        </p:txBody>
      </p:sp>
      <p:pic>
        <p:nvPicPr>
          <p:cNvPr id="14" name="Picture 5" descr="C:\Users\ADMIN\Desktop\Tai nguyen thiet ke tro choi\Bảng gỗ\tro ve.png">
            <a:hlinkClick r:id="rId5" action="ppaction://hlinksldjump"/>
            <a:extLst>
              <a:ext uri="{FF2B5EF4-FFF2-40B4-BE49-F238E27FC236}">
                <a16:creationId xmlns="" xmlns:a16="http://schemas.microsoft.com/office/drawing/2014/main" id="{DC759AC6-763E-4F6E-9DE7-58CBD304F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6083223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63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63"/>
            <a:ext cx="12192000" cy="6369789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5091756" y="1583975"/>
            <a:ext cx="8023943" cy="831071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latin typeface="+mj-lt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741" y="500063"/>
            <a:ext cx="5810249" cy="584775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864" y="1590004"/>
            <a:ext cx="1114425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42 + 23 =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3862939" y="2618396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+mj-lt"/>
              </a:rPr>
              <a:t>A. 74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3857395" y="3680772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+mj-lt"/>
              </a:rPr>
              <a:t>B. 65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3857395" y="4653429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+mj-lt"/>
              </a:rPr>
              <a:t>C. 56</a:t>
            </a:r>
          </a:p>
        </p:txBody>
      </p:sp>
      <p:pic>
        <p:nvPicPr>
          <p:cNvPr id="14" name="Picture 5" descr="C:\Users\ADMIN\Desktop\Tai nguyen thiet ke tro choi\Bảng gỗ\tro ve.png">
            <a:hlinkClick r:id="rId5" action="ppaction://hlinksldjump"/>
            <a:extLst>
              <a:ext uri="{FF2B5EF4-FFF2-40B4-BE49-F238E27FC236}">
                <a16:creationId xmlns="" xmlns:a16="http://schemas.microsoft.com/office/drawing/2014/main" id="{FF6C068C-772E-4669-805E-580F3D0F9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829" y="6083223"/>
            <a:ext cx="1371600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48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345"/>
            <a:ext cx="12192000" cy="6426507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6" y="1288844"/>
            <a:ext cx="8023943" cy="831071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latin typeface="+mj-lt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461099"/>
            <a:ext cx="5810249" cy="584775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5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104416" y="3889582"/>
            <a:ext cx="2989638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+mj-lt"/>
              </a:rPr>
              <a:t>A. 72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257" y="1429879"/>
            <a:ext cx="1114425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6 + 12 =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4789513" y="3889582"/>
            <a:ext cx="2985665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+mj-lt"/>
              </a:rPr>
              <a:t>B. 78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8568648" y="3889583"/>
            <a:ext cx="298963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+mj-lt"/>
              </a:rPr>
              <a:t>C. 18</a:t>
            </a:r>
          </a:p>
        </p:txBody>
      </p:sp>
      <p:pic>
        <p:nvPicPr>
          <p:cNvPr id="14" name="Picture 5" descr="C:\Users\ADMIN\Desktop\Tai nguyen thiet ke tro choi\Bảng gỗ\tro ve.png">
            <a:hlinkClick r:id="rId5" action="ppaction://hlinksldjump"/>
            <a:extLst>
              <a:ext uri="{FF2B5EF4-FFF2-40B4-BE49-F238E27FC236}">
                <a16:creationId xmlns="" xmlns:a16="http://schemas.microsoft.com/office/drawing/2014/main" id="{56175D1D-675B-4E7D-B5E3-DD111AD09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6083223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0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06516k1_02">
            <a:extLst>
              <a:ext uri="{FF2B5EF4-FFF2-40B4-BE49-F238E27FC236}">
                <a16:creationId xmlns="" xmlns:a16="http://schemas.microsoft.com/office/drawing/2014/main" id="{EA6DB9EB-524C-44CB-972C-D185D6D687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779" y="5365717"/>
            <a:ext cx="1420596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06516k1_02">
            <a:extLst>
              <a:ext uri="{FF2B5EF4-FFF2-40B4-BE49-F238E27FC236}">
                <a16:creationId xmlns="" xmlns:a16="http://schemas.microsoft.com/office/drawing/2014/main" id="{EB99C28E-4E0C-4689-A8AC-EA7D34BBFC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703" y="5417879"/>
            <a:ext cx="1420596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06516k1_02">
            <a:extLst>
              <a:ext uri="{FF2B5EF4-FFF2-40B4-BE49-F238E27FC236}">
                <a16:creationId xmlns="" xmlns:a16="http://schemas.microsoft.com/office/drawing/2014/main" id="{BEDC6D59-86DD-4B3C-991C-25F75CB7AE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0" y="985099"/>
            <a:ext cx="1420596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06516k1_02">
            <a:extLst>
              <a:ext uri="{FF2B5EF4-FFF2-40B4-BE49-F238E27FC236}">
                <a16:creationId xmlns="" xmlns:a16="http://schemas.microsoft.com/office/drawing/2014/main" id="{35E39689-6951-42BA-B0A0-5AD686512A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39" y="1442299"/>
            <a:ext cx="1420596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06516k1_02">
            <a:extLst>
              <a:ext uri="{FF2B5EF4-FFF2-40B4-BE49-F238E27FC236}">
                <a16:creationId xmlns="" xmlns:a16="http://schemas.microsoft.com/office/drawing/2014/main" id="{44C22AB2-646F-4757-BBC5-29CE3FC9CE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009" y="5373313"/>
            <a:ext cx="1420596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06516k1_02">
            <a:extLst>
              <a:ext uri="{FF2B5EF4-FFF2-40B4-BE49-F238E27FC236}">
                <a16:creationId xmlns="" xmlns:a16="http://schemas.microsoft.com/office/drawing/2014/main" id="{1BDDB81F-DCAA-4F07-B709-0FA4704D0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39" y="1899499"/>
            <a:ext cx="1420596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12">
            <a:extLst>
              <a:ext uri="{FF2B5EF4-FFF2-40B4-BE49-F238E27FC236}">
                <a16:creationId xmlns="" xmlns:a16="http://schemas.microsoft.com/office/drawing/2014/main" id="{B851A74A-ED0B-4362-ABA9-5861F068F3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7194" y="1485901"/>
            <a:ext cx="7217845" cy="3442363"/>
          </a:xfrm>
          <a:prstGeom prst="rect">
            <a:avLst/>
          </a:prstGeom>
          <a:solidFill>
            <a:schemeClr val="bg1"/>
          </a:solidFill>
        </p:spPr>
        <p:txBody>
          <a:bodyPr wrap="none" lIns="68507" tIns="34254" rIns="68507" bIns="34254" fromWordArt="1">
            <a:prstTxWarp prst="textPlain">
              <a:avLst>
                <a:gd name="adj" fmla="val 49882"/>
              </a:avLst>
            </a:prstTxWarp>
          </a:bodyPr>
          <a:lstStyle/>
          <a:p>
            <a:pPr algn="ctr" defTabSz="6851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TRÂN TRỌNG CẢM ƠN</a:t>
            </a:r>
            <a:endParaRPr lang="en-US" sz="3600" kern="10" dirty="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 defTabSz="6851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QUÝ THẦY CÔ GIÁO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!</a:t>
            </a:r>
            <a:endParaRPr lang="en-US" sz="3600" kern="10" dirty="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7" name="AutoShape 12">
            <a:extLst>
              <a:ext uri="{FF2B5EF4-FFF2-40B4-BE49-F238E27FC236}">
                <a16:creationId xmlns="" xmlns:a16="http://schemas.microsoft.com/office/drawing/2014/main" id="{3B5CE8EF-1528-44FE-85ED-99D9AF9CC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898" y="6321427"/>
            <a:ext cx="1319126" cy="177800"/>
          </a:xfrm>
          <a:prstGeom prst="ribbon2">
            <a:avLst>
              <a:gd name="adj1" fmla="val 12500"/>
              <a:gd name="adj2" fmla="val 50000"/>
            </a:avLst>
          </a:prstGeom>
          <a:gradFill rotWithShape="0">
            <a:gsLst>
              <a:gs pos="0">
                <a:srgbClr val="55261C"/>
              </a:gs>
              <a:gs pos="3000">
                <a:srgbClr val="EBDAD4"/>
              </a:gs>
              <a:gs pos="14499">
                <a:srgbClr val="C0524E"/>
              </a:gs>
              <a:gs pos="21001">
                <a:srgbClr val="80302D"/>
              </a:gs>
              <a:gs pos="22000">
                <a:srgbClr val="9C6563"/>
              </a:gs>
              <a:gs pos="24001">
                <a:srgbClr val="FFFFFF"/>
              </a:gs>
              <a:gs pos="39500">
                <a:srgbClr val="83A7C3"/>
              </a:gs>
              <a:gs pos="43500">
                <a:srgbClr val="768FB9"/>
              </a:gs>
              <a:gs pos="46001">
                <a:srgbClr val="83A7C3"/>
              </a:gs>
              <a:gs pos="50000">
                <a:srgbClr val="DCEBF5"/>
              </a:gs>
              <a:gs pos="53999">
                <a:srgbClr val="83A7C3"/>
              </a:gs>
              <a:gs pos="56500">
                <a:srgbClr val="768FB9"/>
              </a:gs>
              <a:gs pos="60501">
                <a:srgbClr val="83A7C3"/>
              </a:gs>
              <a:gs pos="75999">
                <a:srgbClr val="FFFFFF"/>
              </a:gs>
              <a:gs pos="78000">
                <a:srgbClr val="9C6563"/>
              </a:gs>
              <a:gs pos="78999">
                <a:srgbClr val="80302D"/>
              </a:gs>
              <a:gs pos="85501">
                <a:srgbClr val="C0524E"/>
              </a:gs>
              <a:gs pos="97000">
                <a:srgbClr val="EBDAD4"/>
              </a:gs>
              <a:gs pos="100000">
                <a:srgbClr val="55261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07" tIns="34254" rIns="68507" bIns="34254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16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pic>
        <p:nvPicPr>
          <p:cNvPr id="18" name="Picture 18" descr="LN026">
            <a:extLst>
              <a:ext uri="{FF2B5EF4-FFF2-40B4-BE49-F238E27FC236}">
                <a16:creationId xmlns="" xmlns:a16="http://schemas.microsoft.com/office/drawing/2014/main" id="{8B2A8FE1-474C-42D9-A976-4BC8167D0B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44112" y="59485"/>
            <a:ext cx="11589625" cy="37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LN026">
            <a:extLst>
              <a:ext uri="{FF2B5EF4-FFF2-40B4-BE49-F238E27FC236}">
                <a16:creationId xmlns="" xmlns:a16="http://schemas.microsoft.com/office/drawing/2014/main" id="{E0ED7D6A-7384-4A6B-B376-EF3C2419E8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4020" y="6566739"/>
            <a:ext cx="11890252" cy="39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 descr="LN026">
            <a:extLst>
              <a:ext uri="{FF2B5EF4-FFF2-40B4-BE49-F238E27FC236}">
                <a16:creationId xmlns="" xmlns:a16="http://schemas.microsoft.com/office/drawing/2014/main" id="{3362913F-7A68-4EDF-B769-E38CD61A1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3294783" y="3254030"/>
            <a:ext cx="6900863" cy="27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LN026">
            <a:extLst>
              <a:ext uri="{FF2B5EF4-FFF2-40B4-BE49-F238E27FC236}">
                <a16:creationId xmlns="" xmlns:a16="http://schemas.microsoft.com/office/drawing/2014/main" id="{9869A175-C4B6-4666-AF27-8C842353B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558574" y="3275166"/>
            <a:ext cx="6900863" cy="35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 descr="0015">
            <a:extLst>
              <a:ext uri="{FF2B5EF4-FFF2-40B4-BE49-F238E27FC236}">
                <a16:creationId xmlns="" xmlns:a16="http://schemas.microsoft.com/office/drawing/2014/main" id="{137187E6-17E6-4A2D-81C1-DE9ED1B2D2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084" y="4257159"/>
            <a:ext cx="1307479" cy="230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 descr="beaver_scaring_tree_md_wht">
            <a:extLst>
              <a:ext uri="{FF2B5EF4-FFF2-40B4-BE49-F238E27FC236}">
                <a16:creationId xmlns="" xmlns:a16="http://schemas.microsoft.com/office/drawing/2014/main" id="{5793BE6F-DC9A-4225-B973-AC5B4166B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9" y="3967713"/>
            <a:ext cx="76103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5" descr="blumen-pflanzen042">
            <a:hlinkClick r:id="rId8" action="ppaction://hlinksldjump"/>
            <a:extLst>
              <a:ext uri="{FF2B5EF4-FFF2-40B4-BE49-F238E27FC236}">
                <a16:creationId xmlns="" xmlns:a16="http://schemas.microsoft.com/office/drawing/2014/main" id="{EF0D22D9-6B14-4F24-B2A8-4FE9E0BF39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925" y="79635"/>
            <a:ext cx="197868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6" descr="blumen-pflanzen042">
            <a:hlinkClick r:id="rId8" action="ppaction://hlinksldjump"/>
            <a:extLst>
              <a:ext uri="{FF2B5EF4-FFF2-40B4-BE49-F238E27FC236}">
                <a16:creationId xmlns="" xmlns:a16="http://schemas.microsoft.com/office/drawing/2014/main" id="{2B8F9FCB-4011-4422-BB1C-F0D9F841C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272" y="5548261"/>
            <a:ext cx="197868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7" descr="blumen-pflanzen042">
            <a:hlinkClick r:id="rId8" action="ppaction://hlinksldjump"/>
            <a:extLst>
              <a:ext uri="{FF2B5EF4-FFF2-40B4-BE49-F238E27FC236}">
                <a16:creationId xmlns="" xmlns:a16="http://schemas.microsoft.com/office/drawing/2014/main" id="{68D957E9-2729-4BF9-8008-18788FFCF0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898" y="72592"/>
            <a:ext cx="197868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2" descr="WINGS">
            <a:extLst>
              <a:ext uri="{FF2B5EF4-FFF2-40B4-BE49-F238E27FC236}">
                <a16:creationId xmlns="" xmlns:a16="http://schemas.microsoft.com/office/drawing/2014/main" id="{39160F8E-A2F0-49E6-93B7-A8009A202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2369">
            <a:off x="2145919" y="963824"/>
            <a:ext cx="761034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ào Hạ">
            <a:hlinkClick r:id="" action="ppaction://media"/>
            <a:extLst>
              <a:ext uri="{FF2B5EF4-FFF2-40B4-BE49-F238E27FC236}">
                <a16:creationId xmlns="" xmlns:a16="http://schemas.microsoft.com/office/drawing/2014/main" id="{9E193C42-8740-B42E-3824-345D599D8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63117" y="5943601"/>
            <a:ext cx="365058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05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2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49251" y="1191045"/>
            <a:ext cx="2994992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SG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200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3" y="2002972"/>
            <a:ext cx="11512731" cy="47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70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116182" y="1293229"/>
            <a:ext cx="7772400" cy="4193177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67" tIns="45684" rIns="91367" bIns="45684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57952" y="2967337"/>
            <a:ext cx="2876107" cy="923330"/>
          </a:xfrm>
          <a:prstGeom prst="rect">
            <a:avLst/>
          </a:prstGeom>
          <a:noFill/>
        </p:spPr>
        <p:txBody>
          <a:bodyPr wrap="none" lIns="91367" tIns="45684" rIns="91367" bIns="45684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25 + 4 = ?</a:t>
            </a:r>
          </a:p>
        </p:txBody>
      </p:sp>
    </p:spTree>
    <p:extLst>
      <p:ext uri="{BB962C8B-B14F-4D97-AF65-F5344CB8AC3E}">
        <p14:creationId xmlns:p14="http://schemas.microsoft.com/office/powerpoint/2010/main" val="15246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130631" y="152406"/>
            <a:ext cx="1194525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7" tIns="45684" rIns="91367" bIns="45684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27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46743" y="1492250"/>
            <a:ext cx="116694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67" tIns="45684" rIns="91367" bIns="45684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+ 4,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+ 40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812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6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7" y="3260600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43" y="2087736"/>
            <a:ext cx="6234053" cy="28623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367" tIns="45684" rIns="91367" bIns="45684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663">
              <a:lnSpc>
                <a:spcPct val="150000"/>
              </a:lnSpc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algn="ctr" defTabSz="913663">
              <a:lnSpc>
                <a:spcPct val="150000"/>
              </a:lnSpc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9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F205422E-6B2F-F1D2-EF99-CAD90BB2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" y="-28408"/>
            <a:ext cx="12176541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Hình ảnh 1">
            <a:extLst>
              <a:ext uri="{FF2B5EF4-FFF2-40B4-BE49-F238E27FC236}">
                <a16:creationId xmlns="" xmlns:a16="http://schemas.microsoft.com/office/drawing/2014/main" id="{A3E2DEB9-6D92-A769-90C6-07C171CA5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"/>
            <a:ext cx="12192000" cy="6972300"/>
          </a:xfrm>
          <a:prstGeom prst="rect">
            <a:avLst/>
          </a:prstGeom>
        </p:spPr>
      </p:pic>
      <p:sp>
        <p:nvSpPr>
          <p:cNvPr id="7" name="Sao: 12 Cánh 9">
            <a:extLst>
              <a:ext uri="{FF2B5EF4-FFF2-40B4-BE49-F238E27FC236}">
                <a16:creationId xmlns="" xmlns:a16="http://schemas.microsoft.com/office/drawing/2014/main" id="{F33E29AC-416D-610B-E6E0-1667FF876C75}"/>
              </a:ext>
            </a:extLst>
          </p:cNvPr>
          <p:cNvSpPr/>
          <p:nvPr/>
        </p:nvSpPr>
        <p:spPr>
          <a:xfrm>
            <a:off x="6210156" y="1647366"/>
            <a:ext cx="5276095" cy="2628900"/>
          </a:xfrm>
          <a:prstGeom prst="star12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2" tIns="34232" rIns="68462" bIns="34232" rtlCol="0" anchor="ctr"/>
          <a:lstStyle/>
          <a:p>
            <a:pPr algn="ctr" defTabSz="68470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="" xmlns:a16="http://schemas.microsoft.com/office/drawing/2014/main" id="{DECE0242-E95A-68A0-5EFD-E2508754CB71}"/>
              </a:ext>
            </a:extLst>
          </p:cNvPr>
          <p:cNvSpPr/>
          <p:nvPr/>
        </p:nvSpPr>
        <p:spPr>
          <a:xfrm>
            <a:off x="6780931" y="2390316"/>
            <a:ext cx="3824196" cy="1553866"/>
          </a:xfrm>
          <a:prstGeom prst="rect">
            <a:avLst/>
          </a:prstGeom>
          <a:noFill/>
        </p:spPr>
        <p:txBody>
          <a:bodyPr wrap="square" lIns="30026" tIns="15013" rIns="30026" bIns="1501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470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90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THẢO LUẬN </a:t>
            </a:r>
          </a:p>
          <a:p>
            <a:pPr algn="ctr" defTabSz="68470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90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NHÓM ĐÔI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="" xmlns:a16="http://schemas.microsoft.com/office/drawing/2014/main" id="{965336B5-09D3-8FAE-CCEB-F7D5EB40D7F1}"/>
              </a:ext>
            </a:extLst>
          </p:cNvPr>
          <p:cNvSpPr/>
          <p:nvPr/>
        </p:nvSpPr>
        <p:spPr>
          <a:xfrm>
            <a:off x="1301487" y="1990266"/>
            <a:ext cx="3652962" cy="1200150"/>
          </a:xfrm>
          <a:prstGeom prst="wedgeRectCallou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2" tIns="34232" rIns="68462" bIns="34232" rtlCol="0" anchor="ctr"/>
          <a:lstStyle/>
          <a:p>
            <a:pPr algn="ctr" defTabSz="68470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92D231-C417-1B93-3958-DAD191970BFE}"/>
              </a:ext>
            </a:extLst>
          </p:cNvPr>
          <p:cNvSpPr txBox="1"/>
          <p:nvPr/>
        </p:nvSpPr>
        <p:spPr>
          <a:xfrm>
            <a:off x="1016099" y="2104572"/>
            <a:ext cx="4394970" cy="900247"/>
          </a:xfrm>
          <a:prstGeom prst="rect">
            <a:avLst/>
          </a:prstGeom>
          <a:noFill/>
        </p:spPr>
        <p:txBody>
          <a:bodyPr wrap="square" lIns="68462" tIns="34232" rIns="68462" bIns="34232">
            <a:spAutoFit/>
          </a:bodyPr>
          <a:lstStyle/>
          <a:p>
            <a:pPr algn="ctr" defTabSz="68470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+ 4 = ?</a:t>
            </a:r>
          </a:p>
        </p:txBody>
      </p:sp>
      <p:sp>
        <p:nvSpPr>
          <p:cNvPr id="12" name="Rectangle 36"/>
          <p:cNvSpPr>
            <a:spLocks noChangeArrowheads="1"/>
          </p:cNvSpPr>
          <p:nvPr/>
        </p:nvSpPr>
        <p:spPr bwMode="auto">
          <a:xfrm>
            <a:off x="246744" y="17149"/>
            <a:ext cx="119452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7" tIns="45684" rIns="91367" bIns="45684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27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+ 4,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+ 40</a:t>
            </a:r>
          </a:p>
        </p:txBody>
      </p:sp>
      <p:sp>
        <p:nvSpPr>
          <p:cNvPr id="6" name="AutoShape 2" descr="MỘT SỐ KĨ THUẬT DẠY HỌC TÍCH CỰC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79" tIns="45690" rIns="91379" bIns="456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45" y="3668417"/>
            <a:ext cx="3077860" cy="284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0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11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pic>
        <p:nvPicPr>
          <p:cNvPr id="3" name="25 + 4">
            <a:hlinkClick r:id="" action="ppaction://media"/>
            <a:extLst>
              <a:ext uri="{FF2B5EF4-FFF2-40B4-BE49-F238E27FC236}">
                <a16:creationId xmlns="" xmlns:a16="http://schemas.microsoft.com/office/drawing/2014/main" id="{296695D1-E672-42F0-B9F3-C45AC0F24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3281"/>
          <a:stretch/>
        </p:blipFill>
        <p:spPr>
          <a:xfrm>
            <a:off x="1205346" y="1105725"/>
            <a:ext cx="10349346" cy="504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6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1617FA6B-3D16-41AB-BF7E-9E2F55B9C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1035" y="952946"/>
            <a:ext cx="381807" cy="236096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FF88FF28-5E05-4C42-BA88-4E7043AA6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2710" y="952953"/>
            <a:ext cx="381807" cy="2360959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="" xmlns:a16="http://schemas.microsoft.com/office/drawing/2014/main" id="{B31677F4-7DE0-42A5-A6E7-BD8540055ACB}"/>
              </a:ext>
            </a:extLst>
          </p:cNvPr>
          <p:cNvGrpSpPr/>
          <p:nvPr/>
        </p:nvGrpSpPr>
        <p:grpSpPr>
          <a:xfrm>
            <a:off x="2825983" y="1875126"/>
            <a:ext cx="289130" cy="1438780"/>
            <a:chOff x="9201284" y="4618326"/>
            <a:chExt cx="289130" cy="1438780"/>
          </a:xfrm>
        </p:grpSpPr>
        <p:sp>
          <p:nvSpPr>
            <p:cNvPr id="6" name="Khối vuông 5">
              <a:extLst>
                <a:ext uri="{FF2B5EF4-FFF2-40B4-BE49-F238E27FC236}">
                  <a16:creationId xmlns="" xmlns:a16="http://schemas.microsoft.com/office/drawing/2014/main" id="{1AE82775-E93B-4DE9-968A-90B96430A09D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UTM Avo"/>
              </a:endParaRPr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="" xmlns:a16="http://schemas.microsoft.com/office/drawing/2014/main" id="{B0300F3D-FA93-4B49-9592-8B6C3E1AECE6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UTM Avo"/>
              </a:endParaRPr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="" xmlns:a16="http://schemas.microsoft.com/office/drawing/2014/main" id="{79E92666-D2F6-4AE3-976D-98C7A8098136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UTM Avo"/>
              </a:endParaRPr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="" xmlns:a16="http://schemas.microsoft.com/office/drawing/2014/main" id="{71CF9E0C-27BD-42C7-84D6-4880A8FBC84D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UTM Avo"/>
              </a:endParaRPr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="" xmlns:a16="http://schemas.microsoft.com/office/drawing/2014/main" id="{A396CBD1-4AD5-4A28-A075-71A7AFDEB8E5}"/>
                </a:ext>
              </a:extLst>
            </p:cNvPr>
            <p:cNvSpPr/>
            <p:nvPr/>
          </p:nvSpPr>
          <p:spPr>
            <a:xfrm>
              <a:off x="9201284" y="461832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UTM Avo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4C233160-7807-4877-B69F-15A8D40A21DD}"/>
              </a:ext>
            </a:extLst>
          </p:cNvPr>
          <p:cNvGrpSpPr/>
          <p:nvPr/>
        </p:nvGrpSpPr>
        <p:grpSpPr>
          <a:xfrm>
            <a:off x="2824853" y="5070338"/>
            <a:ext cx="289130" cy="1155693"/>
            <a:chOff x="9201284" y="4901413"/>
            <a:chExt cx="289130" cy="1155693"/>
          </a:xfrm>
        </p:grpSpPr>
        <p:sp>
          <p:nvSpPr>
            <p:cNvPr id="16" name="Khối vuông 15">
              <a:extLst>
                <a:ext uri="{FF2B5EF4-FFF2-40B4-BE49-F238E27FC236}">
                  <a16:creationId xmlns="" xmlns:a16="http://schemas.microsoft.com/office/drawing/2014/main" id="{36FDDDB1-6F1B-4957-A93E-7D2E0D2C88BB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UTM Avo"/>
              </a:endParaRPr>
            </a:p>
          </p:txBody>
        </p:sp>
        <p:sp>
          <p:nvSpPr>
            <p:cNvPr id="17" name="Khối vuông 16">
              <a:extLst>
                <a:ext uri="{FF2B5EF4-FFF2-40B4-BE49-F238E27FC236}">
                  <a16:creationId xmlns="" xmlns:a16="http://schemas.microsoft.com/office/drawing/2014/main" id="{898E73D3-0254-4227-A5F1-C50060092C0A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UTM Avo"/>
              </a:endParaRPr>
            </a:p>
          </p:txBody>
        </p:sp>
        <p:sp>
          <p:nvSpPr>
            <p:cNvPr id="18" name="Khối vuông 17">
              <a:extLst>
                <a:ext uri="{FF2B5EF4-FFF2-40B4-BE49-F238E27FC236}">
                  <a16:creationId xmlns="" xmlns:a16="http://schemas.microsoft.com/office/drawing/2014/main" id="{471B4BEC-C39A-4BA8-88F3-148872AA7569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UTM Avo"/>
              </a:endParaRPr>
            </a:p>
          </p:txBody>
        </p:sp>
        <p:sp>
          <p:nvSpPr>
            <p:cNvPr id="19" name="Khối vuông 18">
              <a:extLst>
                <a:ext uri="{FF2B5EF4-FFF2-40B4-BE49-F238E27FC236}">
                  <a16:creationId xmlns="" xmlns:a16="http://schemas.microsoft.com/office/drawing/2014/main" id="{EC15B6A9-E1BC-4762-96DF-E804DE4F4C9B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UTM Avo"/>
              </a:endParaRPr>
            </a:p>
          </p:txBody>
        </p:sp>
      </p:grpSp>
      <p:sp>
        <p:nvSpPr>
          <p:cNvPr id="21" name="Hình chữ nhật: Góc Tròn 20">
            <a:extLst>
              <a:ext uri="{FF2B5EF4-FFF2-40B4-BE49-F238E27FC236}">
                <a16:creationId xmlns="" xmlns:a16="http://schemas.microsoft.com/office/drawing/2014/main" id="{4F4294C6-0D37-4F17-AE51-8898F40722E9}"/>
              </a:ext>
            </a:extLst>
          </p:cNvPr>
          <p:cNvSpPr/>
          <p:nvPr/>
        </p:nvSpPr>
        <p:spPr>
          <a:xfrm>
            <a:off x="1219206" y="789715"/>
            <a:ext cx="2355273" cy="5763491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endParaRPr lang="en-US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/>
            </a:endParaRPr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="" xmlns:a16="http://schemas.microsoft.com/office/drawing/2014/main" id="{44DD5535-890A-4293-8CE2-A4E489D30E1C}"/>
              </a:ext>
            </a:extLst>
          </p:cNvPr>
          <p:cNvCxnSpPr>
            <a:stCxn id="21" idx="1"/>
          </p:cNvCxnSpPr>
          <p:nvPr/>
        </p:nvCxnSpPr>
        <p:spPr>
          <a:xfrm>
            <a:off x="1219206" y="3671461"/>
            <a:ext cx="2355273" cy="2770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5">
            <a:extLst>
              <a:ext uri="{FF2B5EF4-FFF2-40B4-BE49-F238E27FC236}">
                <a16:creationId xmlns="" xmlns:a16="http://schemas.microsoft.com/office/drawing/2014/main" id="{F50BE20E-EA5C-436D-A06E-F7036889D406}"/>
              </a:ext>
            </a:extLst>
          </p:cNvPr>
          <p:cNvSpPr txBox="1"/>
          <p:nvPr/>
        </p:nvSpPr>
        <p:spPr>
          <a:xfrm>
            <a:off x="4605761" y="2532571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UTM Avo"/>
                <a:cs typeface="Times New Roman" pitchFamily="18" charset="0"/>
              </a:rPr>
              <a:t>2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="" xmlns:a16="http://schemas.microsoft.com/office/drawing/2014/main" id="{8E16722F-548C-40C4-8D10-1DD38DD0B367}"/>
              </a:ext>
            </a:extLst>
          </p:cNvPr>
          <p:cNvSpPr txBox="1"/>
          <p:nvPr/>
        </p:nvSpPr>
        <p:spPr>
          <a:xfrm>
            <a:off x="5603984" y="2527018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UTM Avo"/>
                <a:cs typeface="Times New Roman" pitchFamily="18" charset="0"/>
              </a:rPr>
              <a:t>5</a:t>
            </a:r>
          </a:p>
        </p:txBody>
      </p:sp>
      <p:grpSp>
        <p:nvGrpSpPr>
          <p:cNvPr id="26" name="Nhóm 25">
            <a:extLst>
              <a:ext uri="{FF2B5EF4-FFF2-40B4-BE49-F238E27FC236}">
                <a16:creationId xmlns="" xmlns:a16="http://schemas.microsoft.com/office/drawing/2014/main" id="{E80155F3-3CB2-4925-8792-03751F5596AD}"/>
              </a:ext>
            </a:extLst>
          </p:cNvPr>
          <p:cNvGrpSpPr/>
          <p:nvPr/>
        </p:nvGrpSpPr>
        <p:grpSpPr>
          <a:xfrm>
            <a:off x="4428211" y="1773960"/>
            <a:ext cx="2384432" cy="2554703"/>
            <a:chOff x="3002916" y="3522839"/>
            <a:chExt cx="2384432" cy="2554703"/>
          </a:xfrm>
        </p:grpSpPr>
        <p:sp>
          <p:nvSpPr>
            <p:cNvPr id="27" name="TextBox 10">
              <a:extLst>
                <a:ext uri="{FF2B5EF4-FFF2-40B4-BE49-F238E27FC236}">
                  <a16:creationId xmlns="" xmlns:a16="http://schemas.microsoft.com/office/drawing/2014/main" id="{6029010E-CDFC-43BD-AB29-AF1BF703526D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Chục</a:t>
              </a:r>
              <a:r>
                <a:rPr lang="en-US" sz="2400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8" name="TextBox 11">
              <a:extLst>
                <a:ext uri="{FF2B5EF4-FFF2-40B4-BE49-F238E27FC236}">
                  <a16:creationId xmlns="" xmlns:a16="http://schemas.microsoft.com/office/drawing/2014/main" id="{14EFAAD9-C344-40F7-9CC4-E661032F919D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Đơn</a:t>
              </a:r>
              <a:r>
                <a:rPr lang="en-US" sz="2400" dirty="0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/>
                  <a:cs typeface="Times New Roman" pitchFamily="18" charset="0"/>
                </a:rPr>
                <a:t>vị</a:t>
              </a:r>
              <a:endParaRPr lang="en-US" sz="2400" dirty="0">
                <a:solidFill>
                  <a:prstClr val="black"/>
                </a:solidFill>
                <a:latin typeface="UTM Avo"/>
                <a:cs typeface="Times New Roman" pitchFamily="18" charset="0"/>
              </a:endParaRPr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="" xmlns:a16="http://schemas.microsoft.com/office/drawing/2014/main" id="{C114D43B-875D-4D00-B239-024382274F51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UTM Avo"/>
              </a:endParaRPr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="" xmlns:a16="http://schemas.microsoft.com/office/drawing/2014/main" id="{6AD47F66-DE90-44E7-83C2-59960D8EB2A5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UTM Avo"/>
              </a:endParaRPr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="" xmlns:a16="http://schemas.microsoft.com/office/drawing/2014/main" id="{D9B9E663-D76D-4CA9-B962-5FCE0E290180}"/>
                </a:ext>
              </a:extLst>
            </p:cNvPr>
            <p:cNvSpPr/>
            <p:nvPr/>
          </p:nvSpPr>
          <p:spPr>
            <a:xfrm>
              <a:off x="3172775" y="4195098"/>
              <a:ext cx="1022357" cy="1882444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UTM Avo"/>
              </a:endParaRPr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="" xmlns:a16="http://schemas.microsoft.com/office/drawing/2014/main" id="{B4172516-02A8-413D-80FE-44640EA300B9}"/>
                </a:ext>
              </a:extLst>
            </p:cNvPr>
            <p:cNvSpPr/>
            <p:nvPr/>
          </p:nvSpPr>
          <p:spPr>
            <a:xfrm>
              <a:off x="4195132" y="4195097"/>
              <a:ext cx="1022357" cy="1882445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UTM Avo"/>
              </a:endParaRPr>
            </a:p>
          </p:txBody>
        </p:sp>
      </p:grpSp>
      <p:sp>
        <p:nvSpPr>
          <p:cNvPr id="34" name="TextBox 16">
            <a:extLst>
              <a:ext uri="{FF2B5EF4-FFF2-40B4-BE49-F238E27FC236}">
                <a16:creationId xmlns="" xmlns:a16="http://schemas.microsoft.com/office/drawing/2014/main" id="{C851C0D9-E249-489E-A9A5-5A0502ABD7A4}"/>
              </a:ext>
            </a:extLst>
          </p:cNvPr>
          <p:cNvSpPr txBox="1"/>
          <p:nvPr/>
        </p:nvSpPr>
        <p:spPr>
          <a:xfrm>
            <a:off x="5620426" y="3052978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UTM Avo"/>
                <a:cs typeface="Times New Roman" pitchFamily="18" charset="0"/>
              </a:rPr>
              <a:t>4</a:t>
            </a:r>
          </a:p>
        </p:txBody>
      </p:sp>
      <p:sp>
        <p:nvSpPr>
          <p:cNvPr id="35" name="TextBox 16">
            <a:extLst>
              <a:ext uri="{FF2B5EF4-FFF2-40B4-BE49-F238E27FC236}">
                <a16:creationId xmlns="" xmlns:a16="http://schemas.microsoft.com/office/drawing/2014/main" id="{41D0250D-A467-4D53-9DEB-DCC6D9BB8813}"/>
              </a:ext>
            </a:extLst>
          </p:cNvPr>
          <p:cNvSpPr txBox="1"/>
          <p:nvPr/>
        </p:nvSpPr>
        <p:spPr>
          <a:xfrm>
            <a:off x="4211519" y="2788630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UTM Avo"/>
                <a:cs typeface="Times New Roman" pitchFamily="18" charset="0"/>
              </a:rPr>
              <a:t>+</a:t>
            </a:r>
          </a:p>
        </p:txBody>
      </p:sp>
      <p:cxnSp>
        <p:nvCxnSpPr>
          <p:cNvPr id="37" name="Đường nối Thẳng 36">
            <a:extLst>
              <a:ext uri="{FF2B5EF4-FFF2-40B4-BE49-F238E27FC236}">
                <a16:creationId xmlns="" xmlns:a16="http://schemas.microsoft.com/office/drawing/2014/main" id="{4A1AAEB5-AE31-41AA-99FC-35BD7164FD94}"/>
              </a:ext>
            </a:extLst>
          </p:cNvPr>
          <p:cNvCxnSpPr/>
          <p:nvPr/>
        </p:nvCxnSpPr>
        <p:spPr>
          <a:xfrm>
            <a:off x="4598070" y="3671455"/>
            <a:ext cx="2044714" cy="0"/>
          </a:xfrm>
          <a:prstGeom prst="line">
            <a:avLst/>
          </a:prstGeom>
          <a:ln w="28575">
            <a:solidFill>
              <a:srgbClr val="3EC3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6">
            <a:extLst>
              <a:ext uri="{FF2B5EF4-FFF2-40B4-BE49-F238E27FC236}">
                <a16:creationId xmlns="" xmlns:a16="http://schemas.microsoft.com/office/drawing/2014/main" id="{22E27E70-0F57-45AF-94AF-5C7DD8B0F4CF}"/>
              </a:ext>
            </a:extLst>
          </p:cNvPr>
          <p:cNvSpPr txBox="1"/>
          <p:nvPr/>
        </p:nvSpPr>
        <p:spPr>
          <a:xfrm>
            <a:off x="5620426" y="3777910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9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="" xmlns:a16="http://schemas.microsoft.com/office/drawing/2014/main" id="{603E2DF6-2A57-4F6D-A951-0DBEE1828046}"/>
              </a:ext>
            </a:extLst>
          </p:cNvPr>
          <p:cNvSpPr txBox="1"/>
          <p:nvPr/>
        </p:nvSpPr>
        <p:spPr>
          <a:xfrm>
            <a:off x="4622203" y="3805438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2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="" xmlns:a16="http://schemas.microsoft.com/office/drawing/2014/main" id="{DFB42E84-E704-434C-AD77-594E8C1394C8}"/>
              </a:ext>
            </a:extLst>
          </p:cNvPr>
          <p:cNvSpPr/>
          <p:nvPr/>
        </p:nvSpPr>
        <p:spPr>
          <a:xfrm>
            <a:off x="7032960" y="2302214"/>
            <a:ext cx="1362074" cy="20565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UTM Avo"/>
            </a:endParaRPr>
          </a:p>
        </p:txBody>
      </p:sp>
      <p:sp>
        <p:nvSpPr>
          <p:cNvPr id="40" name="TextBox 16">
            <a:extLst>
              <a:ext uri="{FF2B5EF4-FFF2-40B4-BE49-F238E27FC236}">
                <a16:creationId xmlns="" xmlns:a16="http://schemas.microsoft.com/office/drawing/2014/main" id="{AA62B0BB-EE49-46BA-9B57-9C01A57FA73F}"/>
              </a:ext>
            </a:extLst>
          </p:cNvPr>
          <p:cNvSpPr txBox="1"/>
          <p:nvPr/>
        </p:nvSpPr>
        <p:spPr>
          <a:xfrm>
            <a:off x="7184388" y="2549869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UTM Avo"/>
                <a:cs typeface="Times New Roman" pitchFamily="18" charset="0"/>
              </a:rPr>
              <a:t>2 5</a:t>
            </a:r>
          </a:p>
        </p:txBody>
      </p:sp>
      <p:sp>
        <p:nvSpPr>
          <p:cNvPr id="41" name="TextBox 16">
            <a:extLst>
              <a:ext uri="{FF2B5EF4-FFF2-40B4-BE49-F238E27FC236}">
                <a16:creationId xmlns="" xmlns:a16="http://schemas.microsoft.com/office/drawing/2014/main" id="{EAA3D87B-7E91-42F4-AA0B-270CD3F857F3}"/>
              </a:ext>
            </a:extLst>
          </p:cNvPr>
          <p:cNvSpPr txBox="1"/>
          <p:nvPr/>
        </p:nvSpPr>
        <p:spPr>
          <a:xfrm>
            <a:off x="7295707" y="3106672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UTM Avo"/>
                <a:cs typeface="Times New Roman" pitchFamily="18" charset="0"/>
              </a:rPr>
              <a:t>4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="" xmlns:a16="http://schemas.microsoft.com/office/drawing/2014/main" id="{39EDF9A2-B442-4C21-AED2-C250834D9198}"/>
              </a:ext>
            </a:extLst>
          </p:cNvPr>
          <p:cNvSpPr txBox="1"/>
          <p:nvPr/>
        </p:nvSpPr>
        <p:spPr>
          <a:xfrm>
            <a:off x="6659225" y="2833357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UTM Avo"/>
                <a:cs typeface="Times New Roman" pitchFamily="18" charset="0"/>
              </a:rPr>
              <a:t>+</a:t>
            </a:r>
          </a:p>
        </p:txBody>
      </p:sp>
      <p:cxnSp>
        <p:nvCxnSpPr>
          <p:cNvPr id="43" name="Đường nối Thẳng 42">
            <a:extLst>
              <a:ext uri="{FF2B5EF4-FFF2-40B4-BE49-F238E27FC236}">
                <a16:creationId xmlns="" xmlns:a16="http://schemas.microsoft.com/office/drawing/2014/main" id="{3EC1E3B0-4D08-44D7-B4D7-BE8F6017C76B}"/>
              </a:ext>
            </a:extLst>
          </p:cNvPr>
          <p:cNvCxnSpPr/>
          <p:nvPr/>
        </p:nvCxnSpPr>
        <p:spPr>
          <a:xfrm>
            <a:off x="7327286" y="3698940"/>
            <a:ext cx="828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0">
            <a:extLst>
              <a:ext uri="{FF2B5EF4-FFF2-40B4-BE49-F238E27FC236}">
                <a16:creationId xmlns=""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7319715" y="887947"/>
            <a:ext cx="4475841" cy="461665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* 5 </a:t>
            </a:r>
            <a:r>
              <a:rPr lang="en-US" sz="2400" b="1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4 </a:t>
            </a:r>
            <a:r>
              <a:rPr lang="en-US" sz="2400" b="1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9, </a:t>
            </a:r>
            <a:r>
              <a:rPr lang="en-US" sz="2400" b="1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9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="" xmlns:a16="http://schemas.microsoft.com/office/drawing/2014/main" id="{0C6DB720-E767-43E0-8E29-10C261ED4164}"/>
              </a:ext>
            </a:extLst>
          </p:cNvPr>
          <p:cNvSpPr txBox="1"/>
          <p:nvPr/>
        </p:nvSpPr>
        <p:spPr>
          <a:xfrm>
            <a:off x="7327286" y="3753460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9</a:t>
            </a:r>
          </a:p>
        </p:txBody>
      </p:sp>
      <p:sp>
        <p:nvSpPr>
          <p:cNvPr id="47" name="TextBox 16">
            <a:extLst>
              <a:ext uri="{FF2B5EF4-FFF2-40B4-BE49-F238E27FC236}">
                <a16:creationId xmlns="" xmlns:a16="http://schemas.microsoft.com/office/drawing/2014/main" id="{BA145A19-0387-4F98-B0E4-2E1B68CB3AD8}"/>
              </a:ext>
            </a:extLst>
          </p:cNvPr>
          <p:cNvSpPr txBox="1"/>
          <p:nvPr/>
        </p:nvSpPr>
        <p:spPr>
          <a:xfrm>
            <a:off x="7075273" y="3746518"/>
            <a:ext cx="1064670" cy="523220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2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="" xmlns:a16="http://schemas.microsoft.com/office/drawing/2014/main" id="{16664EE2-B50D-4071-9C49-E368CF4D8734}"/>
              </a:ext>
            </a:extLst>
          </p:cNvPr>
          <p:cNvSpPr txBox="1"/>
          <p:nvPr/>
        </p:nvSpPr>
        <p:spPr>
          <a:xfrm>
            <a:off x="7729001" y="1510895"/>
            <a:ext cx="4147301" cy="461665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* </a:t>
            </a:r>
            <a:r>
              <a:rPr lang="en-US" sz="2400" b="1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Hạ</a:t>
            </a:r>
            <a:r>
              <a:rPr lang="en-US" sz="2400" b="1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2, </a:t>
            </a:r>
            <a:r>
              <a:rPr lang="en-US" sz="2400" b="1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2</a:t>
            </a:r>
          </a:p>
        </p:txBody>
      </p:sp>
      <p:sp>
        <p:nvSpPr>
          <p:cNvPr id="49" name="Rounded Rectangle 7">
            <a:extLst>
              <a:ext uri="{FF2B5EF4-FFF2-40B4-BE49-F238E27FC236}">
                <a16:creationId xmlns="" xmlns:a16="http://schemas.microsoft.com/office/drawing/2014/main" id="{4100A9BF-DA37-4A42-B574-C05019CBA80D}"/>
              </a:ext>
            </a:extLst>
          </p:cNvPr>
          <p:cNvSpPr/>
          <p:nvPr/>
        </p:nvSpPr>
        <p:spPr>
          <a:xfrm>
            <a:off x="5256213" y="5130918"/>
            <a:ext cx="3626530" cy="8484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FF00"/>
                </a:solidFill>
                <a:latin typeface="UTM Avo"/>
                <a:ea typeface="SimSun" pitchFamily="2" charset="-122"/>
              </a:rPr>
              <a:t>Vậy</a:t>
            </a:r>
            <a:r>
              <a:rPr lang="en-US" sz="3200" b="1" dirty="0">
                <a:solidFill>
                  <a:srgbClr val="FFFF00"/>
                </a:solidFill>
                <a:latin typeface="UTM Avo"/>
                <a:ea typeface="SimSun" pitchFamily="2" charset="-122"/>
              </a:rPr>
              <a:t> 25 + 4 = 29 </a:t>
            </a:r>
          </a:p>
        </p:txBody>
      </p:sp>
    </p:spTree>
    <p:extLst>
      <p:ext uri="{BB962C8B-B14F-4D97-AF65-F5344CB8AC3E}">
        <p14:creationId xmlns:p14="http://schemas.microsoft.com/office/powerpoint/2010/main" val="22988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5" grpId="0"/>
      <p:bldP spid="34" grpId="0"/>
      <p:bldP spid="35" grpId="0"/>
      <p:bldP spid="38" grpId="0"/>
      <p:bldP spid="39" grpId="0"/>
      <p:bldP spid="44" grpId="0" animBg="1"/>
      <p:bldP spid="40" grpId="0"/>
      <p:bldP spid="41" grpId="0"/>
      <p:bldP spid="42" grpId="0"/>
      <p:bldP spid="45" grpId="0"/>
      <p:bldP spid="46" grpId="0"/>
      <p:bldP spid="47" grpId="0"/>
      <p:bldP spid="48" grpId="0"/>
      <p:bldP spid="49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609</Words>
  <Application>Microsoft Office PowerPoint</Application>
  <PresentationFormat>Custom</PresentationFormat>
  <Paragraphs>145</Paragraphs>
  <Slides>24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2_Office Theme</vt:lpstr>
      <vt:lpstr>Default Design</vt:lpstr>
      <vt:lpstr>Office Theme</vt:lpstr>
      <vt:lpstr>1_Office Theme</vt:lpstr>
      <vt:lpstr>3_Office Theme</vt:lpstr>
      <vt:lpstr>1_Default Design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HS</cp:lastModifiedBy>
  <cp:revision>47</cp:revision>
  <dcterms:created xsi:type="dcterms:W3CDTF">2022-02-07T10:49:25Z</dcterms:created>
  <dcterms:modified xsi:type="dcterms:W3CDTF">2024-03-24T12:44:55Z</dcterms:modified>
</cp:coreProperties>
</file>